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3" r:id="rId5"/>
    <p:sldId id="260" r:id="rId6"/>
    <p:sldId id="259" r:id="rId7"/>
    <p:sldId id="261" r:id="rId8"/>
    <p:sldId id="262"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p:cViewPr varScale="1">
        <p:scale>
          <a:sx n="52" d="100"/>
          <a:sy n="52" d="100"/>
        </p:scale>
        <p:origin x="92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750" b="0" i="0">
                <a:solidFill>
                  <a:srgbClr val="585858"/>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750" b="0" i="0">
                <a:solidFill>
                  <a:srgbClr val="585858"/>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75559" y="1181759"/>
            <a:ext cx="12734925" cy="7258050"/>
          </a:xfrm>
          <a:custGeom>
            <a:avLst/>
            <a:gdLst/>
            <a:ahLst/>
            <a:cxnLst/>
            <a:rect l="l" t="t" r="r" b="b"/>
            <a:pathLst>
              <a:path w="12734925" h="7258050">
                <a:moveTo>
                  <a:pt x="12734773" y="5306149"/>
                </a:moveTo>
                <a:lnTo>
                  <a:pt x="12734252" y="5257012"/>
                </a:lnTo>
                <a:lnTo>
                  <a:pt x="12733046" y="5207800"/>
                </a:lnTo>
                <a:lnTo>
                  <a:pt x="12731166" y="5158549"/>
                </a:lnTo>
                <a:lnTo>
                  <a:pt x="12728626" y="5109261"/>
                </a:lnTo>
                <a:lnTo>
                  <a:pt x="12725464" y="5059972"/>
                </a:lnTo>
                <a:lnTo>
                  <a:pt x="12721679" y="5010696"/>
                </a:lnTo>
                <a:lnTo>
                  <a:pt x="12717298" y="4961471"/>
                </a:lnTo>
                <a:lnTo>
                  <a:pt x="12712332" y="4912284"/>
                </a:lnTo>
                <a:lnTo>
                  <a:pt x="12706820" y="4863185"/>
                </a:lnTo>
                <a:lnTo>
                  <a:pt x="12701397" y="4819383"/>
                </a:lnTo>
                <a:lnTo>
                  <a:pt x="12700762" y="4814189"/>
                </a:lnTo>
                <a:lnTo>
                  <a:pt x="12697320" y="4788725"/>
                </a:lnTo>
                <a:lnTo>
                  <a:pt x="12694768" y="4769358"/>
                </a:lnTo>
                <a:lnTo>
                  <a:pt x="12694184" y="4765319"/>
                </a:lnTo>
                <a:lnTo>
                  <a:pt x="12687567" y="4719396"/>
                </a:lnTo>
                <a:lnTo>
                  <a:pt x="12679820" y="4669498"/>
                </a:lnTo>
                <a:lnTo>
                  <a:pt x="12671514" y="4619663"/>
                </a:lnTo>
                <a:lnTo>
                  <a:pt x="12661849" y="4565053"/>
                </a:lnTo>
                <a:lnTo>
                  <a:pt x="12651575" y="4511268"/>
                </a:lnTo>
                <a:lnTo>
                  <a:pt x="12640742" y="4458259"/>
                </a:lnTo>
                <a:lnTo>
                  <a:pt x="12629337" y="4405998"/>
                </a:lnTo>
                <a:lnTo>
                  <a:pt x="12617374" y="4354474"/>
                </a:lnTo>
                <a:lnTo>
                  <a:pt x="12604877" y="4303636"/>
                </a:lnTo>
                <a:lnTo>
                  <a:pt x="12591860" y="4253458"/>
                </a:lnTo>
                <a:lnTo>
                  <a:pt x="12578334" y="4203916"/>
                </a:lnTo>
                <a:lnTo>
                  <a:pt x="12564313" y="4154982"/>
                </a:lnTo>
                <a:lnTo>
                  <a:pt x="12549797" y="4106621"/>
                </a:lnTo>
                <a:lnTo>
                  <a:pt x="12534824" y="4058793"/>
                </a:lnTo>
                <a:lnTo>
                  <a:pt x="12519381" y="4011485"/>
                </a:lnTo>
                <a:lnTo>
                  <a:pt x="12503506" y="3964660"/>
                </a:lnTo>
                <a:lnTo>
                  <a:pt x="12487199" y="3918293"/>
                </a:lnTo>
                <a:lnTo>
                  <a:pt x="12470473" y="3872344"/>
                </a:lnTo>
                <a:lnTo>
                  <a:pt x="12435815" y="3781590"/>
                </a:lnTo>
                <a:lnTo>
                  <a:pt x="12399658" y="3692169"/>
                </a:lnTo>
                <a:lnTo>
                  <a:pt x="12362091" y="3603841"/>
                </a:lnTo>
                <a:lnTo>
                  <a:pt x="12323242" y="3516350"/>
                </a:lnTo>
                <a:lnTo>
                  <a:pt x="12283211" y="3429470"/>
                </a:lnTo>
                <a:lnTo>
                  <a:pt x="12221159" y="3299764"/>
                </a:lnTo>
                <a:lnTo>
                  <a:pt x="12135282" y="3126714"/>
                </a:lnTo>
                <a:lnTo>
                  <a:pt x="11933047" y="2727439"/>
                </a:lnTo>
                <a:lnTo>
                  <a:pt x="11840934" y="2541587"/>
                </a:lnTo>
                <a:lnTo>
                  <a:pt x="11793538" y="2448953"/>
                </a:lnTo>
                <a:lnTo>
                  <a:pt x="11744871" y="2357691"/>
                </a:lnTo>
                <a:lnTo>
                  <a:pt x="11694935" y="2267826"/>
                </a:lnTo>
                <a:lnTo>
                  <a:pt x="11643716" y="2179383"/>
                </a:lnTo>
                <a:lnTo>
                  <a:pt x="11591188" y="2092401"/>
                </a:lnTo>
                <a:lnTo>
                  <a:pt x="11537340" y="2006892"/>
                </a:lnTo>
                <a:lnTo>
                  <a:pt x="11482159" y="1922894"/>
                </a:lnTo>
                <a:lnTo>
                  <a:pt x="11425644" y="1840433"/>
                </a:lnTo>
                <a:lnTo>
                  <a:pt x="11396866" y="1799780"/>
                </a:lnTo>
                <a:lnTo>
                  <a:pt x="11367757" y="1759534"/>
                </a:lnTo>
                <a:lnTo>
                  <a:pt x="11338306" y="1719681"/>
                </a:lnTo>
                <a:lnTo>
                  <a:pt x="11308512" y="1680222"/>
                </a:lnTo>
                <a:lnTo>
                  <a:pt x="11278362" y="1641170"/>
                </a:lnTo>
                <a:lnTo>
                  <a:pt x="11247869" y="1602536"/>
                </a:lnTo>
                <a:lnTo>
                  <a:pt x="11217021" y="1564297"/>
                </a:lnTo>
                <a:lnTo>
                  <a:pt x="11185830" y="1526489"/>
                </a:lnTo>
                <a:lnTo>
                  <a:pt x="11154283" y="1489087"/>
                </a:lnTo>
                <a:lnTo>
                  <a:pt x="11120044" y="1449971"/>
                </a:lnTo>
                <a:lnTo>
                  <a:pt x="11085386" y="1411351"/>
                </a:lnTo>
                <a:lnTo>
                  <a:pt x="11050270" y="1373225"/>
                </a:lnTo>
                <a:lnTo>
                  <a:pt x="11014723" y="1335620"/>
                </a:lnTo>
                <a:lnTo>
                  <a:pt x="10978756" y="1298524"/>
                </a:lnTo>
                <a:lnTo>
                  <a:pt x="10942345" y="1261948"/>
                </a:lnTo>
                <a:lnTo>
                  <a:pt x="10905503" y="1225931"/>
                </a:lnTo>
                <a:lnTo>
                  <a:pt x="10868228" y="1190447"/>
                </a:lnTo>
                <a:lnTo>
                  <a:pt x="10830522" y="1155534"/>
                </a:lnTo>
                <a:lnTo>
                  <a:pt x="10792397" y="1121181"/>
                </a:lnTo>
                <a:lnTo>
                  <a:pt x="10753839" y="1087412"/>
                </a:lnTo>
                <a:lnTo>
                  <a:pt x="10714850" y="1054239"/>
                </a:lnTo>
                <a:lnTo>
                  <a:pt x="10675442" y="1021664"/>
                </a:lnTo>
                <a:lnTo>
                  <a:pt x="10635628" y="989698"/>
                </a:lnTo>
                <a:lnTo>
                  <a:pt x="10595369" y="958367"/>
                </a:lnTo>
                <a:lnTo>
                  <a:pt x="10554703" y="927646"/>
                </a:lnTo>
                <a:lnTo>
                  <a:pt x="10513619" y="897585"/>
                </a:lnTo>
                <a:lnTo>
                  <a:pt x="10472115" y="868159"/>
                </a:lnTo>
                <a:lnTo>
                  <a:pt x="10430205" y="839406"/>
                </a:lnTo>
                <a:lnTo>
                  <a:pt x="10387863" y="811326"/>
                </a:lnTo>
                <a:lnTo>
                  <a:pt x="10345128" y="783932"/>
                </a:lnTo>
                <a:lnTo>
                  <a:pt x="10301973" y="757224"/>
                </a:lnTo>
                <a:lnTo>
                  <a:pt x="10258400" y="731227"/>
                </a:lnTo>
                <a:lnTo>
                  <a:pt x="10214432" y="705929"/>
                </a:lnTo>
                <a:lnTo>
                  <a:pt x="10170046" y="681367"/>
                </a:lnTo>
                <a:lnTo>
                  <a:pt x="10125265" y="657542"/>
                </a:lnTo>
                <a:lnTo>
                  <a:pt x="10080066" y="634453"/>
                </a:lnTo>
                <a:lnTo>
                  <a:pt x="9987953" y="589648"/>
                </a:lnTo>
                <a:lnTo>
                  <a:pt x="9941230" y="567880"/>
                </a:lnTo>
                <a:lnTo>
                  <a:pt x="9894329" y="546811"/>
                </a:lnTo>
                <a:lnTo>
                  <a:pt x="9847224" y="526440"/>
                </a:lnTo>
                <a:lnTo>
                  <a:pt x="9799942" y="506742"/>
                </a:lnTo>
                <a:lnTo>
                  <a:pt x="9752482" y="487705"/>
                </a:lnTo>
                <a:lnTo>
                  <a:pt x="9704857" y="469303"/>
                </a:lnTo>
                <a:lnTo>
                  <a:pt x="9657067" y="451535"/>
                </a:lnTo>
                <a:lnTo>
                  <a:pt x="9609112" y="434390"/>
                </a:lnTo>
                <a:lnTo>
                  <a:pt x="9561017" y="417842"/>
                </a:lnTo>
                <a:lnTo>
                  <a:pt x="9512770" y="401878"/>
                </a:lnTo>
                <a:lnTo>
                  <a:pt x="9464370" y="386486"/>
                </a:lnTo>
                <a:lnTo>
                  <a:pt x="9415843" y="371652"/>
                </a:lnTo>
                <a:lnTo>
                  <a:pt x="9367190" y="357365"/>
                </a:lnTo>
                <a:lnTo>
                  <a:pt x="9318396" y="343611"/>
                </a:lnTo>
                <a:lnTo>
                  <a:pt x="9269501" y="330377"/>
                </a:lnTo>
                <a:lnTo>
                  <a:pt x="9171356" y="305384"/>
                </a:lnTo>
                <a:lnTo>
                  <a:pt x="9072816" y="282270"/>
                </a:lnTo>
                <a:lnTo>
                  <a:pt x="8973909" y="260946"/>
                </a:lnTo>
                <a:lnTo>
                  <a:pt x="8874684" y="241274"/>
                </a:lnTo>
                <a:lnTo>
                  <a:pt x="8775179" y="223139"/>
                </a:lnTo>
                <a:lnTo>
                  <a:pt x="8675459" y="206438"/>
                </a:lnTo>
                <a:lnTo>
                  <a:pt x="8575548" y="191058"/>
                </a:lnTo>
                <a:lnTo>
                  <a:pt x="8475510" y="176872"/>
                </a:lnTo>
                <a:lnTo>
                  <a:pt x="8325282" y="157594"/>
                </a:lnTo>
                <a:lnTo>
                  <a:pt x="8175015" y="140373"/>
                </a:lnTo>
                <a:lnTo>
                  <a:pt x="7299045" y="52082"/>
                </a:lnTo>
                <a:lnTo>
                  <a:pt x="7094728" y="33680"/>
                </a:lnTo>
                <a:lnTo>
                  <a:pt x="6942061" y="21793"/>
                </a:lnTo>
                <a:lnTo>
                  <a:pt x="6840423" y="15036"/>
                </a:lnTo>
                <a:lnTo>
                  <a:pt x="6738823" y="9372"/>
                </a:lnTo>
                <a:lnTo>
                  <a:pt x="6637198" y="4914"/>
                </a:lnTo>
                <a:lnTo>
                  <a:pt x="6535483" y="1816"/>
                </a:lnTo>
                <a:lnTo>
                  <a:pt x="6433617" y="203"/>
                </a:lnTo>
                <a:lnTo>
                  <a:pt x="6389979" y="38"/>
                </a:lnTo>
                <a:lnTo>
                  <a:pt x="6387605" y="0"/>
                </a:lnTo>
                <a:lnTo>
                  <a:pt x="6385928" y="25"/>
                </a:lnTo>
                <a:lnTo>
                  <a:pt x="6382613" y="0"/>
                </a:lnTo>
                <a:lnTo>
                  <a:pt x="6307290" y="635"/>
                </a:lnTo>
                <a:lnTo>
                  <a:pt x="6289624" y="774"/>
                </a:lnTo>
                <a:lnTo>
                  <a:pt x="6289040" y="800"/>
                </a:lnTo>
                <a:lnTo>
                  <a:pt x="6284696" y="825"/>
                </a:lnTo>
                <a:lnTo>
                  <a:pt x="6247231" y="1816"/>
                </a:lnTo>
                <a:lnTo>
                  <a:pt x="6191339" y="3175"/>
                </a:lnTo>
                <a:lnTo>
                  <a:pt x="6092685" y="7366"/>
                </a:lnTo>
                <a:lnTo>
                  <a:pt x="5993663" y="13487"/>
                </a:lnTo>
                <a:lnTo>
                  <a:pt x="5943981" y="17310"/>
                </a:lnTo>
                <a:lnTo>
                  <a:pt x="5894197" y="21666"/>
                </a:lnTo>
                <a:lnTo>
                  <a:pt x="5844298" y="26568"/>
                </a:lnTo>
                <a:lnTo>
                  <a:pt x="5794273" y="32054"/>
                </a:lnTo>
                <a:lnTo>
                  <a:pt x="5744121" y="38112"/>
                </a:lnTo>
                <a:lnTo>
                  <a:pt x="5693842" y="44780"/>
                </a:lnTo>
                <a:lnTo>
                  <a:pt x="5643423" y="52082"/>
                </a:lnTo>
                <a:lnTo>
                  <a:pt x="5592864" y="60020"/>
                </a:lnTo>
                <a:lnTo>
                  <a:pt x="5542165" y="68605"/>
                </a:lnTo>
                <a:lnTo>
                  <a:pt x="5491302" y="77876"/>
                </a:lnTo>
                <a:lnTo>
                  <a:pt x="5440299" y="87845"/>
                </a:lnTo>
                <a:lnTo>
                  <a:pt x="5389130" y="98526"/>
                </a:lnTo>
                <a:lnTo>
                  <a:pt x="5363921" y="104254"/>
                </a:lnTo>
                <a:lnTo>
                  <a:pt x="5337797" y="109931"/>
                </a:lnTo>
                <a:lnTo>
                  <a:pt x="5311953" y="116052"/>
                </a:lnTo>
                <a:lnTo>
                  <a:pt x="5289943" y="121043"/>
                </a:lnTo>
                <a:lnTo>
                  <a:pt x="5265610" y="127012"/>
                </a:lnTo>
                <a:lnTo>
                  <a:pt x="5242166" y="132562"/>
                </a:lnTo>
                <a:lnTo>
                  <a:pt x="5218862" y="138493"/>
                </a:lnTo>
                <a:lnTo>
                  <a:pt x="5194452" y="144475"/>
                </a:lnTo>
                <a:lnTo>
                  <a:pt x="5170208" y="150863"/>
                </a:lnTo>
                <a:lnTo>
                  <a:pt x="5146827" y="156794"/>
                </a:lnTo>
                <a:lnTo>
                  <a:pt x="5123065" y="163258"/>
                </a:lnTo>
                <a:lnTo>
                  <a:pt x="5099278" y="169506"/>
                </a:lnTo>
                <a:lnTo>
                  <a:pt x="5076012" y="176034"/>
                </a:lnTo>
                <a:lnTo>
                  <a:pt x="5051806" y="182613"/>
                </a:lnTo>
                <a:lnTo>
                  <a:pt x="5027777" y="189572"/>
                </a:lnTo>
                <a:lnTo>
                  <a:pt x="5004422" y="196126"/>
                </a:lnTo>
                <a:lnTo>
                  <a:pt x="4980787" y="203187"/>
                </a:lnTo>
                <a:lnTo>
                  <a:pt x="4957127" y="210032"/>
                </a:lnTo>
                <a:lnTo>
                  <a:pt x="4933886" y="217182"/>
                </a:lnTo>
                <a:lnTo>
                  <a:pt x="4909921" y="224332"/>
                </a:lnTo>
                <a:lnTo>
                  <a:pt x="4885779" y="231978"/>
                </a:lnTo>
                <a:lnTo>
                  <a:pt x="4862804" y="239039"/>
                </a:lnTo>
                <a:lnTo>
                  <a:pt x="4839906" y="246494"/>
                </a:lnTo>
                <a:lnTo>
                  <a:pt x="4815789" y="254127"/>
                </a:lnTo>
                <a:lnTo>
                  <a:pt x="4791761" y="262166"/>
                </a:lnTo>
                <a:lnTo>
                  <a:pt x="4768862" y="269621"/>
                </a:lnTo>
                <a:lnTo>
                  <a:pt x="4746168" y="277431"/>
                </a:lnTo>
                <a:lnTo>
                  <a:pt x="4722038" y="285496"/>
                </a:lnTo>
                <a:lnTo>
                  <a:pt x="4698009" y="293979"/>
                </a:lnTo>
                <a:lnTo>
                  <a:pt x="4675314" y="301777"/>
                </a:lnTo>
                <a:lnTo>
                  <a:pt x="4652492" y="310045"/>
                </a:lnTo>
                <a:lnTo>
                  <a:pt x="4628693" y="318439"/>
                </a:lnTo>
                <a:lnTo>
                  <a:pt x="4605337" y="327113"/>
                </a:lnTo>
                <a:lnTo>
                  <a:pt x="4582185" y="335495"/>
                </a:lnTo>
                <a:lnTo>
                  <a:pt x="4559262" y="344233"/>
                </a:lnTo>
                <a:lnTo>
                  <a:pt x="4535779" y="352945"/>
                </a:lnTo>
                <a:lnTo>
                  <a:pt x="4512056" y="362204"/>
                </a:lnTo>
                <a:lnTo>
                  <a:pt x="4489501" y="370789"/>
                </a:lnTo>
                <a:lnTo>
                  <a:pt x="4466907" y="379818"/>
                </a:lnTo>
                <a:lnTo>
                  <a:pt x="4443323" y="389013"/>
                </a:lnTo>
                <a:lnTo>
                  <a:pt x="4420451" y="398373"/>
                </a:lnTo>
                <a:lnTo>
                  <a:pt x="4397260" y="407631"/>
                </a:lnTo>
                <a:lnTo>
                  <a:pt x="4373842" y="417436"/>
                </a:lnTo>
                <a:lnTo>
                  <a:pt x="4351325" y="426643"/>
                </a:lnTo>
                <a:lnTo>
                  <a:pt x="4328909" y="436245"/>
                </a:lnTo>
                <a:lnTo>
                  <a:pt x="4305503" y="446036"/>
                </a:lnTo>
                <a:lnTo>
                  <a:pt x="4282351" y="456171"/>
                </a:lnTo>
                <a:lnTo>
                  <a:pt x="4259808" y="465823"/>
                </a:lnTo>
                <a:lnTo>
                  <a:pt x="4237520" y="475805"/>
                </a:lnTo>
                <a:lnTo>
                  <a:pt x="4214241" y="485990"/>
                </a:lnTo>
                <a:lnTo>
                  <a:pt x="4190593" y="496811"/>
                </a:lnTo>
                <a:lnTo>
                  <a:pt x="4168813" y="506552"/>
                </a:lnTo>
                <a:lnTo>
                  <a:pt x="4147286" y="516610"/>
                </a:lnTo>
                <a:lnTo>
                  <a:pt x="4123499" y="527481"/>
                </a:lnTo>
                <a:lnTo>
                  <a:pt x="4100652" y="538391"/>
                </a:lnTo>
                <a:lnTo>
                  <a:pt x="4078338" y="548805"/>
                </a:lnTo>
                <a:lnTo>
                  <a:pt x="4055364" y="560006"/>
                </a:lnTo>
                <a:lnTo>
                  <a:pt x="4033304" y="570522"/>
                </a:lnTo>
                <a:lnTo>
                  <a:pt x="4011523" y="581355"/>
                </a:lnTo>
                <a:lnTo>
                  <a:pt x="3988409" y="592607"/>
                </a:lnTo>
                <a:lnTo>
                  <a:pt x="3965905" y="604024"/>
                </a:lnTo>
                <a:lnTo>
                  <a:pt x="3943654" y="615086"/>
                </a:lnTo>
                <a:lnTo>
                  <a:pt x="3920909" y="626859"/>
                </a:lnTo>
                <a:lnTo>
                  <a:pt x="3899052" y="637946"/>
                </a:lnTo>
                <a:lnTo>
                  <a:pt x="3877627" y="649249"/>
                </a:lnTo>
                <a:lnTo>
                  <a:pt x="3854589" y="661174"/>
                </a:lnTo>
                <a:lnTo>
                  <a:pt x="3832161" y="673252"/>
                </a:lnTo>
                <a:lnTo>
                  <a:pt x="3810279" y="684796"/>
                </a:lnTo>
                <a:lnTo>
                  <a:pt x="3787927" y="697064"/>
                </a:lnTo>
                <a:lnTo>
                  <a:pt x="3766121" y="708799"/>
                </a:lnTo>
                <a:lnTo>
                  <a:pt x="3744912" y="720661"/>
                </a:lnTo>
                <a:lnTo>
                  <a:pt x="3722116" y="733171"/>
                </a:lnTo>
                <a:lnTo>
                  <a:pt x="3699472" y="746086"/>
                </a:lnTo>
                <a:lnTo>
                  <a:pt x="3678275" y="757936"/>
                </a:lnTo>
                <a:lnTo>
                  <a:pt x="3656634" y="770496"/>
                </a:lnTo>
                <a:lnTo>
                  <a:pt x="3634587" y="783069"/>
                </a:lnTo>
                <a:lnTo>
                  <a:pt x="3613277" y="795680"/>
                </a:lnTo>
                <a:lnTo>
                  <a:pt x="3591064" y="808570"/>
                </a:lnTo>
                <a:lnTo>
                  <a:pt x="3569182" y="821753"/>
                </a:lnTo>
                <a:lnTo>
                  <a:pt x="3547694" y="834466"/>
                </a:lnTo>
                <a:lnTo>
                  <a:pt x="3526421" y="847521"/>
                </a:lnTo>
                <a:lnTo>
                  <a:pt x="3504501" y="860729"/>
                </a:lnTo>
                <a:lnTo>
                  <a:pt x="3482568" y="874433"/>
                </a:lnTo>
                <a:lnTo>
                  <a:pt x="3461486" y="887374"/>
                </a:lnTo>
                <a:lnTo>
                  <a:pt x="3440379" y="900798"/>
                </a:lnTo>
                <a:lnTo>
                  <a:pt x="3418636" y="914387"/>
                </a:lnTo>
                <a:lnTo>
                  <a:pt x="3397415" y="928128"/>
                </a:lnTo>
                <a:lnTo>
                  <a:pt x="3375952" y="941781"/>
                </a:lnTo>
                <a:lnTo>
                  <a:pt x="3354565" y="955878"/>
                </a:lnTo>
                <a:lnTo>
                  <a:pt x="3333458" y="969543"/>
                </a:lnTo>
                <a:lnTo>
                  <a:pt x="3312604" y="983526"/>
                </a:lnTo>
                <a:lnTo>
                  <a:pt x="3291141" y="997673"/>
                </a:lnTo>
                <a:lnTo>
                  <a:pt x="3269843" y="1012215"/>
                </a:lnTo>
                <a:lnTo>
                  <a:pt x="3249003" y="1026185"/>
                </a:lnTo>
                <a:lnTo>
                  <a:pt x="3228429" y="1040472"/>
                </a:lnTo>
                <a:lnTo>
                  <a:pt x="3207042" y="1055065"/>
                </a:lnTo>
                <a:lnTo>
                  <a:pt x="3186099" y="1069860"/>
                </a:lnTo>
                <a:lnTo>
                  <a:pt x="3165284" y="1084313"/>
                </a:lnTo>
                <a:lnTo>
                  <a:pt x="3144380" y="1099337"/>
                </a:lnTo>
                <a:lnTo>
                  <a:pt x="3123704" y="1113942"/>
                </a:lnTo>
                <a:lnTo>
                  <a:pt x="3103194" y="1128928"/>
                </a:lnTo>
                <a:lnTo>
                  <a:pt x="3082328" y="1143927"/>
                </a:lnTo>
                <a:lnTo>
                  <a:pt x="3061830" y="1159167"/>
                </a:lnTo>
                <a:lnTo>
                  <a:pt x="3041129" y="1174292"/>
                </a:lnTo>
                <a:lnTo>
                  <a:pt x="3020809" y="1189659"/>
                </a:lnTo>
                <a:lnTo>
                  <a:pt x="3000146" y="1205014"/>
                </a:lnTo>
                <a:lnTo>
                  <a:pt x="2979483" y="1220901"/>
                </a:lnTo>
                <a:lnTo>
                  <a:pt x="2959354" y="1236116"/>
                </a:lnTo>
                <a:lnTo>
                  <a:pt x="2939351" y="1251750"/>
                </a:lnTo>
                <a:lnTo>
                  <a:pt x="2918764" y="1267574"/>
                </a:lnTo>
                <a:lnTo>
                  <a:pt x="2898622" y="1283589"/>
                </a:lnTo>
                <a:lnTo>
                  <a:pt x="2878378" y="1299400"/>
                </a:lnTo>
                <a:lnTo>
                  <a:pt x="2858528" y="1315440"/>
                </a:lnTo>
                <a:lnTo>
                  <a:pt x="2838196" y="1331595"/>
                </a:lnTo>
                <a:lnTo>
                  <a:pt x="2815793" y="1349971"/>
                </a:lnTo>
                <a:lnTo>
                  <a:pt x="2798229" y="1364157"/>
                </a:lnTo>
                <a:lnTo>
                  <a:pt x="2782874" y="1376959"/>
                </a:lnTo>
                <a:lnTo>
                  <a:pt x="2763659" y="1392720"/>
                </a:lnTo>
                <a:lnTo>
                  <a:pt x="2730766" y="1420418"/>
                </a:lnTo>
                <a:lnTo>
                  <a:pt x="2694292" y="1450835"/>
                </a:lnTo>
                <a:lnTo>
                  <a:pt x="2676499" y="1466113"/>
                </a:lnTo>
                <a:lnTo>
                  <a:pt x="2659532" y="1480400"/>
                </a:lnTo>
                <a:lnTo>
                  <a:pt x="2625039" y="1510296"/>
                </a:lnTo>
                <a:lnTo>
                  <a:pt x="2589860" y="1540510"/>
                </a:lnTo>
                <a:lnTo>
                  <a:pt x="2572880" y="1555521"/>
                </a:lnTo>
                <a:lnTo>
                  <a:pt x="2554973" y="1571040"/>
                </a:lnTo>
                <a:lnTo>
                  <a:pt x="2519921" y="1602333"/>
                </a:lnTo>
                <a:lnTo>
                  <a:pt x="2485110" y="1633093"/>
                </a:lnTo>
                <a:lnTo>
                  <a:pt x="2467381" y="1649222"/>
                </a:lnTo>
                <a:lnTo>
                  <a:pt x="2450160" y="1664589"/>
                </a:lnTo>
                <a:lnTo>
                  <a:pt x="2416073" y="1695894"/>
                </a:lnTo>
                <a:lnTo>
                  <a:pt x="2380208" y="1728508"/>
                </a:lnTo>
                <a:lnTo>
                  <a:pt x="2362809" y="1744789"/>
                </a:lnTo>
                <a:lnTo>
                  <a:pt x="2345232" y="1760931"/>
                </a:lnTo>
                <a:lnTo>
                  <a:pt x="2310244" y="1793989"/>
                </a:lnTo>
                <a:lnTo>
                  <a:pt x="2275319" y="1826679"/>
                </a:lnTo>
                <a:lnTo>
                  <a:pt x="2258199" y="1843163"/>
                </a:lnTo>
                <a:lnTo>
                  <a:pt x="2240394" y="1859991"/>
                </a:lnTo>
                <a:lnTo>
                  <a:pt x="2205507" y="1893912"/>
                </a:lnTo>
                <a:lnTo>
                  <a:pt x="2170633" y="1927504"/>
                </a:lnTo>
                <a:lnTo>
                  <a:pt x="2153234" y="1944751"/>
                </a:lnTo>
                <a:lnTo>
                  <a:pt x="2135809" y="1961692"/>
                </a:lnTo>
                <a:lnTo>
                  <a:pt x="2101951" y="1995576"/>
                </a:lnTo>
                <a:lnTo>
                  <a:pt x="2066302" y="2030907"/>
                </a:lnTo>
                <a:lnTo>
                  <a:pt x="2048776" y="2048789"/>
                </a:lnTo>
                <a:lnTo>
                  <a:pt x="2031631" y="2065947"/>
                </a:lnTo>
                <a:lnTo>
                  <a:pt x="1997951" y="2100656"/>
                </a:lnTo>
                <a:lnTo>
                  <a:pt x="1962505" y="2136813"/>
                </a:lnTo>
                <a:lnTo>
                  <a:pt x="1945119" y="2155075"/>
                </a:lnTo>
                <a:lnTo>
                  <a:pt x="1928050" y="2172665"/>
                </a:lnTo>
                <a:lnTo>
                  <a:pt x="1894611" y="2208149"/>
                </a:lnTo>
                <a:lnTo>
                  <a:pt x="1859407" y="2245131"/>
                </a:lnTo>
                <a:lnTo>
                  <a:pt x="1836826" y="2269452"/>
                </a:lnTo>
                <a:lnTo>
                  <a:pt x="1825231" y="2281758"/>
                </a:lnTo>
                <a:lnTo>
                  <a:pt x="1807946" y="2300567"/>
                </a:lnTo>
                <a:lnTo>
                  <a:pt x="1791157" y="2318651"/>
                </a:lnTo>
                <a:lnTo>
                  <a:pt x="1774202" y="2337282"/>
                </a:lnTo>
                <a:lnTo>
                  <a:pt x="1757197" y="2355786"/>
                </a:lnTo>
                <a:lnTo>
                  <a:pt x="1740585" y="2374227"/>
                </a:lnTo>
                <a:lnTo>
                  <a:pt x="1723351" y="2393162"/>
                </a:lnTo>
                <a:lnTo>
                  <a:pt x="1707121" y="2411374"/>
                </a:lnTo>
                <a:lnTo>
                  <a:pt x="1689620" y="2430792"/>
                </a:lnTo>
                <a:lnTo>
                  <a:pt x="1672005" y="2450757"/>
                </a:lnTo>
                <a:lnTo>
                  <a:pt x="1656029" y="2468676"/>
                </a:lnTo>
                <a:lnTo>
                  <a:pt x="1640205" y="2486787"/>
                </a:lnTo>
                <a:lnTo>
                  <a:pt x="1622564" y="2506789"/>
                </a:lnTo>
                <a:lnTo>
                  <a:pt x="1605368" y="2526677"/>
                </a:lnTo>
                <a:lnTo>
                  <a:pt x="1589252" y="2545143"/>
                </a:lnTo>
                <a:lnTo>
                  <a:pt x="1573009" y="2564142"/>
                </a:lnTo>
                <a:lnTo>
                  <a:pt x="1556080" y="2583726"/>
                </a:lnTo>
                <a:lnTo>
                  <a:pt x="1540141" y="2602560"/>
                </a:lnTo>
                <a:lnTo>
                  <a:pt x="1523060" y="2622537"/>
                </a:lnTo>
                <a:lnTo>
                  <a:pt x="1506181" y="2642705"/>
                </a:lnTo>
                <a:lnTo>
                  <a:pt x="1490205" y="2661589"/>
                </a:lnTo>
                <a:lnTo>
                  <a:pt x="1474190" y="2680932"/>
                </a:lnTo>
                <a:lnTo>
                  <a:pt x="1457515" y="2700858"/>
                </a:lnTo>
                <a:lnTo>
                  <a:pt x="1441538" y="2720378"/>
                </a:lnTo>
                <a:lnTo>
                  <a:pt x="1425003" y="2740342"/>
                </a:lnTo>
                <a:lnTo>
                  <a:pt x="1408404" y="2760840"/>
                </a:lnTo>
                <a:lnTo>
                  <a:pt x="1392669" y="2780055"/>
                </a:lnTo>
                <a:lnTo>
                  <a:pt x="1377645" y="2798813"/>
                </a:lnTo>
                <a:lnTo>
                  <a:pt x="1360512" y="2819971"/>
                </a:lnTo>
                <a:lnTo>
                  <a:pt x="1343634" y="2841294"/>
                </a:lnTo>
                <a:lnTo>
                  <a:pt x="1328559" y="2860116"/>
                </a:lnTo>
                <a:lnTo>
                  <a:pt x="1313713" y="2879077"/>
                </a:lnTo>
                <a:lnTo>
                  <a:pt x="1296797" y="2900451"/>
                </a:lnTo>
                <a:lnTo>
                  <a:pt x="1280591" y="2921393"/>
                </a:lnTo>
                <a:lnTo>
                  <a:pt x="1265250" y="2941002"/>
                </a:lnTo>
                <a:lnTo>
                  <a:pt x="1249895" y="2961081"/>
                </a:lnTo>
                <a:lnTo>
                  <a:pt x="1233906" y="2981756"/>
                </a:lnTo>
                <a:lnTo>
                  <a:pt x="1218450" y="3002203"/>
                </a:lnTo>
                <a:lnTo>
                  <a:pt x="1202778" y="3022714"/>
                </a:lnTo>
                <a:lnTo>
                  <a:pt x="1187577" y="3043085"/>
                </a:lnTo>
                <a:lnTo>
                  <a:pt x="1171879" y="3063862"/>
                </a:lnTo>
                <a:lnTo>
                  <a:pt x="1156474" y="3084766"/>
                </a:lnTo>
                <a:lnTo>
                  <a:pt x="1141209" y="3105213"/>
                </a:lnTo>
                <a:lnTo>
                  <a:pt x="1126236" y="3125774"/>
                </a:lnTo>
                <a:lnTo>
                  <a:pt x="1110780" y="3146742"/>
                </a:lnTo>
                <a:lnTo>
                  <a:pt x="1095743" y="3167659"/>
                </a:lnTo>
                <a:lnTo>
                  <a:pt x="1080592" y="3188462"/>
                </a:lnTo>
                <a:lnTo>
                  <a:pt x="1065987" y="3209023"/>
                </a:lnTo>
                <a:lnTo>
                  <a:pt x="1050645" y="3230372"/>
                </a:lnTo>
                <a:lnTo>
                  <a:pt x="1035621" y="3251809"/>
                </a:lnTo>
                <a:lnTo>
                  <a:pt x="1020965" y="3272459"/>
                </a:lnTo>
                <a:lnTo>
                  <a:pt x="1006627" y="3293186"/>
                </a:lnTo>
                <a:lnTo>
                  <a:pt x="991539" y="3314725"/>
                </a:lnTo>
                <a:lnTo>
                  <a:pt x="977112" y="3335858"/>
                </a:lnTo>
                <a:lnTo>
                  <a:pt x="962393" y="3357156"/>
                </a:lnTo>
                <a:lnTo>
                  <a:pt x="947775" y="3378873"/>
                </a:lnTo>
                <a:lnTo>
                  <a:pt x="933513" y="3399777"/>
                </a:lnTo>
                <a:lnTo>
                  <a:pt x="919810" y="3420414"/>
                </a:lnTo>
                <a:lnTo>
                  <a:pt x="904913" y="3442551"/>
                </a:lnTo>
                <a:lnTo>
                  <a:pt x="890524" y="3464522"/>
                </a:lnTo>
                <a:lnTo>
                  <a:pt x="876604" y="3485502"/>
                </a:lnTo>
                <a:lnTo>
                  <a:pt x="863028" y="3506533"/>
                </a:lnTo>
                <a:lnTo>
                  <a:pt x="848588" y="3528606"/>
                </a:lnTo>
                <a:lnTo>
                  <a:pt x="834440" y="3550843"/>
                </a:lnTo>
                <a:lnTo>
                  <a:pt x="820877" y="3571875"/>
                </a:lnTo>
                <a:lnTo>
                  <a:pt x="807885" y="3592614"/>
                </a:lnTo>
                <a:lnTo>
                  <a:pt x="793457" y="3615296"/>
                </a:lnTo>
                <a:lnTo>
                  <a:pt x="779564" y="3637800"/>
                </a:lnTo>
                <a:lnTo>
                  <a:pt x="766368" y="3658870"/>
                </a:lnTo>
                <a:lnTo>
                  <a:pt x="753668" y="3679774"/>
                </a:lnTo>
                <a:lnTo>
                  <a:pt x="739584" y="3702596"/>
                </a:lnTo>
                <a:lnTo>
                  <a:pt x="725919" y="3725443"/>
                </a:lnTo>
                <a:lnTo>
                  <a:pt x="713143" y="3746474"/>
                </a:lnTo>
                <a:lnTo>
                  <a:pt x="700557" y="3767848"/>
                </a:lnTo>
                <a:lnTo>
                  <a:pt x="687019" y="3790492"/>
                </a:lnTo>
                <a:lnTo>
                  <a:pt x="674204" y="3812616"/>
                </a:lnTo>
                <a:lnTo>
                  <a:pt x="661238" y="3834650"/>
                </a:lnTo>
                <a:lnTo>
                  <a:pt x="648677" y="3856698"/>
                </a:lnTo>
                <a:lnTo>
                  <a:pt x="635800" y="3878948"/>
                </a:lnTo>
                <a:lnTo>
                  <a:pt x="623252" y="3901351"/>
                </a:lnTo>
                <a:lnTo>
                  <a:pt x="610717" y="3923373"/>
                </a:lnTo>
                <a:lnTo>
                  <a:pt x="598868" y="3944899"/>
                </a:lnTo>
                <a:lnTo>
                  <a:pt x="585978" y="3967937"/>
                </a:lnTo>
                <a:lnTo>
                  <a:pt x="573532" y="3990975"/>
                </a:lnTo>
                <a:lnTo>
                  <a:pt x="561619" y="4012628"/>
                </a:lnTo>
                <a:lnTo>
                  <a:pt x="550138" y="4034282"/>
                </a:lnTo>
                <a:lnTo>
                  <a:pt x="537616" y="4057446"/>
                </a:lnTo>
                <a:lnTo>
                  <a:pt x="525653" y="4080421"/>
                </a:lnTo>
                <a:lnTo>
                  <a:pt x="514007" y="4102379"/>
                </a:lnTo>
                <a:lnTo>
                  <a:pt x="502716" y="4124464"/>
                </a:lnTo>
                <a:lnTo>
                  <a:pt x="490766" y="4147439"/>
                </a:lnTo>
                <a:lnTo>
                  <a:pt x="479437" y="4170057"/>
                </a:lnTo>
                <a:lnTo>
                  <a:pt x="467918" y="4192613"/>
                </a:lnTo>
                <a:lnTo>
                  <a:pt x="456869" y="4215130"/>
                </a:lnTo>
                <a:lnTo>
                  <a:pt x="445465" y="4237901"/>
                </a:lnTo>
                <a:lnTo>
                  <a:pt x="434606" y="4260481"/>
                </a:lnTo>
                <a:lnTo>
                  <a:pt x="423418" y="4283291"/>
                </a:lnTo>
                <a:lnTo>
                  <a:pt x="412623" y="4306227"/>
                </a:lnTo>
                <a:lnTo>
                  <a:pt x="401777" y="4328795"/>
                </a:lnTo>
                <a:lnTo>
                  <a:pt x="391553" y="4351007"/>
                </a:lnTo>
                <a:lnTo>
                  <a:pt x="380542" y="4374400"/>
                </a:lnTo>
                <a:lnTo>
                  <a:pt x="370103" y="4397591"/>
                </a:lnTo>
                <a:lnTo>
                  <a:pt x="359740" y="4420108"/>
                </a:lnTo>
                <a:lnTo>
                  <a:pt x="349669" y="4443006"/>
                </a:lnTo>
                <a:lnTo>
                  <a:pt x="339356" y="4465917"/>
                </a:lnTo>
                <a:lnTo>
                  <a:pt x="329793" y="4488192"/>
                </a:lnTo>
                <a:lnTo>
                  <a:pt x="319405" y="4511802"/>
                </a:lnTo>
                <a:lnTo>
                  <a:pt x="309587" y="4535221"/>
                </a:lnTo>
                <a:lnTo>
                  <a:pt x="299897" y="4557801"/>
                </a:lnTo>
                <a:lnTo>
                  <a:pt x="290601" y="4580560"/>
                </a:lnTo>
                <a:lnTo>
                  <a:pt x="280835" y="4603877"/>
                </a:lnTo>
                <a:lnTo>
                  <a:pt x="271741" y="4626737"/>
                </a:lnTo>
                <a:lnTo>
                  <a:pt x="262229" y="4650029"/>
                </a:lnTo>
                <a:lnTo>
                  <a:pt x="253123" y="4673536"/>
                </a:lnTo>
                <a:lnTo>
                  <a:pt x="244081" y="4696282"/>
                </a:lnTo>
                <a:lnTo>
                  <a:pt x="235610" y="4718761"/>
                </a:lnTo>
                <a:lnTo>
                  <a:pt x="226390" y="4742599"/>
                </a:lnTo>
                <a:lnTo>
                  <a:pt x="217792" y="4766107"/>
                </a:lnTo>
                <a:lnTo>
                  <a:pt x="209181" y="4788992"/>
                </a:lnTo>
                <a:lnTo>
                  <a:pt x="201028" y="4811954"/>
                </a:lnTo>
                <a:lnTo>
                  <a:pt x="192443" y="4835461"/>
                </a:lnTo>
                <a:lnTo>
                  <a:pt x="176187" y="4882007"/>
                </a:lnTo>
                <a:lnTo>
                  <a:pt x="160248" y="4929187"/>
                </a:lnTo>
                <a:lnTo>
                  <a:pt x="144805" y="4976838"/>
                </a:lnTo>
                <a:lnTo>
                  <a:pt x="129895" y="5024920"/>
                </a:lnTo>
                <a:lnTo>
                  <a:pt x="115582" y="5073370"/>
                </a:lnTo>
                <a:lnTo>
                  <a:pt x="101904" y="5122189"/>
                </a:lnTo>
                <a:lnTo>
                  <a:pt x="88900" y="5171300"/>
                </a:lnTo>
                <a:lnTo>
                  <a:pt x="76619" y="5220703"/>
                </a:lnTo>
                <a:lnTo>
                  <a:pt x="65100" y="5270335"/>
                </a:lnTo>
                <a:lnTo>
                  <a:pt x="54381" y="5320169"/>
                </a:lnTo>
                <a:lnTo>
                  <a:pt x="44513" y="5370182"/>
                </a:lnTo>
                <a:lnTo>
                  <a:pt x="35547" y="5420309"/>
                </a:lnTo>
                <a:lnTo>
                  <a:pt x="27508" y="5470525"/>
                </a:lnTo>
                <a:lnTo>
                  <a:pt x="20459" y="5520791"/>
                </a:lnTo>
                <a:lnTo>
                  <a:pt x="14439" y="5571071"/>
                </a:lnTo>
                <a:lnTo>
                  <a:pt x="12052" y="5595150"/>
                </a:lnTo>
                <a:lnTo>
                  <a:pt x="11150" y="5603456"/>
                </a:lnTo>
                <a:lnTo>
                  <a:pt x="10299" y="5612943"/>
                </a:lnTo>
                <a:lnTo>
                  <a:pt x="9474" y="5621337"/>
                </a:lnTo>
                <a:lnTo>
                  <a:pt x="8991" y="5627535"/>
                </a:lnTo>
                <a:lnTo>
                  <a:pt x="6756" y="5652668"/>
                </a:lnTo>
                <a:lnTo>
                  <a:pt x="3403" y="5701817"/>
                </a:lnTo>
                <a:lnTo>
                  <a:pt x="1143" y="5750865"/>
                </a:lnTo>
                <a:lnTo>
                  <a:pt x="0" y="5799785"/>
                </a:lnTo>
                <a:lnTo>
                  <a:pt x="25" y="5848540"/>
                </a:lnTo>
                <a:lnTo>
                  <a:pt x="1231" y="5897080"/>
                </a:lnTo>
                <a:lnTo>
                  <a:pt x="3695" y="5945390"/>
                </a:lnTo>
                <a:lnTo>
                  <a:pt x="7416" y="5993422"/>
                </a:lnTo>
                <a:lnTo>
                  <a:pt x="12471" y="6041148"/>
                </a:lnTo>
                <a:lnTo>
                  <a:pt x="18872" y="6088519"/>
                </a:lnTo>
                <a:lnTo>
                  <a:pt x="26657" y="6135522"/>
                </a:lnTo>
                <a:lnTo>
                  <a:pt x="35877" y="6182093"/>
                </a:lnTo>
                <a:lnTo>
                  <a:pt x="46570" y="6228232"/>
                </a:lnTo>
                <a:lnTo>
                  <a:pt x="58762" y="6273863"/>
                </a:lnTo>
                <a:lnTo>
                  <a:pt x="72504" y="6318986"/>
                </a:lnTo>
                <a:lnTo>
                  <a:pt x="87833" y="6363538"/>
                </a:lnTo>
                <a:lnTo>
                  <a:pt x="104775" y="6407505"/>
                </a:lnTo>
                <a:lnTo>
                  <a:pt x="123380" y="6450851"/>
                </a:lnTo>
                <a:lnTo>
                  <a:pt x="143700" y="6493510"/>
                </a:lnTo>
                <a:lnTo>
                  <a:pt x="167881" y="6539331"/>
                </a:lnTo>
                <a:lnTo>
                  <a:pt x="193649" y="6583350"/>
                </a:lnTo>
                <a:lnTo>
                  <a:pt x="220929" y="6625590"/>
                </a:lnTo>
                <a:lnTo>
                  <a:pt x="249682" y="6666090"/>
                </a:lnTo>
                <a:lnTo>
                  <a:pt x="279831" y="6704889"/>
                </a:lnTo>
                <a:lnTo>
                  <a:pt x="311327" y="6742011"/>
                </a:lnTo>
                <a:lnTo>
                  <a:pt x="344119" y="6777495"/>
                </a:lnTo>
                <a:lnTo>
                  <a:pt x="378142" y="6811378"/>
                </a:lnTo>
                <a:lnTo>
                  <a:pt x="413346" y="6843687"/>
                </a:lnTo>
                <a:lnTo>
                  <a:pt x="449668" y="6874459"/>
                </a:lnTo>
                <a:lnTo>
                  <a:pt x="487057" y="6903733"/>
                </a:lnTo>
                <a:lnTo>
                  <a:pt x="525449" y="6931546"/>
                </a:lnTo>
                <a:lnTo>
                  <a:pt x="564781" y="6957911"/>
                </a:lnTo>
                <a:lnTo>
                  <a:pt x="605015" y="6982879"/>
                </a:lnTo>
                <a:lnTo>
                  <a:pt x="646074" y="7006488"/>
                </a:lnTo>
                <a:lnTo>
                  <a:pt x="687908" y="7028764"/>
                </a:lnTo>
                <a:lnTo>
                  <a:pt x="730465" y="7049732"/>
                </a:lnTo>
                <a:lnTo>
                  <a:pt x="773684" y="7069442"/>
                </a:lnTo>
                <a:lnTo>
                  <a:pt x="817511" y="7087933"/>
                </a:lnTo>
                <a:lnTo>
                  <a:pt x="861885" y="7105205"/>
                </a:lnTo>
                <a:lnTo>
                  <a:pt x="906741" y="7121334"/>
                </a:lnTo>
                <a:lnTo>
                  <a:pt x="952030" y="7136320"/>
                </a:lnTo>
                <a:lnTo>
                  <a:pt x="997699" y="7150227"/>
                </a:lnTo>
                <a:lnTo>
                  <a:pt x="1043686" y="7163054"/>
                </a:lnTo>
                <a:lnTo>
                  <a:pt x="1089926" y="7174865"/>
                </a:lnTo>
                <a:lnTo>
                  <a:pt x="1136383" y="7185685"/>
                </a:lnTo>
                <a:lnTo>
                  <a:pt x="1182979" y="7195540"/>
                </a:lnTo>
                <a:lnTo>
                  <a:pt x="1229664" y="7204481"/>
                </a:lnTo>
                <a:lnTo>
                  <a:pt x="1276388" y="7212520"/>
                </a:lnTo>
                <a:lnTo>
                  <a:pt x="1323086" y="7219709"/>
                </a:lnTo>
                <a:lnTo>
                  <a:pt x="1369695" y="7226071"/>
                </a:lnTo>
                <a:lnTo>
                  <a:pt x="1416164" y="7231647"/>
                </a:lnTo>
                <a:lnTo>
                  <a:pt x="1462443" y="7236460"/>
                </a:lnTo>
                <a:lnTo>
                  <a:pt x="1508455" y="7240562"/>
                </a:lnTo>
                <a:lnTo>
                  <a:pt x="1611604" y="7247153"/>
                </a:lnTo>
                <a:lnTo>
                  <a:pt x="1714982" y="7252119"/>
                </a:lnTo>
                <a:lnTo>
                  <a:pt x="1818830" y="7255662"/>
                </a:lnTo>
                <a:lnTo>
                  <a:pt x="1923389" y="7258050"/>
                </a:lnTo>
                <a:lnTo>
                  <a:pt x="2024278" y="7257161"/>
                </a:lnTo>
                <a:lnTo>
                  <a:pt x="2125116" y="7254545"/>
                </a:lnTo>
                <a:lnTo>
                  <a:pt x="2225903" y="7250303"/>
                </a:lnTo>
                <a:lnTo>
                  <a:pt x="2326652" y="7244499"/>
                </a:lnTo>
                <a:lnTo>
                  <a:pt x="2427363" y="7237247"/>
                </a:lnTo>
                <a:lnTo>
                  <a:pt x="2528024" y="7228624"/>
                </a:lnTo>
                <a:lnTo>
                  <a:pt x="2628658" y="7218705"/>
                </a:lnTo>
                <a:lnTo>
                  <a:pt x="2729255" y="7207593"/>
                </a:lnTo>
                <a:lnTo>
                  <a:pt x="2829814" y="7195363"/>
                </a:lnTo>
                <a:lnTo>
                  <a:pt x="2980588" y="7175132"/>
                </a:lnTo>
                <a:lnTo>
                  <a:pt x="3131312" y="7152881"/>
                </a:lnTo>
                <a:lnTo>
                  <a:pt x="3332188" y="7120585"/>
                </a:lnTo>
                <a:lnTo>
                  <a:pt x="3583190" y="7076973"/>
                </a:lnTo>
                <a:lnTo>
                  <a:pt x="4436186" y="6919404"/>
                </a:lnTo>
                <a:lnTo>
                  <a:pt x="4687087" y="6875704"/>
                </a:lnTo>
                <a:lnTo>
                  <a:pt x="4837671" y="6851142"/>
                </a:lnTo>
                <a:lnTo>
                  <a:pt x="4987747" y="6828663"/>
                </a:lnTo>
                <a:lnTo>
                  <a:pt x="5137645" y="6808063"/>
                </a:lnTo>
                <a:lnTo>
                  <a:pt x="5287632" y="6789064"/>
                </a:lnTo>
                <a:lnTo>
                  <a:pt x="5437746" y="6771691"/>
                </a:lnTo>
                <a:lnTo>
                  <a:pt x="5587974" y="6755943"/>
                </a:lnTo>
                <a:lnTo>
                  <a:pt x="5738330" y="6741833"/>
                </a:lnTo>
                <a:lnTo>
                  <a:pt x="5888837" y="6729349"/>
                </a:lnTo>
                <a:lnTo>
                  <a:pt x="6039510" y="6718528"/>
                </a:lnTo>
                <a:lnTo>
                  <a:pt x="6190348" y="6709346"/>
                </a:lnTo>
                <a:lnTo>
                  <a:pt x="6341377" y="6701815"/>
                </a:lnTo>
                <a:lnTo>
                  <a:pt x="6492583" y="6695948"/>
                </a:lnTo>
                <a:lnTo>
                  <a:pt x="6644005" y="6691757"/>
                </a:lnTo>
                <a:lnTo>
                  <a:pt x="6795643" y="6689242"/>
                </a:lnTo>
                <a:lnTo>
                  <a:pt x="6945008" y="6688417"/>
                </a:lnTo>
                <a:lnTo>
                  <a:pt x="7094169" y="6689242"/>
                </a:lnTo>
                <a:lnTo>
                  <a:pt x="7245807" y="6691757"/>
                </a:lnTo>
                <a:lnTo>
                  <a:pt x="7397407" y="6695961"/>
                </a:lnTo>
                <a:lnTo>
                  <a:pt x="7548981" y="6701853"/>
                </a:lnTo>
                <a:lnTo>
                  <a:pt x="7700480" y="6709410"/>
                </a:lnTo>
                <a:lnTo>
                  <a:pt x="7851915" y="6718643"/>
                </a:lnTo>
                <a:lnTo>
                  <a:pt x="8003260" y="6729552"/>
                </a:lnTo>
                <a:lnTo>
                  <a:pt x="8154517" y="6742125"/>
                </a:lnTo>
                <a:lnTo>
                  <a:pt x="8305635" y="6756362"/>
                </a:lnTo>
                <a:lnTo>
                  <a:pt x="8456638" y="6772275"/>
                </a:lnTo>
                <a:lnTo>
                  <a:pt x="8607488" y="6789852"/>
                </a:lnTo>
                <a:lnTo>
                  <a:pt x="8758187" y="6809079"/>
                </a:lnTo>
                <a:lnTo>
                  <a:pt x="8908707" y="6829971"/>
                </a:lnTo>
                <a:lnTo>
                  <a:pt x="9059037" y="6852526"/>
                </a:lnTo>
                <a:lnTo>
                  <a:pt x="9209164" y="6876732"/>
                </a:lnTo>
                <a:lnTo>
                  <a:pt x="9359074" y="6902590"/>
                </a:lnTo>
                <a:lnTo>
                  <a:pt x="9508744" y="6930098"/>
                </a:lnTo>
                <a:lnTo>
                  <a:pt x="9658172" y="6959257"/>
                </a:lnTo>
                <a:lnTo>
                  <a:pt x="9807346" y="6990067"/>
                </a:lnTo>
                <a:lnTo>
                  <a:pt x="10148684" y="7064273"/>
                </a:lnTo>
                <a:lnTo>
                  <a:pt x="10296665" y="7094753"/>
                </a:lnTo>
                <a:lnTo>
                  <a:pt x="10369944" y="7108850"/>
                </a:lnTo>
                <a:lnTo>
                  <a:pt x="10496525" y="7131799"/>
                </a:lnTo>
                <a:lnTo>
                  <a:pt x="10596321" y="7147852"/>
                </a:lnTo>
                <a:lnTo>
                  <a:pt x="10646207" y="7155129"/>
                </a:lnTo>
                <a:lnTo>
                  <a:pt x="10696067" y="7161860"/>
                </a:lnTo>
                <a:lnTo>
                  <a:pt x="10745889" y="7167981"/>
                </a:lnTo>
                <a:lnTo>
                  <a:pt x="10795648" y="7173468"/>
                </a:lnTo>
                <a:lnTo>
                  <a:pt x="10845317" y="7178281"/>
                </a:lnTo>
                <a:lnTo>
                  <a:pt x="10894886" y="7182358"/>
                </a:lnTo>
                <a:lnTo>
                  <a:pt x="10944339" y="7185673"/>
                </a:lnTo>
                <a:lnTo>
                  <a:pt x="10993653" y="7188174"/>
                </a:lnTo>
                <a:lnTo>
                  <a:pt x="11042802" y="7189825"/>
                </a:lnTo>
                <a:lnTo>
                  <a:pt x="11091786" y="7190587"/>
                </a:lnTo>
                <a:lnTo>
                  <a:pt x="11140592" y="7190105"/>
                </a:lnTo>
                <a:lnTo>
                  <a:pt x="11189183" y="7188606"/>
                </a:lnTo>
                <a:lnTo>
                  <a:pt x="11237544" y="7186054"/>
                </a:lnTo>
                <a:lnTo>
                  <a:pt x="11285652" y="7182409"/>
                </a:lnTo>
                <a:lnTo>
                  <a:pt x="11333505" y="7177621"/>
                </a:lnTo>
                <a:lnTo>
                  <a:pt x="11381067" y="7171652"/>
                </a:lnTo>
                <a:lnTo>
                  <a:pt x="11428349" y="7164451"/>
                </a:lnTo>
                <a:lnTo>
                  <a:pt x="11475314" y="7155967"/>
                </a:lnTo>
                <a:lnTo>
                  <a:pt x="11521948" y="7146176"/>
                </a:lnTo>
                <a:lnTo>
                  <a:pt x="11568240" y="7135025"/>
                </a:lnTo>
                <a:lnTo>
                  <a:pt x="11614175" y="7122452"/>
                </a:lnTo>
                <a:lnTo>
                  <a:pt x="11659743" y="7108444"/>
                </a:lnTo>
                <a:lnTo>
                  <a:pt x="11704917" y="7092937"/>
                </a:lnTo>
                <a:lnTo>
                  <a:pt x="11749672" y="7075881"/>
                </a:lnTo>
                <a:lnTo>
                  <a:pt x="11794020" y="7057250"/>
                </a:lnTo>
                <a:lnTo>
                  <a:pt x="11837924" y="7036981"/>
                </a:lnTo>
                <a:lnTo>
                  <a:pt x="11881371" y="7015048"/>
                </a:lnTo>
                <a:lnTo>
                  <a:pt x="11924348" y="6991388"/>
                </a:lnTo>
                <a:lnTo>
                  <a:pt x="11966842" y="6965975"/>
                </a:lnTo>
                <a:lnTo>
                  <a:pt x="12008828" y="6938746"/>
                </a:lnTo>
                <a:lnTo>
                  <a:pt x="12050293" y="6909676"/>
                </a:lnTo>
                <a:lnTo>
                  <a:pt x="12091226" y="6878714"/>
                </a:lnTo>
                <a:lnTo>
                  <a:pt x="12131612" y="6845795"/>
                </a:lnTo>
                <a:lnTo>
                  <a:pt x="12169445" y="6813004"/>
                </a:lnTo>
                <a:lnTo>
                  <a:pt x="12205856" y="6779323"/>
                </a:lnTo>
                <a:lnTo>
                  <a:pt x="12240844" y="6744767"/>
                </a:lnTo>
                <a:lnTo>
                  <a:pt x="12274436" y="6709359"/>
                </a:lnTo>
                <a:lnTo>
                  <a:pt x="12306643" y="6673139"/>
                </a:lnTo>
                <a:lnTo>
                  <a:pt x="12337504" y="6636105"/>
                </a:lnTo>
                <a:lnTo>
                  <a:pt x="12367031" y="6598310"/>
                </a:lnTo>
                <a:lnTo>
                  <a:pt x="12395238" y="6559766"/>
                </a:lnTo>
                <a:lnTo>
                  <a:pt x="12422149" y="6520485"/>
                </a:lnTo>
                <a:lnTo>
                  <a:pt x="12447791" y="6480505"/>
                </a:lnTo>
                <a:lnTo>
                  <a:pt x="12472175" y="6439840"/>
                </a:lnTo>
                <a:lnTo>
                  <a:pt x="12489421" y="6409042"/>
                </a:lnTo>
                <a:lnTo>
                  <a:pt x="12489993" y="6408052"/>
                </a:lnTo>
                <a:lnTo>
                  <a:pt x="12490158" y="6407721"/>
                </a:lnTo>
                <a:lnTo>
                  <a:pt x="12495327" y="6398514"/>
                </a:lnTo>
                <a:lnTo>
                  <a:pt x="12510173" y="6370129"/>
                </a:lnTo>
                <a:lnTo>
                  <a:pt x="12511799" y="6367081"/>
                </a:lnTo>
                <a:lnTo>
                  <a:pt x="12512332" y="6366015"/>
                </a:lnTo>
                <a:lnTo>
                  <a:pt x="12517272" y="6356566"/>
                </a:lnTo>
                <a:lnTo>
                  <a:pt x="12529388" y="6331712"/>
                </a:lnTo>
                <a:lnTo>
                  <a:pt x="12532462" y="6325540"/>
                </a:lnTo>
                <a:lnTo>
                  <a:pt x="12533630" y="6323025"/>
                </a:lnTo>
                <a:lnTo>
                  <a:pt x="12538024" y="6314008"/>
                </a:lnTo>
                <a:lnTo>
                  <a:pt x="12547765" y="6292520"/>
                </a:lnTo>
                <a:lnTo>
                  <a:pt x="12551994" y="6283414"/>
                </a:lnTo>
                <a:lnTo>
                  <a:pt x="12553810" y="6279197"/>
                </a:lnTo>
                <a:lnTo>
                  <a:pt x="12557595" y="6270866"/>
                </a:lnTo>
                <a:lnTo>
                  <a:pt x="12564694" y="6254013"/>
                </a:lnTo>
                <a:lnTo>
                  <a:pt x="12570422" y="6240754"/>
                </a:lnTo>
                <a:lnTo>
                  <a:pt x="12573229" y="6233731"/>
                </a:lnTo>
                <a:lnTo>
                  <a:pt x="12576010" y="6227153"/>
                </a:lnTo>
                <a:lnTo>
                  <a:pt x="12581128" y="6214034"/>
                </a:lnTo>
                <a:lnTo>
                  <a:pt x="12587745" y="6197562"/>
                </a:lnTo>
                <a:lnTo>
                  <a:pt x="12591034" y="6188710"/>
                </a:lnTo>
                <a:lnTo>
                  <a:pt x="12593307" y="6182906"/>
                </a:lnTo>
                <a:lnTo>
                  <a:pt x="12596940" y="6172847"/>
                </a:lnTo>
                <a:lnTo>
                  <a:pt x="12604001" y="6153874"/>
                </a:lnTo>
                <a:lnTo>
                  <a:pt x="12608141" y="6141821"/>
                </a:lnTo>
                <a:lnTo>
                  <a:pt x="12609474" y="6138151"/>
                </a:lnTo>
                <a:lnTo>
                  <a:pt x="12611405" y="6132334"/>
                </a:lnTo>
                <a:lnTo>
                  <a:pt x="12619203" y="6109703"/>
                </a:lnTo>
                <a:lnTo>
                  <a:pt x="12623978" y="6094654"/>
                </a:lnTo>
                <a:lnTo>
                  <a:pt x="12624562" y="6092901"/>
                </a:lnTo>
                <a:lnTo>
                  <a:pt x="12625349" y="6090310"/>
                </a:lnTo>
                <a:lnTo>
                  <a:pt x="12633363" y="6065075"/>
                </a:lnTo>
                <a:lnTo>
                  <a:pt x="12638570" y="6047194"/>
                </a:lnTo>
                <a:lnTo>
                  <a:pt x="12658662" y="5974524"/>
                </a:lnTo>
                <a:lnTo>
                  <a:pt x="12669838" y="5928652"/>
                </a:lnTo>
                <a:lnTo>
                  <a:pt x="12680048" y="5882398"/>
                </a:lnTo>
                <a:lnTo>
                  <a:pt x="12689332" y="5835789"/>
                </a:lnTo>
                <a:lnTo>
                  <a:pt x="12697676" y="5788863"/>
                </a:lnTo>
                <a:lnTo>
                  <a:pt x="12705131" y="5741619"/>
                </a:lnTo>
                <a:lnTo>
                  <a:pt x="12711697" y="5694096"/>
                </a:lnTo>
                <a:lnTo>
                  <a:pt x="12717412" y="5646305"/>
                </a:lnTo>
                <a:lnTo>
                  <a:pt x="12722263" y="5598261"/>
                </a:lnTo>
                <a:lnTo>
                  <a:pt x="12726302" y="5550001"/>
                </a:lnTo>
                <a:lnTo>
                  <a:pt x="12729540" y="5501551"/>
                </a:lnTo>
                <a:lnTo>
                  <a:pt x="12731979" y="5452910"/>
                </a:lnTo>
                <a:lnTo>
                  <a:pt x="12733655" y="5404116"/>
                </a:lnTo>
                <a:lnTo>
                  <a:pt x="12734570" y="5355183"/>
                </a:lnTo>
                <a:lnTo>
                  <a:pt x="12734773" y="5306149"/>
                </a:lnTo>
                <a:close/>
              </a:path>
            </a:pathLst>
          </a:custGeom>
          <a:solidFill>
            <a:srgbClr val="D5EDF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750" b="0" i="0">
                <a:solidFill>
                  <a:srgbClr val="585858"/>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70000" y="8865000"/>
            <a:ext cx="53340" cy="57150"/>
          </a:xfrm>
          <a:custGeom>
            <a:avLst/>
            <a:gdLst/>
            <a:ahLst/>
            <a:cxnLst/>
            <a:rect l="l" t="t" r="r" b="b"/>
            <a:pathLst>
              <a:path w="53340" h="57150">
                <a:moveTo>
                  <a:pt x="25149" y="57149"/>
                </a:moveTo>
                <a:lnTo>
                  <a:pt x="14499" y="54876"/>
                </a:lnTo>
                <a:lnTo>
                  <a:pt x="5972" y="48707"/>
                </a:lnTo>
                <a:lnTo>
                  <a:pt x="745" y="39615"/>
                </a:lnTo>
                <a:lnTo>
                  <a:pt x="0" y="28574"/>
                </a:lnTo>
                <a:lnTo>
                  <a:pt x="2161" y="17534"/>
                </a:lnTo>
                <a:lnTo>
                  <a:pt x="7859" y="8442"/>
                </a:lnTo>
                <a:lnTo>
                  <a:pt x="15915" y="2272"/>
                </a:lnTo>
                <a:lnTo>
                  <a:pt x="25150" y="0"/>
                </a:lnTo>
                <a:lnTo>
                  <a:pt x="32694" y="0"/>
                </a:lnTo>
                <a:lnTo>
                  <a:pt x="40240" y="2597"/>
                </a:lnTo>
                <a:lnTo>
                  <a:pt x="45269" y="10390"/>
                </a:lnTo>
                <a:lnTo>
                  <a:pt x="50300" y="15586"/>
                </a:lnTo>
                <a:lnTo>
                  <a:pt x="52814" y="23379"/>
                </a:lnTo>
                <a:lnTo>
                  <a:pt x="52814" y="28574"/>
                </a:lnTo>
                <a:lnTo>
                  <a:pt x="50613" y="39615"/>
                </a:lnTo>
                <a:lnTo>
                  <a:pt x="44640" y="48707"/>
                </a:lnTo>
                <a:lnTo>
                  <a:pt x="35838" y="54876"/>
                </a:lnTo>
                <a:lnTo>
                  <a:pt x="25149" y="57149"/>
                </a:lnTo>
                <a:close/>
              </a:path>
            </a:pathLst>
          </a:custGeom>
          <a:solidFill>
            <a:srgbClr val="3C3C3C"/>
          </a:solidFill>
        </p:spPr>
        <p:txBody>
          <a:bodyPr wrap="square" lIns="0" tIns="0" rIns="0" bIns="0" rtlCol="0"/>
          <a:lstStyle/>
          <a:p>
            <a:endParaRPr/>
          </a:p>
        </p:txBody>
      </p:sp>
      <p:sp>
        <p:nvSpPr>
          <p:cNvPr id="17" name="bg object 17"/>
          <p:cNvSpPr/>
          <p:nvPr/>
        </p:nvSpPr>
        <p:spPr>
          <a:xfrm>
            <a:off x="9118386" y="8865000"/>
            <a:ext cx="53340" cy="57150"/>
          </a:xfrm>
          <a:custGeom>
            <a:avLst/>
            <a:gdLst/>
            <a:ahLst/>
            <a:cxnLst/>
            <a:rect l="l" t="t" r="r" b="b"/>
            <a:pathLst>
              <a:path w="53340" h="57150">
                <a:moveTo>
                  <a:pt x="27665" y="57149"/>
                </a:moveTo>
                <a:lnTo>
                  <a:pt x="16976" y="54876"/>
                </a:lnTo>
                <a:lnTo>
                  <a:pt x="8173" y="48707"/>
                </a:lnTo>
                <a:lnTo>
                  <a:pt x="2200" y="39615"/>
                </a:lnTo>
                <a:lnTo>
                  <a:pt x="0" y="28574"/>
                </a:lnTo>
                <a:lnTo>
                  <a:pt x="2200" y="17534"/>
                </a:lnTo>
                <a:lnTo>
                  <a:pt x="8173" y="8442"/>
                </a:lnTo>
                <a:lnTo>
                  <a:pt x="16976" y="2272"/>
                </a:lnTo>
                <a:lnTo>
                  <a:pt x="27665" y="0"/>
                </a:lnTo>
                <a:lnTo>
                  <a:pt x="35210" y="0"/>
                </a:lnTo>
                <a:lnTo>
                  <a:pt x="42755" y="2597"/>
                </a:lnTo>
                <a:lnTo>
                  <a:pt x="45270" y="10390"/>
                </a:lnTo>
                <a:lnTo>
                  <a:pt x="50300" y="15586"/>
                </a:lnTo>
                <a:lnTo>
                  <a:pt x="52815" y="23379"/>
                </a:lnTo>
                <a:lnTo>
                  <a:pt x="52815" y="28574"/>
                </a:lnTo>
                <a:lnTo>
                  <a:pt x="50654" y="39615"/>
                </a:lnTo>
                <a:lnTo>
                  <a:pt x="44956" y="48707"/>
                </a:lnTo>
                <a:lnTo>
                  <a:pt x="36900" y="54876"/>
                </a:lnTo>
                <a:lnTo>
                  <a:pt x="27665" y="57149"/>
                </a:lnTo>
                <a:close/>
              </a:path>
            </a:pathLst>
          </a:custGeom>
          <a:solidFill>
            <a:srgbClr val="3C3C3C"/>
          </a:solidFill>
        </p:spPr>
        <p:txBody>
          <a:bodyPr wrap="square" lIns="0" tIns="0" rIns="0" bIns="0" rtlCol="0"/>
          <a:lstStyle/>
          <a:p>
            <a:endParaRPr/>
          </a:p>
        </p:txBody>
      </p:sp>
      <p:sp>
        <p:nvSpPr>
          <p:cNvPr id="18" name="bg object 18"/>
          <p:cNvSpPr/>
          <p:nvPr/>
        </p:nvSpPr>
        <p:spPr>
          <a:xfrm>
            <a:off x="9266772" y="8865000"/>
            <a:ext cx="55880" cy="57150"/>
          </a:xfrm>
          <a:custGeom>
            <a:avLst/>
            <a:gdLst/>
            <a:ahLst/>
            <a:cxnLst/>
            <a:rect l="l" t="t" r="r" b="b"/>
            <a:pathLst>
              <a:path w="55879" h="57150">
                <a:moveTo>
                  <a:pt x="27665" y="57149"/>
                </a:moveTo>
                <a:lnTo>
                  <a:pt x="16976" y="54876"/>
                </a:lnTo>
                <a:lnTo>
                  <a:pt x="8173" y="48707"/>
                </a:lnTo>
                <a:lnTo>
                  <a:pt x="2200" y="39615"/>
                </a:lnTo>
                <a:lnTo>
                  <a:pt x="0" y="28574"/>
                </a:lnTo>
                <a:lnTo>
                  <a:pt x="2200" y="17534"/>
                </a:lnTo>
                <a:lnTo>
                  <a:pt x="8173" y="8442"/>
                </a:lnTo>
                <a:lnTo>
                  <a:pt x="16976" y="2272"/>
                </a:lnTo>
                <a:lnTo>
                  <a:pt x="27665" y="0"/>
                </a:lnTo>
                <a:lnTo>
                  <a:pt x="35209" y="0"/>
                </a:lnTo>
                <a:lnTo>
                  <a:pt x="42755" y="2597"/>
                </a:lnTo>
                <a:lnTo>
                  <a:pt x="45270" y="10390"/>
                </a:lnTo>
                <a:lnTo>
                  <a:pt x="50300" y="15586"/>
                </a:lnTo>
                <a:lnTo>
                  <a:pt x="52815" y="23379"/>
                </a:lnTo>
                <a:lnTo>
                  <a:pt x="55330" y="28574"/>
                </a:lnTo>
                <a:lnTo>
                  <a:pt x="53129" y="39615"/>
                </a:lnTo>
                <a:lnTo>
                  <a:pt x="47156" y="48707"/>
                </a:lnTo>
                <a:lnTo>
                  <a:pt x="38354" y="54876"/>
                </a:lnTo>
                <a:lnTo>
                  <a:pt x="27665" y="57149"/>
                </a:lnTo>
                <a:close/>
              </a:path>
            </a:pathLst>
          </a:custGeom>
          <a:solidFill>
            <a:srgbClr val="3C3C3C"/>
          </a:solidFill>
        </p:spPr>
        <p:txBody>
          <a:bodyPr wrap="square" lIns="0" tIns="0" rIns="0" bIns="0" rtlCol="0"/>
          <a:lstStyle/>
          <a:p>
            <a:endParaRPr/>
          </a:p>
        </p:txBody>
      </p:sp>
      <p:sp>
        <p:nvSpPr>
          <p:cNvPr id="2" name="Holder 2"/>
          <p:cNvSpPr>
            <a:spLocks noGrp="1"/>
          </p:cNvSpPr>
          <p:nvPr>
            <p:ph type="title"/>
          </p:nvPr>
        </p:nvSpPr>
        <p:spPr>
          <a:xfrm>
            <a:off x="4059426" y="3628602"/>
            <a:ext cx="10169147" cy="2882900"/>
          </a:xfrm>
          <a:prstGeom prst="rect">
            <a:avLst/>
          </a:prstGeom>
        </p:spPr>
        <p:txBody>
          <a:bodyPr wrap="square" lIns="0" tIns="0" rIns="0" bIns="0">
            <a:spAutoFit/>
          </a:bodyPr>
          <a:lstStyle>
            <a:lvl1pPr>
              <a:defRPr sz="18750" b="0" i="0">
                <a:solidFill>
                  <a:srgbClr val="585858"/>
                </a:solidFill>
                <a:latin typeface="Tahoma"/>
                <a:cs typeface="Tahoma"/>
              </a:defRPr>
            </a:lvl1pPr>
          </a:lstStyle>
          <a:p>
            <a:endParaRPr/>
          </a:p>
        </p:txBody>
      </p:sp>
      <p:sp>
        <p:nvSpPr>
          <p:cNvPr id="3" name="Holder 3"/>
          <p:cNvSpPr>
            <a:spLocks noGrp="1"/>
          </p:cNvSpPr>
          <p:nvPr>
            <p:ph type="body" idx="1"/>
          </p:nvPr>
        </p:nvSpPr>
        <p:spPr>
          <a:xfrm>
            <a:off x="2621027" y="1946230"/>
            <a:ext cx="13045944" cy="40716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6.png"/><Relationship Id="rId21" Type="http://schemas.openxmlformats.org/officeDocument/2006/relationships/image" Target="../media/image33.png"/><Relationship Id="rId7" Type="http://schemas.openxmlformats.org/officeDocument/2006/relationships/image" Target="../media/image14.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19.png"/><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2.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8.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8.png"/><Relationship Id="rId7" Type="http://schemas.openxmlformats.org/officeDocument/2006/relationships/image" Target="../media/image13.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377499" y="0"/>
            <a:ext cx="6915150" cy="2949575"/>
            <a:chOff x="11377499" y="0"/>
            <a:chExt cx="6915150" cy="2949575"/>
          </a:xfrm>
        </p:grpSpPr>
        <p:sp>
          <p:nvSpPr>
            <p:cNvPr id="3" name="object 3"/>
            <p:cNvSpPr/>
            <p:nvPr/>
          </p:nvSpPr>
          <p:spPr>
            <a:xfrm>
              <a:off x="11654999" y="902499"/>
              <a:ext cx="3343275" cy="257175"/>
            </a:xfrm>
            <a:custGeom>
              <a:avLst/>
              <a:gdLst/>
              <a:ahLst/>
              <a:cxnLst/>
              <a:rect l="l" t="t" r="r" b="b"/>
              <a:pathLst>
                <a:path w="3343275" h="257175">
                  <a:moveTo>
                    <a:pt x="3343275" y="0"/>
                  </a:moveTo>
                  <a:lnTo>
                    <a:pt x="0" y="257175"/>
                  </a:lnTo>
                </a:path>
              </a:pathLst>
            </a:custGeom>
            <a:ln w="25460">
              <a:solidFill>
                <a:srgbClr val="3C3C3C"/>
              </a:solidFill>
            </a:ln>
          </p:spPr>
          <p:txBody>
            <a:bodyPr wrap="square" lIns="0" tIns="0" rIns="0" bIns="0" rtlCol="0"/>
            <a:lstStyle/>
            <a:p>
              <a:endParaRPr/>
            </a:p>
          </p:txBody>
        </p:sp>
        <p:sp>
          <p:nvSpPr>
            <p:cNvPr id="4" name="object 4"/>
            <p:cNvSpPr/>
            <p:nvPr/>
          </p:nvSpPr>
          <p:spPr>
            <a:xfrm>
              <a:off x="15024999" y="914999"/>
              <a:ext cx="1657350" cy="1485900"/>
            </a:xfrm>
            <a:custGeom>
              <a:avLst/>
              <a:gdLst/>
              <a:ahLst/>
              <a:cxnLst/>
              <a:rect l="l" t="t" r="r" b="b"/>
              <a:pathLst>
                <a:path w="1657350" h="1485900">
                  <a:moveTo>
                    <a:pt x="1657349" y="1485899"/>
                  </a:moveTo>
                  <a:lnTo>
                    <a:pt x="0" y="0"/>
                  </a:lnTo>
                </a:path>
              </a:pathLst>
            </a:custGeom>
            <a:ln w="24967">
              <a:solidFill>
                <a:srgbClr val="3C3C3C"/>
              </a:solidFill>
            </a:ln>
          </p:spPr>
          <p:txBody>
            <a:bodyPr wrap="square" lIns="0" tIns="0" rIns="0" bIns="0" rtlCol="0"/>
            <a:lstStyle/>
            <a:p>
              <a:endParaRPr/>
            </a:p>
          </p:txBody>
        </p:sp>
        <p:sp>
          <p:nvSpPr>
            <p:cNvPr id="5" name="object 5"/>
            <p:cNvSpPr/>
            <p:nvPr/>
          </p:nvSpPr>
          <p:spPr>
            <a:xfrm>
              <a:off x="16697499" y="0"/>
              <a:ext cx="1582420" cy="2359660"/>
            </a:xfrm>
            <a:custGeom>
              <a:avLst/>
              <a:gdLst/>
              <a:ahLst/>
              <a:cxnLst/>
              <a:rect l="l" t="t" r="r" b="b"/>
              <a:pathLst>
                <a:path w="1582419" h="2359660">
                  <a:moveTo>
                    <a:pt x="1582291" y="0"/>
                  </a:moveTo>
                  <a:lnTo>
                    <a:pt x="0" y="2359224"/>
                  </a:lnTo>
                </a:path>
              </a:pathLst>
            </a:custGeom>
            <a:ln w="24969">
              <a:solidFill>
                <a:srgbClr val="3C3C3C"/>
              </a:solidFill>
            </a:ln>
          </p:spPr>
          <p:txBody>
            <a:bodyPr wrap="square" lIns="0" tIns="0" rIns="0" bIns="0" rtlCol="0"/>
            <a:lstStyle/>
            <a:p>
              <a:endParaRPr/>
            </a:p>
          </p:txBody>
        </p:sp>
        <p:sp>
          <p:nvSpPr>
            <p:cNvPr id="6" name="object 6"/>
            <p:cNvSpPr/>
            <p:nvPr/>
          </p:nvSpPr>
          <p:spPr>
            <a:xfrm>
              <a:off x="16137473" y="1784974"/>
              <a:ext cx="1142365" cy="1142365"/>
            </a:xfrm>
            <a:custGeom>
              <a:avLst/>
              <a:gdLst/>
              <a:ahLst/>
              <a:cxnLst/>
              <a:rect l="l" t="t" r="r" b="b"/>
              <a:pathLst>
                <a:path w="1142365" h="1142364">
                  <a:moveTo>
                    <a:pt x="571051" y="1142100"/>
                  </a:moveTo>
                  <a:lnTo>
                    <a:pt x="524375" y="1140216"/>
                  </a:lnTo>
                  <a:lnTo>
                    <a:pt x="478710" y="1134661"/>
                  </a:lnTo>
                  <a:lnTo>
                    <a:pt x="434204" y="1125579"/>
                  </a:lnTo>
                  <a:lnTo>
                    <a:pt x="391007" y="1113114"/>
                  </a:lnTo>
                  <a:lnTo>
                    <a:pt x="349269" y="1097409"/>
                  </a:lnTo>
                  <a:lnTo>
                    <a:pt x="309140" y="1078609"/>
                  </a:lnTo>
                  <a:lnTo>
                    <a:pt x="270769" y="1056857"/>
                  </a:lnTo>
                  <a:lnTo>
                    <a:pt x="234305" y="1032299"/>
                  </a:lnTo>
                  <a:lnTo>
                    <a:pt x="199898" y="1005077"/>
                  </a:lnTo>
                  <a:lnTo>
                    <a:pt x="167699" y="975336"/>
                  </a:lnTo>
                  <a:lnTo>
                    <a:pt x="137856" y="943220"/>
                  </a:lnTo>
                  <a:lnTo>
                    <a:pt x="110519" y="908872"/>
                  </a:lnTo>
                  <a:lnTo>
                    <a:pt x="85838" y="872437"/>
                  </a:lnTo>
                  <a:lnTo>
                    <a:pt x="63962" y="834059"/>
                  </a:lnTo>
                  <a:lnTo>
                    <a:pt x="45041" y="793882"/>
                  </a:lnTo>
                  <a:lnTo>
                    <a:pt x="29225" y="752050"/>
                  </a:lnTo>
                  <a:lnTo>
                    <a:pt x="16663" y="708707"/>
                  </a:lnTo>
                  <a:lnTo>
                    <a:pt x="7505" y="663996"/>
                  </a:lnTo>
                  <a:lnTo>
                    <a:pt x="1901" y="618063"/>
                  </a:lnTo>
                  <a:lnTo>
                    <a:pt x="0" y="571050"/>
                  </a:lnTo>
                  <a:lnTo>
                    <a:pt x="1883" y="524374"/>
                  </a:lnTo>
                  <a:lnTo>
                    <a:pt x="7438" y="478709"/>
                  </a:lnTo>
                  <a:lnTo>
                    <a:pt x="16520" y="434203"/>
                  </a:lnTo>
                  <a:lnTo>
                    <a:pt x="28986" y="391007"/>
                  </a:lnTo>
                  <a:lnTo>
                    <a:pt x="44691" y="349269"/>
                  </a:lnTo>
                  <a:lnTo>
                    <a:pt x="63491" y="309140"/>
                  </a:lnTo>
                  <a:lnTo>
                    <a:pt x="85242" y="270768"/>
                  </a:lnTo>
                  <a:lnTo>
                    <a:pt x="109801" y="234305"/>
                  </a:lnTo>
                  <a:lnTo>
                    <a:pt x="137023" y="199898"/>
                  </a:lnTo>
                  <a:lnTo>
                    <a:pt x="166764" y="167699"/>
                  </a:lnTo>
                  <a:lnTo>
                    <a:pt x="198880" y="137856"/>
                  </a:lnTo>
                  <a:lnTo>
                    <a:pt x="233228" y="110519"/>
                  </a:lnTo>
                  <a:lnTo>
                    <a:pt x="269662" y="85838"/>
                  </a:lnTo>
                  <a:lnTo>
                    <a:pt x="308040" y="63962"/>
                  </a:lnTo>
                  <a:lnTo>
                    <a:pt x="348218" y="45041"/>
                  </a:lnTo>
                  <a:lnTo>
                    <a:pt x="390050" y="29225"/>
                  </a:lnTo>
                  <a:lnTo>
                    <a:pt x="433393" y="16663"/>
                  </a:lnTo>
                  <a:lnTo>
                    <a:pt x="478104" y="7505"/>
                  </a:lnTo>
                  <a:lnTo>
                    <a:pt x="524038" y="1901"/>
                  </a:lnTo>
                  <a:lnTo>
                    <a:pt x="571051" y="0"/>
                  </a:lnTo>
                  <a:lnTo>
                    <a:pt x="617726" y="1901"/>
                  </a:lnTo>
                  <a:lnTo>
                    <a:pt x="663391" y="7505"/>
                  </a:lnTo>
                  <a:lnTo>
                    <a:pt x="707897" y="16663"/>
                  </a:lnTo>
                  <a:lnTo>
                    <a:pt x="751094" y="29225"/>
                  </a:lnTo>
                  <a:lnTo>
                    <a:pt x="792832" y="45041"/>
                  </a:lnTo>
                  <a:lnTo>
                    <a:pt x="832961" y="63962"/>
                  </a:lnTo>
                  <a:lnTo>
                    <a:pt x="871333" y="85838"/>
                  </a:lnTo>
                  <a:lnTo>
                    <a:pt x="907797" y="110519"/>
                  </a:lnTo>
                  <a:lnTo>
                    <a:pt x="942203" y="137856"/>
                  </a:lnTo>
                  <a:lnTo>
                    <a:pt x="974403" y="167699"/>
                  </a:lnTo>
                  <a:lnTo>
                    <a:pt x="1004246" y="199898"/>
                  </a:lnTo>
                  <a:lnTo>
                    <a:pt x="1031582" y="234305"/>
                  </a:lnTo>
                  <a:lnTo>
                    <a:pt x="1056264" y="270768"/>
                  </a:lnTo>
                  <a:lnTo>
                    <a:pt x="1078139" y="309140"/>
                  </a:lnTo>
                  <a:lnTo>
                    <a:pt x="1097060" y="349269"/>
                  </a:lnTo>
                  <a:lnTo>
                    <a:pt x="1112876" y="391007"/>
                  </a:lnTo>
                  <a:lnTo>
                    <a:pt x="1125438" y="434203"/>
                  </a:lnTo>
                  <a:lnTo>
                    <a:pt x="1134596" y="478709"/>
                  </a:lnTo>
                  <a:lnTo>
                    <a:pt x="1140200" y="524374"/>
                  </a:lnTo>
                  <a:lnTo>
                    <a:pt x="1142102" y="571050"/>
                  </a:lnTo>
                  <a:lnTo>
                    <a:pt x="1140218" y="617725"/>
                  </a:lnTo>
                  <a:lnTo>
                    <a:pt x="1134663" y="663390"/>
                  </a:lnTo>
                  <a:lnTo>
                    <a:pt x="1125581" y="707896"/>
                  </a:lnTo>
                  <a:lnTo>
                    <a:pt x="1113115" y="751093"/>
                  </a:lnTo>
                  <a:lnTo>
                    <a:pt x="1097411" y="792830"/>
                  </a:lnTo>
                  <a:lnTo>
                    <a:pt x="1078610" y="832960"/>
                  </a:lnTo>
                  <a:lnTo>
                    <a:pt x="1056859" y="871331"/>
                  </a:lnTo>
                  <a:lnTo>
                    <a:pt x="1032300" y="907795"/>
                  </a:lnTo>
                  <a:lnTo>
                    <a:pt x="1005079" y="942201"/>
                  </a:lnTo>
                  <a:lnTo>
                    <a:pt x="975337" y="974401"/>
                  </a:lnTo>
                  <a:lnTo>
                    <a:pt x="943221" y="1004244"/>
                  </a:lnTo>
                  <a:lnTo>
                    <a:pt x="908874" y="1031581"/>
                  </a:lnTo>
                  <a:lnTo>
                    <a:pt x="872439" y="1056262"/>
                  </a:lnTo>
                  <a:lnTo>
                    <a:pt x="834061" y="1078137"/>
                  </a:lnTo>
                  <a:lnTo>
                    <a:pt x="793884" y="1097058"/>
                  </a:lnTo>
                  <a:lnTo>
                    <a:pt x="752051" y="1112874"/>
                  </a:lnTo>
                  <a:lnTo>
                    <a:pt x="708708" y="1125436"/>
                  </a:lnTo>
                  <a:lnTo>
                    <a:pt x="663997" y="1134594"/>
                  </a:lnTo>
                  <a:lnTo>
                    <a:pt x="618064" y="1140199"/>
                  </a:lnTo>
                  <a:lnTo>
                    <a:pt x="571051" y="1142100"/>
                  </a:lnTo>
                  <a:close/>
                </a:path>
              </a:pathLst>
            </a:custGeom>
            <a:solidFill>
              <a:srgbClr val="77C6FB"/>
            </a:solidFill>
          </p:spPr>
          <p:txBody>
            <a:bodyPr wrap="square" lIns="0" tIns="0" rIns="0" bIns="0" rtlCol="0"/>
            <a:lstStyle/>
            <a:p>
              <a:endParaRPr/>
            </a:p>
          </p:txBody>
        </p:sp>
        <p:sp>
          <p:nvSpPr>
            <p:cNvPr id="7" name="object 7"/>
            <p:cNvSpPr/>
            <p:nvPr/>
          </p:nvSpPr>
          <p:spPr>
            <a:xfrm>
              <a:off x="16127499" y="1774999"/>
              <a:ext cx="1162050" cy="1162050"/>
            </a:xfrm>
            <a:custGeom>
              <a:avLst/>
              <a:gdLst/>
              <a:ahLst/>
              <a:cxnLst/>
              <a:rect l="l" t="t" r="r" b="b"/>
              <a:pathLst>
                <a:path w="1162050" h="1162050">
                  <a:moveTo>
                    <a:pt x="581024" y="1162049"/>
                  </a:moveTo>
                  <a:lnTo>
                    <a:pt x="533264" y="1160129"/>
                  </a:lnTo>
                  <a:lnTo>
                    <a:pt x="486587" y="1154466"/>
                  </a:lnTo>
                  <a:lnTo>
                    <a:pt x="441140" y="1145209"/>
                  </a:lnTo>
                  <a:lnTo>
                    <a:pt x="397072" y="1132504"/>
                  </a:lnTo>
                  <a:lnTo>
                    <a:pt x="354529" y="1116501"/>
                  </a:lnTo>
                  <a:lnTo>
                    <a:pt x="313661" y="1097346"/>
                  </a:lnTo>
                  <a:lnTo>
                    <a:pt x="274614" y="1075188"/>
                  </a:lnTo>
                  <a:lnTo>
                    <a:pt x="237537" y="1050173"/>
                  </a:lnTo>
                  <a:lnTo>
                    <a:pt x="202576" y="1022451"/>
                  </a:lnTo>
                  <a:lnTo>
                    <a:pt x="169881" y="992168"/>
                  </a:lnTo>
                  <a:lnTo>
                    <a:pt x="139598" y="959473"/>
                  </a:lnTo>
                  <a:lnTo>
                    <a:pt x="111876" y="924512"/>
                  </a:lnTo>
                  <a:lnTo>
                    <a:pt x="86861" y="887435"/>
                  </a:lnTo>
                  <a:lnTo>
                    <a:pt x="64703" y="848388"/>
                  </a:lnTo>
                  <a:lnTo>
                    <a:pt x="45548" y="807520"/>
                  </a:lnTo>
                  <a:lnTo>
                    <a:pt x="29545" y="764977"/>
                  </a:lnTo>
                  <a:lnTo>
                    <a:pt x="16840" y="720909"/>
                  </a:lnTo>
                  <a:lnTo>
                    <a:pt x="7583" y="675462"/>
                  </a:lnTo>
                  <a:lnTo>
                    <a:pt x="1920" y="628785"/>
                  </a:lnTo>
                  <a:lnTo>
                    <a:pt x="0" y="581024"/>
                  </a:lnTo>
                  <a:lnTo>
                    <a:pt x="1938" y="533264"/>
                  </a:lnTo>
                  <a:lnTo>
                    <a:pt x="7650" y="486587"/>
                  </a:lnTo>
                  <a:lnTo>
                    <a:pt x="16983" y="441140"/>
                  </a:lnTo>
                  <a:lnTo>
                    <a:pt x="29784" y="397071"/>
                  </a:lnTo>
                  <a:lnTo>
                    <a:pt x="45899" y="354529"/>
                  </a:lnTo>
                  <a:lnTo>
                    <a:pt x="65174" y="313661"/>
                  </a:lnTo>
                  <a:lnTo>
                    <a:pt x="87457" y="274614"/>
                  </a:lnTo>
                  <a:lnTo>
                    <a:pt x="112594" y="237536"/>
                  </a:lnTo>
                  <a:lnTo>
                    <a:pt x="140431" y="202576"/>
                  </a:lnTo>
                  <a:lnTo>
                    <a:pt x="170816" y="169881"/>
                  </a:lnTo>
                  <a:lnTo>
                    <a:pt x="203595" y="139598"/>
                  </a:lnTo>
                  <a:lnTo>
                    <a:pt x="238614" y="111875"/>
                  </a:lnTo>
                  <a:lnTo>
                    <a:pt x="275720" y="86861"/>
                  </a:lnTo>
                  <a:lnTo>
                    <a:pt x="314760" y="64703"/>
                  </a:lnTo>
                  <a:lnTo>
                    <a:pt x="355581" y="45548"/>
                  </a:lnTo>
                  <a:lnTo>
                    <a:pt x="398029" y="29544"/>
                  </a:lnTo>
                  <a:lnTo>
                    <a:pt x="441951" y="16840"/>
                  </a:lnTo>
                  <a:lnTo>
                    <a:pt x="487193" y="7583"/>
                  </a:lnTo>
                  <a:lnTo>
                    <a:pt x="533602" y="1920"/>
                  </a:lnTo>
                  <a:lnTo>
                    <a:pt x="581024" y="0"/>
                  </a:lnTo>
                  <a:lnTo>
                    <a:pt x="628784" y="1938"/>
                  </a:lnTo>
                  <a:lnTo>
                    <a:pt x="675462" y="7650"/>
                  </a:lnTo>
                  <a:lnTo>
                    <a:pt x="720909" y="16983"/>
                  </a:lnTo>
                  <a:lnTo>
                    <a:pt x="731118" y="19949"/>
                  </a:lnTo>
                  <a:lnTo>
                    <a:pt x="581024" y="19949"/>
                  </a:lnTo>
                  <a:lnTo>
                    <a:pt x="530073" y="22227"/>
                  </a:lnTo>
                  <a:lnTo>
                    <a:pt x="480415" y="28938"/>
                  </a:lnTo>
                  <a:lnTo>
                    <a:pt x="432235" y="39898"/>
                  </a:lnTo>
                  <a:lnTo>
                    <a:pt x="385717" y="54922"/>
                  </a:lnTo>
                  <a:lnTo>
                    <a:pt x="341046" y="73824"/>
                  </a:lnTo>
                  <a:lnTo>
                    <a:pt x="298408" y="96421"/>
                  </a:lnTo>
                  <a:lnTo>
                    <a:pt x="257985" y="122528"/>
                  </a:lnTo>
                  <a:lnTo>
                    <a:pt x="219965" y="151959"/>
                  </a:lnTo>
                  <a:lnTo>
                    <a:pt x="184530" y="184531"/>
                  </a:lnTo>
                  <a:lnTo>
                    <a:pt x="151959" y="219309"/>
                  </a:lnTo>
                  <a:lnTo>
                    <a:pt x="122527" y="256981"/>
                  </a:lnTo>
                  <a:lnTo>
                    <a:pt x="96421" y="297300"/>
                  </a:lnTo>
                  <a:lnTo>
                    <a:pt x="73824" y="340021"/>
                  </a:lnTo>
                  <a:lnTo>
                    <a:pt x="54921" y="384897"/>
                  </a:lnTo>
                  <a:lnTo>
                    <a:pt x="39898" y="431681"/>
                  </a:lnTo>
                  <a:lnTo>
                    <a:pt x="28938" y="480128"/>
                  </a:lnTo>
                  <a:lnTo>
                    <a:pt x="22223" y="530074"/>
                  </a:lnTo>
                  <a:lnTo>
                    <a:pt x="19948" y="581024"/>
                  </a:lnTo>
                  <a:lnTo>
                    <a:pt x="22227" y="632718"/>
                  </a:lnTo>
                  <a:lnTo>
                    <a:pt x="28938" y="682954"/>
                  </a:lnTo>
                  <a:lnTo>
                    <a:pt x="39898" y="731568"/>
                  </a:lnTo>
                  <a:lnTo>
                    <a:pt x="54921" y="778397"/>
                  </a:lnTo>
                  <a:lnTo>
                    <a:pt x="73824" y="823276"/>
                  </a:lnTo>
                  <a:lnTo>
                    <a:pt x="96421" y="866042"/>
                  </a:lnTo>
                  <a:lnTo>
                    <a:pt x="122527" y="906529"/>
                  </a:lnTo>
                  <a:lnTo>
                    <a:pt x="151959" y="944573"/>
                  </a:lnTo>
                  <a:lnTo>
                    <a:pt x="184530" y="980011"/>
                  </a:lnTo>
                  <a:lnTo>
                    <a:pt x="219308" y="1012583"/>
                  </a:lnTo>
                  <a:lnTo>
                    <a:pt x="256980" y="1042015"/>
                  </a:lnTo>
                  <a:lnTo>
                    <a:pt x="297300" y="1068121"/>
                  </a:lnTo>
                  <a:lnTo>
                    <a:pt x="340020" y="1090718"/>
                  </a:lnTo>
                  <a:lnTo>
                    <a:pt x="384896" y="1109621"/>
                  </a:lnTo>
                  <a:lnTo>
                    <a:pt x="431681" y="1124644"/>
                  </a:lnTo>
                  <a:lnTo>
                    <a:pt x="480128" y="1135604"/>
                  </a:lnTo>
                  <a:lnTo>
                    <a:pt x="529991" y="1142315"/>
                  </a:lnTo>
                  <a:lnTo>
                    <a:pt x="581024" y="1144594"/>
                  </a:lnTo>
                  <a:lnTo>
                    <a:pt x="722225" y="1144594"/>
                  </a:lnTo>
                  <a:lnTo>
                    <a:pt x="720098" y="1145209"/>
                  </a:lnTo>
                  <a:lnTo>
                    <a:pt x="674856" y="1154466"/>
                  </a:lnTo>
                  <a:lnTo>
                    <a:pt x="628447" y="1160129"/>
                  </a:lnTo>
                  <a:lnTo>
                    <a:pt x="581024" y="1162049"/>
                  </a:lnTo>
                  <a:close/>
                </a:path>
                <a:path w="1162050" h="1162050">
                  <a:moveTo>
                    <a:pt x="722225" y="1144594"/>
                  </a:moveTo>
                  <a:lnTo>
                    <a:pt x="581024" y="1144594"/>
                  </a:lnTo>
                  <a:lnTo>
                    <a:pt x="631975" y="1142315"/>
                  </a:lnTo>
                  <a:lnTo>
                    <a:pt x="681633" y="1135604"/>
                  </a:lnTo>
                  <a:lnTo>
                    <a:pt x="729814" y="1124644"/>
                  </a:lnTo>
                  <a:lnTo>
                    <a:pt x="776332" y="1109621"/>
                  </a:lnTo>
                  <a:lnTo>
                    <a:pt x="821002" y="1090718"/>
                  </a:lnTo>
                  <a:lnTo>
                    <a:pt x="863641" y="1068121"/>
                  </a:lnTo>
                  <a:lnTo>
                    <a:pt x="904063" y="1042015"/>
                  </a:lnTo>
                  <a:lnTo>
                    <a:pt x="942084" y="1012583"/>
                  </a:lnTo>
                  <a:lnTo>
                    <a:pt x="977519" y="980011"/>
                  </a:lnTo>
                  <a:lnTo>
                    <a:pt x="1010090" y="944491"/>
                  </a:lnTo>
                  <a:lnTo>
                    <a:pt x="1039521" y="906241"/>
                  </a:lnTo>
                  <a:lnTo>
                    <a:pt x="1065628" y="865487"/>
                  </a:lnTo>
                  <a:lnTo>
                    <a:pt x="1088225" y="822455"/>
                  </a:lnTo>
                  <a:lnTo>
                    <a:pt x="1107127" y="777371"/>
                  </a:lnTo>
                  <a:lnTo>
                    <a:pt x="1122151" y="730460"/>
                  </a:lnTo>
                  <a:lnTo>
                    <a:pt x="1133111" y="681948"/>
                  </a:lnTo>
                  <a:lnTo>
                    <a:pt x="1139822" y="632061"/>
                  </a:lnTo>
                  <a:lnTo>
                    <a:pt x="1142100" y="581024"/>
                  </a:lnTo>
                  <a:lnTo>
                    <a:pt x="1139811" y="529991"/>
                  </a:lnTo>
                  <a:lnTo>
                    <a:pt x="1133111" y="480416"/>
                  </a:lnTo>
                  <a:lnTo>
                    <a:pt x="1122151" y="432235"/>
                  </a:lnTo>
                  <a:lnTo>
                    <a:pt x="1107127" y="385718"/>
                  </a:lnTo>
                  <a:lnTo>
                    <a:pt x="1088225" y="341047"/>
                  </a:lnTo>
                  <a:lnTo>
                    <a:pt x="1065628" y="298409"/>
                  </a:lnTo>
                  <a:lnTo>
                    <a:pt x="1039521" y="257987"/>
                  </a:lnTo>
                  <a:lnTo>
                    <a:pt x="1010090" y="219966"/>
                  </a:lnTo>
                  <a:lnTo>
                    <a:pt x="977519" y="184531"/>
                  </a:lnTo>
                  <a:lnTo>
                    <a:pt x="942741" y="151959"/>
                  </a:lnTo>
                  <a:lnTo>
                    <a:pt x="905069" y="122528"/>
                  </a:lnTo>
                  <a:lnTo>
                    <a:pt x="864749" y="96421"/>
                  </a:lnTo>
                  <a:lnTo>
                    <a:pt x="822028" y="73824"/>
                  </a:lnTo>
                  <a:lnTo>
                    <a:pt x="777152" y="54922"/>
                  </a:lnTo>
                  <a:lnTo>
                    <a:pt x="730368" y="39898"/>
                  </a:lnTo>
                  <a:lnTo>
                    <a:pt x="681921" y="28938"/>
                  </a:lnTo>
                  <a:lnTo>
                    <a:pt x="632057" y="22227"/>
                  </a:lnTo>
                  <a:lnTo>
                    <a:pt x="581024" y="19949"/>
                  </a:lnTo>
                  <a:lnTo>
                    <a:pt x="731118" y="19949"/>
                  </a:lnTo>
                  <a:lnTo>
                    <a:pt x="807519" y="45899"/>
                  </a:lnTo>
                  <a:lnTo>
                    <a:pt x="848388" y="65174"/>
                  </a:lnTo>
                  <a:lnTo>
                    <a:pt x="887435" y="87457"/>
                  </a:lnTo>
                  <a:lnTo>
                    <a:pt x="924512" y="112594"/>
                  </a:lnTo>
                  <a:lnTo>
                    <a:pt x="959472" y="140431"/>
                  </a:lnTo>
                  <a:lnTo>
                    <a:pt x="992168" y="170816"/>
                  </a:lnTo>
                  <a:lnTo>
                    <a:pt x="1022451" y="203594"/>
                  </a:lnTo>
                  <a:lnTo>
                    <a:pt x="1050173" y="238614"/>
                  </a:lnTo>
                  <a:lnTo>
                    <a:pt x="1075187" y="275720"/>
                  </a:lnTo>
                  <a:lnTo>
                    <a:pt x="1097346" y="314760"/>
                  </a:lnTo>
                  <a:lnTo>
                    <a:pt x="1116501" y="355581"/>
                  </a:lnTo>
                  <a:lnTo>
                    <a:pt x="1132504" y="398029"/>
                  </a:lnTo>
                  <a:lnTo>
                    <a:pt x="1145209" y="441951"/>
                  </a:lnTo>
                  <a:lnTo>
                    <a:pt x="1154466" y="487193"/>
                  </a:lnTo>
                  <a:lnTo>
                    <a:pt x="1160129" y="533602"/>
                  </a:lnTo>
                  <a:lnTo>
                    <a:pt x="1162049" y="581024"/>
                  </a:lnTo>
                  <a:lnTo>
                    <a:pt x="1160111" y="628785"/>
                  </a:lnTo>
                  <a:lnTo>
                    <a:pt x="1154399" y="675462"/>
                  </a:lnTo>
                  <a:lnTo>
                    <a:pt x="1145065" y="720909"/>
                  </a:lnTo>
                  <a:lnTo>
                    <a:pt x="1132265" y="764977"/>
                  </a:lnTo>
                  <a:lnTo>
                    <a:pt x="1116150" y="807520"/>
                  </a:lnTo>
                  <a:lnTo>
                    <a:pt x="1096875" y="848388"/>
                  </a:lnTo>
                  <a:lnTo>
                    <a:pt x="1074592" y="887435"/>
                  </a:lnTo>
                  <a:lnTo>
                    <a:pt x="1049455" y="924512"/>
                  </a:lnTo>
                  <a:lnTo>
                    <a:pt x="1021618" y="959473"/>
                  </a:lnTo>
                  <a:lnTo>
                    <a:pt x="991233" y="992168"/>
                  </a:lnTo>
                  <a:lnTo>
                    <a:pt x="958454" y="1022451"/>
                  </a:lnTo>
                  <a:lnTo>
                    <a:pt x="923435" y="1050173"/>
                  </a:lnTo>
                  <a:lnTo>
                    <a:pt x="886329" y="1075188"/>
                  </a:lnTo>
                  <a:lnTo>
                    <a:pt x="847288" y="1097346"/>
                  </a:lnTo>
                  <a:lnTo>
                    <a:pt x="806468" y="1116501"/>
                  </a:lnTo>
                  <a:lnTo>
                    <a:pt x="764020" y="1132504"/>
                  </a:lnTo>
                  <a:lnTo>
                    <a:pt x="722225" y="1144594"/>
                  </a:lnTo>
                  <a:close/>
                </a:path>
              </a:pathLst>
            </a:custGeom>
            <a:solidFill>
              <a:srgbClr val="3C3C3C"/>
            </a:solidFill>
          </p:spPr>
          <p:txBody>
            <a:bodyPr wrap="square" lIns="0" tIns="0" rIns="0" bIns="0" rtlCol="0"/>
            <a:lstStyle/>
            <a:p>
              <a:endParaRPr/>
            </a:p>
          </p:txBody>
        </p:sp>
        <p:sp>
          <p:nvSpPr>
            <p:cNvPr id="8" name="object 8"/>
            <p:cNvSpPr/>
            <p:nvPr/>
          </p:nvSpPr>
          <p:spPr>
            <a:xfrm>
              <a:off x="16282107" y="1929607"/>
              <a:ext cx="853440" cy="853440"/>
            </a:xfrm>
            <a:custGeom>
              <a:avLst/>
              <a:gdLst/>
              <a:ahLst/>
              <a:cxnLst/>
              <a:rect l="l" t="t" r="r" b="b"/>
              <a:pathLst>
                <a:path w="853440" h="853439">
                  <a:moveTo>
                    <a:pt x="426416" y="852834"/>
                  </a:moveTo>
                  <a:lnTo>
                    <a:pt x="380145" y="850349"/>
                  </a:lnTo>
                  <a:lnTo>
                    <a:pt x="335270" y="843063"/>
                  </a:lnTo>
                  <a:lnTo>
                    <a:pt x="292058" y="831229"/>
                  </a:lnTo>
                  <a:lnTo>
                    <a:pt x="250774" y="815099"/>
                  </a:lnTo>
                  <a:lnTo>
                    <a:pt x="211684" y="794926"/>
                  </a:lnTo>
                  <a:lnTo>
                    <a:pt x="175055" y="770962"/>
                  </a:lnTo>
                  <a:lnTo>
                    <a:pt x="141152" y="743461"/>
                  </a:lnTo>
                  <a:lnTo>
                    <a:pt x="110242" y="712675"/>
                  </a:lnTo>
                  <a:lnTo>
                    <a:pt x="82590" y="678856"/>
                  </a:lnTo>
                  <a:lnTo>
                    <a:pt x="58462" y="642258"/>
                  </a:lnTo>
                  <a:lnTo>
                    <a:pt x="38125" y="603133"/>
                  </a:lnTo>
                  <a:lnTo>
                    <a:pt x="21844" y="561733"/>
                  </a:lnTo>
                  <a:lnTo>
                    <a:pt x="9886" y="518312"/>
                  </a:lnTo>
                  <a:lnTo>
                    <a:pt x="2515" y="473123"/>
                  </a:lnTo>
                  <a:lnTo>
                    <a:pt x="0" y="426417"/>
                  </a:lnTo>
                  <a:lnTo>
                    <a:pt x="2484" y="379711"/>
                  </a:lnTo>
                  <a:lnTo>
                    <a:pt x="9770" y="334521"/>
                  </a:lnTo>
                  <a:lnTo>
                    <a:pt x="21605" y="291100"/>
                  </a:lnTo>
                  <a:lnTo>
                    <a:pt x="37735" y="249701"/>
                  </a:lnTo>
                  <a:lnTo>
                    <a:pt x="57908" y="210576"/>
                  </a:lnTo>
                  <a:lnTo>
                    <a:pt x="81871" y="173978"/>
                  </a:lnTo>
                  <a:lnTo>
                    <a:pt x="109373" y="140159"/>
                  </a:lnTo>
                  <a:lnTo>
                    <a:pt x="140159" y="109373"/>
                  </a:lnTo>
                  <a:lnTo>
                    <a:pt x="173977" y="81872"/>
                  </a:lnTo>
                  <a:lnTo>
                    <a:pt x="210576" y="57908"/>
                  </a:lnTo>
                  <a:lnTo>
                    <a:pt x="249701" y="37735"/>
                  </a:lnTo>
                  <a:lnTo>
                    <a:pt x="291100" y="21605"/>
                  </a:lnTo>
                  <a:lnTo>
                    <a:pt x="334521" y="9770"/>
                  </a:lnTo>
                  <a:lnTo>
                    <a:pt x="379711" y="2484"/>
                  </a:lnTo>
                  <a:lnTo>
                    <a:pt x="426416" y="0"/>
                  </a:lnTo>
                  <a:lnTo>
                    <a:pt x="472688" y="2484"/>
                  </a:lnTo>
                  <a:lnTo>
                    <a:pt x="517563" y="9770"/>
                  </a:lnTo>
                  <a:lnTo>
                    <a:pt x="560775" y="21605"/>
                  </a:lnTo>
                  <a:lnTo>
                    <a:pt x="602059" y="37735"/>
                  </a:lnTo>
                  <a:lnTo>
                    <a:pt x="641149" y="57908"/>
                  </a:lnTo>
                  <a:lnTo>
                    <a:pt x="677778" y="81872"/>
                  </a:lnTo>
                  <a:lnTo>
                    <a:pt x="711681" y="109373"/>
                  </a:lnTo>
                  <a:lnTo>
                    <a:pt x="742591" y="140159"/>
                  </a:lnTo>
                  <a:lnTo>
                    <a:pt x="770243" y="173978"/>
                  </a:lnTo>
                  <a:lnTo>
                    <a:pt x="794371" y="210576"/>
                  </a:lnTo>
                  <a:lnTo>
                    <a:pt x="814708" y="249701"/>
                  </a:lnTo>
                  <a:lnTo>
                    <a:pt x="830989" y="291100"/>
                  </a:lnTo>
                  <a:lnTo>
                    <a:pt x="842948" y="334521"/>
                  </a:lnTo>
                  <a:lnTo>
                    <a:pt x="850318" y="379711"/>
                  </a:lnTo>
                  <a:lnTo>
                    <a:pt x="852834" y="426417"/>
                  </a:lnTo>
                  <a:lnTo>
                    <a:pt x="850349" y="472688"/>
                  </a:lnTo>
                  <a:lnTo>
                    <a:pt x="843063" y="517563"/>
                  </a:lnTo>
                  <a:lnTo>
                    <a:pt x="831228" y="560776"/>
                  </a:lnTo>
                  <a:lnTo>
                    <a:pt x="815098" y="602060"/>
                  </a:lnTo>
                  <a:lnTo>
                    <a:pt x="794925" y="641149"/>
                  </a:lnTo>
                  <a:lnTo>
                    <a:pt x="770962" y="677779"/>
                  </a:lnTo>
                  <a:lnTo>
                    <a:pt x="743460" y="711681"/>
                  </a:lnTo>
                  <a:lnTo>
                    <a:pt x="712674" y="742592"/>
                  </a:lnTo>
                  <a:lnTo>
                    <a:pt x="678856" y="770244"/>
                  </a:lnTo>
                  <a:lnTo>
                    <a:pt x="642257" y="794372"/>
                  </a:lnTo>
                  <a:lnTo>
                    <a:pt x="603132" y="814709"/>
                  </a:lnTo>
                  <a:lnTo>
                    <a:pt x="561733" y="830990"/>
                  </a:lnTo>
                  <a:lnTo>
                    <a:pt x="518312" y="842948"/>
                  </a:lnTo>
                  <a:lnTo>
                    <a:pt x="473122" y="850318"/>
                  </a:lnTo>
                  <a:lnTo>
                    <a:pt x="426416" y="852834"/>
                  </a:lnTo>
                  <a:close/>
                </a:path>
              </a:pathLst>
            </a:custGeom>
            <a:solidFill>
              <a:srgbClr val="FFFFFF"/>
            </a:solidFill>
          </p:spPr>
          <p:txBody>
            <a:bodyPr wrap="square" lIns="0" tIns="0" rIns="0" bIns="0" rtlCol="0"/>
            <a:lstStyle/>
            <a:p>
              <a:endParaRPr/>
            </a:p>
          </p:txBody>
        </p:sp>
        <p:sp>
          <p:nvSpPr>
            <p:cNvPr id="9" name="object 9"/>
            <p:cNvSpPr/>
            <p:nvPr/>
          </p:nvSpPr>
          <p:spPr>
            <a:xfrm>
              <a:off x="16272131" y="1919632"/>
              <a:ext cx="873125" cy="873125"/>
            </a:xfrm>
            <a:custGeom>
              <a:avLst/>
              <a:gdLst/>
              <a:ahLst/>
              <a:cxnLst/>
              <a:rect l="l" t="t" r="r" b="b"/>
              <a:pathLst>
                <a:path w="873125" h="873125">
                  <a:moveTo>
                    <a:pt x="436392" y="872784"/>
                  </a:moveTo>
                  <a:lnTo>
                    <a:pt x="388690" y="870234"/>
                  </a:lnTo>
                  <a:lnTo>
                    <a:pt x="342513" y="862759"/>
                  </a:lnTo>
                  <a:lnTo>
                    <a:pt x="298123" y="850620"/>
                  </a:lnTo>
                  <a:lnTo>
                    <a:pt x="255781" y="834079"/>
                  </a:lnTo>
                  <a:lnTo>
                    <a:pt x="215748" y="813397"/>
                  </a:lnTo>
                  <a:lnTo>
                    <a:pt x="178287" y="788837"/>
                  </a:lnTo>
                  <a:lnTo>
                    <a:pt x="143658" y="760659"/>
                  </a:lnTo>
                  <a:lnTo>
                    <a:pt x="112124" y="729125"/>
                  </a:lnTo>
                  <a:lnTo>
                    <a:pt x="83946" y="694496"/>
                  </a:lnTo>
                  <a:lnTo>
                    <a:pt x="59386" y="657035"/>
                  </a:lnTo>
                  <a:lnTo>
                    <a:pt x="38704" y="617003"/>
                  </a:lnTo>
                  <a:lnTo>
                    <a:pt x="22163" y="574661"/>
                  </a:lnTo>
                  <a:lnTo>
                    <a:pt x="10024" y="530270"/>
                  </a:lnTo>
                  <a:lnTo>
                    <a:pt x="2549" y="484093"/>
                  </a:lnTo>
                  <a:lnTo>
                    <a:pt x="0" y="436392"/>
                  </a:lnTo>
                  <a:lnTo>
                    <a:pt x="2549" y="388690"/>
                  </a:lnTo>
                  <a:lnTo>
                    <a:pt x="10024" y="342513"/>
                  </a:lnTo>
                  <a:lnTo>
                    <a:pt x="22163" y="298123"/>
                  </a:lnTo>
                  <a:lnTo>
                    <a:pt x="38704" y="255781"/>
                  </a:lnTo>
                  <a:lnTo>
                    <a:pt x="59386" y="215748"/>
                  </a:lnTo>
                  <a:lnTo>
                    <a:pt x="83946" y="178287"/>
                  </a:lnTo>
                  <a:lnTo>
                    <a:pt x="112124" y="143659"/>
                  </a:lnTo>
                  <a:lnTo>
                    <a:pt x="143658" y="112124"/>
                  </a:lnTo>
                  <a:lnTo>
                    <a:pt x="178287" y="83946"/>
                  </a:lnTo>
                  <a:lnTo>
                    <a:pt x="215748" y="59386"/>
                  </a:lnTo>
                  <a:lnTo>
                    <a:pt x="255781" y="38704"/>
                  </a:lnTo>
                  <a:lnTo>
                    <a:pt x="298123" y="22163"/>
                  </a:lnTo>
                  <a:lnTo>
                    <a:pt x="342513" y="10024"/>
                  </a:lnTo>
                  <a:lnTo>
                    <a:pt x="388690" y="2549"/>
                  </a:lnTo>
                  <a:lnTo>
                    <a:pt x="436392" y="0"/>
                  </a:lnTo>
                  <a:lnTo>
                    <a:pt x="484094" y="2580"/>
                  </a:lnTo>
                  <a:lnTo>
                    <a:pt x="530271" y="10140"/>
                  </a:lnTo>
                  <a:lnTo>
                    <a:pt x="565779" y="19949"/>
                  </a:lnTo>
                  <a:lnTo>
                    <a:pt x="436392" y="19949"/>
                  </a:lnTo>
                  <a:lnTo>
                    <a:pt x="387900" y="22792"/>
                  </a:lnTo>
                  <a:lnTo>
                    <a:pt x="340978" y="31087"/>
                  </a:lnTo>
                  <a:lnTo>
                    <a:pt x="295976" y="44486"/>
                  </a:lnTo>
                  <a:lnTo>
                    <a:pt x="253242" y="62639"/>
                  </a:lnTo>
                  <a:lnTo>
                    <a:pt x="213125" y="85199"/>
                  </a:lnTo>
                  <a:lnTo>
                    <a:pt x="175975" y="111815"/>
                  </a:lnTo>
                  <a:lnTo>
                    <a:pt x="142139" y="142139"/>
                  </a:lnTo>
                  <a:lnTo>
                    <a:pt x="111815" y="175974"/>
                  </a:lnTo>
                  <a:lnTo>
                    <a:pt x="85199" y="213125"/>
                  </a:lnTo>
                  <a:lnTo>
                    <a:pt x="62640" y="253242"/>
                  </a:lnTo>
                  <a:lnTo>
                    <a:pt x="44486" y="295976"/>
                  </a:lnTo>
                  <a:lnTo>
                    <a:pt x="31087" y="340978"/>
                  </a:lnTo>
                  <a:lnTo>
                    <a:pt x="22791" y="387900"/>
                  </a:lnTo>
                  <a:lnTo>
                    <a:pt x="19949" y="436392"/>
                  </a:lnTo>
                  <a:lnTo>
                    <a:pt x="22791" y="485807"/>
                  </a:lnTo>
                  <a:lnTo>
                    <a:pt x="31087" y="533390"/>
                  </a:lnTo>
                  <a:lnTo>
                    <a:pt x="44486" y="578836"/>
                  </a:lnTo>
                  <a:lnTo>
                    <a:pt x="62640" y="621839"/>
                  </a:lnTo>
                  <a:lnTo>
                    <a:pt x="85199" y="662094"/>
                  </a:lnTo>
                  <a:lnTo>
                    <a:pt x="111815" y="699296"/>
                  </a:lnTo>
                  <a:lnTo>
                    <a:pt x="142139" y="733138"/>
                  </a:lnTo>
                  <a:lnTo>
                    <a:pt x="175975" y="763462"/>
                  </a:lnTo>
                  <a:lnTo>
                    <a:pt x="213125" y="790078"/>
                  </a:lnTo>
                  <a:lnTo>
                    <a:pt x="253242" y="812638"/>
                  </a:lnTo>
                  <a:lnTo>
                    <a:pt x="295976" y="830791"/>
                  </a:lnTo>
                  <a:lnTo>
                    <a:pt x="340978" y="844190"/>
                  </a:lnTo>
                  <a:lnTo>
                    <a:pt x="387900" y="852486"/>
                  </a:lnTo>
                  <a:lnTo>
                    <a:pt x="436392" y="855328"/>
                  </a:lnTo>
                  <a:lnTo>
                    <a:pt x="556566" y="855328"/>
                  </a:lnTo>
                  <a:lnTo>
                    <a:pt x="529521" y="862759"/>
                  </a:lnTo>
                  <a:lnTo>
                    <a:pt x="483659" y="870234"/>
                  </a:lnTo>
                  <a:lnTo>
                    <a:pt x="436392" y="872784"/>
                  </a:lnTo>
                  <a:close/>
                </a:path>
                <a:path w="873125" h="873125">
                  <a:moveTo>
                    <a:pt x="556566" y="855328"/>
                  </a:moveTo>
                  <a:lnTo>
                    <a:pt x="436392" y="855328"/>
                  </a:lnTo>
                  <a:lnTo>
                    <a:pt x="484884" y="852486"/>
                  </a:lnTo>
                  <a:lnTo>
                    <a:pt x="531805" y="844190"/>
                  </a:lnTo>
                  <a:lnTo>
                    <a:pt x="576808" y="830791"/>
                  </a:lnTo>
                  <a:lnTo>
                    <a:pt x="619542" y="812638"/>
                  </a:lnTo>
                  <a:lnTo>
                    <a:pt x="659659" y="790078"/>
                  </a:lnTo>
                  <a:lnTo>
                    <a:pt x="696809" y="763462"/>
                  </a:lnTo>
                  <a:lnTo>
                    <a:pt x="730645" y="733138"/>
                  </a:lnTo>
                  <a:lnTo>
                    <a:pt x="760969" y="698380"/>
                  </a:lnTo>
                  <a:lnTo>
                    <a:pt x="787585" y="660568"/>
                  </a:lnTo>
                  <a:lnTo>
                    <a:pt x="810144" y="620007"/>
                  </a:lnTo>
                  <a:lnTo>
                    <a:pt x="828298" y="577004"/>
                  </a:lnTo>
                  <a:lnTo>
                    <a:pt x="841697" y="531864"/>
                  </a:lnTo>
                  <a:lnTo>
                    <a:pt x="849993" y="484891"/>
                  </a:lnTo>
                  <a:lnTo>
                    <a:pt x="852835" y="436392"/>
                  </a:lnTo>
                  <a:lnTo>
                    <a:pt x="849993" y="387900"/>
                  </a:lnTo>
                  <a:lnTo>
                    <a:pt x="841697" y="340978"/>
                  </a:lnTo>
                  <a:lnTo>
                    <a:pt x="828298" y="295976"/>
                  </a:lnTo>
                  <a:lnTo>
                    <a:pt x="810144" y="253242"/>
                  </a:lnTo>
                  <a:lnTo>
                    <a:pt x="787585" y="213125"/>
                  </a:lnTo>
                  <a:lnTo>
                    <a:pt x="760969" y="175974"/>
                  </a:lnTo>
                  <a:lnTo>
                    <a:pt x="730645" y="142139"/>
                  </a:lnTo>
                  <a:lnTo>
                    <a:pt x="696809" y="111815"/>
                  </a:lnTo>
                  <a:lnTo>
                    <a:pt x="659659" y="85199"/>
                  </a:lnTo>
                  <a:lnTo>
                    <a:pt x="619542" y="62639"/>
                  </a:lnTo>
                  <a:lnTo>
                    <a:pt x="576808" y="44486"/>
                  </a:lnTo>
                  <a:lnTo>
                    <a:pt x="531805" y="31087"/>
                  </a:lnTo>
                  <a:lnTo>
                    <a:pt x="484884" y="22792"/>
                  </a:lnTo>
                  <a:lnTo>
                    <a:pt x="436392" y="19949"/>
                  </a:lnTo>
                  <a:lnTo>
                    <a:pt x="565779" y="19949"/>
                  </a:lnTo>
                  <a:lnTo>
                    <a:pt x="617003" y="39094"/>
                  </a:lnTo>
                  <a:lnTo>
                    <a:pt x="657036" y="59940"/>
                  </a:lnTo>
                  <a:lnTo>
                    <a:pt x="694497" y="84665"/>
                  </a:lnTo>
                  <a:lnTo>
                    <a:pt x="729125" y="112993"/>
                  </a:lnTo>
                  <a:lnTo>
                    <a:pt x="760659" y="144652"/>
                  </a:lnTo>
                  <a:lnTo>
                    <a:pt x="788837" y="179364"/>
                  </a:lnTo>
                  <a:lnTo>
                    <a:pt x="813398" y="216856"/>
                  </a:lnTo>
                  <a:lnTo>
                    <a:pt x="834080" y="256853"/>
                  </a:lnTo>
                  <a:lnTo>
                    <a:pt x="850620" y="299080"/>
                  </a:lnTo>
                  <a:lnTo>
                    <a:pt x="862759" y="343262"/>
                  </a:lnTo>
                  <a:lnTo>
                    <a:pt x="870234" y="389124"/>
                  </a:lnTo>
                  <a:lnTo>
                    <a:pt x="872784" y="436392"/>
                  </a:lnTo>
                  <a:lnTo>
                    <a:pt x="870203" y="484093"/>
                  </a:lnTo>
                  <a:lnTo>
                    <a:pt x="862644" y="530270"/>
                  </a:lnTo>
                  <a:lnTo>
                    <a:pt x="850381" y="574661"/>
                  </a:lnTo>
                  <a:lnTo>
                    <a:pt x="833689" y="617003"/>
                  </a:lnTo>
                  <a:lnTo>
                    <a:pt x="812844" y="657035"/>
                  </a:lnTo>
                  <a:lnTo>
                    <a:pt x="788119" y="694496"/>
                  </a:lnTo>
                  <a:lnTo>
                    <a:pt x="759790" y="729125"/>
                  </a:lnTo>
                  <a:lnTo>
                    <a:pt x="728132" y="760659"/>
                  </a:lnTo>
                  <a:lnTo>
                    <a:pt x="693419" y="788837"/>
                  </a:lnTo>
                  <a:lnTo>
                    <a:pt x="655927" y="813397"/>
                  </a:lnTo>
                  <a:lnTo>
                    <a:pt x="615930" y="834079"/>
                  </a:lnTo>
                  <a:lnTo>
                    <a:pt x="573703" y="850620"/>
                  </a:lnTo>
                  <a:lnTo>
                    <a:pt x="556566" y="855328"/>
                  </a:lnTo>
                  <a:close/>
                </a:path>
              </a:pathLst>
            </a:custGeom>
            <a:solidFill>
              <a:srgbClr val="3C3C3C"/>
            </a:solidFill>
          </p:spPr>
          <p:txBody>
            <a:bodyPr wrap="square" lIns="0" tIns="0" rIns="0" bIns="0" rtlCol="0"/>
            <a:lstStyle/>
            <a:p>
              <a:endParaRPr/>
            </a:p>
          </p:txBody>
        </p:sp>
        <p:sp>
          <p:nvSpPr>
            <p:cNvPr id="10" name="object 10"/>
            <p:cNvSpPr/>
            <p:nvPr/>
          </p:nvSpPr>
          <p:spPr>
            <a:xfrm>
              <a:off x="16439208" y="2086708"/>
              <a:ext cx="539115" cy="539115"/>
            </a:xfrm>
            <a:custGeom>
              <a:avLst/>
              <a:gdLst/>
              <a:ahLst/>
              <a:cxnLst/>
              <a:rect l="l" t="t" r="r" b="b"/>
              <a:pathLst>
                <a:path w="539115" h="539114">
                  <a:moveTo>
                    <a:pt x="269315" y="538632"/>
                  </a:moveTo>
                  <a:lnTo>
                    <a:pt x="221331" y="534322"/>
                  </a:lnTo>
                  <a:lnTo>
                    <a:pt x="175993" y="521885"/>
                  </a:lnTo>
                  <a:lnTo>
                    <a:pt x="134104" y="502058"/>
                  </a:lnTo>
                  <a:lnTo>
                    <a:pt x="96463" y="475582"/>
                  </a:lnTo>
                  <a:lnTo>
                    <a:pt x="63870" y="443195"/>
                  </a:lnTo>
                  <a:lnTo>
                    <a:pt x="37128" y="405636"/>
                  </a:lnTo>
                  <a:lnTo>
                    <a:pt x="17035" y="363644"/>
                  </a:lnTo>
                  <a:lnTo>
                    <a:pt x="4392" y="317958"/>
                  </a:lnTo>
                  <a:lnTo>
                    <a:pt x="0" y="269316"/>
                  </a:lnTo>
                  <a:lnTo>
                    <a:pt x="4310" y="221331"/>
                  </a:lnTo>
                  <a:lnTo>
                    <a:pt x="16747" y="175993"/>
                  </a:lnTo>
                  <a:lnTo>
                    <a:pt x="36573" y="134104"/>
                  </a:lnTo>
                  <a:lnTo>
                    <a:pt x="63049" y="96462"/>
                  </a:lnTo>
                  <a:lnTo>
                    <a:pt x="95436" y="63870"/>
                  </a:lnTo>
                  <a:lnTo>
                    <a:pt x="132995" y="37127"/>
                  </a:lnTo>
                  <a:lnTo>
                    <a:pt x="174987" y="17034"/>
                  </a:lnTo>
                  <a:lnTo>
                    <a:pt x="220673" y="4392"/>
                  </a:lnTo>
                  <a:lnTo>
                    <a:pt x="269315" y="0"/>
                  </a:lnTo>
                  <a:lnTo>
                    <a:pt x="317957" y="4392"/>
                  </a:lnTo>
                  <a:lnTo>
                    <a:pt x="363644" y="17034"/>
                  </a:lnTo>
                  <a:lnTo>
                    <a:pt x="405636" y="37127"/>
                  </a:lnTo>
                  <a:lnTo>
                    <a:pt x="443195" y="63870"/>
                  </a:lnTo>
                  <a:lnTo>
                    <a:pt x="475582" y="96462"/>
                  </a:lnTo>
                  <a:lnTo>
                    <a:pt x="502058" y="134104"/>
                  </a:lnTo>
                  <a:lnTo>
                    <a:pt x="521884" y="175993"/>
                  </a:lnTo>
                  <a:lnTo>
                    <a:pt x="534322" y="221331"/>
                  </a:lnTo>
                  <a:lnTo>
                    <a:pt x="538632" y="269316"/>
                  </a:lnTo>
                  <a:lnTo>
                    <a:pt x="534322" y="317301"/>
                  </a:lnTo>
                  <a:lnTo>
                    <a:pt x="521884" y="362639"/>
                  </a:lnTo>
                  <a:lnTo>
                    <a:pt x="502058" y="404528"/>
                  </a:lnTo>
                  <a:lnTo>
                    <a:pt x="475582" y="442169"/>
                  </a:lnTo>
                  <a:lnTo>
                    <a:pt x="443195" y="474761"/>
                  </a:lnTo>
                  <a:lnTo>
                    <a:pt x="405636" y="501504"/>
                  </a:lnTo>
                  <a:lnTo>
                    <a:pt x="363644" y="521597"/>
                  </a:lnTo>
                  <a:lnTo>
                    <a:pt x="317957" y="534240"/>
                  </a:lnTo>
                  <a:lnTo>
                    <a:pt x="269315" y="538632"/>
                  </a:lnTo>
                  <a:close/>
                </a:path>
              </a:pathLst>
            </a:custGeom>
            <a:solidFill>
              <a:srgbClr val="77C6FB"/>
            </a:solidFill>
          </p:spPr>
          <p:txBody>
            <a:bodyPr wrap="square" lIns="0" tIns="0" rIns="0" bIns="0" rtlCol="0"/>
            <a:lstStyle/>
            <a:p>
              <a:endParaRPr/>
            </a:p>
          </p:txBody>
        </p:sp>
        <p:sp>
          <p:nvSpPr>
            <p:cNvPr id="11" name="object 11"/>
            <p:cNvSpPr/>
            <p:nvPr/>
          </p:nvSpPr>
          <p:spPr>
            <a:xfrm>
              <a:off x="16429232" y="2079227"/>
              <a:ext cx="558800" cy="556260"/>
            </a:xfrm>
            <a:custGeom>
              <a:avLst/>
              <a:gdLst/>
              <a:ahLst/>
              <a:cxnLst/>
              <a:rect l="l" t="t" r="r" b="b"/>
              <a:pathLst>
                <a:path w="558800" h="556260">
                  <a:moveTo>
                    <a:pt x="279291" y="556088"/>
                  </a:moveTo>
                  <a:lnTo>
                    <a:pt x="233901" y="552442"/>
                  </a:lnTo>
                  <a:lnTo>
                    <a:pt x="190875" y="541884"/>
                  </a:lnTo>
                  <a:lnTo>
                    <a:pt x="150782" y="524982"/>
                  </a:lnTo>
                  <a:lnTo>
                    <a:pt x="114190" y="502304"/>
                  </a:lnTo>
                  <a:lnTo>
                    <a:pt x="81667" y="474420"/>
                  </a:lnTo>
                  <a:lnTo>
                    <a:pt x="53783" y="441897"/>
                  </a:lnTo>
                  <a:lnTo>
                    <a:pt x="31106" y="405305"/>
                  </a:lnTo>
                  <a:lnTo>
                    <a:pt x="14203" y="365212"/>
                  </a:lnTo>
                  <a:lnTo>
                    <a:pt x="3645" y="322186"/>
                  </a:lnTo>
                  <a:lnTo>
                    <a:pt x="0" y="276797"/>
                  </a:lnTo>
                  <a:lnTo>
                    <a:pt x="3645" y="232083"/>
                  </a:lnTo>
                  <a:lnTo>
                    <a:pt x="14203" y="189598"/>
                  </a:lnTo>
                  <a:lnTo>
                    <a:pt x="31106" y="149926"/>
                  </a:lnTo>
                  <a:lnTo>
                    <a:pt x="53783" y="113651"/>
                  </a:lnTo>
                  <a:lnTo>
                    <a:pt x="81667" y="81355"/>
                  </a:lnTo>
                  <a:lnTo>
                    <a:pt x="114190" y="53623"/>
                  </a:lnTo>
                  <a:lnTo>
                    <a:pt x="150782" y="31038"/>
                  </a:lnTo>
                  <a:lnTo>
                    <a:pt x="190875" y="14183"/>
                  </a:lnTo>
                  <a:lnTo>
                    <a:pt x="233901" y="3643"/>
                  </a:lnTo>
                  <a:lnTo>
                    <a:pt x="279291" y="0"/>
                  </a:lnTo>
                  <a:lnTo>
                    <a:pt x="324681" y="3575"/>
                  </a:lnTo>
                  <a:lnTo>
                    <a:pt x="367707" y="13944"/>
                  </a:lnTo>
                  <a:lnTo>
                    <a:pt x="376175" y="17455"/>
                  </a:lnTo>
                  <a:lnTo>
                    <a:pt x="279291" y="17455"/>
                  </a:lnTo>
                  <a:lnTo>
                    <a:pt x="226612" y="21429"/>
                  </a:lnTo>
                  <a:lnTo>
                    <a:pt x="177674" y="36158"/>
                  </a:lnTo>
                  <a:lnTo>
                    <a:pt x="133411" y="60237"/>
                  </a:lnTo>
                  <a:lnTo>
                    <a:pt x="94759" y="92265"/>
                  </a:lnTo>
                  <a:lnTo>
                    <a:pt x="64133" y="130917"/>
                  </a:lnTo>
                  <a:lnTo>
                    <a:pt x="40521" y="175180"/>
                  </a:lnTo>
                  <a:lnTo>
                    <a:pt x="25326" y="224118"/>
                  </a:lnTo>
                  <a:lnTo>
                    <a:pt x="19949" y="276797"/>
                  </a:lnTo>
                  <a:lnTo>
                    <a:pt x="24975" y="329475"/>
                  </a:lnTo>
                  <a:lnTo>
                    <a:pt x="39586" y="378414"/>
                  </a:lnTo>
                  <a:lnTo>
                    <a:pt x="63081" y="422676"/>
                  </a:lnTo>
                  <a:lnTo>
                    <a:pt x="94759" y="461328"/>
                  </a:lnTo>
                  <a:lnTo>
                    <a:pt x="133411" y="491954"/>
                  </a:lnTo>
                  <a:lnTo>
                    <a:pt x="177674" y="515566"/>
                  </a:lnTo>
                  <a:lnTo>
                    <a:pt x="226612" y="530761"/>
                  </a:lnTo>
                  <a:lnTo>
                    <a:pt x="279291" y="536138"/>
                  </a:lnTo>
                  <a:lnTo>
                    <a:pt x="381335" y="536138"/>
                  </a:lnTo>
                  <a:lnTo>
                    <a:pt x="367707" y="541884"/>
                  </a:lnTo>
                  <a:lnTo>
                    <a:pt x="324681" y="552442"/>
                  </a:lnTo>
                  <a:lnTo>
                    <a:pt x="279291" y="556088"/>
                  </a:lnTo>
                  <a:close/>
                </a:path>
                <a:path w="558800" h="556260">
                  <a:moveTo>
                    <a:pt x="381335" y="536138"/>
                  </a:moveTo>
                  <a:lnTo>
                    <a:pt x="279291" y="536138"/>
                  </a:lnTo>
                  <a:lnTo>
                    <a:pt x="331970" y="531112"/>
                  </a:lnTo>
                  <a:lnTo>
                    <a:pt x="380908" y="516501"/>
                  </a:lnTo>
                  <a:lnTo>
                    <a:pt x="425171" y="493006"/>
                  </a:lnTo>
                  <a:lnTo>
                    <a:pt x="463823" y="461328"/>
                  </a:lnTo>
                  <a:lnTo>
                    <a:pt x="494449" y="422676"/>
                  </a:lnTo>
                  <a:lnTo>
                    <a:pt x="518060" y="378414"/>
                  </a:lnTo>
                  <a:lnTo>
                    <a:pt x="533256" y="329475"/>
                  </a:lnTo>
                  <a:lnTo>
                    <a:pt x="538633" y="276797"/>
                  </a:lnTo>
                  <a:lnTo>
                    <a:pt x="534659" y="224118"/>
                  </a:lnTo>
                  <a:lnTo>
                    <a:pt x="519931" y="175180"/>
                  </a:lnTo>
                  <a:lnTo>
                    <a:pt x="495851" y="130917"/>
                  </a:lnTo>
                  <a:lnTo>
                    <a:pt x="463823" y="92265"/>
                  </a:lnTo>
                  <a:lnTo>
                    <a:pt x="425171" y="61640"/>
                  </a:lnTo>
                  <a:lnTo>
                    <a:pt x="380908" y="38028"/>
                  </a:lnTo>
                  <a:lnTo>
                    <a:pt x="331970" y="22832"/>
                  </a:lnTo>
                  <a:lnTo>
                    <a:pt x="279291" y="17455"/>
                  </a:lnTo>
                  <a:lnTo>
                    <a:pt x="376175" y="17455"/>
                  </a:lnTo>
                  <a:lnTo>
                    <a:pt x="444392" y="52905"/>
                  </a:lnTo>
                  <a:lnTo>
                    <a:pt x="476915" y="80420"/>
                  </a:lnTo>
                  <a:lnTo>
                    <a:pt x="504799" y="112574"/>
                  </a:lnTo>
                  <a:lnTo>
                    <a:pt x="527476" y="148827"/>
                  </a:lnTo>
                  <a:lnTo>
                    <a:pt x="544379" y="188641"/>
                  </a:lnTo>
                  <a:lnTo>
                    <a:pt x="554937" y="231477"/>
                  </a:lnTo>
                  <a:lnTo>
                    <a:pt x="558582" y="276797"/>
                  </a:lnTo>
                  <a:lnTo>
                    <a:pt x="554937" y="322186"/>
                  </a:lnTo>
                  <a:lnTo>
                    <a:pt x="544379" y="365212"/>
                  </a:lnTo>
                  <a:lnTo>
                    <a:pt x="527476" y="405305"/>
                  </a:lnTo>
                  <a:lnTo>
                    <a:pt x="504799" y="441897"/>
                  </a:lnTo>
                  <a:lnTo>
                    <a:pt x="476915" y="474420"/>
                  </a:lnTo>
                  <a:lnTo>
                    <a:pt x="444392" y="502304"/>
                  </a:lnTo>
                  <a:lnTo>
                    <a:pt x="407800" y="524982"/>
                  </a:lnTo>
                  <a:lnTo>
                    <a:pt x="381335" y="536138"/>
                  </a:lnTo>
                  <a:close/>
                </a:path>
              </a:pathLst>
            </a:custGeom>
            <a:solidFill>
              <a:srgbClr val="3C3C3C"/>
            </a:solidFill>
          </p:spPr>
          <p:txBody>
            <a:bodyPr wrap="square" lIns="0" tIns="0" rIns="0" bIns="0" rtlCol="0"/>
            <a:lstStyle/>
            <a:p>
              <a:endParaRPr/>
            </a:p>
          </p:txBody>
        </p:sp>
        <p:sp>
          <p:nvSpPr>
            <p:cNvPr id="12" name="object 12"/>
            <p:cNvSpPr/>
            <p:nvPr/>
          </p:nvSpPr>
          <p:spPr>
            <a:xfrm>
              <a:off x="14714932" y="642432"/>
              <a:ext cx="561340" cy="561340"/>
            </a:xfrm>
            <a:custGeom>
              <a:avLst/>
              <a:gdLst/>
              <a:ahLst/>
              <a:cxnLst/>
              <a:rect l="l" t="t" r="r" b="b"/>
              <a:pathLst>
                <a:path w="561340" h="561340">
                  <a:moveTo>
                    <a:pt x="280579" y="561160"/>
                  </a:moveTo>
                  <a:lnTo>
                    <a:pt x="234711" y="557528"/>
                  </a:lnTo>
                  <a:lnTo>
                    <a:pt x="191330" y="546997"/>
                  </a:lnTo>
                  <a:lnTo>
                    <a:pt x="150989" y="530120"/>
                  </a:lnTo>
                  <a:lnTo>
                    <a:pt x="114238" y="507448"/>
                  </a:lnTo>
                  <a:lnTo>
                    <a:pt x="81628" y="479531"/>
                  </a:lnTo>
                  <a:lnTo>
                    <a:pt x="53712" y="446922"/>
                  </a:lnTo>
                  <a:lnTo>
                    <a:pt x="31040" y="410171"/>
                  </a:lnTo>
                  <a:lnTo>
                    <a:pt x="14163" y="369829"/>
                  </a:lnTo>
                  <a:lnTo>
                    <a:pt x="3632" y="326449"/>
                  </a:lnTo>
                  <a:lnTo>
                    <a:pt x="0" y="280580"/>
                  </a:lnTo>
                  <a:lnTo>
                    <a:pt x="3699" y="234711"/>
                  </a:lnTo>
                  <a:lnTo>
                    <a:pt x="14401" y="191331"/>
                  </a:lnTo>
                  <a:lnTo>
                    <a:pt x="31509" y="150989"/>
                  </a:lnTo>
                  <a:lnTo>
                    <a:pt x="54427" y="114238"/>
                  </a:lnTo>
                  <a:lnTo>
                    <a:pt x="82559" y="81629"/>
                  </a:lnTo>
                  <a:lnTo>
                    <a:pt x="115310" y="53712"/>
                  </a:lnTo>
                  <a:lnTo>
                    <a:pt x="152083" y="31040"/>
                  </a:lnTo>
                  <a:lnTo>
                    <a:pt x="192283" y="14163"/>
                  </a:lnTo>
                  <a:lnTo>
                    <a:pt x="235314" y="3632"/>
                  </a:lnTo>
                  <a:lnTo>
                    <a:pt x="280579" y="0"/>
                  </a:lnTo>
                  <a:lnTo>
                    <a:pt x="326448" y="3699"/>
                  </a:lnTo>
                  <a:lnTo>
                    <a:pt x="369828" y="14401"/>
                  </a:lnTo>
                  <a:lnTo>
                    <a:pt x="410170" y="31509"/>
                  </a:lnTo>
                  <a:lnTo>
                    <a:pt x="446921" y="54427"/>
                  </a:lnTo>
                  <a:lnTo>
                    <a:pt x="479530" y="82560"/>
                  </a:lnTo>
                  <a:lnTo>
                    <a:pt x="507447" y="115311"/>
                  </a:lnTo>
                  <a:lnTo>
                    <a:pt x="530119" y="152084"/>
                  </a:lnTo>
                  <a:lnTo>
                    <a:pt x="546996" y="192284"/>
                  </a:lnTo>
                  <a:lnTo>
                    <a:pt x="557526" y="235315"/>
                  </a:lnTo>
                  <a:lnTo>
                    <a:pt x="561159" y="280580"/>
                  </a:lnTo>
                  <a:lnTo>
                    <a:pt x="557526" y="326449"/>
                  </a:lnTo>
                  <a:lnTo>
                    <a:pt x="546996" y="369829"/>
                  </a:lnTo>
                  <a:lnTo>
                    <a:pt x="530119" y="410171"/>
                  </a:lnTo>
                  <a:lnTo>
                    <a:pt x="507447" y="446922"/>
                  </a:lnTo>
                  <a:lnTo>
                    <a:pt x="479530" y="479531"/>
                  </a:lnTo>
                  <a:lnTo>
                    <a:pt x="446921" y="507448"/>
                  </a:lnTo>
                  <a:lnTo>
                    <a:pt x="410170" y="530120"/>
                  </a:lnTo>
                  <a:lnTo>
                    <a:pt x="369828" y="546997"/>
                  </a:lnTo>
                  <a:lnTo>
                    <a:pt x="326448" y="557528"/>
                  </a:lnTo>
                  <a:lnTo>
                    <a:pt x="280579" y="561160"/>
                  </a:lnTo>
                  <a:close/>
                </a:path>
              </a:pathLst>
            </a:custGeom>
            <a:solidFill>
              <a:srgbClr val="FFFFFF"/>
            </a:solidFill>
          </p:spPr>
          <p:txBody>
            <a:bodyPr wrap="square" lIns="0" tIns="0" rIns="0" bIns="0" rtlCol="0"/>
            <a:lstStyle/>
            <a:p>
              <a:endParaRPr/>
            </a:p>
          </p:txBody>
        </p:sp>
        <p:sp>
          <p:nvSpPr>
            <p:cNvPr id="13" name="object 13"/>
            <p:cNvSpPr/>
            <p:nvPr/>
          </p:nvSpPr>
          <p:spPr>
            <a:xfrm>
              <a:off x="14704999" y="632500"/>
              <a:ext cx="581025" cy="581025"/>
            </a:xfrm>
            <a:custGeom>
              <a:avLst/>
              <a:gdLst/>
              <a:ahLst/>
              <a:cxnLst/>
              <a:rect l="l" t="t" r="r" b="b"/>
              <a:pathLst>
                <a:path w="581025" h="581025">
                  <a:moveTo>
                    <a:pt x="290512" y="581024"/>
                  </a:moveTo>
                  <a:lnTo>
                    <a:pt x="243762" y="577248"/>
                  </a:lnTo>
                  <a:lnTo>
                    <a:pt x="199276" y="566305"/>
                  </a:lnTo>
                  <a:lnTo>
                    <a:pt x="157681" y="548778"/>
                  </a:lnTo>
                  <a:lnTo>
                    <a:pt x="119601" y="525246"/>
                  </a:lnTo>
                  <a:lnTo>
                    <a:pt x="85663" y="496292"/>
                  </a:lnTo>
                  <a:lnTo>
                    <a:pt x="56493" y="462495"/>
                  </a:lnTo>
                  <a:lnTo>
                    <a:pt x="32716" y="424438"/>
                  </a:lnTo>
                  <a:lnTo>
                    <a:pt x="14957" y="382701"/>
                  </a:lnTo>
                  <a:lnTo>
                    <a:pt x="3843" y="337865"/>
                  </a:lnTo>
                  <a:lnTo>
                    <a:pt x="0" y="290512"/>
                  </a:lnTo>
                  <a:lnTo>
                    <a:pt x="3843" y="243762"/>
                  </a:lnTo>
                  <a:lnTo>
                    <a:pt x="14957" y="199276"/>
                  </a:lnTo>
                  <a:lnTo>
                    <a:pt x="32716" y="157681"/>
                  </a:lnTo>
                  <a:lnTo>
                    <a:pt x="56493" y="119601"/>
                  </a:lnTo>
                  <a:lnTo>
                    <a:pt x="85663" y="85663"/>
                  </a:lnTo>
                  <a:lnTo>
                    <a:pt x="119601" y="56493"/>
                  </a:lnTo>
                  <a:lnTo>
                    <a:pt x="157681" y="32716"/>
                  </a:lnTo>
                  <a:lnTo>
                    <a:pt x="199276" y="14957"/>
                  </a:lnTo>
                  <a:lnTo>
                    <a:pt x="243762" y="3843"/>
                  </a:lnTo>
                  <a:lnTo>
                    <a:pt x="290512" y="0"/>
                  </a:lnTo>
                  <a:lnTo>
                    <a:pt x="337866" y="3843"/>
                  </a:lnTo>
                  <a:lnTo>
                    <a:pt x="382701" y="14957"/>
                  </a:lnTo>
                  <a:lnTo>
                    <a:pt x="394232" y="19864"/>
                  </a:lnTo>
                  <a:lnTo>
                    <a:pt x="290511" y="19864"/>
                  </a:lnTo>
                  <a:lnTo>
                    <a:pt x="236196" y="25295"/>
                  </a:lnTo>
                  <a:lnTo>
                    <a:pt x="185605" y="40969"/>
                  </a:lnTo>
                  <a:lnTo>
                    <a:pt x="139669" y="65955"/>
                  </a:lnTo>
                  <a:lnTo>
                    <a:pt x="99320" y="99320"/>
                  </a:lnTo>
                  <a:lnTo>
                    <a:pt x="65954" y="138621"/>
                  </a:lnTo>
                  <a:lnTo>
                    <a:pt x="40969" y="184674"/>
                  </a:lnTo>
                  <a:lnTo>
                    <a:pt x="25295" y="235847"/>
                  </a:lnTo>
                  <a:lnTo>
                    <a:pt x="19863" y="290512"/>
                  </a:lnTo>
                  <a:lnTo>
                    <a:pt x="25295" y="344828"/>
                  </a:lnTo>
                  <a:lnTo>
                    <a:pt x="40969" y="395419"/>
                  </a:lnTo>
                  <a:lnTo>
                    <a:pt x="65954" y="441355"/>
                  </a:lnTo>
                  <a:lnTo>
                    <a:pt x="99320" y="481704"/>
                  </a:lnTo>
                  <a:lnTo>
                    <a:pt x="138622" y="515457"/>
                  </a:lnTo>
                  <a:lnTo>
                    <a:pt x="184674" y="541296"/>
                  </a:lnTo>
                  <a:lnTo>
                    <a:pt x="235847" y="557824"/>
                  </a:lnTo>
                  <a:lnTo>
                    <a:pt x="290512" y="563643"/>
                  </a:lnTo>
                  <a:lnTo>
                    <a:pt x="388397" y="563643"/>
                  </a:lnTo>
                  <a:lnTo>
                    <a:pt x="382701" y="566067"/>
                  </a:lnTo>
                  <a:lnTo>
                    <a:pt x="337865" y="577181"/>
                  </a:lnTo>
                  <a:lnTo>
                    <a:pt x="290512" y="581024"/>
                  </a:lnTo>
                  <a:close/>
                </a:path>
                <a:path w="581025" h="581025">
                  <a:moveTo>
                    <a:pt x="388397" y="563643"/>
                  </a:moveTo>
                  <a:lnTo>
                    <a:pt x="290512" y="563643"/>
                  </a:lnTo>
                  <a:lnTo>
                    <a:pt x="346263" y="556776"/>
                  </a:lnTo>
                  <a:lnTo>
                    <a:pt x="397591" y="540365"/>
                  </a:lnTo>
                  <a:lnTo>
                    <a:pt x="443799" y="515108"/>
                  </a:lnTo>
                  <a:lnTo>
                    <a:pt x="484186" y="481704"/>
                  </a:lnTo>
                  <a:lnTo>
                    <a:pt x="517552" y="442402"/>
                  </a:lnTo>
                  <a:lnTo>
                    <a:pt x="542537" y="396350"/>
                  </a:lnTo>
                  <a:lnTo>
                    <a:pt x="558211" y="345177"/>
                  </a:lnTo>
                  <a:lnTo>
                    <a:pt x="563643" y="290512"/>
                  </a:lnTo>
                  <a:lnTo>
                    <a:pt x="558211" y="236196"/>
                  </a:lnTo>
                  <a:lnTo>
                    <a:pt x="542537" y="185605"/>
                  </a:lnTo>
                  <a:lnTo>
                    <a:pt x="517552" y="139669"/>
                  </a:lnTo>
                  <a:lnTo>
                    <a:pt x="484186" y="99320"/>
                  </a:lnTo>
                  <a:lnTo>
                    <a:pt x="443450" y="65954"/>
                  </a:lnTo>
                  <a:lnTo>
                    <a:pt x="396660" y="40969"/>
                  </a:lnTo>
                  <a:lnTo>
                    <a:pt x="345215" y="25295"/>
                  </a:lnTo>
                  <a:lnTo>
                    <a:pt x="290512" y="19864"/>
                  </a:lnTo>
                  <a:lnTo>
                    <a:pt x="394233" y="19864"/>
                  </a:lnTo>
                  <a:lnTo>
                    <a:pt x="462495" y="56493"/>
                  </a:lnTo>
                  <a:lnTo>
                    <a:pt x="496292" y="85663"/>
                  </a:lnTo>
                  <a:lnTo>
                    <a:pt x="525246" y="119601"/>
                  </a:lnTo>
                  <a:lnTo>
                    <a:pt x="548778" y="157681"/>
                  </a:lnTo>
                  <a:lnTo>
                    <a:pt x="566305" y="199276"/>
                  </a:lnTo>
                  <a:lnTo>
                    <a:pt x="577248" y="243762"/>
                  </a:lnTo>
                  <a:lnTo>
                    <a:pt x="581025" y="290512"/>
                  </a:lnTo>
                  <a:lnTo>
                    <a:pt x="577248" y="337262"/>
                  </a:lnTo>
                  <a:lnTo>
                    <a:pt x="566305" y="381748"/>
                  </a:lnTo>
                  <a:lnTo>
                    <a:pt x="548778" y="423343"/>
                  </a:lnTo>
                  <a:lnTo>
                    <a:pt x="525246" y="461423"/>
                  </a:lnTo>
                  <a:lnTo>
                    <a:pt x="496292" y="495361"/>
                  </a:lnTo>
                  <a:lnTo>
                    <a:pt x="462495" y="524531"/>
                  </a:lnTo>
                  <a:lnTo>
                    <a:pt x="424438" y="548308"/>
                  </a:lnTo>
                  <a:lnTo>
                    <a:pt x="388397" y="563643"/>
                  </a:lnTo>
                  <a:close/>
                </a:path>
              </a:pathLst>
            </a:custGeom>
            <a:solidFill>
              <a:srgbClr val="3C3C3C"/>
            </a:solidFill>
          </p:spPr>
          <p:txBody>
            <a:bodyPr wrap="square" lIns="0" tIns="0" rIns="0" bIns="0" rtlCol="0"/>
            <a:lstStyle/>
            <a:p>
              <a:endParaRPr/>
            </a:p>
          </p:txBody>
        </p:sp>
        <p:sp>
          <p:nvSpPr>
            <p:cNvPr id="14" name="object 14"/>
            <p:cNvSpPr/>
            <p:nvPr/>
          </p:nvSpPr>
          <p:spPr>
            <a:xfrm>
              <a:off x="14839083" y="766582"/>
              <a:ext cx="315595" cy="313055"/>
            </a:xfrm>
            <a:custGeom>
              <a:avLst/>
              <a:gdLst/>
              <a:ahLst/>
              <a:cxnLst/>
              <a:rect l="l" t="t" r="r" b="b"/>
              <a:pathLst>
                <a:path w="315594" h="313055">
                  <a:moveTo>
                    <a:pt x="156429" y="312859"/>
                  </a:moveTo>
                  <a:lnTo>
                    <a:pt x="107742" y="304933"/>
                  </a:lnTo>
                  <a:lnTo>
                    <a:pt x="64896" y="282825"/>
                  </a:lnTo>
                  <a:lnTo>
                    <a:pt x="30749" y="249036"/>
                  </a:lnTo>
                  <a:lnTo>
                    <a:pt x="8164" y="206070"/>
                  </a:lnTo>
                  <a:lnTo>
                    <a:pt x="0" y="156429"/>
                  </a:lnTo>
                  <a:lnTo>
                    <a:pt x="7925" y="107742"/>
                  </a:lnTo>
                  <a:lnTo>
                    <a:pt x="30034" y="64896"/>
                  </a:lnTo>
                  <a:lnTo>
                    <a:pt x="63822" y="30749"/>
                  </a:lnTo>
                  <a:lnTo>
                    <a:pt x="106788" y="8164"/>
                  </a:lnTo>
                  <a:lnTo>
                    <a:pt x="156429" y="0"/>
                  </a:lnTo>
                  <a:lnTo>
                    <a:pt x="207281" y="7925"/>
                  </a:lnTo>
                  <a:lnTo>
                    <a:pt x="250982" y="30034"/>
                  </a:lnTo>
                  <a:lnTo>
                    <a:pt x="285149" y="63823"/>
                  </a:lnTo>
                  <a:lnTo>
                    <a:pt x="307396" y="106789"/>
                  </a:lnTo>
                  <a:lnTo>
                    <a:pt x="315342" y="156429"/>
                  </a:lnTo>
                  <a:lnTo>
                    <a:pt x="306204" y="206070"/>
                  </a:lnTo>
                  <a:lnTo>
                    <a:pt x="283360" y="249036"/>
                  </a:lnTo>
                  <a:lnTo>
                    <a:pt x="249194" y="282825"/>
                  </a:lnTo>
                  <a:lnTo>
                    <a:pt x="206089" y="304933"/>
                  </a:lnTo>
                  <a:lnTo>
                    <a:pt x="156429" y="312859"/>
                  </a:lnTo>
                  <a:close/>
                </a:path>
              </a:pathLst>
            </a:custGeom>
            <a:solidFill>
              <a:srgbClr val="77C6FB"/>
            </a:solidFill>
          </p:spPr>
          <p:txBody>
            <a:bodyPr wrap="square" lIns="0" tIns="0" rIns="0" bIns="0" rtlCol="0"/>
            <a:lstStyle/>
            <a:p>
              <a:endParaRPr/>
            </a:p>
          </p:txBody>
        </p:sp>
        <p:sp>
          <p:nvSpPr>
            <p:cNvPr id="15" name="object 15"/>
            <p:cNvSpPr/>
            <p:nvPr/>
          </p:nvSpPr>
          <p:spPr>
            <a:xfrm>
              <a:off x="14829149" y="756650"/>
              <a:ext cx="335280" cy="332740"/>
            </a:xfrm>
            <a:custGeom>
              <a:avLst/>
              <a:gdLst/>
              <a:ahLst/>
              <a:cxnLst/>
              <a:rect l="l" t="t" r="r" b="b"/>
              <a:pathLst>
                <a:path w="335280" h="332740">
                  <a:moveTo>
                    <a:pt x="166361" y="332723"/>
                  </a:moveTo>
                  <a:lnTo>
                    <a:pt x="122138" y="326780"/>
                  </a:lnTo>
                  <a:lnTo>
                    <a:pt x="82399" y="310008"/>
                  </a:lnTo>
                  <a:lnTo>
                    <a:pt x="48729" y="283994"/>
                  </a:lnTo>
                  <a:lnTo>
                    <a:pt x="22714" y="250324"/>
                  </a:lnTo>
                  <a:lnTo>
                    <a:pt x="5943" y="210584"/>
                  </a:lnTo>
                  <a:lnTo>
                    <a:pt x="0" y="166361"/>
                  </a:lnTo>
                  <a:lnTo>
                    <a:pt x="5943" y="122138"/>
                  </a:lnTo>
                  <a:lnTo>
                    <a:pt x="22714" y="82399"/>
                  </a:lnTo>
                  <a:lnTo>
                    <a:pt x="48729" y="48729"/>
                  </a:lnTo>
                  <a:lnTo>
                    <a:pt x="82399" y="22714"/>
                  </a:lnTo>
                  <a:lnTo>
                    <a:pt x="122139" y="5943"/>
                  </a:lnTo>
                  <a:lnTo>
                    <a:pt x="166361" y="0"/>
                  </a:lnTo>
                  <a:lnTo>
                    <a:pt x="211630" y="5943"/>
                  </a:lnTo>
                  <a:lnTo>
                    <a:pt x="245197" y="19864"/>
                  </a:lnTo>
                  <a:lnTo>
                    <a:pt x="166361" y="19864"/>
                  </a:lnTo>
                  <a:lnTo>
                    <a:pt x="136100" y="22618"/>
                  </a:lnTo>
                  <a:lnTo>
                    <a:pt x="83956" y="43957"/>
                  </a:lnTo>
                  <a:lnTo>
                    <a:pt x="45004" y="83956"/>
                  </a:lnTo>
                  <a:lnTo>
                    <a:pt x="22967" y="136100"/>
                  </a:lnTo>
                  <a:lnTo>
                    <a:pt x="19863" y="166361"/>
                  </a:lnTo>
                  <a:lnTo>
                    <a:pt x="22618" y="195576"/>
                  </a:lnTo>
                  <a:lnTo>
                    <a:pt x="43957" y="248417"/>
                  </a:lnTo>
                  <a:lnTo>
                    <a:pt x="83957" y="289154"/>
                  </a:lnTo>
                  <a:lnTo>
                    <a:pt x="136100" y="312200"/>
                  </a:lnTo>
                  <a:lnTo>
                    <a:pt x="166361" y="315342"/>
                  </a:lnTo>
                  <a:lnTo>
                    <a:pt x="237752" y="315342"/>
                  </a:lnTo>
                  <a:lnTo>
                    <a:pt x="210596" y="326780"/>
                  </a:lnTo>
                  <a:lnTo>
                    <a:pt x="166361" y="332723"/>
                  </a:lnTo>
                  <a:close/>
                </a:path>
                <a:path w="335280" h="332740">
                  <a:moveTo>
                    <a:pt x="237752" y="315342"/>
                  </a:moveTo>
                  <a:lnTo>
                    <a:pt x="166361" y="315342"/>
                  </a:lnTo>
                  <a:lnTo>
                    <a:pt x="197011" y="311152"/>
                  </a:lnTo>
                  <a:lnTo>
                    <a:pt x="225333" y="302306"/>
                  </a:lnTo>
                  <a:lnTo>
                    <a:pt x="273131" y="270648"/>
                  </a:lnTo>
                  <a:lnTo>
                    <a:pt x="303548" y="225023"/>
                  </a:lnTo>
                  <a:lnTo>
                    <a:pt x="315342" y="166361"/>
                  </a:lnTo>
                  <a:lnTo>
                    <a:pt x="312587" y="136100"/>
                  </a:lnTo>
                  <a:lnTo>
                    <a:pt x="291249" y="83956"/>
                  </a:lnTo>
                  <a:lnTo>
                    <a:pt x="250512" y="45004"/>
                  </a:lnTo>
                  <a:lnTo>
                    <a:pt x="195963" y="22967"/>
                  </a:lnTo>
                  <a:lnTo>
                    <a:pt x="166361" y="19864"/>
                  </a:lnTo>
                  <a:lnTo>
                    <a:pt x="245197" y="19864"/>
                  </a:lnTo>
                  <a:lnTo>
                    <a:pt x="286166" y="48729"/>
                  </a:lnTo>
                  <a:lnTo>
                    <a:pt x="312399" y="82399"/>
                  </a:lnTo>
                  <a:lnTo>
                    <a:pt x="329251" y="122138"/>
                  </a:lnTo>
                  <a:lnTo>
                    <a:pt x="335206" y="166361"/>
                  </a:lnTo>
                  <a:lnTo>
                    <a:pt x="328217" y="210584"/>
                  </a:lnTo>
                  <a:lnTo>
                    <a:pt x="310744" y="250324"/>
                  </a:lnTo>
                  <a:lnTo>
                    <a:pt x="284305" y="283994"/>
                  </a:lnTo>
                  <a:lnTo>
                    <a:pt x="250416" y="310008"/>
                  </a:lnTo>
                  <a:lnTo>
                    <a:pt x="237752" y="315342"/>
                  </a:lnTo>
                  <a:close/>
                </a:path>
              </a:pathLst>
            </a:custGeom>
            <a:solidFill>
              <a:srgbClr val="3C3C3C"/>
            </a:solidFill>
          </p:spPr>
          <p:txBody>
            <a:bodyPr wrap="square" lIns="0" tIns="0" rIns="0" bIns="0" rtlCol="0"/>
            <a:lstStyle/>
            <a:p>
              <a:endParaRPr/>
            </a:p>
          </p:txBody>
        </p:sp>
        <p:sp>
          <p:nvSpPr>
            <p:cNvPr id="16" name="object 16"/>
            <p:cNvSpPr/>
            <p:nvPr/>
          </p:nvSpPr>
          <p:spPr>
            <a:xfrm>
              <a:off x="11380000" y="852499"/>
              <a:ext cx="581025" cy="571500"/>
            </a:xfrm>
            <a:custGeom>
              <a:avLst/>
              <a:gdLst/>
              <a:ahLst/>
              <a:cxnLst/>
              <a:rect l="l" t="t" r="r" b="b"/>
              <a:pathLst>
                <a:path w="581025" h="571500">
                  <a:moveTo>
                    <a:pt x="291770" y="571499"/>
                  </a:moveTo>
                  <a:lnTo>
                    <a:pt x="244483" y="567792"/>
                  </a:lnTo>
                  <a:lnTo>
                    <a:pt x="199611" y="557048"/>
                  </a:lnTo>
                  <a:lnTo>
                    <a:pt x="157757" y="539833"/>
                  </a:lnTo>
                  <a:lnTo>
                    <a:pt x="119525" y="516715"/>
                  </a:lnTo>
                  <a:lnTo>
                    <a:pt x="85518" y="488259"/>
                  </a:lnTo>
                  <a:lnTo>
                    <a:pt x="56341" y="455033"/>
                  </a:lnTo>
                  <a:lnTo>
                    <a:pt x="32597" y="417602"/>
                  </a:lnTo>
                  <a:lnTo>
                    <a:pt x="14890" y="376534"/>
                  </a:lnTo>
                  <a:lnTo>
                    <a:pt x="3823" y="332394"/>
                  </a:lnTo>
                  <a:lnTo>
                    <a:pt x="0" y="285749"/>
                  </a:lnTo>
                  <a:lnTo>
                    <a:pt x="4434" y="239709"/>
                  </a:lnTo>
                  <a:lnTo>
                    <a:pt x="15856" y="195920"/>
                  </a:lnTo>
                  <a:lnTo>
                    <a:pt x="33707" y="154993"/>
                  </a:lnTo>
                  <a:lnTo>
                    <a:pt x="57428" y="117540"/>
                  </a:lnTo>
                  <a:lnTo>
                    <a:pt x="86462" y="84172"/>
                  </a:lnTo>
                  <a:lnTo>
                    <a:pt x="120249" y="55500"/>
                  </a:lnTo>
                  <a:lnTo>
                    <a:pt x="158232" y="32135"/>
                  </a:lnTo>
                  <a:lnTo>
                    <a:pt x="199852" y="14690"/>
                  </a:lnTo>
                  <a:lnTo>
                    <a:pt x="244551" y="3774"/>
                  </a:lnTo>
                  <a:lnTo>
                    <a:pt x="291770" y="0"/>
                  </a:lnTo>
                  <a:lnTo>
                    <a:pt x="338375" y="3707"/>
                  </a:lnTo>
                  <a:lnTo>
                    <a:pt x="382701" y="14451"/>
                  </a:lnTo>
                  <a:lnTo>
                    <a:pt x="424130" y="31666"/>
                  </a:lnTo>
                  <a:lnTo>
                    <a:pt x="462043" y="54784"/>
                  </a:lnTo>
                  <a:lnTo>
                    <a:pt x="495820" y="83240"/>
                  </a:lnTo>
                  <a:lnTo>
                    <a:pt x="524844" y="116466"/>
                  </a:lnTo>
                  <a:lnTo>
                    <a:pt x="548495" y="153897"/>
                  </a:lnTo>
                  <a:lnTo>
                    <a:pt x="566154" y="194965"/>
                  </a:lnTo>
                  <a:lnTo>
                    <a:pt x="577204" y="239105"/>
                  </a:lnTo>
                  <a:lnTo>
                    <a:pt x="581025" y="285749"/>
                  </a:lnTo>
                  <a:lnTo>
                    <a:pt x="577272" y="331790"/>
                  </a:lnTo>
                  <a:lnTo>
                    <a:pt x="566396" y="375579"/>
                  </a:lnTo>
                  <a:lnTo>
                    <a:pt x="548970" y="416506"/>
                  </a:lnTo>
                  <a:lnTo>
                    <a:pt x="525568" y="453959"/>
                  </a:lnTo>
                  <a:lnTo>
                    <a:pt x="496763" y="487327"/>
                  </a:lnTo>
                  <a:lnTo>
                    <a:pt x="463129" y="515999"/>
                  </a:lnTo>
                  <a:lnTo>
                    <a:pt x="425239" y="539364"/>
                  </a:lnTo>
                  <a:lnTo>
                    <a:pt x="383667" y="556809"/>
                  </a:lnTo>
                  <a:lnTo>
                    <a:pt x="338986" y="567725"/>
                  </a:lnTo>
                  <a:lnTo>
                    <a:pt x="291770" y="571499"/>
                  </a:lnTo>
                  <a:close/>
                </a:path>
              </a:pathLst>
            </a:custGeom>
            <a:solidFill>
              <a:srgbClr val="77C6FB"/>
            </a:solidFill>
          </p:spPr>
          <p:txBody>
            <a:bodyPr wrap="square" lIns="0" tIns="0" rIns="0" bIns="0" rtlCol="0"/>
            <a:lstStyle/>
            <a:p>
              <a:endParaRPr/>
            </a:p>
          </p:txBody>
        </p:sp>
        <p:sp>
          <p:nvSpPr>
            <p:cNvPr id="17" name="object 17"/>
            <p:cNvSpPr/>
            <p:nvPr/>
          </p:nvSpPr>
          <p:spPr>
            <a:xfrm>
              <a:off x="11377499" y="847499"/>
              <a:ext cx="581025" cy="581025"/>
            </a:xfrm>
            <a:custGeom>
              <a:avLst/>
              <a:gdLst/>
              <a:ahLst/>
              <a:cxnLst/>
              <a:rect l="l" t="t" r="r" b="b"/>
              <a:pathLst>
                <a:path w="581025" h="581025">
                  <a:moveTo>
                    <a:pt x="290512" y="581024"/>
                  </a:moveTo>
                  <a:lnTo>
                    <a:pt x="243762" y="577248"/>
                  </a:lnTo>
                  <a:lnTo>
                    <a:pt x="199276" y="566305"/>
                  </a:lnTo>
                  <a:lnTo>
                    <a:pt x="157680" y="548778"/>
                  </a:lnTo>
                  <a:lnTo>
                    <a:pt x="119601" y="525246"/>
                  </a:lnTo>
                  <a:lnTo>
                    <a:pt x="85663" y="496292"/>
                  </a:lnTo>
                  <a:lnTo>
                    <a:pt x="56493" y="462495"/>
                  </a:lnTo>
                  <a:lnTo>
                    <a:pt x="32716" y="424438"/>
                  </a:lnTo>
                  <a:lnTo>
                    <a:pt x="14957" y="382701"/>
                  </a:lnTo>
                  <a:lnTo>
                    <a:pt x="3843" y="337866"/>
                  </a:lnTo>
                  <a:lnTo>
                    <a:pt x="0" y="290512"/>
                  </a:lnTo>
                  <a:lnTo>
                    <a:pt x="3776" y="243762"/>
                  </a:lnTo>
                  <a:lnTo>
                    <a:pt x="14719" y="199276"/>
                  </a:lnTo>
                  <a:lnTo>
                    <a:pt x="32246" y="157681"/>
                  </a:lnTo>
                  <a:lnTo>
                    <a:pt x="55778" y="119601"/>
                  </a:lnTo>
                  <a:lnTo>
                    <a:pt x="84732" y="85663"/>
                  </a:lnTo>
                  <a:lnTo>
                    <a:pt x="118529" y="56493"/>
                  </a:lnTo>
                  <a:lnTo>
                    <a:pt x="156586" y="32716"/>
                  </a:lnTo>
                  <a:lnTo>
                    <a:pt x="198323" y="14957"/>
                  </a:lnTo>
                  <a:lnTo>
                    <a:pt x="243158" y="3843"/>
                  </a:lnTo>
                  <a:lnTo>
                    <a:pt x="290512" y="0"/>
                  </a:lnTo>
                  <a:lnTo>
                    <a:pt x="337262" y="3776"/>
                  </a:lnTo>
                  <a:lnTo>
                    <a:pt x="352192" y="7449"/>
                  </a:lnTo>
                  <a:lnTo>
                    <a:pt x="290512" y="7449"/>
                  </a:lnTo>
                  <a:lnTo>
                    <a:pt x="234334" y="14354"/>
                  </a:lnTo>
                  <a:lnTo>
                    <a:pt x="181880" y="31037"/>
                  </a:lnTo>
                  <a:lnTo>
                    <a:pt x="134082" y="57031"/>
                  </a:lnTo>
                  <a:lnTo>
                    <a:pt x="91871" y="91871"/>
                  </a:lnTo>
                  <a:lnTo>
                    <a:pt x="56682" y="133035"/>
                  </a:lnTo>
                  <a:lnTo>
                    <a:pt x="30106" y="180949"/>
                  </a:lnTo>
                  <a:lnTo>
                    <a:pt x="13307" y="233985"/>
                  </a:lnTo>
                  <a:lnTo>
                    <a:pt x="7449" y="290512"/>
                  </a:lnTo>
                  <a:lnTo>
                    <a:pt x="14704" y="346690"/>
                  </a:lnTo>
                  <a:lnTo>
                    <a:pt x="31969" y="399144"/>
                  </a:lnTo>
                  <a:lnTo>
                    <a:pt x="58079" y="446942"/>
                  </a:lnTo>
                  <a:lnTo>
                    <a:pt x="91871" y="489153"/>
                  </a:lnTo>
                  <a:lnTo>
                    <a:pt x="133035" y="524342"/>
                  </a:lnTo>
                  <a:lnTo>
                    <a:pt x="180949" y="550918"/>
                  </a:lnTo>
                  <a:lnTo>
                    <a:pt x="233985" y="567717"/>
                  </a:lnTo>
                  <a:lnTo>
                    <a:pt x="290512" y="573575"/>
                  </a:lnTo>
                  <a:lnTo>
                    <a:pt x="352410" y="573575"/>
                  </a:lnTo>
                  <a:lnTo>
                    <a:pt x="337865" y="577181"/>
                  </a:lnTo>
                  <a:lnTo>
                    <a:pt x="290512" y="581024"/>
                  </a:lnTo>
                  <a:close/>
                </a:path>
                <a:path w="581025" h="581025">
                  <a:moveTo>
                    <a:pt x="352410" y="573575"/>
                  </a:moveTo>
                  <a:lnTo>
                    <a:pt x="290512" y="573575"/>
                  </a:lnTo>
                  <a:lnTo>
                    <a:pt x="347086" y="566305"/>
                  </a:lnTo>
                  <a:lnTo>
                    <a:pt x="400075" y="549056"/>
                  </a:lnTo>
                  <a:lnTo>
                    <a:pt x="447989" y="522945"/>
                  </a:lnTo>
                  <a:lnTo>
                    <a:pt x="489153" y="489153"/>
                  </a:lnTo>
                  <a:lnTo>
                    <a:pt x="522906" y="447989"/>
                  </a:lnTo>
                  <a:lnTo>
                    <a:pt x="548745" y="400075"/>
                  </a:lnTo>
                  <a:lnTo>
                    <a:pt x="565272" y="347039"/>
                  </a:lnTo>
                  <a:lnTo>
                    <a:pt x="571092" y="290512"/>
                  </a:lnTo>
                  <a:lnTo>
                    <a:pt x="565621" y="233985"/>
                  </a:lnTo>
                  <a:lnTo>
                    <a:pt x="549676" y="180949"/>
                  </a:lnTo>
                  <a:lnTo>
                    <a:pt x="523954" y="133035"/>
                  </a:lnTo>
                  <a:lnTo>
                    <a:pt x="489153" y="91871"/>
                  </a:lnTo>
                  <a:lnTo>
                    <a:pt x="447989" y="56682"/>
                  </a:lnTo>
                  <a:lnTo>
                    <a:pt x="400075" y="30106"/>
                  </a:lnTo>
                  <a:lnTo>
                    <a:pt x="347039" y="13307"/>
                  </a:lnTo>
                  <a:lnTo>
                    <a:pt x="290512" y="7449"/>
                  </a:lnTo>
                  <a:lnTo>
                    <a:pt x="352192" y="7449"/>
                  </a:lnTo>
                  <a:lnTo>
                    <a:pt x="423343" y="32246"/>
                  </a:lnTo>
                  <a:lnTo>
                    <a:pt x="461423" y="55778"/>
                  </a:lnTo>
                  <a:lnTo>
                    <a:pt x="495361" y="84732"/>
                  </a:lnTo>
                  <a:lnTo>
                    <a:pt x="524531" y="118529"/>
                  </a:lnTo>
                  <a:lnTo>
                    <a:pt x="548308" y="156586"/>
                  </a:lnTo>
                  <a:lnTo>
                    <a:pt x="566067" y="198323"/>
                  </a:lnTo>
                  <a:lnTo>
                    <a:pt x="577181" y="243158"/>
                  </a:lnTo>
                  <a:lnTo>
                    <a:pt x="581024" y="290512"/>
                  </a:lnTo>
                  <a:lnTo>
                    <a:pt x="577248" y="337262"/>
                  </a:lnTo>
                  <a:lnTo>
                    <a:pt x="566305" y="381748"/>
                  </a:lnTo>
                  <a:lnTo>
                    <a:pt x="548777" y="423343"/>
                  </a:lnTo>
                  <a:lnTo>
                    <a:pt x="525246" y="461423"/>
                  </a:lnTo>
                  <a:lnTo>
                    <a:pt x="496292" y="495361"/>
                  </a:lnTo>
                  <a:lnTo>
                    <a:pt x="462495" y="524531"/>
                  </a:lnTo>
                  <a:lnTo>
                    <a:pt x="424438" y="548308"/>
                  </a:lnTo>
                  <a:lnTo>
                    <a:pt x="382701" y="566067"/>
                  </a:lnTo>
                  <a:lnTo>
                    <a:pt x="352410" y="573575"/>
                  </a:lnTo>
                  <a:close/>
                </a:path>
              </a:pathLst>
            </a:custGeom>
            <a:solidFill>
              <a:srgbClr val="3C3C3C"/>
            </a:solidFill>
          </p:spPr>
          <p:txBody>
            <a:bodyPr wrap="square" lIns="0" tIns="0" rIns="0" bIns="0" rtlCol="0"/>
            <a:lstStyle/>
            <a:p>
              <a:endParaRPr/>
            </a:p>
          </p:txBody>
        </p:sp>
        <p:sp>
          <p:nvSpPr>
            <p:cNvPr id="18" name="object 18"/>
            <p:cNvSpPr/>
            <p:nvPr/>
          </p:nvSpPr>
          <p:spPr>
            <a:xfrm>
              <a:off x="11454998" y="925000"/>
              <a:ext cx="428625" cy="428625"/>
            </a:xfrm>
            <a:custGeom>
              <a:avLst/>
              <a:gdLst/>
              <a:ahLst/>
              <a:cxnLst/>
              <a:rect l="l" t="t" r="r" b="b"/>
              <a:pathLst>
                <a:path w="428625" h="428625">
                  <a:moveTo>
                    <a:pt x="214312" y="428624"/>
                  </a:moveTo>
                  <a:lnTo>
                    <a:pt x="165562" y="423030"/>
                  </a:lnTo>
                  <a:lnTo>
                    <a:pt x="120604" y="407061"/>
                  </a:lnTo>
                  <a:lnTo>
                    <a:pt x="80790" y="381938"/>
                  </a:lnTo>
                  <a:lnTo>
                    <a:pt x="47471" y="348880"/>
                  </a:lnTo>
                  <a:lnTo>
                    <a:pt x="21999" y="309110"/>
                  </a:lnTo>
                  <a:lnTo>
                    <a:pt x="5725" y="263847"/>
                  </a:lnTo>
                  <a:lnTo>
                    <a:pt x="0" y="214312"/>
                  </a:lnTo>
                  <a:lnTo>
                    <a:pt x="5594" y="164777"/>
                  </a:lnTo>
                  <a:lnTo>
                    <a:pt x="21563" y="119514"/>
                  </a:lnTo>
                  <a:lnTo>
                    <a:pt x="46687" y="79744"/>
                  </a:lnTo>
                  <a:lnTo>
                    <a:pt x="79744" y="46686"/>
                  </a:lnTo>
                  <a:lnTo>
                    <a:pt x="119514" y="21563"/>
                  </a:lnTo>
                  <a:lnTo>
                    <a:pt x="164777" y="5594"/>
                  </a:lnTo>
                  <a:lnTo>
                    <a:pt x="214312" y="0"/>
                  </a:lnTo>
                  <a:lnTo>
                    <a:pt x="263062" y="5594"/>
                  </a:lnTo>
                  <a:lnTo>
                    <a:pt x="308020" y="21563"/>
                  </a:lnTo>
                  <a:lnTo>
                    <a:pt x="347834" y="46686"/>
                  </a:lnTo>
                  <a:lnTo>
                    <a:pt x="381153" y="79744"/>
                  </a:lnTo>
                  <a:lnTo>
                    <a:pt x="406625" y="119514"/>
                  </a:lnTo>
                  <a:lnTo>
                    <a:pt x="422899" y="164777"/>
                  </a:lnTo>
                  <a:lnTo>
                    <a:pt x="428624" y="214312"/>
                  </a:lnTo>
                  <a:lnTo>
                    <a:pt x="423030" y="263062"/>
                  </a:lnTo>
                  <a:lnTo>
                    <a:pt x="407061" y="308020"/>
                  </a:lnTo>
                  <a:lnTo>
                    <a:pt x="381937" y="347834"/>
                  </a:lnTo>
                  <a:lnTo>
                    <a:pt x="348880" y="381153"/>
                  </a:lnTo>
                  <a:lnTo>
                    <a:pt x="309110" y="406625"/>
                  </a:lnTo>
                  <a:lnTo>
                    <a:pt x="263847" y="422899"/>
                  </a:lnTo>
                  <a:lnTo>
                    <a:pt x="214312" y="428624"/>
                  </a:lnTo>
                  <a:close/>
                </a:path>
              </a:pathLst>
            </a:custGeom>
            <a:solidFill>
              <a:srgbClr val="FFFFFF"/>
            </a:solidFill>
          </p:spPr>
          <p:txBody>
            <a:bodyPr wrap="square" lIns="0" tIns="0" rIns="0" bIns="0" rtlCol="0"/>
            <a:lstStyle/>
            <a:p>
              <a:endParaRPr/>
            </a:p>
          </p:txBody>
        </p:sp>
        <p:sp>
          <p:nvSpPr>
            <p:cNvPr id="19" name="object 19"/>
            <p:cNvSpPr/>
            <p:nvPr/>
          </p:nvSpPr>
          <p:spPr>
            <a:xfrm>
              <a:off x="11450000" y="919999"/>
              <a:ext cx="438150" cy="438150"/>
            </a:xfrm>
            <a:custGeom>
              <a:avLst/>
              <a:gdLst/>
              <a:ahLst/>
              <a:cxnLst/>
              <a:rect l="l" t="t" r="r" b="b"/>
              <a:pathLst>
                <a:path w="438150" h="438150">
                  <a:moveTo>
                    <a:pt x="219075" y="438149"/>
                  </a:moveTo>
                  <a:lnTo>
                    <a:pt x="174638" y="433739"/>
                  </a:lnTo>
                  <a:lnTo>
                    <a:pt x="133382" y="421073"/>
                  </a:lnTo>
                  <a:lnTo>
                    <a:pt x="96151" y="400997"/>
                  </a:lnTo>
                  <a:lnTo>
                    <a:pt x="63793" y="374356"/>
                  </a:lnTo>
                  <a:lnTo>
                    <a:pt x="37152" y="341998"/>
                  </a:lnTo>
                  <a:lnTo>
                    <a:pt x="17076" y="304767"/>
                  </a:lnTo>
                  <a:lnTo>
                    <a:pt x="4410" y="263511"/>
                  </a:lnTo>
                  <a:lnTo>
                    <a:pt x="0" y="219074"/>
                  </a:lnTo>
                  <a:lnTo>
                    <a:pt x="5733" y="169314"/>
                  </a:lnTo>
                  <a:lnTo>
                    <a:pt x="22093" y="123385"/>
                  </a:lnTo>
                  <a:lnTo>
                    <a:pt x="47815" y="82682"/>
                  </a:lnTo>
                  <a:lnTo>
                    <a:pt x="81637" y="48599"/>
                  </a:lnTo>
                  <a:lnTo>
                    <a:pt x="122297" y="22528"/>
                  </a:lnTo>
                  <a:lnTo>
                    <a:pt x="168530" y="5864"/>
                  </a:lnTo>
                  <a:lnTo>
                    <a:pt x="219075" y="0"/>
                  </a:lnTo>
                  <a:lnTo>
                    <a:pt x="268835" y="5733"/>
                  </a:lnTo>
                  <a:lnTo>
                    <a:pt x="280695" y="9958"/>
                  </a:lnTo>
                  <a:lnTo>
                    <a:pt x="219075" y="9958"/>
                  </a:lnTo>
                  <a:lnTo>
                    <a:pt x="175781" y="12992"/>
                  </a:lnTo>
                  <a:lnTo>
                    <a:pt x="135988" y="24894"/>
                  </a:lnTo>
                  <a:lnTo>
                    <a:pt x="100396" y="44266"/>
                  </a:lnTo>
                  <a:lnTo>
                    <a:pt x="69705" y="69705"/>
                  </a:lnTo>
                  <a:lnTo>
                    <a:pt x="43176" y="101796"/>
                  </a:lnTo>
                  <a:lnTo>
                    <a:pt x="23649" y="137855"/>
                  </a:lnTo>
                  <a:lnTo>
                    <a:pt x="11591" y="177181"/>
                  </a:lnTo>
                  <a:lnTo>
                    <a:pt x="7468" y="219075"/>
                  </a:lnTo>
                  <a:lnTo>
                    <a:pt x="11941" y="262368"/>
                  </a:lnTo>
                  <a:lnTo>
                    <a:pt x="24583" y="302161"/>
                  </a:lnTo>
                  <a:lnTo>
                    <a:pt x="44227" y="337753"/>
                  </a:lnTo>
                  <a:lnTo>
                    <a:pt x="69705" y="368444"/>
                  </a:lnTo>
                  <a:lnTo>
                    <a:pt x="101796" y="393533"/>
                  </a:lnTo>
                  <a:lnTo>
                    <a:pt x="137855" y="412321"/>
                  </a:lnTo>
                  <a:lnTo>
                    <a:pt x="177181" y="424107"/>
                  </a:lnTo>
                  <a:lnTo>
                    <a:pt x="219075" y="428192"/>
                  </a:lnTo>
                  <a:lnTo>
                    <a:pt x="280976" y="428192"/>
                  </a:lnTo>
                  <a:lnTo>
                    <a:pt x="269619" y="432285"/>
                  </a:lnTo>
                  <a:lnTo>
                    <a:pt x="219075" y="438149"/>
                  </a:lnTo>
                  <a:close/>
                </a:path>
                <a:path w="438150" h="438150">
                  <a:moveTo>
                    <a:pt x="280976" y="428192"/>
                  </a:moveTo>
                  <a:lnTo>
                    <a:pt x="219075" y="428192"/>
                  </a:lnTo>
                  <a:lnTo>
                    <a:pt x="260929" y="425158"/>
                  </a:lnTo>
                  <a:lnTo>
                    <a:pt x="299983" y="413255"/>
                  </a:lnTo>
                  <a:lnTo>
                    <a:pt x="335302" y="393883"/>
                  </a:lnTo>
                  <a:lnTo>
                    <a:pt x="365954" y="368444"/>
                  </a:lnTo>
                  <a:lnTo>
                    <a:pt x="392483" y="336353"/>
                  </a:lnTo>
                  <a:lnTo>
                    <a:pt x="412010" y="300294"/>
                  </a:lnTo>
                  <a:lnTo>
                    <a:pt x="424068" y="260968"/>
                  </a:lnTo>
                  <a:lnTo>
                    <a:pt x="428192" y="219074"/>
                  </a:lnTo>
                  <a:lnTo>
                    <a:pt x="423718" y="175781"/>
                  </a:lnTo>
                  <a:lnTo>
                    <a:pt x="411076" y="135988"/>
                  </a:lnTo>
                  <a:lnTo>
                    <a:pt x="391433" y="100396"/>
                  </a:lnTo>
                  <a:lnTo>
                    <a:pt x="365954" y="69705"/>
                  </a:lnTo>
                  <a:lnTo>
                    <a:pt x="335302" y="44616"/>
                  </a:lnTo>
                  <a:lnTo>
                    <a:pt x="299983" y="25828"/>
                  </a:lnTo>
                  <a:lnTo>
                    <a:pt x="260929" y="14042"/>
                  </a:lnTo>
                  <a:lnTo>
                    <a:pt x="219075" y="9958"/>
                  </a:lnTo>
                  <a:lnTo>
                    <a:pt x="280695" y="9958"/>
                  </a:lnTo>
                  <a:lnTo>
                    <a:pt x="355467" y="47815"/>
                  </a:lnTo>
                  <a:lnTo>
                    <a:pt x="389550" y="81637"/>
                  </a:lnTo>
                  <a:lnTo>
                    <a:pt x="415621" y="122297"/>
                  </a:lnTo>
                  <a:lnTo>
                    <a:pt x="432285" y="168530"/>
                  </a:lnTo>
                  <a:lnTo>
                    <a:pt x="438150" y="219075"/>
                  </a:lnTo>
                  <a:lnTo>
                    <a:pt x="432416" y="268835"/>
                  </a:lnTo>
                  <a:lnTo>
                    <a:pt x="416056" y="314764"/>
                  </a:lnTo>
                  <a:lnTo>
                    <a:pt x="390334" y="355467"/>
                  </a:lnTo>
                  <a:lnTo>
                    <a:pt x="356512" y="389550"/>
                  </a:lnTo>
                  <a:lnTo>
                    <a:pt x="315853" y="415621"/>
                  </a:lnTo>
                  <a:lnTo>
                    <a:pt x="280976" y="428192"/>
                  </a:lnTo>
                  <a:close/>
                </a:path>
              </a:pathLst>
            </a:custGeom>
            <a:solidFill>
              <a:srgbClr val="3C3C3C"/>
            </a:solidFill>
          </p:spPr>
          <p:txBody>
            <a:bodyPr wrap="square" lIns="0" tIns="0" rIns="0" bIns="0" rtlCol="0"/>
            <a:lstStyle/>
            <a:p>
              <a:endParaRPr/>
            </a:p>
          </p:txBody>
        </p:sp>
        <p:sp>
          <p:nvSpPr>
            <p:cNvPr id="20" name="object 20"/>
            <p:cNvSpPr/>
            <p:nvPr/>
          </p:nvSpPr>
          <p:spPr>
            <a:xfrm>
              <a:off x="11532499" y="1004999"/>
              <a:ext cx="276225" cy="266700"/>
            </a:xfrm>
            <a:custGeom>
              <a:avLst/>
              <a:gdLst/>
              <a:ahLst/>
              <a:cxnLst/>
              <a:rect l="l" t="t" r="r" b="b"/>
              <a:pathLst>
                <a:path w="276225" h="266700">
                  <a:moveTo>
                    <a:pt x="139379" y="266628"/>
                  </a:moveTo>
                  <a:lnTo>
                    <a:pt x="94717" y="260821"/>
                  </a:lnTo>
                  <a:lnTo>
                    <a:pt x="56380" y="242098"/>
                  </a:lnTo>
                  <a:lnTo>
                    <a:pt x="26436" y="212947"/>
                  </a:lnTo>
                  <a:lnTo>
                    <a:pt x="6953" y="175856"/>
                  </a:lnTo>
                  <a:lnTo>
                    <a:pt x="0" y="133314"/>
                  </a:lnTo>
                  <a:lnTo>
                    <a:pt x="7197" y="91009"/>
                  </a:lnTo>
                  <a:lnTo>
                    <a:pt x="27166" y="54392"/>
                  </a:lnTo>
                  <a:lnTo>
                    <a:pt x="57475" y="25596"/>
                  </a:lnTo>
                  <a:lnTo>
                    <a:pt x="95690" y="6754"/>
                  </a:lnTo>
                  <a:lnTo>
                    <a:pt x="139379" y="0"/>
                  </a:lnTo>
                  <a:lnTo>
                    <a:pt x="182805" y="6754"/>
                  </a:lnTo>
                  <a:lnTo>
                    <a:pt x="220392" y="25596"/>
                  </a:lnTo>
                  <a:lnTo>
                    <a:pt x="249950" y="54392"/>
                  </a:lnTo>
                  <a:lnTo>
                    <a:pt x="269291" y="91009"/>
                  </a:lnTo>
                  <a:lnTo>
                    <a:pt x="276224" y="133314"/>
                  </a:lnTo>
                  <a:lnTo>
                    <a:pt x="269291" y="175619"/>
                  </a:lnTo>
                  <a:lnTo>
                    <a:pt x="249950" y="212236"/>
                  </a:lnTo>
                  <a:lnTo>
                    <a:pt x="220392" y="241032"/>
                  </a:lnTo>
                  <a:lnTo>
                    <a:pt x="182805" y="259873"/>
                  </a:lnTo>
                  <a:lnTo>
                    <a:pt x="139379" y="266628"/>
                  </a:lnTo>
                  <a:close/>
                </a:path>
              </a:pathLst>
            </a:custGeom>
            <a:solidFill>
              <a:srgbClr val="77C6FB"/>
            </a:solidFill>
          </p:spPr>
          <p:txBody>
            <a:bodyPr wrap="square" lIns="0" tIns="0" rIns="0" bIns="0" rtlCol="0"/>
            <a:lstStyle/>
            <a:p>
              <a:endParaRPr/>
            </a:p>
          </p:txBody>
        </p:sp>
        <p:sp>
          <p:nvSpPr>
            <p:cNvPr id="21" name="object 21"/>
            <p:cNvSpPr/>
            <p:nvPr/>
          </p:nvSpPr>
          <p:spPr>
            <a:xfrm>
              <a:off x="11529998" y="999999"/>
              <a:ext cx="276225" cy="276225"/>
            </a:xfrm>
            <a:custGeom>
              <a:avLst/>
              <a:gdLst/>
              <a:ahLst/>
              <a:cxnLst/>
              <a:rect l="l" t="t" r="r" b="b"/>
              <a:pathLst>
                <a:path w="276225" h="276225">
                  <a:moveTo>
                    <a:pt x="138112" y="276224"/>
                  </a:moveTo>
                  <a:lnTo>
                    <a:pt x="94390" y="269200"/>
                  </a:lnTo>
                  <a:lnTo>
                    <a:pt x="56468" y="249628"/>
                  </a:lnTo>
                  <a:lnTo>
                    <a:pt x="26596" y="219756"/>
                  </a:lnTo>
                  <a:lnTo>
                    <a:pt x="7024" y="181834"/>
                  </a:lnTo>
                  <a:lnTo>
                    <a:pt x="0" y="138112"/>
                  </a:lnTo>
                  <a:lnTo>
                    <a:pt x="7024" y="94390"/>
                  </a:lnTo>
                  <a:lnTo>
                    <a:pt x="26596" y="56468"/>
                  </a:lnTo>
                  <a:lnTo>
                    <a:pt x="56468" y="26596"/>
                  </a:lnTo>
                  <a:lnTo>
                    <a:pt x="94390" y="7024"/>
                  </a:lnTo>
                  <a:lnTo>
                    <a:pt x="138112" y="0"/>
                  </a:lnTo>
                  <a:lnTo>
                    <a:pt x="181835" y="7024"/>
                  </a:lnTo>
                  <a:lnTo>
                    <a:pt x="182561" y="7398"/>
                  </a:lnTo>
                  <a:lnTo>
                    <a:pt x="138112" y="7398"/>
                  </a:lnTo>
                  <a:lnTo>
                    <a:pt x="112755" y="11136"/>
                  </a:lnTo>
                  <a:lnTo>
                    <a:pt x="66666" y="30635"/>
                  </a:lnTo>
                  <a:lnTo>
                    <a:pt x="30289" y="65626"/>
                  </a:lnTo>
                  <a:lnTo>
                    <a:pt x="10096" y="112409"/>
                  </a:lnTo>
                  <a:lnTo>
                    <a:pt x="7398" y="138112"/>
                  </a:lnTo>
                  <a:lnTo>
                    <a:pt x="11483" y="163815"/>
                  </a:lnTo>
                  <a:lnTo>
                    <a:pt x="31676" y="210598"/>
                  </a:lnTo>
                  <a:lnTo>
                    <a:pt x="65279" y="244510"/>
                  </a:lnTo>
                  <a:lnTo>
                    <a:pt x="111368" y="263700"/>
                  </a:lnTo>
                  <a:lnTo>
                    <a:pt x="138112" y="266359"/>
                  </a:lnTo>
                  <a:lnTo>
                    <a:pt x="187339" y="266359"/>
                  </a:lnTo>
                  <a:lnTo>
                    <a:pt x="181835" y="269200"/>
                  </a:lnTo>
                  <a:lnTo>
                    <a:pt x="138112" y="276224"/>
                  </a:lnTo>
                  <a:close/>
                </a:path>
                <a:path w="276225" h="276225">
                  <a:moveTo>
                    <a:pt x="187339" y="266359"/>
                  </a:moveTo>
                  <a:lnTo>
                    <a:pt x="138112" y="266359"/>
                  </a:lnTo>
                  <a:lnTo>
                    <a:pt x="164856" y="263700"/>
                  </a:lnTo>
                  <a:lnTo>
                    <a:pt x="189288" y="256186"/>
                  </a:lnTo>
                  <a:lnTo>
                    <a:pt x="229365" y="229365"/>
                  </a:lnTo>
                  <a:lnTo>
                    <a:pt x="256186" y="189288"/>
                  </a:lnTo>
                  <a:lnTo>
                    <a:pt x="266359" y="138112"/>
                  </a:lnTo>
                  <a:lnTo>
                    <a:pt x="264047" y="112409"/>
                  </a:lnTo>
                  <a:lnTo>
                    <a:pt x="245550" y="65626"/>
                  </a:lnTo>
                  <a:lnTo>
                    <a:pt x="210945" y="30289"/>
                  </a:lnTo>
                  <a:lnTo>
                    <a:pt x="164856" y="10096"/>
                  </a:lnTo>
                  <a:lnTo>
                    <a:pt x="138112" y="7398"/>
                  </a:lnTo>
                  <a:lnTo>
                    <a:pt x="182561" y="7398"/>
                  </a:lnTo>
                  <a:lnTo>
                    <a:pt x="219756" y="26596"/>
                  </a:lnTo>
                  <a:lnTo>
                    <a:pt x="249628" y="56468"/>
                  </a:lnTo>
                  <a:lnTo>
                    <a:pt x="269200" y="94390"/>
                  </a:lnTo>
                  <a:lnTo>
                    <a:pt x="276224" y="138112"/>
                  </a:lnTo>
                  <a:lnTo>
                    <a:pt x="269200" y="181834"/>
                  </a:lnTo>
                  <a:lnTo>
                    <a:pt x="249628" y="219756"/>
                  </a:lnTo>
                  <a:lnTo>
                    <a:pt x="219756" y="249628"/>
                  </a:lnTo>
                  <a:lnTo>
                    <a:pt x="187339" y="266359"/>
                  </a:lnTo>
                  <a:close/>
                </a:path>
              </a:pathLst>
            </a:custGeom>
            <a:solidFill>
              <a:srgbClr val="3C3C3C"/>
            </a:solidFill>
          </p:spPr>
          <p:txBody>
            <a:bodyPr wrap="square" lIns="0" tIns="0" rIns="0" bIns="0" rtlCol="0"/>
            <a:lstStyle/>
            <a:p>
              <a:endParaRPr/>
            </a:p>
          </p:txBody>
        </p:sp>
      </p:grpSp>
      <p:sp>
        <p:nvSpPr>
          <p:cNvPr id="22" name="object 22"/>
          <p:cNvSpPr/>
          <p:nvPr/>
        </p:nvSpPr>
        <p:spPr>
          <a:xfrm>
            <a:off x="10887501" y="577500"/>
            <a:ext cx="53340" cy="57150"/>
          </a:xfrm>
          <a:custGeom>
            <a:avLst/>
            <a:gdLst/>
            <a:ahLst/>
            <a:cxnLst/>
            <a:rect l="l" t="t" r="r" b="b"/>
            <a:pathLst>
              <a:path w="53340" h="57150">
                <a:moveTo>
                  <a:pt x="25149" y="57150"/>
                </a:moveTo>
                <a:lnTo>
                  <a:pt x="14499" y="54876"/>
                </a:lnTo>
                <a:lnTo>
                  <a:pt x="5972" y="48707"/>
                </a:lnTo>
                <a:lnTo>
                  <a:pt x="745" y="39615"/>
                </a:lnTo>
                <a:lnTo>
                  <a:pt x="0" y="28575"/>
                </a:lnTo>
                <a:lnTo>
                  <a:pt x="2161" y="17534"/>
                </a:lnTo>
                <a:lnTo>
                  <a:pt x="7859" y="8442"/>
                </a:lnTo>
                <a:lnTo>
                  <a:pt x="15915" y="2273"/>
                </a:lnTo>
                <a:lnTo>
                  <a:pt x="25150" y="0"/>
                </a:lnTo>
                <a:lnTo>
                  <a:pt x="32694" y="0"/>
                </a:lnTo>
                <a:lnTo>
                  <a:pt x="40240" y="2597"/>
                </a:lnTo>
                <a:lnTo>
                  <a:pt x="45270" y="10390"/>
                </a:lnTo>
                <a:lnTo>
                  <a:pt x="50300" y="15586"/>
                </a:lnTo>
                <a:lnTo>
                  <a:pt x="52814" y="23379"/>
                </a:lnTo>
                <a:lnTo>
                  <a:pt x="52814" y="28575"/>
                </a:lnTo>
                <a:lnTo>
                  <a:pt x="50614" y="39615"/>
                </a:lnTo>
                <a:lnTo>
                  <a:pt x="44641" y="48707"/>
                </a:lnTo>
                <a:lnTo>
                  <a:pt x="35838" y="54876"/>
                </a:lnTo>
                <a:lnTo>
                  <a:pt x="25149" y="57150"/>
                </a:lnTo>
                <a:close/>
              </a:path>
            </a:pathLst>
          </a:custGeom>
          <a:solidFill>
            <a:srgbClr val="585858"/>
          </a:solidFill>
        </p:spPr>
        <p:txBody>
          <a:bodyPr wrap="square" lIns="0" tIns="0" rIns="0" bIns="0" rtlCol="0"/>
          <a:lstStyle/>
          <a:p>
            <a:endParaRPr/>
          </a:p>
        </p:txBody>
      </p:sp>
      <p:sp>
        <p:nvSpPr>
          <p:cNvPr id="23" name="object 23"/>
          <p:cNvSpPr/>
          <p:nvPr/>
        </p:nvSpPr>
        <p:spPr>
          <a:xfrm>
            <a:off x="11035886" y="577500"/>
            <a:ext cx="53340" cy="57150"/>
          </a:xfrm>
          <a:custGeom>
            <a:avLst/>
            <a:gdLst/>
            <a:ahLst/>
            <a:cxnLst/>
            <a:rect l="l" t="t" r="r" b="b"/>
            <a:pathLst>
              <a:path w="53340" h="57150">
                <a:moveTo>
                  <a:pt x="27665" y="57150"/>
                </a:moveTo>
                <a:lnTo>
                  <a:pt x="16976" y="54876"/>
                </a:lnTo>
                <a:lnTo>
                  <a:pt x="8173" y="48707"/>
                </a:lnTo>
                <a:lnTo>
                  <a:pt x="2200" y="39615"/>
                </a:lnTo>
                <a:lnTo>
                  <a:pt x="0" y="28575"/>
                </a:lnTo>
                <a:lnTo>
                  <a:pt x="2200" y="17534"/>
                </a:lnTo>
                <a:lnTo>
                  <a:pt x="8173" y="8442"/>
                </a:lnTo>
                <a:lnTo>
                  <a:pt x="16976" y="2273"/>
                </a:lnTo>
                <a:lnTo>
                  <a:pt x="27665" y="0"/>
                </a:lnTo>
                <a:lnTo>
                  <a:pt x="35210" y="0"/>
                </a:lnTo>
                <a:lnTo>
                  <a:pt x="42755" y="2597"/>
                </a:lnTo>
                <a:lnTo>
                  <a:pt x="45270" y="10390"/>
                </a:lnTo>
                <a:lnTo>
                  <a:pt x="50301" y="15586"/>
                </a:lnTo>
                <a:lnTo>
                  <a:pt x="52815" y="23379"/>
                </a:lnTo>
                <a:lnTo>
                  <a:pt x="52815" y="28575"/>
                </a:lnTo>
                <a:lnTo>
                  <a:pt x="50654" y="39615"/>
                </a:lnTo>
                <a:lnTo>
                  <a:pt x="44956" y="48707"/>
                </a:lnTo>
                <a:lnTo>
                  <a:pt x="36900" y="54876"/>
                </a:lnTo>
                <a:lnTo>
                  <a:pt x="27665" y="57150"/>
                </a:lnTo>
                <a:close/>
              </a:path>
            </a:pathLst>
          </a:custGeom>
          <a:solidFill>
            <a:srgbClr val="585858"/>
          </a:solidFill>
        </p:spPr>
        <p:txBody>
          <a:bodyPr wrap="square" lIns="0" tIns="0" rIns="0" bIns="0" rtlCol="0"/>
          <a:lstStyle/>
          <a:p>
            <a:endParaRPr/>
          </a:p>
        </p:txBody>
      </p:sp>
      <p:sp>
        <p:nvSpPr>
          <p:cNvPr id="24" name="object 24"/>
          <p:cNvSpPr/>
          <p:nvPr/>
        </p:nvSpPr>
        <p:spPr>
          <a:xfrm>
            <a:off x="11184273" y="577500"/>
            <a:ext cx="55880" cy="57150"/>
          </a:xfrm>
          <a:custGeom>
            <a:avLst/>
            <a:gdLst/>
            <a:ahLst/>
            <a:cxnLst/>
            <a:rect l="l" t="t" r="r" b="b"/>
            <a:pathLst>
              <a:path w="55879" h="57150">
                <a:moveTo>
                  <a:pt x="27664" y="57150"/>
                </a:moveTo>
                <a:lnTo>
                  <a:pt x="16975" y="54876"/>
                </a:lnTo>
                <a:lnTo>
                  <a:pt x="8173" y="48707"/>
                </a:lnTo>
                <a:lnTo>
                  <a:pt x="2199" y="39615"/>
                </a:lnTo>
                <a:lnTo>
                  <a:pt x="0" y="28575"/>
                </a:lnTo>
                <a:lnTo>
                  <a:pt x="2200" y="17534"/>
                </a:lnTo>
                <a:lnTo>
                  <a:pt x="8173" y="8442"/>
                </a:lnTo>
                <a:lnTo>
                  <a:pt x="16976" y="2273"/>
                </a:lnTo>
                <a:lnTo>
                  <a:pt x="27665" y="0"/>
                </a:lnTo>
                <a:lnTo>
                  <a:pt x="35210" y="0"/>
                </a:lnTo>
                <a:lnTo>
                  <a:pt x="42755" y="2597"/>
                </a:lnTo>
                <a:lnTo>
                  <a:pt x="47785" y="10390"/>
                </a:lnTo>
                <a:lnTo>
                  <a:pt x="52815" y="15586"/>
                </a:lnTo>
                <a:lnTo>
                  <a:pt x="55329" y="23379"/>
                </a:lnTo>
                <a:lnTo>
                  <a:pt x="55329" y="28575"/>
                </a:lnTo>
                <a:lnTo>
                  <a:pt x="53129" y="39615"/>
                </a:lnTo>
                <a:lnTo>
                  <a:pt x="47156" y="48707"/>
                </a:lnTo>
                <a:lnTo>
                  <a:pt x="38353" y="54876"/>
                </a:lnTo>
                <a:lnTo>
                  <a:pt x="27664" y="57150"/>
                </a:lnTo>
                <a:close/>
              </a:path>
            </a:pathLst>
          </a:custGeom>
          <a:solidFill>
            <a:srgbClr val="585858"/>
          </a:solidFill>
        </p:spPr>
        <p:txBody>
          <a:bodyPr wrap="square" lIns="0" tIns="0" rIns="0" bIns="0" rtlCol="0"/>
          <a:lstStyle/>
          <a:p>
            <a:endParaRPr/>
          </a:p>
        </p:txBody>
      </p:sp>
      <p:sp>
        <p:nvSpPr>
          <p:cNvPr id="25" name="object 25"/>
          <p:cNvSpPr/>
          <p:nvPr/>
        </p:nvSpPr>
        <p:spPr>
          <a:xfrm>
            <a:off x="16979999" y="342499"/>
            <a:ext cx="55880" cy="57150"/>
          </a:xfrm>
          <a:custGeom>
            <a:avLst/>
            <a:gdLst/>
            <a:ahLst/>
            <a:cxnLst/>
            <a:rect l="l" t="t" r="r" b="b"/>
            <a:pathLst>
              <a:path w="55880" h="57150">
                <a:moveTo>
                  <a:pt x="27691" y="57149"/>
                </a:moveTo>
                <a:lnTo>
                  <a:pt x="16993" y="54768"/>
                </a:lnTo>
                <a:lnTo>
                  <a:pt x="8182" y="48305"/>
                </a:lnTo>
                <a:lnTo>
                  <a:pt x="2204" y="38780"/>
                </a:lnTo>
                <a:lnTo>
                  <a:pt x="259" y="28571"/>
                </a:lnTo>
                <a:lnTo>
                  <a:pt x="2202" y="18369"/>
                </a:lnTo>
                <a:lnTo>
                  <a:pt x="8181" y="8844"/>
                </a:lnTo>
                <a:lnTo>
                  <a:pt x="16991" y="2381"/>
                </a:lnTo>
                <a:lnTo>
                  <a:pt x="27690" y="0"/>
                </a:lnTo>
                <a:lnTo>
                  <a:pt x="35241" y="0"/>
                </a:lnTo>
                <a:lnTo>
                  <a:pt x="42793" y="2721"/>
                </a:lnTo>
                <a:lnTo>
                  <a:pt x="45311" y="8164"/>
                </a:lnTo>
                <a:lnTo>
                  <a:pt x="50346" y="13607"/>
                </a:lnTo>
                <a:lnTo>
                  <a:pt x="52863" y="21771"/>
                </a:lnTo>
                <a:lnTo>
                  <a:pt x="55381" y="27214"/>
                </a:lnTo>
                <a:lnTo>
                  <a:pt x="53178" y="38780"/>
                </a:lnTo>
                <a:lnTo>
                  <a:pt x="47200" y="48305"/>
                </a:lnTo>
                <a:lnTo>
                  <a:pt x="38389" y="54768"/>
                </a:lnTo>
                <a:lnTo>
                  <a:pt x="27691" y="57149"/>
                </a:lnTo>
                <a:close/>
              </a:path>
              <a:path w="55880" h="57150">
                <a:moveTo>
                  <a:pt x="0" y="29935"/>
                </a:moveTo>
                <a:lnTo>
                  <a:pt x="1" y="27214"/>
                </a:lnTo>
                <a:lnTo>
                  <a:pt x="259" y="28571"/>
                </a:lnTo>
                <a:lnTo>
                  <a:pt x="0" y="29935"/>
                </a:lnTo>
                <a:close/>
              </a:path>
            </a:pathLst>
          </a:custGeom>
          <a:solidFill>
            <a:srgbClr val="585858"/>
          </a:solidFill>
        </p:spPr>
        <p:txBody>
          <a:bodyPr wrap="square" lIns="0" tIns="0" rIns="0" bIns="0" rtlCol="0"/>
          <a:lstStyle/>
          <a:p>
            <a:endParaRPr/>
          </a:p>
        </p:txBody>
      </p:sp>
      <p:sp>
        <p:nvSpPr>
          <p:cNvPr id="26" name="object 26"/>
          <p:cNvSpPr/>
          <p:nvPr/>
        </p:nvSpPr>
        <p:spPr>
          <a:xfrm>
            <a:off x="17128520" y="342499"/>
            <a:ext cx="55880" cy="57150"/>
          </a:xfrm>
          <a:custGeom>
            <a:avLst/>
            <a:gdLst/>
            <a:ahLst/>
            <a:cxnLst/>
            <a:rect l="l" t="t" r="r" b="b"/>
            <a:pathLst>
              <a:path w="55880" h="57150">
                <a:moveTo>
                  <a:pt x="27689" y="57149"/>
                </a:moveTo>
                <a:lnTo>
                  <a:pt x="16991" y="54768"/>
                </a:lnTo>
                <a:lnTo>
                  <a:pt x="8181" y="48305"/>
                </a:lnTo>
                <a:lnTo>
                  <a:pt x="2202" y="38780"/>
                </a:lnTo>
                <a:lnTo>
                  <a:pt x="259" y="28574"/>
                </a:lnTo>
                <a:lnTo>
                  <a:pt x="2202" y="18369"/>
                </a:lnTo>
                <a:lnTo>
                  <a:pt x="8181" y="8844"/>
                </a:lnTo>
                <a:lnTo>
                  <a:pt x="16991" y="2381"/>
                </a:lnTo>
                <a:lnTo>
                  <a:pt x="27689" y="0"/>
                </a:lnTo>
                <a:lnTo>
                  <a:pt x="35241" y="0"/>
                </a:lnTo>
                <a:lnTo>
                  <a:pt x="42793" y="2721"/>
                </a:lnTo>
                <a:lnTo>
                  <a:pt x="52863" y="13607"/>
                </a:lnTo>
                <a:lnTo>
                  <a:pt x="55380" y="21771"/>
                </a:lnTo>
                <a:lnTo>
                  <a:pt x="55380" y="27214"/>
                </a:lnTo>
                <a:lnTo>
                  <a:pt x="53177" y="38780"/>
                </a:lnTo>
                <a:lnTo>
                  <a:pt x="47198" y="48305"/>
                </a:lnTo>
                <a:lnTo>
                  <a:pt x="38388" y="54768"/>
                </a:lnTo>
                <a:lnTo>
                  <a:pt x="27689" y="57149"/>
                </a:lnTo>
                <a:close/>
              </a:path>
              <a:path w="55880" h="57150">
                <a:moveTo>
                  <a:pt x="0" y="29935"/>
                </a:moveTo>
                <a:lnTo>
                  <a:pt x="0" y="27214"/>
                </a:lnTo>
                <a:lnTo>
                  <a:pt x="259" y="28574"/>
                </a:lnTo>
                <a:lnTo>
                  <a:pt x="0" y="29935"/>
                </a:lnTo>
                <a:close/>
              </a:path>
            </a:pathLst>
          </a:custGeom>
          <a:solidFill>
            <a:srgbClr val="585858"/>
          </a:solidFill>
        </p:spPr>
        <p:txBody>
          <a:bodyPr wrap="square" lIns="0" tIns="0" rIns="0" bIns="0" rtlCol="0"/>
          <a:lstStyle/>
          <a:p>
            <a:endParaRPr/>
          </a:p>
        </p:txBody>
      </p:sp>
      <p:sp>
        <p:nvSpPr>
          <p:cNvPr id="27" name="object 27"/>
          <p:cNvSpPr/>
          <p:nvPr/>
        </p:nvSpPr>
        <p:spPr>
          <a:xfrm>
            <a:off x="17277043" y="342499"/>
            <a:ext cx="55880" cy="57150"/>
          </a:xfrm>
          <a:custGeom>
            <a:avLst/>
            <a:gdLst/>
            <a:ahLst/>
            <a:cxnLst/>
            <a:rect l="l" t="t" r="r" b="b"/>
            <a:pathLst>
              <a:path w="55880" h="57150">
                <a:moveTo>
                  <a:pt x="27690" y="57149"/>
                </a:moveTo>
                <a:lnTo>
                  <a:pt x="16991" y="54768"/>
                </a:lnTo>
                <a:lnTo>
                  <a:pt x="8181" y="48305"/>
                </a:lnTo>
                <a:lnTo>
                  <a:pt x="2202" y="38780"/>
                </a:lnTo>
                <a:lnTo>
                  <a:pt x="259" y="28574"/>
                </a:lnTo>
                <a:lnTo>
                  <a:pt x="2202" y="18369"/>
                </a:lnTo>
                <a:lnTo>
                  <a:pt x="8181" y="8844"/>
                </a:lnTo>
                <a:lnTo>
                  <a:pt x="16991" y="2381"/>
                </a:lnTo>
                <a:lnTo>
                  <a:pt x="27690" y="0"/>
                </a:lnTo>
                <a:lnTo>
                  <a:pt x="35241" y="0"/>
                </a:lnTo>
                <a:lnTo>
                  <a:pt x="42793" y="2721"/>
                </a:lnTo>
                <a:lnTo>
                  <a:pt x="52863" y="13607"/>
                </a:lnTo>
                <a:lnTo>
                  <a:pt x="55380" y="21771"/>
                </a:lnTo>
                <a:lnTo>
                  <a:pt x="55380" y="27214"/>
                </a:lnTo>
                <a:lnTo>
                  <a:pt x="53177" y="38780"/>
                </a:lnTo>
                <a:lnTo>
                  <a:pt x="47198" y="48305"/>
                </a:lnTo>
                <a:lnTo>
                  <a:pt x="38388" y="54768"/>
                </a:lnTo>
                <a:lnTo>
                  <a:pt x="27690" y="57149"/>
                </a:lnTo>
                <a:close/>
              </a:path>
              <a:path w="55880" h="57150">
                <a:moveTo>
                  <a:pt x="0" y="29935"/>
                </a:moveTo>
                <a:lnTo>
                  <a:pt x="0" y="27214"/>
                </a:lnTo>
                <a:lnTo>
                  <a:pt x="259" y="28574"/>
                </a:lnTo>
                <a:lnTo>
                  <a:pt x="0" y="29935"/>
                </a:lnTo>
                <a:close/>
              </a:path>
            </a:pathLst>
          </a:custGeom>
          <a:solidFill>
            <a:srgbClr val="585858"/>
          </a:solidFill>
        </p:spPr>
        <p:txBody>
          <a:bodyPr wrap="square" lIns="0" tIns="0" rIns="0" bIns="0" rtlCol="0"/>
          <a:lstStyle/>
          <a:p>
            <a:endParaRPr/>
          </a:p>
        </p:txBody>
      </p:sp>
      <p:sp>
        <p:nvSpPr>
          <p:cNvPr id="28" name="object 28"/>
          <p:cNvSpPr/>
          <p:nvPr/>
        </p:nvSpPr>
        <p:spPr>
          <a:xfrm>
            <a:off x="16137498" y="3162499"/>
            <a:ext cx="55880" cy="57150"/>
          </a:xfrm>
          <a:custGeom>
            <a:avLst/>
            <a:gdLst/>
            <a:ahLst/>
            <a:cxnLst/>
            <a:rect l="l" t="t" r="r" b="b"/>
            <a:pathLst>
              <a:path w="55880" h="57150">
                <a:moveTo>
                  <a:pt x="27691" y="57149"/>
                </a:moveTo>
                <a:lnTo>
                  <a:pt x="16993" y="54876"/>
                </a:lnTo>
                <a:lnTo>
                  <a:pt x="8182" y="48707"/>
                </a:lnTo>
                <a:lnTo>
                  <a:pt x="2204" y="39615"/>
                </a:lnTo>
                <a:lnTo>
                  <a:pt x="0" y="28574"/>
                </a:lnTo>
                <a:lnTo>
                  <a:pt x="2202" y="17534"/>
                </a:lnTo>
                <a:lnTo>
                  <a:pt x="8181" y="8442"/>
                </a:lnTo>
                <a:lnTo>
                  <a:pt x="16991" y="2273"/>
                </a:lnTo>
                <a:lnTo>
                  <a:pt x="27690" y="0"/>
                </a:lnTo>
                <a:lnTo>
                  <a:pt x="35241" y="0"/>
                </a:lnTo>
                <a:lnTo>
                  <a:pt x="42793" y="2597"/>
                </a:lnTo>
                <a:lnTo>
                  <a:pt x="45311" y="10390"/>
                </a:lnTo>
                <a:lnTo>
                  <a:pt x="50346" y="15586"/>
                </a:lnTo>
                <a:lnTo>
                  <a:pt x="52863" y="23379"/>
                </a:lnTo>
                <a:lnTo>
                  <a:pt x="55381" y="28574"/>
                </a:lnTo>
                <a:lnTo>
                  <a:pt x="53178" y="39615"/>
                </a:lnTo>
                <a:lnTo>
                  <a:pt x="47200" y="48707"/>
                </a:lnTo>
                <a:lnTo>
                  <a:pt x="38389" y="54876"/>
                </a:lnTo>
                <a:lnTo>
                  <a:pt x="27691" y="57149"/>
                </a:lnTo>
                <a:close/>
              </a:path>
            </a:pathLst>
          </a:custGeom>
          <a:solidFill>
            <a:srgbClr val="585858"/>
          </a:solidFill>
        </p:spPr>
        <p:txBody>
          <a:bodyPr wrap="square" lIns="0" tIns="0" rIns="0" bIns="0" rtlCol="0"/>
          <a:lstStyle/>
          <a:p>
            <a:endParaRPr/>
          </a:p>
        </p:txBody>
      </p:sp>
      <p:sp>
        <p:nvSpPr>
          <p:cNvPr id="29" name="object 29"/>
          <p:cNvSpPr/>
          <p:nvPr/>
        </p:nvSpPr>
        <p:spPr>
          <a:xfrm>
            <a:off x="16286021" y="3162499"/>
            <a:ext cx="55880" cy="57150"/>
          </a:xfrm>
          <a:custGeom>
            <a:avLst/>
            <a:gdLst/>
            <a:ahLst/>
            <a:cxnLst/>
            <a:rect l="l" t="t" r="r" b="b"/>
            <a:pathLst>
              <a:path w="55880" h="57150">
                <a:moveTo>
                  <a:pt x="27690" y="57149"/>
                </a:moveTo>
                <a:lnTo>
                  <a:pt x="16991" y="54876"/>
                </a:lnTo>
                <a:lnTo>
                  <a:pt x="8181" y="48707"/>
                </a:lnTo>
                <a:lnTo>
                  <a:pt x="2202" y="39615"/>
                </a:lnTo>
                <a:lnTo>
                  <a:pt x="0" y="28574"/>
                </a:lnTo>
                <a:lnTo>
                  <a:pt x="2202" y="17534"/>
                </a:lnTo>
                <a:lnTo>
                  <a:pt x="8181" y="8442"/>
                </a:lnTo>
                <a:lnTo>
                  <a:pt x="16991" y="2273"/>
                </a:lnTo>
                <a:lnTo>
                  <a:pt x="27690" y="0"/>
                </a:lnTo>
                <a:lnTo>
                  <a:pt x="35241" y="0"/>
                </a:lnTo>
                <a:lnTo>
                  <a:pt x="42793" y="2597"/>
                </a:lnTo>
                <a:lnTo>
                  <a:pt x="47828" y="10390"/>
                </a:lnTo>
                <a:lnTo>
                  <a:pt x="52863" y="15586"/>
                </a:lnTo>
                <a:lnTo>
                  <a:pt x="55380" y="23379"/>
                </a:lnTo>
                <a:lnTo>
                  <a:pt x="55380" y="28574"/>
                </a:lnTo>
                <a:lnTo>
                  <a:pt x="53177" y="39615"/>
                </a:lnTo>
                <a:lnTo>
                  <a:pt x="47199" y="48707"/>
                </a:lnTo>
                <a:lnTo>
                  <a:pt x="38388" y="54876"/>
                </a:lnTo>
                <a:lnTo>
                  <a:pt x="27690" y="57149"/>
                </a:lnTo>
                <a:close/>
              </a:path>
            </a:pathLst>
          </a:custGeom>
          <a:solidFill>
            <a:srgbClr val="585858"/>
          </a:solidFill>
        </p:spPr>
        <p:txBody>
          <a:bodyPr wrap="square" lIns="0" tIns="0" rIns="0" bIns="0" rtlCol="0"/>
          <a:lstStyle/>
          <a:p>
            <a:endParaRPr/>
          </a:p>
        </p:txBody>
      </p:sp>
      <p:sp>
        <p:nvSpPr>
          <p:cNvPr id="30" name="object 30"/>
          <p:cNvSpPr/>
          <p:nvPr/>
        </p:nvSpPr>
        <p:spPr>
          <a:xfrm>
            <a:off x="16434542" y="3162499"/>
            <a:ext cx="55880" cy="57150"/>
          </a:xfrm>
          <a:custGeom>
            <a:avLst/>
            <a:gdLst/>
            <a:ahLst/>
            <a:cxnLst/>
            <a:rect l="l" t="t" r="r" b="b"/>
            <a:pathLst>
              <a:path w="55880" h="57150">
                <a:moveTo>
                  <a:pt x="27689" y="57149"/>
                </a:moveTo>
                <a:lnTo>
                  <a:pt x="16991" y="54876"/>
                </a:lnTo>
                <a:lnTo>
                  <a:pt x="8181" y="48707"/>
                </a:lnTo>
                <a:lnTo>
                  <a:pt x="2202" y="39615"/>
                </a:lnTo>
                <a:lnTo>
                  <a:pt x="0" y="28574"/>
                </a:lnTo>
                <a:lnTo>
                  <a:pt x="2202" y="17534"/>
                </a:lnTo>
                <a:lnTo>
                  <a:pt x="8181" y="8442"/>
                </a:lnTo>
                <a:lnTo>
                  <a:pt x="16991" y="2273"/>
                </a:lnTo>
                <a:lnTo>
                  <a:pt x="27689" y="0"/>
                </a:lnTo>
                <a:lnTo>
                  <a:pt x="35241" y="0"/>
                </a:lnTo>
                <a:lnTo>
                  <a:pt x="42793" y="2597"/>
                </a:lnTo>
                <a:lnTo>
                  <a:pt x="47828" y="10390"/>
                </a:lnTo>
                <a:lnTo>
                  <a:pt x="52863" y="15586"/>
                </a:lnTo>
                <a:lnTo>
                  <a:pt x="55380" y="23379"/>
                </a:lnTo>
                <a:lnTo>
                  <a:pt x="55380" y="28574"/>
                </a:lnTo>
                <a:lnTo>
                  <a:pt x="53177" y="39615"/>
                </a:lnTo>
                <a:lnTo>
                  <a:pt x="47198" y="48707"/>
                </a:lnTo>
                <a:lnTo>
                  <a:pt x="38388" y="54876"/>
                </a:lnTo>
                <a:lnTo>
                  <a:pt x="27689" y="57149"/>
                </a:lnTo>
                <a:close/>
              </a:path>
            </a:pathLst>
          </a:custGeom>
          <a:solidFill>
            <a:srgbClr val="585858"/>
          </a:solidFill>
        </p:spPr>
        <p:txBody>
          <a:bodyPr wrap="square" lIns="0" tIns="0" rIns="0" bIns="0" rtlCol="0"/>
          <a:lstStyle/>
          <a:p>
            <a:endParaRPr/>
          </a:p>
        </p:txBody>
      </p:sp>
      <p:grpSp>
        <p:nvGrpSpPr>
          <p:cNvPr id="31" name="object 31"/>
          <p:cNvGrpSpPr/>
          <p:nvPr/>
        </p:nvGrpSpPr>
        <p:grpSpPr>
          <a:xfrm>
            <a:off x="606523" y="1919999"/>
            <a:ext cx="10687050" cy="8363584"/>
            <a:chOff x="606523" y="1919999"/>
            <a:chExt cx="10687050" cy="8363584"/>
          </a:xfrm>
        </p:grpSpPr>
        <p:pic>
          <p:nvPicPr>
            <p:cNvPr id="32" name="object 32"/>
            <p:cNvPicPr/>
            <p:nvPr/>
          </p:nvPicPr>
          <p:blipFill>
            <a:blip r:embed="rId2" cstate="print"/>
            <a:stretch>
              <a:fillRect/>
            </a:stretch>
          </p:blipFill>
          <p:spPr>
            <a:xfrm>
              <a:off x="1470086" y="1919999"/>
              <a:ext cx="9655966" cy="8346514"/>
            </a:xfrm>
            <a:prstGeom prst="rect">
              <a:avLst/>
            </a:prstGeom>
          </p:spPr>
        </p:pic>
        <p:sp>
          <p:nvSpPr>
            <p:cNvPr id="33" name="object 33"/>
            <p:cNvSpPr/>
            <p:nvPr/>
          </p:nvSpPr>
          <p:spPr>
            <a:xfrm>
              <a:off x="4642891" y="5465368"/>
              <a:ext cx="4255770" cy="4818380"/>
            </a:xfrm>
            <a:custGeom>
              <a:avLst/>
              <a:gdLst/>
              <a:ahLst/>
              <a:cxnLst/>
              <a:rect l="l" t="t" r="r" b="b"/>
              <a:pathLst>
                <a:path w="4255770" h="4818380">
                  <a:moveTo>
                    <a:pt x="4255427" y="0"/>
                  </a:moveTo>
                  <a:lnTo>
                    <a:pt x="4227931" y="0"/>
                  </a:lnTo>
                  <a:lnTo>
                    <a:pt x="4227931" y="27927"/>
                  </a:lnTo>
                  <a:lnTo>
                    <a:pt x="4227931" y="32067"/>
                  </a:lnTo>
                  <a:lnTo>
                    <a:pt x="3896207" y="405003"/>
                  </a:lnTo>
                  <a:lnTo>
                    <a:pt x="3882898" y="405003"/>
                  </a:lnTo>
                  <a:lnTo>
                    <a:pt x="3882898" y="4790097"/>
                  </a:lnTo>
                  <a:lnTo>
                    <a:pt x="30010" y="4790173"/>
                  </a:lnTo>
                  <a:lnTo>
                    <a:pt x="30010" y="432930"/>
                  </a:lnTo>
                  <a:lnTo>
                    <a:pt x="3870388" y="432930"/>
                  </a:lnTo>
                  <a:lnTo>
                    <a:pt x="3870388" y="4790097"/>
                  </a:lnTo>
                  <a:lnTo>
                    <a:pt x="3882898" y="4790097"/>
                  </a:lnTo>
                  <a:lnTo>
                    <a:pt x="3882898" y="405003"/>
                  </a:lnTo>
                  <a:lnTo>
                    <a:pt x="30010" y="405003"/>
                  </a:lnTo>
                  <a:lnTo>
                    <a:pt x="30010" y="27927"/>
                  </a:lnTo>
                  <a:lnTo>
                    <a:pt x="4227931" y="27927"/>
                  </a:lnTo>
                  <a:lnTo>
                    <a:pt x="4227931" y="0"/>
                  </a:lnTo>
                  <a:lnTo>
                    <a:pt x="0" y="0"/>
                  </a:lnTo>
                  <a:lnTo>
                    <a:pt x="0" y="27927"/>
                  </a:lnTo>
                  <a:lnTo>
                    <a:pt x="0" y="4790173"/>
                  </a:lnTo>
                  <a:lnTo>
                    <a:pt x="0" y="4818100"/>
                  </a:lnTo>
                  <a:lnTo>
                    <a:pt x="3897896" y="4818100"/>
                  </a:lnTo>
                  <a:lnTo>
                    <a:pt x="4255427" y="4818100"/>
                  </a:lnTo>
                  <a:lnTo>
                    <a:pt x="4255427" y="4790173"/>
                  </a:lnTo>
                  <a:lnTo>
                    <a:pt x="4242930" y="4790173"/>
                  </a:lnTo>
                  <a:lnTo>
                    <a:pt x="4255427" y="4790097"/>
                  </a:lnTo>
                  <a:lnTo>
                    <a:pt x="4255427" y="27927"/>
                  </a:lnTo>
                  <a:lnTo>
                    <a:pt x="4255427" y="27698"/>
                  </a:lnTo>
                  <a:lnTo>
                    <a:pt x="4255427" y="0"/>
                  </a:lnTo>
                  <a:close/>
                </a:path>
              </a:pathLst>
            </a:custGeom>
            <a:solidFill>
              <a:srgbClr val="585858"/>
            </a:solidFill>
          </p:spPr>
          <p:txBody>
            <a:bodyPr wrap="square" lIns="0" tIns="0" rIns="0" bIns="0" rtlCol="0"/>
            <a:lstStyle/>
            <a:p>
              <a:endParaRPr/>
            </a:p>
          </p:txBody>
        </p:sp>
        <p:sp>
          <p:nvSpPr>
            <p:cNvPr id="34" name="object 34"/>
            <p:cNvSpPr/>
            <p:nvPr/>
          </p:nvSpPr>
          <p:spPr>
            <a:xfrm>
              <a:off x="8708311" y="9385937"/>
              <a:ext cx="177800" cy="882015"/>
            </a:xfrm>
            <a:custGeom>
              <a:avLst/>
              <a:gdLst/>
              <a:ahLst/>
              <a:cxnLst/>
              <a:rect l="l" t="t" r="r" b="b"/>
              <a:pathLst>
                <a:path w="177800" h="882015">
                  <a:moveTo>
                    <a:pt x="177517" y="882019"/>
                  </a:moveTo>
                  <a:lnTo>
                    <a:pt x="0" y="882019"/>
                  </a:lnTo>
                  <a:lnTo>
                    <a:pt x="0" y="0"/>
                  </a:lnTo>
                  <a:lnTo>
                    <a:pt x="177517" y="0"/>
                  </a:lnTo>
                  <a:lnTo>
                    <a:pt x="177517" y="882019"/>
                  </a:lnTo>
                  <a:close/>
                </a:path>
              </a:pathLst>
            </a:custGeom>
            <a:solidFill>
              <a:srgbClr val="FFFFFF"/>
            </a:solidFill>
          </p:spPr>
          <p:txBody>
            <a:bodyPr wrap="square" lIns="0" tIns="0" rIns="0" bIns="0" rtlCol="0"/>
            <a:lstStyle/>
            <a:p>
              <a:endParaRPr/>
            </a:p>
          </p:txBody>
        </p:sp>
        <p:sp>
          <p:nvSpPr>
            <p:cNvPr id="35" name="object 35"/>
            <p:cNvSpPr/>
            <p:nvPr/>
          </p:nvSpPr>
          <p:spPr>
            <a:xfrm>
              <a:off x="8695804" y="8773782"/>
              <a:ext cx="948055" cy="1509395"/>
            </a:xfrm>
            <a:custGeom>
              <a:avLst/>
              <a:gdLst/>
              <a:ahLst/>
              <a:cxnLst/>
              <a:rect l="l" t="t" r="r" b="b"/>
              <a:pathLst>
                <a:path w="948054" h="1509395">
                  <a:moveTo>
                    <a:pt x="947597" y="0"/>
                  </a:moveTo>
                  <a:lnTo>
                    <a:pt x="200025" y="604088"/>
                  </a:lnTo>
                  <a:lnTo>
                    <a:pt x="200025" y="602170"/>
                  </a:lnTo>
                  <a:lnTo>
                    <a:pt x="197523" y="599668"/>
                  </a:lnTo>
                  <a:lnTo>
                    <a:pt x="175018" y="599668"/>
                  </a:lnTo>
                  <a:lnTo>
                    <a:pt x="175018" y="624649"/>
                  </a:lnTo>
                  <a:lnTo>
                    <a:pt x="175018" y="1481683"/>
                  </a:lnTo>
                  <a:lnTo>
                    <a:pt x="27508" y="1481683"/>
                  </a:lnTo>
                  <a:lnTo>
                    <a:pt x="27508" y="624649"/>
                  </a:lnTo>
                  <a:lnTo>
                    <a:pt x="175018" y="624649"/>
                  </a:lnTo>
                  <a:lnTo>
                    <a:pt x="175018" y="599668"/>
                  </a:lnTo>
                  <a:lnTo>
                    <a:pt x="5003" y="599668"/>
                  </a:lnTo>
                  <a:lnTo>
                    <a:pt x="5003" y="602170"/>
                  </a:lnTo>
                  <a:lnTo>
                    <a:pt x="2501" y="604659"/>
                  </a:lnTo>
                  <a:lnTo>
                    <a:pt x="0" y="609663"/>
                  </a:lnTo>
                  <a:lnTo>
                    <a:pt x="0" y="1496682"/>
                  </a:lnTo>
                  <a:lnTo>
                    <a:pt x="2501" y="1501673"/>
                  </a:lnTo>
                  <a:lnTo>
                    <a:pt x="9994" y="1509179"/>
                  </a:lnTo>
                  <a:lnTo>
                    <a:pt x="192519" y="1509179"/>
                  </a:lnTo>
                  <a:lnTo>
                    <a:pt x="197523" y="1506677"/>
                  </a:lnTo>
                  <a:lnTo>
                    <a:pt x="202514" y="1501673"/>
                  </a:lnTo>
                  <a:lnTo>
                    <a:pt x="202514" y="1494180"/>
                  </a:lnTo>
                  <a:lnTo>
                    <a:pt x="947597" y="1494180"/>
                  </a:lnTo>
                  <a:lnTo>
                    <a:pt x="947597" y="0"/>
                  </a:lnTo>
                  <a:close/>
                </a:path>
              </a:pathLst>
            </a:custGeom>
            <a:solidFill>
              <a:srgbClr val="585858"/>
            </a:solidFill>
          </p:spPr>
          <p:txBody>
            <a:bodyPr wrap="square" lIns="0" tIns="0" rIns="0" bIns="0" rtlCol="0"/>
            <a:lstStyle/>
            <a:p>
              <a:endParaRPr/>
            </a:p>
          </p:txBody>
        </p:sp>
        <p:sp>
          <p:nvSpPr>
            <p:cNvPr id="36" name="object 36"/>
            <p:cNvSpPr/>
            <p:nvPr/>
          </p:nvSpPr>
          <p:spPr>
            <a:xfrm>
              <a:off x="8868328" y="8761277"/>
              <a:ext cx="788035" cy="1522095"/>
            </a:xfrm>
            <a:custGeom>
              <a:avLst/>
              <a:gdLst/>
              <a:ahLst/>
              <a:cxnLst/>
              <a:rect l="l" t="t" r="r" b="b"/>
              <a:pathLst>
                <a:path w="788034" h="1522095">
                  <a:moveTo>
                    <a:pt x="777577" y="1521671"/>
                  </a:moveTo>
                  <a:lnTo>
                    <a:pt x="15001" y="1521671"/>
                  </a:lnTo>
                  <a:lnTo>
                    <a:pt x="10001" y="1519172"/>
                  </a:lnTo>
                  <a:lnTo>
                    <a:pt x="5000" y="1514175"/>
                  </a:lnTo>
                  <a:lnTo>
                    <a:pt x="2499" y="1509178"/>
                  </a:lnTo>
                  <a:lnTo>
                    <a:pt x="2499" y="624660"/>
                  </a:lnTo>
                  <a:lnTo>
                    <a:pt x="0" y="619662"/>
                  </a:lnTo>
                  <a:lnTo>
                    <a:pt x="7500" y="612166"/>
                  </a:lnTo>
                  <a:lnTo>
                    <a:pt x="767576" y="2498"/>
                  </a:lnTo>
                  <a:lnTo>
                    <a:pt x="772576" y="0"/>
                  </a:lnTo>
                  <a:lnTo>
                    <a:pt x="780076" y="0"/>
                  </a:lnTo>
                  <a:lnTo>
                    <a:pt x="782577" y="2498"/>
                  </a:lnTo>
                  <a:lnTo>
                    <a:pt x="785077" y="2498"/>
                  </a:lnTo>
                  <a:lnTo>
                    <a:pt x="787578" y="7495"/>
                  </a:lnTo>
                  <a:lnTo>
                    <a:pt x="787578" y="42477"/>
                  </a:lnTo>
                  <a:lnTo>
                    <a:pt x="762575" y="42477"/>
                  </a:lnTo>
                  <a:lnTo>
                    <a:pt x="30002" y="632156"/>
                  </a:lnTo>
                  <a:lnTo>
                    <a:pt x="30002" y="1494187"/>
                  </a:lnTo>
                  <a:lnTo>
                    <a:pt x="787578" y="1494187"/>
                  </a:lnTo>
                  <a:lnTo>
                    <a:pt x="787578" y="1514175"/>
                  </a:lnTo>
                  <a:lnTo>
                    <a:pt x="782577" y="1519172"/>
                  </a:lnTo>
                  <a:lnTo>
                    <a:pt x="777577" y="1521671"/>
                  </a:lnTo>
                  <a:close/>
                </a:path>
                <a:path w="788034" h="1522095">
                  <a:moveTo>
                    <a:pt x="787578" y="1494187"/>
                  </a:moveTo>
                  <a:lnTo>
                    <a:pt x="762575" y="1494187"/>
                  </a:lnTo>
                  <a:lnTo>
                    <a:pt x="762575" y="42477"/>
                  </a:lnTo>
                  <a:lnTo>
                    <a:pt x="787578" y="42477"/>
                  </a:lnTo>
                  <a:lnTo>
                    <a:pt x="787578" y="1494187"/>
                  </a:lnTo>
                  <a:close/>
                </a:path>
              </a:pathLst>
            </a:custGeom>
            <a:solidFill>
              <a:srgbClr val="3C3C3C"/>
            </a:solidFill>
          </p:spPr>
          <p:txBody>
            <a:bodyPr wrap="square" lIns="0" tIns="0" rIns="0" bIns="0" rtlCol="0"/>
            <a:lstStyle/>
            <a:p>
              <a:endParaRPr/>
            </a:p>
          </p:txBody>
        </p:sp>
        <p:sp>
          <p:nvSpPr>
            <p:cNvPr id="37" name="object 37"/>
            <p:cNvSpPr/>
            <p:nvPr/>
          </p:nvSpPr>
          <p:spPr>
            <a:xfrm>
              <a:off x="2767716" y="9385937"/>
              <a:ext cx="177800" cy="882015"/>
            </a:xfrm>
            <a:custGeom>
              <a:avLst/>
              <a:gdLst/>
              <a:ahLst/>
              <a:cxnLst/>
              <a:rect l="l" t="t" r="r" b="b"/>
              <a:pathLst>
                <a:path w="177800" h="882015">
                  <a:moveTo>
                    <a:pt x="177517" y="882019"/>
                  </a:moveTo>
                  <a:lnTo>
                    <a:pt x="0" y="882019"/>
                  </a:lnTo>
                  <a:lnTo>
                    <a:pt x="0" y="0"/>
                  </a:lnTo>
                  <a:lnTo>
                    <a:pt x="177517" y="0"/>
                  </a:lnTo>
                  <a:lnTo>
                    <a:pt x="177517" y="882019"/>
                  </a:lnTo>
                  <a:close/>
                </a:path>
              </a:pathLst>
            </a:custGeom>
            <a:solidFill>
              <a:srgbClr val="FFFFFF"/>
            </a:solidFill>
          </p:spPr>
          <p:txBody>
            <a:bodyPr wrap="square" lIns="0" tIns="0" rIns="0" bIns="0" rtlCol="0"/>
            <a:lstStyle/>
            <a:p>
              <a:endParaRPr/>
            </a:p>
          </p:txBody>
        </p:sp>
        <p:sp>
          <p:nvSpPr>
            <p:cNvPr id="38" name="object 38"/>
            <p:cNvSpPr/>
            <p:nvPr/>
          </p:nvSpPr>
          <p:spPr>
            <a:xfrm>
              <a:off x="2755214" y="8761285"/>
              <a:ext cx="960119" cy="1522095"/>
            </a:xfrm>
            <a:custGeom>
              <a:avLst/>
              <a:gdLst/>
              <a:ahLst/>
              <a:cxnLst/>
              <a:rect l="l" t="t" r="r" b="b"/>
              <a:pathLst>
                <a:path w="960120" h="1522095">
                  <a:moveTo>
                    <a:pt x="960094" y="7493"/>
                  </a:moveTo>
                  <a:lnTo>
                    <a:pt x="957592" y="2501"/>
                  </a:lnTo>
                  <a:lnTo>
                    <a:pt x="952588" y="2501"/>
                  </a:lnTo>
                  <a:lnTo>
                    <a:pt x="950087" y="0"/>
                  </a:lnTo>
                  <a:lnTo>
                    <a:pt x="945083" y="0"/>
                  </a:lnTo>
                  <a:lnTo>
                    <a:pt x="942594" y="2501"/>
                  </a:lnTo>
                  <a:lnTo>
                    <a:pt x="937590" y="2501"/>
                  </a:lnTo>
                  <a:lnTo>
                    <a:pt x="180009" y="612165"/>
                  </a:lnTo>
                  <a:lnTo>
                    <a:pt x="175006" y="612165"/>
                  </a:lnTo>
                  <a:lnTo>
                    <a:pt x="175006" y="637146"/>
                  </a:lnTo>
                  <a:lnTo>
                    <a:pt x="175006" y="1494180"/>
                  </a:lnTo>
                  <a:lnTo>
                    <a:pt x="27495" y="1494180"/>
                  </a:lnTo>
                  <a:lnTo>
                    <a:pt x="27495" y="637146"/>
                  </a:lnTo>
                  <a:lnTo>
                    <a:pt x="175006" y="637146"/>
                  </a:lnTo>
                  <a:lnTo>
                    <a:pt x="175006" y="612165"/>
                  </a:lnTo>
                  <a:lnTo>
                    <a:pt x="4991" y="612165"/>
                  </a:lnTo>
                  <a:lnTo>
                    <a:pt x="0" y="617156"/>
                  </a:lnTo>
                  <a:lnTo>
                    <a:pt x="0" y="1509179"/>
                  </a:lnTo>
                  <a:lnTo>
                    <a:pt x="2489" y="1514170"/>
                  </a:lnTo>
                  <a:lnTo>
                    <a:pt x="2489" y="1516672"/>
                  </a:lnTo>
                  <a:lnTo>
                    <a:pt x="4991" y="1519174"/>
                  </a:lnTo>
                  <a:lnTo>
                    <a:pt x="9994" y="1521675"/>
                  </a:lnTo>
                  <a:lnTo>
                    <a:pt x="192519" y="1521675"/>
                  </a:lnTo>
                  <a:lnTo>
                    <a:pt x="950087" y="1521663"/>
                  </a:lnTo>
                  <a:lnTo>
                    <a:pt x="955090" y="1519174"/>
                  </a:lnTo>
                  <a:lnTo>
                    <a:pt x="960094" y="1514170"/>
                  </a:lnTo>
                  <a:lnTo>
                    <a:pt x="960094" y="1494180"/>
                  </a:lnTo>
                  <a:lnTo>
                    <a:pt x="960094" y="42468"/>
                  </a:lnTo>
                  <a:lnTo>
                    <a:pt x="960094" y="7493"/>
                  </a:lnTo>
                  <a:close/>
                </a:path>
              </a:pathLst>
            </a:custGeom>
            <a:solidFill>
              <a:srgbClr val="3C3C3C"/>
            </a:solidFill>
          </p:spPr>
          <p:txBody>
            <a:bodyPr wrap="square" lIns="0" tIns="0" rIns="0" bIns="0" rtlCol="0"/>
            <a:lstStyle/>
            <a:p>
              <a:endParaRPr/>
            </a:p>
          </p:txBody>
        </p:sp>
        <p:sp>
          <p:nvSpPr>
            <p:cNvPr id="39" name="object 39"/>
            <p:cNvSpPr/>
            <p:nvPr/>
          </p:nvSpPr>
          <p:spPr>
            <a:xfrm>
              <a:off x="2092649" y="8633848"/>
              <a:ext cx="8108315" cy="907415"/>
            </a:xfrm>
            <a:custGeom>
              <a:avLst/>
              <a:gdLst/>
              <a:ahLst/>
              <a:cxnLst/>
              <a:rect l="l" t="t" r="r" b="b"/>
              <a:pathLst>
                <a:path w="8108315" h="907415">
                  <a:moveTo>
                    <a:pt x="7003201" y="907006"/>
                  </a:moveTo>
                  <a:lnTo>
                    <a:pt x="2500" y="907006"/>
                  </a:lnTo>
                  <a:lnTo>
                    <a:pt x="0" y="852035"/>
                  </a:lnTo>
                  <a:lnTo>
                    <a:pt x="8108312" y="0"/>
                  </a:lnTo>
                  <a:lnTo>
                    <a:pt x="8108312" y="57468"/>
                  </a:lnTo>
                  <a:lnTo>
                    <a:pt x="7003201" y="907006"/>
                  </a:lnTo>
                  <a:close/>
                </a:path>
              </a:pathLst>
            </a:custGeom>
            <a:solidFill>
              <a:srgbClr val="FFFFFF"/>
            </a:solidFill>
          </p:spPr>
          <p:txBody>
            <a:bodyPr wrap="square" lIns="0" tIns="0" rIns="0" bIns="0" rtlCol="0"/>
            <a:lstStyle/>
            <a:p>
              <a:endParaRPr/>
            </a:p>
          </p:txBody>
        </p:sp>
        <p:sp>
          <p:nvSpPr>
            <p:cNvPr id="40" name="object 40"/>
            <p:cNvSpPr/>
            <p:nvPr/>
          </p:nvSpPr>
          <p:spPr>
            <a:xfrm>
              <a:off x="2077647" y="8618856"/>
              <a:ext cx="8138795" cy="937260"/>
            </a:xfrm>
            <a:custGeom>
              <a:avLst/>
              <a:gdLst/>
              <a:ahLst/>
              <a:cxnLst/>
              <a:rect l="l" t="t" r="r" b="b"/>
              <a:pathLst>
                <a:path w="8138795" h="937259">
                  <a:moveTo>
                    <a:pt x="8130813" y="2498"/>
                  </a:moveTo>
                  <a:lnTo>
                    <a:pt x="8125813" y="2498"/>
                  </a:lnTo>
                  <a:lnTo>
                    <a:pt x="8128312" y="0"/>
                  </a:lnTo>
                  <a:lnTo>
                    <a:pt x="8130813" y="2498"/>
                  </a:lnTo>
                  <a:close/>
                </a:path>
                <a:path w="8138795" h="937259">
                  <a:moveTo>
                    <a:pt x="7025702" y="936990"/>
                  </a:moveTo>
                  <a:lnTo>
                    <a:pt x="17501" y="936990"/>
                  </a:lnTo>
                  <a:lnTo>
                    <a:pt x="10000" y="934491"/>
                  </a:lnTo>
                  <a:lnTo>
                    <a:pt x="5000" y="929494"/>
                  </a:lnTo>
                  <a:lnTo>
                    <a:pt x="5000" y="921998"/>
                  </a:lnTo>
                  <a:lnTo>
                    <a:pt x="2500" y="867027"/>
                  </a:lnTo>
                  <a:lnTo>
                    <a:pt x="0" y="859531"/>
                  </a:lnTo>
                  <a:lnTo>
                    <a:pt x="5000" y="854534"/>
                  </a:lnTo>
                  <a:lnTo>
                    <a:pt x="12501" y="852035"/>
                  </a:lnTo>
                  <a:lnTo>
                    <a:pt x="8123313" y="2498"/>
                  </a:lnTo>
                  <a:lnTo>
                    <a:pt x="8125813" y="2498"/>
                  </a:lnTo>
                  <a:lnTo>
                    <a:pt x="8130813" y="2498"/>
                  </a:lnTo>
                  <a:lnTo>
                    <a:pt x="8138314" y="9994"/>
                  </a:lnTo>
                  <a:lnTo>
                    <a:pt x="8138314" y="29983"/>
                  </a:lnTo>
                  <a:lnTo>
                    <a:pt x="8110812" y="29983"/>
                  </a:lnTo>
                  <a:lnTo>
                    <a:pt x="30002" y="877022"/>
                  </a:lnTo>
                  <a:lnTo>
                    <a:pt x="32502" y="909504"/>
                  </a:lnTo>
                  <a:lnTo>
                    <a:pt x="7055022" y="909504"/>
                  </a:lnTo>
                  <a:lnTo>
                    <a:pt x="7025702" y="931992"/>
                  </a:lnTo>
                  <a:lnTo>
                    <a:pt x="7025702" y="936990"/>
                  </a:lnTo>
                  <a:close/>
                </a:path>
                <a:path w="8138795" h="937259">
                  <a:moveTo>
                    <a:pt x="8125813" y="2498"/>
                  </a:moveTo>
                  <a:close/>
                </a:path>
                <a:path w="8138795" h="937259">
                  <a:moveTo>
                    <a:pt x="7055022" y="909504"/>
                  </a:moveTo>
                  <a:lnTo>
                    <a:pt x="7010701" y="909504"/>
                  </a:lnTo>
                  <a:lnTo>
                    <a:pt x="8110812" y="64964"/>
                  </a:lnTo>
                  <a:lnTo>
                    <a:pt x="8110812" y="29983"/>
                  </a:lnTo>
                  <a:lnTo>
                    <a:pt x="8138314" y="29983"/>
                  </a:lnTo>
                  <a:lnTo>
                    <a:pt x="8138314" y="74959"/>
                  </a:lnTo>
                  <a:lnTo>
                    <a:pt x="8135813" y="79956"/>
                  </a:lnTo>
                  <a:lnTo>
                    <a:pt x="8133313" y="82454"/>
                  </a:lnTo>
                  <a:lnTo>
                    <a:pt x="7055022" y="909504"/>
                  </a:lnTo>
                  <a:close/>
                </a:path>
              </a:pathLst>
            </a:custGeom>
            <a:solidFill>
              <a:srgbClr val="3C3C3C"/>
            </a:solidFill>
          </p:spPr>
          <p:txBody>
            <a:bodyPr wrap="square" lIns="0" tIns="0" rIns="0" bIns="0" rtlCol="0"/>
            <a:lstStyle/>
            <a:p>
              <a:endParaRPr/>
            </a:p>
          </p:txBody>
        </p:sp>
        <p:sp>
          <p:nvSpPr>
            <p:cNvPr id="41" name="object 41"/>
            <p:cNvSpPr/>
            <p:nvPr/>
          </p:nvSpPr>
          <p:spPr>
            <a:xfrm>
              <a:off x="2095149" y="8633847"/>
              <a:ext cx="8106409" cy="849630"/>
            </a:xfrm>
            <a:custGeom>
              <a:avLst/>
              <a:gdLst/>
              <a:ahLst/>
              <a:cxnLst/>
              <a:rect l="l" t="t" r="r" b="b"/>
              <a:pathLst>
                <a:path w="8106409" h="849629">
                  <a:moveTo>
                    <a:pt x="7000700" y="849537"/>
                  </a:moveTo>
                  <a:lnTo>
                    <a:pt x="0" y="849537"/>
                  </a:lnTo>
                  <a:lnTo>
                    <a:pt x="1767676" y="0"/>
                  </a:lnTo>
                  <a:lnTo>
                    <a:pt x="8105811" y="0"/>
                  </a:lnTo>
                  <a:lnTo>
                    <a:pt x="7000700" y="849537"/>
                  </a:lnTo>
                  <a:close/>
                </a:path>
              </a:pathLst>
            </a:custGeom>
            <a:solidFill>
              <a:srgbClr val="FFFFFF"/>
            </a:solidFill>
          </p:spPr>
          <p:txBody>
            <a:bodyPr wrap="square" lIns="0" tIns="0" rIns="0" bIns="0" rtlCol="0"/>
            <a:lstStyle/>
            <a:p>
              <a:endParaRPr/>
            </a:p>
          </p:txBody>
        </p:sp>
        <p:sp>
          <p:nvSpPr>
            <p:cNvPr id="42" name="object 42"/>
            <p:cNvSpPr/>
            <p:nvPr/>
          </p:nvSpPr>
          <p:spPr>
            <a:xfrm>
              <a:off x="2082647" y="8618855"/>
              <a:ext cx="8136255" cy="880110"/>
            </a:xfrm>
            <a:custGeom>
              <a:avLst/>
              <a:gdLst/>
              <a:ahLst/>
              <a:cxnLst/>
              <a:rect l="l" t="t" r="r" b="b"/>
              <a:pathLst>
                <a:path w="8136255" h="880109">
                  <a:moveTo>
                    <a:pt x="7015702" y="879521"/>
                  </a:moveTo>
                  <a:lnTo>
                    <a:pt x="7500" y="879521"/>
                  </a:lnTo>
                  <a:lnTo>
                    <a:pt x="2500" y="874524"/>
                  </a:lnTo>
                  <a:lnTo>
                    <a:pt x="0" y="867028"/>
                  </a:lnTo>
                  <a:lnTo>
                    <a:pt x="0" y="862030"/>
                  </a:lnTo>
                  <a:lnTo>
                    <a:pt x="2500" y="854535"/>
                  </a:lnTo>
                  <a:lnTo>
                    <a:pt x="7500" y="852036"/>
                  </a:lnTo>
                  <a:lnTo>
                    <a:pt x="1772677" y="2498"/>
                  </a:lnTo>
                  <a:lnTo>
                    <a:pt x="1780178" y="0"/>
                  </a:lnTo>
                  <a:lnTo>
                    <a:pt x="8125813" y="0"/>
                  </a:lnTo>
                  <a:lnTo>
                    <a:pt x="8130813" y="4997"/>
                  </a:lnTo>
                  <a:lnTo>
                    <a:pt x="8133314" y="9994"/>
                  </a:lnTo>
                  <a:lnTo>
                    <a:pt x="8135813" y="17490"/>
                  </a:lnTo>
                  <a:lnTo>
                    <a:pt x="8133314" y="22487"/>
                  </a:lnTo>
                  <a:lnTo>
                    <a:pt x="8128313" y="24986"/>
                  </a:lnTo>
                  <a:lnTo>
                    <a:pt x="8125064" y="27485"/>
                  </a:lnTo>
                  <a:lnTo>
                    <a:pt x="1782678" y="27485"/>
                  </a:lnTo>
                  <a:lnTo>
                    <a:pt x="72507" y="852036"/>
                  </a:lnTo>
                  <a:lnTo>
                    <a:pt x="7053184" y="852036"/>
                  </a:lnTo>
                  <a:lnTo>
                    <a:pt x="7020702" y="877023"/>
                  </a:lnTo>
                  <a:lnTo>
                    <a:pt x="7015702" y="879521"/>
                  </a:lnTo>
                  <a:close/>
                </a:path>
                <a:path w="8136255" h="880109">
                  <a:moveTo>
                    <a:pt x="7053184" y="852036"/>
                  </a:moveTo>
                  <a:lnTo>
                    <a:pt x="7008202" y="852036"/>
                  </a:lnTo>
                  <a:lnTo>
                    <a:pt x="8078308" y="27485"/>
                  </a:lnTo>
                  <a:lnTo>
                    <a:pt x="8125064" y="27485"/>
                  </a:lnTo>
                  <a:lnTo>
                    <a:pt x="7053184" y="852036"/>
                  </a:lnTo>
                  <a:close/>
                </a:path>
              </a:pathLst>
            </a:custGeom>
            <a:solidFill>
              <a:srgbClr val="585858"/>
            </a:solidFill>
          </p:spPr>
          <p:txBody>
            <a:bodyPr wrap="square" lIns="0" tIns="0" rIns="0" bIns="0" rtlCol="0"/>
            <a:lstStyle/>
            <a:p>
              <a:endParaRPr/>
            </a:p>
          </p:txBody>
        </p:sp>
        <p:sp>
          <p:nvSpPr>
            <p:cNvPr id="43" name="object 43"/>
            <p:cNvSpPr/>
            <p:nvPr/>
          </p:nvSpPr>
          <p:spPr>
            <a:xfrm>
              <a:off x="7945735" y="8998649"/>
              <a:ext cx="1210310" cy="342900"/>
            </a:xfrm>
            <a:custGeom>
              <a:avLst/>
              <a:gdLst/>
              <a:ahLst/>
              <a:cxnLst/>
              <a:rect l="l" t="t" r="r" b="b"/>
              <a:pathLst>
                <a:path w="1210309" h="342900">
                  <a:moveTo>
                    <a:pt x="742574" y="342313"/>
                  </a:moveTo>
                  <a:lnTo>
                    <a:pt x="0" y="342313"/>
                  </a:lnTo>
                  <a:lnTo>
                    <a:pt x="427542" y="0"/>
                  </a:lnTo>
                  <a:lnTo>
                    <a:pt x="1210121" y="0"/>
                  </a:lnTo>
                  <a:lnTo>
                    <a:pt x="742574" y="342313"/>
                  </a:lnTo>
                  <a:close/>
                </a:path>
              </a:pathLst>
            </a:custGeom>
            <a:solidFill>
              <a:srgbClr val="77C6FB"/>
            </a:solidFill>
          </p:spPr>
          <p:txBody>
            <a:bodyPr wrap="square" lIns="0" tIns="0" rIns="0" bIns="0" rtlCol="0"/>
            <a:lstStyle/>
            <a:p>
              <a:endParaRPr/>
            </a:p>
          </p:txBody>
        </p:sp>
        <p:sp>
          <p:nvSpPr>
            <p:cNvPr id="44" name="object 44"/>
            <p:cNvSpPr/>
            <p:nvPr/>
          </p:nvSpPr>
          <p:spPr>
            <a:xfrm>
              <a:off x="7930733" y="8986155"/>
              <a:ext cx="1240155" cy="370205"/>
            </a:xfrm>
            <a:custGeom>
              <a:avLst/>
              <a:gdLst/>
              <a:ahLst/>
              <a:cxnLst/>
              <a:rect l="l" t="t" r="r" b="b"/>
              <a:pathLst>
                <a:path w="1240154" h="370204">
                  <a:moveTo>
                    <a:pt x="760076" y="369798"/>
                  </a:moveTo>
                  <a:lnTo>
                    <a:pt x="10000" y="369798"/>
                  </a:lnTo>
                  <a:lnTo>
                    <a:pt x="4999" y="364800"/>
                  </a:lnTo>
                  <a:lnTo>
                    <a:pt x="0" y="354806"/>
                  </a:lnTo>
                  <a:lnTo>
                    <a:pt x="2499" y="347310"/>
                  </a:lnTo>
                  <a:lnTo>
                    <a:pt x="7500" y="344811"/>
                  </a:lnTo>
                  <a:lnTo>
                    <a:pt x="435043" y="0"/>
                  </a:lnTo>
                  <a:lnTo>
                    <a:pt x="1227624" y="0"/>
                  </a:lnTo>
                  <a:lnTo>
                    <a:pt x="1232623" y="2497"/>
                  </a:lnTo>
                  <a:lnTo>
                    <a:pt x="1235123" y="7494"/>
                  </a:lnTo>
                  <a:lnTo>
                    <a:pt x="1240123" y="14991"/>
                  </a:lnTo>
                  <a:lnTo>
                    <a:pt x="1235123" y="22486"/>
                  </a:lnTo>
                  <a:lnTo>
                    <a:pt x="1232622" y="24986"/>
                  </a:lnTo>
                  <a:lnTo>
                    <a:pt x="447544" y="24986"/>
                  </a:lnTo>
                  <a:lnTo>
                    <a:pt x="55005" y="339815"/>
                  </a:lnTo>
                  <a:lnTo>
                    <a:pt x="799453" y="339815"/>
                  </a:lnTo>
                  <a:lnTo>
                    <a:pt x="765075" y="364801"/>
                  </a:lnTo>
                  <a:lnTo>
                    <a:pt x="760076" y="369798"/>
                  </a:lnTo>
                  <a:close/>
                </a:path>
                <a:path w="1240154" h="370204">
                  <a:moveTo>
                    <a:pt x="799453" y="339815"/>
                  </a:moveTo>
                  <a:lnTo>
                    <a:pt x="752574" y="339815"/>
                  </a:lnTo>
                  <a:lnTo>
                    <a:pt x="1182618" y="24986"/>
                  </a:lnTo>
                  <a:lnTo>
                    <a:pt x="1232622" y="24986"/>
                  </a:lnTo>
                  <a:lnTo>
                    <a:pt x="799453" y="339815"/>
                  </a:lnTo>
                  <a:close/>
                </a:path>
              </a:pathLst>
            </a:custGeom>
            <a:solidFill>
              <a:srgbClr val="585858"/>
            </a:solidFill>
          </p:spPr>
          <p:txBody>
            <a:bodyPr wrap="square" lIns="0" tIns="0" rIns="0" bIns="0" rtlCol="0"/>
            <a:lstStyle/>
            <a:p>
              <a:endParaRPr/>
            </a:p>
          </p:txBody>
        </p:sp>
        <p:sp>
          <p:nvSpPr>
            <p:cNvPr id="45" name="object 45"/>
            <p:cNvSpPr/>
            <p:nvPr/>
          </p:nvSpPr>
          <p:spPr>
            <a:xfrm>
              <a:off x="9080843" y="8618855"/>
              <a:ext cx="1135380" cy="937260"/>
            </a:xfrm>
            <a:custGeom>
              <a:avLst/>
              <a:gdLst/>
              <a:ahLst/>
              <a:cxnLst/>
              <a:rect l="l" t="t" r="r" b="b"/>
              <a:pathLst>
                <a:path w="1135379" h="937259">
                  <a:moveTo>
                    <a:pt x="1135113" y="9994"/>
                  </a:moveTo>
                  <a:lnTo>
                    <a:pt x="1132611" y="5003"/>
                  </a:lnTo>
                  <a:lnTo>
                    <a:pt x="1127607" y="2501"/>
                  </a:lnTo>
                  <a:lnTo>
                    <a:pt x="1122616" y="2501"/>
                  </a:lnTo>
                  <a:lnTo>
                    <a:pt x="1120114" y="0"/>
                  </a:lnTo>
                  <a:lnTo>
                    <a:pt x="1115110" y="0"/>
                  </a:lnTo>
                  <a:lnTo>
                    <a:pt x="1112608" y="5003"/>
                  </a:lnTo>
                  <a:lnTo>
                    <a:pt x="5003" y="854544"/>
                  </a:lnTo>
                  <a:lnTo>
                    <a:pt x="2501" y="857034"/>
                  </a:lnTo>
                  <a:lnTo>
                    <a:pt x="0" y="862037"/>
                  </a:lnTo>
                  <a:lnTo>
                    <a:pt x="0" y="926998"/>
                  </a:lnTo>
                  <a:lnTo>
                    <a:pt x="2501" y="932002"/>
                  </a:lnTo>
                  <a:lnTo>
                    <a:pt x="7505" y="934491"/>
                  </a:lnTo>
                  <a:lnTo>
                    <a:pt x="9994" y="934491"/>
                  </a:lnTo>
                  <a:lnTo>
                    <a:pt x="12496" y="936993"/>
                  </a:lnTo>
                  <a:lnTo>
                    <a:pt x="14998" y="936993"/>
                  </a:lnTo>
                  <a:lnTo>
                    <a:pt x="20002" y="934491"/>
                  </a:lnTo>
                  <a:lnTo>
                    <a:pt x="22504" y="932002"/>
                  </a:lnTo>
                  <a:lnTo>
                    <a:pt x="71361" y="894524"/>
                  </a:lnTo>
                  <a:lnTo>
                    <a:pt x="1130109" y="82461"/>
                  </a:lnTo>
                  <a:lnTo>
                    <a:pt x="1132611" y="79959"/>
                  </a:lnTo>
                  <a:lnTo>
                    <a:pt x="1135113" y="74968"/>
                  </a:lnTo>
                  <a:lnTo>
                    <a:pt x="1135113" y="42481"/>
                  </a:lnTo>
                  <a:lnTo>
                    <a:pt x="1135113" y="9994"/>
                  </a:lnTo>
                  <a:close/>
                </a:path>
              </a:pathLst>
            </a:custGeom>
            <a:solidFill>
              <a:srgbClr val="3C3C3C"/>
            </a:solidFill>
          </p:spPr>
          <p:txBody>
            <a:bodyPr wrap="square" lIns="0" tIns="0" rIns="0" bIns="0" rtlCol="0"/>
            <a:lstStyle/>
            <a:p>
              <a:endParaRPr/>
            </a:p>
          </p:txBody>
        </p:sp>
        <p:sp>
          <p:nvSpPr>
            <p:cNvPr id="46" name="object 46"/>
            <p:cNvSpPr/>
            <p:nvPr/>
          </p:nvSpPr>
          <p:spPr>
            <a:xfrm>
              <a:off x="8158251" y="8658834"/>
              <a:ext cx="1465580" cy="640080"/>
            </a:xfrm>
            <a:custGeom>
              <a:avLst/>
              <a:gdLst/>
              <a:ahLst/>
              <a:cxnLst/>
              <a:rect l="l" t="t" r="r" b="b"/>
              <a:pathLst>
                <a:path w="1465579" h="640079">
                  <a:moveTo>
                    <a:pt x="1465148" y="69964"/>
                  </a:moveTo>
                  <a:lnTo>
                    <a:pt x="1445145" y="29984"/>
                  </a:lnTo>
                  <a:lnTo>
                    <a:pt x="1441958" y="27495"/>
                  </a:lnTo>
                  <a:lnTo>
                    <a:pt x="1432991" y="20459"/>
                  </a:lnTo>
                  <a:lnTo>
                    <a:pt x="1387640" y="5003"/>
                  </a:lnTo>
                  <a:lnTo>
                    <a:pt x="1339469" y="431"/>
                  </a:lnTo>
                  <a:lnTo>
                    <a:pt x="1325130" y="0"/>
                  </a:lnTo>
                  <a:lnTo>
                    <a:pt x="1311224" y="393"/>
                  </a:lnTo>
                  <a:lnTo>
                    <a:pt x="1300124" y="1257"/>
                  </a:lnTo>
                  <a:lnTo>
                    <a:pt x="1292783" y="2108"/>
                  </a:lnTo>
                  <a:lnTo>
                    <a:pt x="1290129" y="2501"/>
                  </a:lnTo>
                  <a:lnTo>
                    <a:pt x="7505" y="2501"/>
                  </a:lnTo>
                  <a:lnTo>
                    <a:pt x="0" y="9994"/>
                  </a:lnTo>
                  <a:lnTo>
                    <a:pt x="0" y="22491"/>
                  </a:lnTo>
                  <a:lnTo>
                    <a:pt x="7493" y="29984"/>
                  </a:lnTo>
                  <a:lnTo>
                    <a:pt x="1292631" y="29984"/>
                  </a:lnTo>
                  <a:lnTo>
                    <a:pt x="1292631" y="27495"/>
                  </a:lnTo>
                  <a:lnTo>
                    <a:pt x="1325130" y="27495"/>
                  </a:lnTo>
                  <a:lnTo>
                    <a:pt x="1382090" y="31711"/>
                  </a:lnTo>
                  <a:lnTo>
                    <a:pt x="1421942" y="46228"/>
                  </a:lnTo>
                  <a:lnTo>
                    <a:pt x="1437640" y="69964"/>
                  </a:lnTo>
                  <a:lnTo>
                    <a:pt x="1437640" y="74968"/>
                  </a:lnTo>
                  <a:lnTo>
                    <a:pt x="1432636" y="84963"/>
                  </a:lnTo>
                  <a:lnTo>
                    <a:pt x="1425956" y="99085"/>
                  </a:lnTo>
                  <a:lnTo>
                    <a:pt x="1387640" y="134924"/>
                  </a:lnTo>
                  <a:lnTo>
                    <a:pt x="1315440" y="159600"/>
                  </a:lnTo>
                  <a:lnTo>
                    <a:pt x="1266342" y="168313"/>
                  </a:lnTo>
                  <a:lnTo>
                    <a:pt x="1207617" y="174904"/>
                  </a:lnTo>
                  <a:lnTo>
                    <a:pt x="1129068" y="180721"/>
                  </a:lnTo>
                  <a:lnTo>
                    <a:pt x="1085329" y="183172"/>
                  </a:lnTo>
                  <a:lnTo>
                    <a:pt x="988275" y="187147"/>
                  </a:lnTo>
                  <a:lnTo>
                    <a:pt x="877582" y="189903"/>
                  </a:lnTo>
                  <a:lnTo>
                    <a:pt x="810501" y="195059"/>
                  </a:lnTo>
                  <a:lnTo>
                    <a:pt x="749719" y="204508"/>
                  </a:lnTo>
                  <a:lnTo>
                    <a:pt x="694969" y="217576"/>
                  </a:lnTo>
                  <a:lnTo>
                    <a:pt x="645998" y="233629"/>
                  </a:lnTo>
                  <a:lnTo>
                    <a:pt x="602538" y="252031"/>
                  </a:lnTo>
                  <a:lnTo>
                    <a:pt x="564311" y="272122"/>
                  </a:lnTo>
                  <a:lnTo>
                    <a:pt x="531075" y="293268"/>
                  </a:lnTo>
                  <a:lnTo>
                    <a:pt x="456717" y="358876"/>
                  </a:lnTo>
                  <a:lnTo>
                    <a:pt x="455752" y="360108"/>
                  </a:lnTo>
                  <a:lnTo>
                    <a:pt x="445046" y="359803"/>
                  </a:lnTo>
                  <a:lnTo>
                    <a:pt x="378167" y="364807"/>
                  </a:lnTo>
                  <a:lnTo>
                    <a:pt x="307530" y="384797"/>
                  </a:lnTo>
                  <a:lnTo>
                    <a:pt x="276745" y="408597"/>
                  </a:lnTo>
                  <a:lnTo>
                    <a:pt x="247878" y="443928"/>
                  </a:lnTo>
                  <a:lnTo>
                    <a:pt x="221665" y="486079"/>
                  </a:lnTo>
                  <a:lnTo>
                    <a:pt x="198793" y="530390"/>
                  </a:lnTo>
                  <a:lnTo>
                    <a:pt x="180022" y="572198"/>
                  </a:lnTo>
                  <a:lnTo>
                    <a:pt x="175793" y="596442"/>
                  </a:lnTo>
                  <a:lnTo>
                    <a:pt x="183769" y="618109"/>
                  </a:lnTo>
                  <a:lnTo>
                    <a:pt x="201117" y="633679"/>
                  </a:lnTo>
                  <a:lnTo>
                    <a:pt x="225018" y="639660"/>
                  </a:lnTo>
                  <a:lnTo>
                    <a:pt x="387540" y="639660"/>
                  </a:lnTo>
                  <a:lnTo>
                    <a:pt x="585050" y="442264"/>
                  </a:lnTo>
                  <a:lnTo>
                    <a:pt x="582904" y="431215"/>
                  </a:lnTo>
                  <a:lnTo>
                    <a:pt x="552361" y="380072"/>
                  </a:lnTo>
                  <a:lnTo>
                    <a:pt x="515048" y="364807"/>
                  </a:lnTo>
                  <a:lnTo>
                    <a:pt x="492252" y="362102"/>
                  </a:lnTo>
                  <a:lnTo>
                    <a:pt x="525056" y="332320"/>
                  </a:lnTo>
                  <a:lnTo>
                    <a:pt x="584352" y="292925"/>
                  </a:lnTo>
                  <a:lnTo>
                    <a:pt x="620776" y="274218"/>
                  </a:lnTo>
                  <a:lnTo>
                    <a:pt x="661936" y="257048"/>
                  </a:lnTo>
                  <a:lnTo>
                    <a:pt x="708025" y="242112"/>
                  </a:lnTo>
                  <a:lnTo>
                    <a:pt x="759218" y="230073"/>
                  </a:lnTo>
                  <a:lnTo>
                    <a:pt x="815670" y="221602"/>
                  </a:lnTo>
                  <a:lnTo>
                    <a:pt x="877582" y="217385"/>
                  </a:lnTo>
                  <a:lnTo>
                    <a:pt x="1064234" y="209486"/>
                  </a:lnTo>
                  <a:lnTo>
                    <a:pt x="1166012" y="203822"/>
                  </a:lnTo>
                  <a:lnTo>
                    <a:pt x="1210551" y="200520"/>
                  </a:lnTo>
                  <a:lnTo>
                    <a:pt x="1251038" y="196748"/>
                  </a:lnTo>
                  <a:lnTo>
                    <a:pt x="1321028" y="186270"/>
                  </a:lnTo>
                  <a:lnTo>
                    <a:pt x="1376578" y="170268"/>
                  </a:lnTo>
                  <a:lnTo>
                    <a:pt x="1419313" y="147662"/>
                  </a:lnTo>
                  <a:lnTo>
                    <a:pt x="1448308" y="115646"/>
                  </a:lnTo>
                  <a:lnTo>
                    <a:pt x="1457642" y="94957"/>
                  </a:lnTo>
                  <a:lnTo>
                    <a:pt x="1460919" y="88938"/>
                  </a:lnTo>
                  <a:lnTo>
                    <a:pt x="1463268" y="82461"/>
                  </a:lnTo>
                  <a:lnTo>
                    <a:pt x="1464678" y="75984"/>
                  </a:lnTo>
                  <a:lnTo>
                    <a:pt x="1465148" y="69964"/>
                  </a:lnTo>
                  <a:close/>
                </a:path>
              </a:pathLst>
            </a:custGeom>
            <a:solidFill>
              <a:srgbClr val="585858"/>
            </a:solidFill>
          </p:spPr>
          <p:txBody>
            <a:bodyPr wrap="square" lIns="0" tIns="0" rIns="0" bIns="0" rtlCol="0"/>
            <a:lstStyle/>
            <a:p>
              <a:endParaRPr/>
            </a:p>
          </p:txBody>
        </p:sp>
        <p:pic>
          <p:nvPicPr>
            <p:cNvPr id="47" name="object 47"/>
            <p:cNvPicPr/>
            <p:nvPr/>
          </p:nvPicPr>
          <p:blipFill>
            <a:blip r:embed="rId3" cstate="print"/>
            <a:stretch>
              <a:fillRect/>
            </a:stretch>
          </p:blipFill>
          <p:spPr>
            <a:xfrm>
              <a:off x="8563295" y="9066111"/>
              <a:ext cx="117512" cy="192394"/>
            </a:xfrm>
            <a:prstGeom prst="rect">
              <a:avLst/>
            </a:prstGeom>
          </p:spPr>
        </p:pic>
        <p:sp>
          <p:nvSpPr>
            <p:cNvPr id="48" name="object 48"/>
            <p:cNvSpPr/>
            <p:nvPr/>
          </p:nvSpPr>
          <p:spPr>
            <a:xfrm>
              <a:off x="5110450" y="8883711"/>
              <a:ext cx="3235325" cy="504825"/>
            </a:xfrm>
            <a:custGeom>
              <a:avLst/>
              <a:gdLst/>
              <a:ahLst/>
              <a:cxnLst/>
              <a:rect l="l" t="t" r="r" b="b"/>
              <a:pathLst>
                <a:path w="3235325" h="504825">
                  <a:moveTo>
                    <a:pt x="2602760" y="504725"/>
                  </a:moveTo>
                  <a:lnTo>
                    <a:pt x="0" y="504725"/>
                  </a:lnTo>
                  <a:lnTo>
                    <a:pt x="632563" y="0"/>
                  </a:lnTo>
                  <a:lnTo>
                    <a:pt x="3235324" y="0"/>
                  </a:lnTo>
                  <a:lnTo>
                    <a:pt x="2602760" y="504725"/>
                  </a:lnTo>
                  <a:close/>
                </a:path>
              </a:pathLst>
            </a:custGeom>
            <a:solidFill>
              <a:srgbClr val="FFFFFF"/>
            </a:solidFill>
          </p:spPr>
          <p:txBody>
            <a:bodyPr wrap="square" lIns="0" tIns="0" rIns="0" bIns="0" rtlCol="0"/>
            <a:lstStyle/>
            <a:p>
              <a:endParaRPr/>
            </a:p>
          </p:txBody>
        </p:sp>
        <p:sp>
          <p:nvSpPr>
            <p:cNvPr id="49" name="object 49"/>
            <p:cNvSpPr/>
            <p:nvPr/>
          </p:nvSpPr>
          <p:spPr>
            <a:xfrm>
              <a:off x="5092941" y="8868727"/>
              <a:ext cx="3268345" cy="565150"/>
            </a:xfrm>
            <a:custGeom>
              <a:avLst/>
              <a:gdLst/>
              <a:ahLst/>
              <a:cxnLst/>
              <a:rect l="l" t="t" r="r" b="b"/>
              <a:pathLst>
                <a:path w="3268345" h="565150">
                  <a:moveTo>
                    <a:pt x="3267824" y="9994"/>
                  </a:moveTo>
                  <a:lnTo>
                    <a:pt x="3265322" y="4991"/>
                  </a:lnTo>
                  <a:lnTo>
                    <a:pt x="3263328" y="4000"/>
                  </a:lnTo>
                  <a:lnTo>
                    <a:pt x="3262833" y="2501"/>
                  </a:lnTo>
                  <a:lnTo>
                    <a:pt x="3257829" y="0"/>
                  </a:lnTo>
                  <a:lnTo>
                    <a:pt x="3256153" y="838"/>
                  </a:lnTo>
                  <a:lnTo>
                    <a:pt x="3255327" y="0"/>
                  </a:lnTo>
                  <a:lnTo>
                    <a:pt x="3252825" y="0"/>
                  </a:lnTo>
                  <a:lnTo>
                    <a:pt x="3250323" y="2501"/>
                  </a:lnTo>
                  <a:lnTo>
                    <a:pt x="3214001" y="2501"/>
                  </a:lnTo>
                  <a:lnTo>
                    <a:pt x="3214001" y="29984"/>
                  </a:lnTo>
                  <a:lnTo>
                    <a:pt x="3059671" y="153136"/>
                  </a:lnTo>
                  <a:lnTo>
                    <a:pt x="2615260" y="504723"/>
                  </a:lnTo>
                  <a:lnTo>
                    <a:pt x="55003" y="504723"/>
                  </a:lnTo>
                  <a:lnTo>
                    <a:pt x="655066" y="29984"/>
                  </a:lnTo>
                  <a:lnTo>
                    <a:pt x="3214001" y="29984"/>
                  </a:lnTo>
                  <a:lnTo>
                    <a:pt x="3214001" y="2501"/>
                  </a:lnTo>
                  <a:lnTo>
                    <a:pt x="647560" y="2501"/>
                  </a:lnTo>
                  <a:lnTo>
                    <a:pt x="642569" y="4991"/>
                  </a:lnTo>
                  <a:lnTo>
                    <a:pt x="7505" y="509714"/>
                  </a:lnTo>
                  <a:lnTo>
                    <a:pt x="2501" y="512216"/>
                  </a:lnTo>
                  <a:lnTo>
                    <a:pt x="0" y="519709"/>
                  </a:lnTo>
                  <a:lnTo>
                    <a:pt x="2501" y="524713"/>
                  </a:lnTo>
                  <a:lnTo>
                    <a:pt x="5003" y="532206"/>
                  </a:lnTo>
                  <a:lnTo>
                    <a:pt x="10007" y="534708"/>
                  </a:lnTo>
                  <a:lnTo>
                    <a:pt x="17500" y="532206"/>
                  </a:lnTo>
                  <a:lnTo>
                    <a:pt x="2607767" y="532206"/>
                  </a:lnTo>
                  <a:lnTo>
                    <a:pt x="2607767" y="557199"/>
                  </a:lnTo>
                  <a:lnTo>
                    <a:pt x="2610269" y="562190"/>
                  </a:lnTo>
                  <a:lnTo>
                    <a:pt x="2615260" y="564692"/>
                  </a:lnTo>
                  <a:lnTo>
                    <a:pt x="2625267" y="564692"/>
                  </a:lnTo>
                  <a:lnTo>
                    <a:pt x="2627769" y="562190"/>
                  </a:lnTo>
                  <a:lnTo>
                    <a:pt x="3260331" y="57467"/>
                  </a:lnTo>
                  <a:lnTo>
                    <a:pt x="3267824" y="49974"/>
                  </a:lnTo>
                  <a:lnTo>
                    <a:pt x="3267824" y="14986"/>
                  </a:lnTo>
                  <a:lnTo>
                    <a:pt x="3267824" y="9994"/>
                  </a:lnTo>
                  <a:close/>
                </a:path>
              </a:pathLst>
            </a:custGeom>
            <a:solidFill>
              <a:srgbClr val="585858"/>
            </a:solidFill>
          </p:spPr>
          <p:txBody>
            <a:bodyPr wrap="square" lIns="0" tIns="0" rIns="0" bIns="0" rtlCol="0"/>
            <a:lstStyle/>
            <a:p>
              <a:endParaRPr/>
            </a:p>
          </p:txBody>
        </p:sp>
        <p:sp>
          <p:nvSpPr>
            <p:cNvPr id="50" name="object 50"/>
            <p:cNvSpPr/>
            <p:nvPr/>
          </p:nvSpPr>
          <p:spPr>
            <a:xfrm>
              <a:off x="5110450" y="9388437"/>
              <a:ext cx="2602865" cy="33020"/>
            </a:xfrm>
            <a:custGeom>
              <a:avLst/>
              <a:gdLst/>
              <a:ahLst/>
              <a:cxnLst/>
              <a:rect l="l" t="t" r="r" b="b"/>
              <a:pathLst>
                <a:path w="2602865" h="33020">
                  <a:moveTo>
                    <a:pt x="2602760" y="32482"/>
                  </a:moveTo>
                  <a:lnTo>
                    <a:pt x="0" y="32482"/>
                  </a:lnTo>
                  <a:lnTo>
                    <a:pt x="0" y="0"/>
                  </a:lnTo>
                  <a:lnTo>
                    <a:pt x="2602760" y="0"/>
                  </a:lnTo>
                  <a:lnTo>
                    <a:pt x="2602760" y="32482"/>
                  </a:lnTo>
                  <a:close/>
                </a:path>
              </a:pathLst>
            </a:custGeom>
            <a:solidFill>
              <a:srgbClr val="FFFFFF"/>
            </a:solidFill>
          </p:spPr>
          <p:txBody>
            <a:bodyPr wrap="square" lIns="0" tIns="0" rIns="0" bIns="0" rtlCol="0"/>
            <a:lstStyle/>
            <a:p>
              <a:endParaRPr/>
            </a:p>
          </p:txBody>
        </p:sp>
        <p:pic>
          <p:nvPicPr>
            <p:cNvPr id="51" name="object 51"/>
            <p:cNvPicPr/>
            <p:nvPr/>
          </p:nvPicPr>
          <p:blipFill>
            <a:blip r:embed="rId4" cstate="print"/>
            <a:stretch>
              <a:fillRect/>
            </a:stretch>
          </p:blipFill>
          <p:spPr>
            <a:xfrm>
              <a:off x="5095449" y="8953672"/>
              <a:ext cx="3020302" cy="482238"/>
            </a:xfrm>
            <a:prstGeom prst="rect">
              <a:avLst/>
            </a:prstGeom>
          </p:spPr>
        </p:pic>
        <p:sp>
          <p:nvSpPr>
            <p:cNvPr id="52" name="object 52"/>
            <p:cNvSpPr/>
            <p:nvPr/>
          </p:nvSpPr>
          <p:spPr>
            <a:xfrm>
              <a:off x="7513180" y="8688819"/>
              <a:ext cx="1070610" cy="142875"/>
            </a:xfrm>
            <a:custGeom>
              <a:avLst/>
              <a:gdLst/>
              <a:ahLst/>
              <a:cxnLst/>
              <a:rect l="l" t="t" r="r" b="b"/>
              <a:pathLst>
                <a:path w="1070609" h="142875">
                  <a:moveTo>
                    <a:pt x="1070114" y="19989"/>
                  </a:moveTo>
                  <a:lnTo>
                    <a:pt x="1067612" y="12496"/>
                  </a:lnTo>
                  <a:lnTo>
                    <a:pt x="1057605" y="2501"/>
                  </a:lnTo>
                  <a:lnTo>
                    <a:pt x="1050112" y="0"/>
                  </a:lnTo>
                  <a:lnTo>
                    <a:pt x="200025" y="0"/>
                  </a:lnTo>
                  <a:lnTo>
                    <a:pt x="15011" y="89954"/>
                  </a:lnTo>
                  <a:lnTo>
                    <a:pt x="0" y="114947"/>
                  </a:lnTo>
                  <a:lnTo>
                    <a:pt x="0" y="122440"/>
                  </a:lnTo>
                  <a:lnTo>
                    <a:pt x="2501" y="129933"/>
                  </a:lnTo>
                  <a:lnTo>
                    <a:pt x="12509" y="139928"/>
                  </a:lnTo>
                  <a:lnTo>
                    <a:pt x="20002" y="142430"/>
                  </a:lnTo>
                  <a:lnTo>
                    <a:pt x="932599" y="142430"/>
                  </a:lnTo>
                  <a:lnTo>
                    <a:pt x="942594" y="137426"/>
                  </a:lnTo>
                  <a:lnTo>
                    <a:pt x="971981" y="114947"/>
                  </a:lnTo>
                  <a:lnTo>
                    <a:pt x="1060107" y="47472"/>
                  </a:lnTo>
                  <a:lnTo>
                    <a:pt x="1067612" y="42481"/>
                  </a:lnTo>
                  <a:lnTo>
                    <a:pt x="1070114" y="34988"/>
                  </a:lnTo>
                  <a:lnTo>
                    <a:pt x="1070114" y="24993"/>
                  </a:lnTo>
                  <a:lnTo>
                    <a:pt x="1070114" y="19989"/>
                  </a:lnTo>
                  <a:close/>
                </a:path>
              </a:pathLst>
            </a:custGeom>
            <a:solidFill>
              <a:srgbClr val="585858"/>
            </a:solidFill>
          </p:spPr>
          <p:txBody>
            <a:bodyPr wrap="square" lIns="0" tIns="0" rIns="0" bIns="0" rtlCol="0"/>
            <a:lstStyle/>
            <a:p>
              <a:endParaRPr/>
            </a:p>
          </p:txBody>
        </p:sp>
        <p:sp>
          <p:nvSpPr>
            <p:cNvPr id="53" name="object 53"/>
            <p:cNvSpPr/>
            <p:nvPr/>
          </p:nvSpPr>
          <p:spPr>
            <a:xfrm>
              <a:off x="8010741" y="8141614"/>
              <a:ext cx="165100" cy="627380"/>
            </a:xfrm>
            <a:custGeom>
              <a:avLst/>
              <a:gdLst/>
              <a:ahLst/>
              <a:cxnLst/>
              <a:rect l="l" t="t" r="r" b="b"/>
              <a:pathLst>
                <a:path w="165100" h="627379">
                  <a:moveTo>
                    <a:pt x="165016" y="627158"/>
                  </a:moveTo>
                  <a:lnTo>
                    <a:pt x="0" y="627158"/>
                  </a:lnTo>
                  <a:lnTo>
                    <a:pt x="0" y="0"/>
                  </a:lnTo>
                  <a:lnTo>
                    <a:pt x="165016" y="0"/>
                  </a:lnTo>
                  <a:lnTo>
                    <a:pt x="165016" y="627158"/>
                  </a:lnTo>
                  <a:close/>
                </a:path>
              </a:pathLst>
            </a:custGeom>
            <a:solidFill>
              <a:srgbClr val="FFFFFF"/>
            </a:solidFill>
          </p:spPr>
          <p:txBody>
            <a:bodyPr wrap="square" lIns="0" tIns="0" rIns="0" bIns="0" rtlCol="0"/>
            <a:lstStyle/>
            <a:p>
              <a:endParaRPr/>
            </a:p>
          </p:txBody>
        </p:sp>
        <p:sp>
          <p:nvSpPr>
            <p:cNvPr id="54" name="object 54"/>
            <p:cNvSpPr/>
            <p:nvPr/>
          </p:nvSpPr>
          <p:spPr>
            <a:xfrm>
              <a:off x="7998239" y="8126622"/>
              <a:ext cx="193040" cy="654685"/>
            </a:xfrm>
            <a:custGeom>
              <a:avLst/>
              <a:gdLst/>
              <a:ahLst/>
              <a:cxnLst/>
              <a:rect l="l" t="t" r="r" b="b"/>
              <a:pathLst>
                <a:path w="193040" h="654684">
                  <a:moveTo>
                    <a:pt x="182518" y="654644"/>
                  </a:moveTo>
                  <a:lnTo>
                    <a:pt x="5001" y="654644"/>
                  </a:lnTo>
                  <a:lnTo>
                    <a:pt x="2500" y="652145"/>
                  </a:lnTo>
                  <a:lnTo>
                    <a:pt x="2500" y="649646"/>
                  </a:lnTo>
                  <a:lnTo>
                    <a:pt x="0" y="644649"/>
                  </a:lnTo>
                  <a:lnTo>
                    <a:pt x="0" y="7496"/>
                  </a:lnTo>
                  <a:lnTo>
                    <a:pt x="5001" y="2498"/>
                  </a:lnTo>
                  <a:lnTo>
                    <a:pt x="10001" y="0"/>
                  </a:lnTo>
                  <a:lnTo>
                    <a:pt x="182518" y="0"/>
                  </a:lnTo>
                  <a:lnTo>
                    <a:pt x="190019" y="7496"/>
                  </a:lnTo>
                  <a:lnTo>
                    <a:pt x="192519" y="12493"/>
                  </a:lnTo>
                  <a:lnTo>
                    <a:pt x="192519" y="27485"/>
                  </a:lnTo>
                  <a:lnTo>
                    <a:pt x="25002" y="27485"/>
                  </a:lnTo>
                  <a:lnTo>
                    <a:pt x="25002" y="629657"/>
                  </a:lnTo>
                  <a:lnTo>
                    <a:pt x="192519" y="629657"/>
                  </a:lnTo>
                  <a:lnTo>
                    <a:pt x="192519" y="644649"/>
                  </a:lnTo>
                  <a:lnTo>
                    <a:pt x="190019" y="649646"/>
                  </a:lnTo>
                  <a:lnTo>
                    <a:pt x="187518" y="652145"/>
                  </a:lnTo>
                  <a:lnTo>
                    <a:pt x="185018" y="652145"/>
                  </a:lnTo>
                  <a:lnTo>
                    <a:pt x="182518" y="654644"/>
                  </a:lnTo>
                  <a:close/>
                </a:path>
                <a:path w="193040" h="654684">
                  <a:moveTo>
                    <a:pt x="192519" y="629657"/>
                  </a:moveTo>
                  <a:lnTo>
                    <a:pt x="165016" y="629657"/>
                  </a:lnTo>
                  <a:lnTo>
                    <a:pt x="165016" y="27485"/>
                  </a:lnTo>
                  <a:lnTo>
                    <a:pt x="192519" y="27485"/>
                  </a:lnTo>
                  <a:lnTo>
                    <a:pt x="192519" y="629657"/>
                  </a:lnTo>
                  <a:close/>
                </a:path>
              </a:pathLst>
            </a:custGeom>
            <a:solidFill>
              <a:srgbClr val="3C3C3C"/>
            </a:solidFill>
          </p:spPr>
          <p:txBody>
            <a:bodyPr wrap="square" lIns="0" tIns="0" rIns="0" bIns="0" rtlCol="0"/>
            <a:lstStyle/>
            <a:p>
              <a:endParaRPr/>
            </a:p>
          </p:txBody>
        </p:sp>
        <p:sp>
          <p:nvSpPr>
            <p:cNvPr id="55" name="object 55"/>
            <p:cNvSpPr/>
            <p:nvPr/>
          </p:nvSpPr>
          <p:spPr>
            <a:xfrm>
              <a:off x="7970735" y="8126628"/>
              <a:ext cx="245110" cy="482600"/>
            </a:xfrm>
            <a:custGeom>
              <a:avLst/>
              <a:gdLst/>
              <a:ahLst/>
              <a:cxnLst/>
              <a:rect l="l" t="t" r="r" b="b"/>
              <a:pathLst>
                <a:path w="245109" h="482600">
                  <a:moveTo>
                    <a:pt x="245021" y="12496"/>
                  </a:moveTo>
                  <a:lnTo>
                    <a:pt x="242519" y="7493"/>
                  </a:lnTo>
                  <a:lnTo>
                    <a:pt x="237515" y="2501"/>
                  </a:lnTo>
                  <a:lnTo>
                    <a:pt x="232524" y="0"/>
                  </a:lnTo>
                  <a:lnTo>
                    <a:pt x="12496" y="0"/>
                  </a:lnTo>
                  <a:lnTo>
                    <a:pt x="7493" y="2501"/>
                  </a:lnTo>
                  <a:lnTo>
                    <a:pt x="2489" y="7493"/>
                  </a:lnTo>
                  <a:lnTo>
                    <a:pt x="2489" y="12496"/>
                  </a:lnTo>
                  <a:lnTo>
                    <a:pt x="0" y="14986"/>
                  </a:lnTo>
                  <a:lnTo>
                    <a:pt x="0" y="472249"/>
                  </a:lnTo>
                  <a:lnTo>
                    <a:pt x="2489" y="477240"/>
                  </a:lnTo>
                  <a:lnTo>
                    <a:pt x="7493" y="482244"/>
                  </a:lnTo>
                  <a:lnTo>
                    <a:pt x="237515" y="482244"/>
                  </a:lnTo>
                  <a:lnTo>
                    <a:pt x="242519" y="477240"/>
                  </a:lnTo>
                  <a:lnTo>
                    <a:pt x="245021" y="472249"/>
                  </a:lnTo>
                  <a:lnTo>
                    <a:pt x="245021" y="457250"/>
                  </a:lnTo>
                  <a:lnTo>
                    <a:pt x="245021" y="27482"/>
                  </a:lnTo>
                  <a:lnTo>
                    <a:pt x="245021" y="12496"/>
                  </a:lnTo>
                  <a:close/>
                </a:path>
              </a:pathLst>
            </a:custGeom>
            <a:solidFill>
              <a:srgbClr val="585858"/>
            </a:solidFill>
          </p:spPr>
          <p:txBody>
            <a:bodyPr wrap="square" lIns="0" tIns="0" rIns="0" bIns="0" rtlCol="0"/>
            <a:lstStyle/>
            <a:p>
              <a:endParaRPr/>
            </a:p>
          </p:txBody>
        </p:sp>
        <p:sp>
          <p:nvSpPr>
            <p:cNvPr id="56" name="object 56"/>
            <p:cNvSpPr/>
            <p:nvPr/>
          </p:nvSpPr>
          <p:spPr>
            <a:xfrm>
              <a:off x="6768117" y="6050253"/>
              <a:ext cx="2730500" cy="2136775"/>
            </a:xfrm>
            <a:custGeom>
              <a:avLst/>
              <a:gdLst/>
              <a:ahLst/>
              <a:cxnLst/>
              <a:rect l="l" t="t" r="r" b="b"/>
              <a:pathLst>
                <a:path w="2730500" h="2136775">
                  <a:moveTo>
                    <a:pt x="2730273" y="2136337"/>
                  </a:moveTo>
                  <a:lnTo>
                    <a:pt x="0" y="2136337"/>
                  </a:lnTo>
                  <a:lnTo>
                    <a:pt x="0" y="0"/>
                  </a:lnTo>
                  <a:lnTo>
                    <a:pt x="2730273" y="0"/>
                  </a:lnTo>
                  <a:lnTo>
                    <a:pt x="2730273" y="2136337"/>
                  </a:lnTo>
                  <a:close/>
                </a:path>
              </a:pathLst>
            </a:custGeom>
            <a:solidFill>
              <a:srgbClr val="FFFFFF"/>
            </a:solidFill>
          </p:spPr>
          <p:txBody>
            <a:bodyPr wrap="square" lIns="0" tIns="0" rIns="0" bIns="0" rtlCol="0"/>
            <a:lstStyle/>
            <a:p>
              <a:endParaRPr/>
            </a:p>
          </p:txBody>
        </p:sp>
        <p:sp>
          <p:nvSpPr>
            <p:cNvPr id="57" name="object 57"/>
            <p:cNvSpPr/>
            <p:nvPr/>
          </p:nvSpPr>
          <p:spPr>
            <a:xfrm>
              <a:off x="6753114" y="6037759"/>
              <a:ext cx="2757805" cy="2161540"/>
            </a:xfrm>
            <a:custGeom>
              <a:avLst/>
              <a:gdLst/>
              <a:ahLst/>
              <a:cxnLst/>
              <a:rect l="l" t="t" r="r" b="b"/>
              <a:pathLst>
                <a:path w="2757804" h="2161540">
                  <a:moveTo>
                    <a:pt x="2747774" y="2161323"/>
                  </a:moveTo>
                  <a:lnTo>
                    <a:pt x="7501" y="2161323"/>
                  </a:lnTo>
                  <a:lnTo>
                    <a:pt x="2500" y="2156325"/>
                  </a:lnTo>
                  <a:lnTo>
                    <a:pt x="0" y="2151329"/>
                  </a:lnTo>
                  <a:lnTo>
                    <a:pt x="0" y="9994"/>
                  </a:lnTo>
                  <a:lnTo>
                    <a:pt x="2501" y="4996"/>
                  </a:lnTo>
                  <a:lnTo>
                    <a:pt x="5000" y="2498"/>
                  </a:lnTo>
                  <a:lnTo>
                    <a:pt x="7501" y="2498"/>
                  </a:lnTo>
                  <a:lnTo>
                    <a:pt x="10000" y="0"/>
                  </a:lnTo>
                  <a:lnTo>
                    <a:pt x="2752775" y="0"/>
                  </a:lnTo>
                  <a:lnTo>
                    <a:pt x="2755275" y="2498"/>
                  </a:lnTo>
                  <a:lnTo>
                    <a:pt x="2755275" y="4997"/>
                  </a:lnTo>
                  <a:lnTo>
                    <a:pt x="2757775" y="9994"/>
                  </a:lnTo>
                  <a:lnTo>
                    <a:pt x="2757775" y="27485"/>
                  </a:lnTo>
                  <a:lnTo>
                    <a:pt x="27502" y="27485"/>
                  </a:lnTo>
                  <a:lnTo>
                    <a:pt x="27502" y="2133839"/>
                  </a:lnTo>
                  <a:lnTo>
                    <a:pt x="2757775" y="2133839"/>
                  </a:lnTo>
                  <a:lnTo>
                    <a:pt x="2757775" y="2156325"/>
                  </a:lnTo>
                  <a:lnTo>
                    <a:pt x="2755275" y="2158824"/>
                  </a:lnTo>
                  <a:lnTo>
                    <a:pt x="2752774" y="2158824"/>
                  </a:lnTo>
                  <a:lnTo>
                    <a:pt x="2747774" y="2161323"/>
                  </a:lnTo>
                  <a:close/>
                </a:path>
                <a:path w="2757804" h="2161540">
                  <a:moveTo>
                    <a:pt x="2757775" y="2133839"/>
                  </a:moveTo>
                  <a:lnTo>
                    <a:pt x="2730273" y="2133839"/>
                  </a:lnTo>
                  <a:lnTo>
                    <a:pt x="2730273" y="27485"/>
                  </a:lnTo>
                  <a:lnTo>
                    <a:pt x="2757775" y="27485"/>
                  </a:lnTo>
                  <a:lnTo>
                    <a:pt x="2757775" y="2133839"/>
                  </a:lnTo>
                  <a:close/>
                </a:path>
              </a:pathLst>
            </a:custGeom>
            <a:solidFill>
              <a:srgbClr val="585858"/>
            </a:solidFill>
          </p:spPr>
          <p:txBody>
            <a:bodyPr wrap="square" lIns="0" tIns="0" rIns="0" bIns="0" rtlCol="0"/>
            <a:lstStyle/>
            <a:p>
              <a:endParaRPr/>
            </a:p>
          </p:txBody>
        </p:sp>
        <p:pic>
          <p:nvPicPr>
            <p:cNvPr id="58" name="object 58"/>
            <p:cNvPicPr/>
            <p:nvPr/>
          </p:nvPicPr>
          <p:blipFill>
            <a:blip r:embed="rId5" cstate="print"/>
            <a:stretch>
              <a:fillRect/>
            </a:stretch>
          </p:blipFill>
          <p:spPr>
            <a:xfrm>
              <a:off x="6898129" y="6150198"/>
              <a:ext cx="2467746" cy="1936446"/>
            </a:xfrm>
            <a:prstGeom prst="rect">
              <a:avLst/>
            </a:prstGeom>
          </p:spPr>
        </p:pic>
        <p:sp>
          <p:nvSpPr>
            <p:cNvPr id="59" name="object 59"/>
            <p:cNvSpPr/>
            <p:nvPr/>
          </p:nvSpPr>
          <p:spPr>
            <a:xfrm>
              <a:off x="6153048" y="5573013"/>
              <a:ext cx="1068705" cy="145415"/>
            </a:xfrm>
            <a:custGeom>
              <a:avLst/>
              <a:gdLst/>
              <a:ahLst/>
              <a:cxnLst/>
              <a:rect l="l" t="t" r="r" b="b"/>
              <a:pathLst>
                <a:path w="1068704" h="145414">
                  <a:moveTo>
                    <a:pt x="1068158" y="34518"/>
                  </a:moveTo>
                  <a:lnTo>
                    <a:pt x="1067612" y="27495"/>
                  </a:lnTo>
                  <a:lnTo>
                    <a:pt x="1067612" y="19989"/>
                  </a:lnTo>
                  <a:lnTo>
                    <a:pt x="1065110" y="12496"/>
                  </a:lnTo>
                  <a:lnTo>
                    <a:pt x="1057605" y="5003"/>
                  </a:lnTo>
                  <a:lnTo>
                    <a:pt x="1050099" y="2501"/>
                  </a:lnTo>
                  <a:lnTo>
                    <a:pt x="1040104" y="0"/>
                  </a:lnTo>
                  <a:lnTo>
                    <a:pt x="210019" y="0"/>
                  </a:lnTo>
                  <a:lnTo>
                    <a:pt x="202526" y="2501"/>
                  </a:lnTo>
                  <a:lnTo>
                    <a:pt x="200025" y="2501"/>
                  </a:lnTo>
                  <a:lnTo>
                    <a:pt x="17500" y="92456"/>
                  </a:lnTo>
                  <a:lnTo>
                    <a:pt x="0" y="114947"/>
                  </a:lnTo>
                  <a:lnTo>
                    <a:pt x="0" y="122440"/>
                  </a:lnTo>
                  <a:lnTo>
                    <a:pt x="2501" y="129933"/>
                  </a:lnTo>
                  <a:lnTo>
                    <a:pt x="12496" y="139928"/>
                  </a:lnTo>
                  <a:lnTo>
                    <a:pt x="27508" y="144919"/>
                  </a:lnTo>
                  <a:lnTo>
                    <a:pt x="932599" y="144919"/>
                  </a:lnTo>
                  <a:lnTo>
                    <a:pt x="942594" y="139928"/>
                  </a:lnTo>
                  <a:lnTo>
                    <a:pt x="971346" y="117436"/>
                  </a:lnTo>
                  <a:lnTo>
                    <a:pt x="1057605" y="49974"/>
                  </a:lnTo>
                  <a:lnTo>
                    <a:pt x="1062685" y="45758"/>
                  </a:lnTo>
                  <a:lnTo>
                    <a:pt x="1066355" y="40601"/>
                  </a:lnTo>
                  <a:lnTo>
                    <a:pt x="1068158" y="34518"/>
                  </a:lnTo>
                  <a:close/>
                </a:path>
              </a:pathLst>
            </a:custGeom>
            <a:solidFill>
              <a:srgbClr val="585858"/>
            </a:solidFill>
          </p:spPr>
          <p:txBody>
            <a:bodyPr wrap="square" lIns="0" tIns="0" rIns="0" bIns="0" rtlCol="0"/>
            <a:lstStyle/>
            <a:p>
              <a:endParaRPr/>
            </a:p>
          </p:txBody>
        </p:sp>
        <p:sp>
          <p:nvSpPr>
            <p:cNvPr id="60" name="object 60"/>
            <p:cNvSpPr/>
            <p:nvPr/>
          </p:nvSpPr>
          <p:spPr>
            <a:xfrm>
              <a:off x="6650605" y="5025810"/>
              <a:ext cx="165100" cy="629920"/>
            </a:xfrm>
            <a:custGeom>
              <a:avLst/>
              <a:gdLst/>
              <a:ahLst/>
              <a:cxnLst/>
              <a:rect l="l" t="t" r="r" b="b"/>
              <a:pathLst>
                <a:path w="165100" h="629920">
                  <a:moveTo>
                    <a:pt x="165016" y="629657"/>
                  </a:moveTo>
                  <a:lnTo>
                    <a:pt x="0" y="629657"/>
                  </a:lnTo>
                  <a:lnTo>
                    <a:pt x="0" y="0"/>
                  </a:lnTo>
                  <a:lnTo>
                    <a:pt x="165016" y="0"/>
                  </a:lnTo>
                  <a:lnTo>
                    <a:pt x="165016" y="629657"/>
                  </a:lnTo>
                  <a:close/>
                </a:path>
              </a:pathLst>
            </a:custGeom>
            <a:solidFill>
              <a:srgbClr val="FFFFFF"/>
            </a:solidFill>
          </p:spPr>
          <p:txBody>
            <a:bodyPr wrap="square" lIns="0" tIns="0" rIns="0" bIns="0" rtlCol="0"/>
            <a:lstStyle/>
            <a:p>
              <a:endParaRPr/>
            </a:p>
          </p:txBody>
        </p:sp>
        <p:sp>
          <p:nvSpPr>
            <p:cNvPr id="61" name="object 61"/>
            <p:cNvSpPr/>
            <p:nvPr/>
          </p:nvSpPr>
          <p:spPr>
            <a:xfrm>
              <a:off x="6650605" y="5025810"/>
              <a:ext cx="165100" cy="629920"/>
            </a:xfrm>
            <a:custGeom>
              <a:avLst/>
              <a:gdLst/>
              <a:ahLst/>
              <a:cxnLst/>
              <a:rect l="l" t="t" r="r" b="b"/>
              <a:pathLst>
                <a:path w="165100" h="629920">
                  <a:moveTo>
                    <a:pt x="0" y="0"/>
                  </a:moveTo>
                  <a:lnTo>
                    <a:pt x="0" y="629657"/>
                  </a:lnTo>
                  <a:lnTo>
                    <a:pt x="165016" y="629657"/>
                  </a:lnTo>
                  <a:lnTo>
                    <a:pt x="165016" y="0"/>
                  </a:lnTo>
                  <a:lnTo>
                    <a:pt x="0" y="0"/>
                  </a:lnTo>
                  <a:close/>
                </a:path>
              </a:pathLst>
            </a:custGeom>
            <a:ln w="25001">
              <a:solidFill>
                <a:srgbClr val="585858"/>
              </a:solidFill>
            </a:ln>
          </p:spPr>
          <p:txBody>
            <a:bodyPr wrap="square" lIns="0" tIns="0" rIns="0" bIns="0" rtlCol="0"/>
            <a:lstStyle/>
            <a:p>
              <a:endParaRPr/>
            </a:p>
          </p:txBody>
        </p:sp>
        <p:sp>
          <p:nvSpPr>
            <p:cNvPr id="62" name="object 62"/>
            <p:cNvSpPr/>
            <p:nvPr/>
          </p:nvSpPr>
          <p:spPr>
            <a:xfrm>
              <a:off x="6635603" y="5013316"/>
              <a:ext cx="193040" cy="654685"/>
            </a:xfrm>
            <a:custGeom>
              <a:avLst/>
              <a:gdLst/>
              <a:ahLst/>
              <a:cxnLst/>
              <a:rect l="l" t="t" r="r" b="b"/>
              <a:pathLst>
                <a:path w="193040" h="654685">
                  <a:moveTo>
                    <a:pt x="182518" y="654643"/>
                  </a:moveTo>
                  <a:lnTo>
                    <a:pt x="7501" y="654643"/>
                  </a:lnTo>
                  <a:lnTo>
                    <a:pt x="2500" y="649646"/>
                  </a:lnTo>
                  <a:lnTo>
                    <a:pt x="0" y="644649"/>
                  </a:lnTo>
                  <a:lnTo>
                    <a:pt x="0" y="12493"/>
                  </a:lnTo>
                  <a:lnTo>
                    <a:pt x="2500" y="12493"/>
                  </a:lnTo>
                  <a:lnTo>
                    <a:pt x="2500" y="7495"/>
                  </a:lnTo>
                  <a:lnTo>
                    <a:pt x="7502" y="2498"/>
                  </a:lnTo>
                  <a:lnTo>
                    <a:pt x="12501" y="0"/>
                  </a:lnTo>
                  <a:lnTo>
                    <a:pt x="182518" y="0"/>
                  </a:lnTo>
                  <a:lnTo>
                    <a:pt x="187519" y="2498"/>
                  </a:lnTo>
                  <a:lnTo>
                    <a:pt x="190019" y="4997"/>
                  </a:lnTo>
                  <a:lnTo>
                    <a:pt x="192519" y="9994"/>
                  </a:lnTo>
                  <a:lnTo>
                    <a:pt x="192519" y="27485"/>
                  </a:lnTo>
                  <a:lnTo>
                    <a:pt x="30003" y="27485"/>
                  </a:lnTo>
                  <a:lnTo>
                    <a:pt x="30003" y="629657"/>
                  </a:lnTo>
                  <a:lnTo>
                    <a:pt x="192519" y="629657"/>
                  </a:lnTo>
                  <a:lnTo>
                    <a:pt x="192519" y="649646"/>
                  </a:lnTo>
                  <a:lnTo>
                    <a:pt x="190019" y="652144"/>
                  </a:lnTo>
                  <a:lnTo>
                    <a:pt x="187518" y="652144"/>
                  </a:lnTo>
                  <a:lnTo>
                    <a:pt x="182518" y="654643"/>
                  </a:lnTo>
                  <a:close/>
                </a:path>
                <a:path w="193040" h="654685">
                  <a:moveTo>
                    <a:pt x="192519" y="629657"/>
                  </a:moveTo>
                  <a:lnTo>
                    <a:pt x="165016" y="629657"/>
                  </a:lnTo>
                  <a:lnTo>
                    <a:pt x="165016" y="27485"/>
                  </a:lnTo>
                  <a:lnTo>
                    <a:pt x="192519" y="27485"/>
                  </a:lnTo>
                  <a:lnTo>
                    <a:pt x="192519" y="629657"/>
                  </a:lnTo>
                  <a:close/>
                </a:path>
              </a:pathLst>
            </a:custGeom>
            <a:solidFill>
              <a:srgbClr val="3C3C3C"/>
            </a:solidFill>
          </p:spPr>
          <p:txBody>
            <a:bodyPr wrap="square" lIns="0" tIns="0" rIns="0" bIns="0" rtlCol="0"/>
            <a:lstStyle/>
            <a:p>
              <a:endParaRPr/>
            </a:p>
          </p:txBody>
        </p:sp>
        <p:sp>
          <p:nvSpPr>
            <p:cNvPr id="63" name="object 63"/>
            <p:cNvSpPr/>
            <p:nvPr/>
          </p:nvSpPr>
          <p:spPr>
            <a:xfrm>
              <a:off x="6623102" y="5025810"/>
              <a:ext cx="217804" cy="457834"/>
            </a:xfrm>
            <a:custGeom>
              <a:avLst/>
              <a:gdLst/>
              <a:ahLst/>
              <a:cxnLst/>
              <a:rect l="l" t="t" r="r" b="b"/>
              <a:pathLst>
                <a:path w="217804" h="457835">
                  <a:moveTo>
                    <a:pt x="217522" y="457251"/>
                  </a:moveTo>
                  <a:lnTo>
                    <a:pt x="0" y="457251"/>
                  </a:lnTo>
                  <a:lnTo>
                    <a:pt x="0" y="0"/>
                  </a:lnTo>
                  <a:lnTo>
                    <a:pt x="217522" y="0"/>
                  </a:lnTo>
                  <a:lnTo>
                    <a:pt x="217522" y="457251"/>
                  </a:lnTo>
                  <a:close/>
                </a:path>
              </a:pathLst>
            </a:custGeom>
            <a:solidFill>
              <a:srgbClr val="585858"/>
            </a:solidFill>
          </p:spPr>
          <p:txBody>
            <a:bodyPr wrap="square" lIns="0" tIns="0" rIns="0" bIns="0" rtlCol="0"/>
            <a:lstStyle/>
            <a:p>
              <a:endParaRPr/>
            </a:p>
          </p:txBody>
        </p:sp>
        <p:sp>
          <p:nvSpPr>
            <p:cNvPr id="64" name="object 64"/>
            <p:cNvSpPr/>
            <p:nvPr/>
          </p:nvSpPr>
          <p:spPr>
            <a:xfrm>
              <a:off x="6610601" y="5013316"/>
              <a:ext cx="245110" cy="485140"/>
            </a:xfrm>
            <a:custGeom>
              <a:avLst/>
              <a:gdLst/>
              <a:ahLst/>
              <a:cxnLst/>
              <a:rect l="l" t="t" r="r" b="b"/>
              <a:pathLst>
                <a:path w="245109" h="485139">
                  <a:moveTo>
                    <a:pt x="232523" y="484736"/>
                  </a:moveTo>
                  <a:lnTo>
                    <a:pt x="10001" y="484736"/>
                  </a:lnTo>
                  <a:lnTo>
                    <a:pt x="2500" y="477240"/>
                  </a:lnTo>
                  <a:lnTo>
                    <a:pt x="0" y="472243"/>
                  </a:lnTo>
                  <a:lnTo>
                    <a:pt x="0" y="12493"/>
                  </a:lnTo>
                  <a:lnTo>
                    <a:pt x="2500" y="7495"/>
                  </a:lnTo>
                  <a:lnTo>
                    <a:pt x="5001" y="4997"/>
                  </a:lnTo>
                  <a:lnTo>
                    <a:pt x="5001" y="2498"/>
                  </a:lnTo>
                  <a:lnTo>
                    <a:pt x="10001" y="0"/>
                  </a:lnTo>
                  <a:lnTo>
                    <a:pt x="235023" y="0"/>
                  </a:lnTo>
                  <a:lnTo>
                    <a:pt x="240024" y="4997"/>
                  </a:lnTo>
                  <a:lnTo>
                    <a:pt x="242524" y="4997"/>
                  </a:lnTo>
                  <a:lnTo>
                    <a:pt x="245025" y="9994"/>
                  </a:lnTo>
                  <a:lnTo>
                    <a:pt x="245025" y="27485"/>
                  </a:lnTo>
                  <a:lnTo>
                    <a:pt x="27503" y="27485"/>
                  </a:lnTo>
                  <a:lnTo>
                    <a:pt x="27503" y="457251"/>
                  </a:lnTo>
                  <a:lnTo>
                    <a:pt x="245025" y="457251"/>
                  </a:lnTo>
                  <a:lnTo>
                    <a:pt x="245024" y="472243"/>
                  </a:lnTo>
                  <a:lnTo>
                    <a:pt x="242524" y="477240"/>
                  </a:lnTo>
                  <a:lnTo>
                    <a:pt x="237523" y="482237"/>
                  </a:lnTo>
                  <a:lnTo>
                    <a:pt x="232523" y="484736"/>
                  </a:lnTo>
                  <a:close/>
                </a:path>
                <a:path w="245109" h="485139">
                  <a:moveTo>
                    <a:pt x="245025" y="457251"/>
                  </a:moveTo>
                  <a:lnTo>
                    <a:pt x="217522" y="457251"/>
                  </a:lnTo>
                  <a:lnTo>
                    <a:pt x="217522" y="27485"/>
                  </a:lnTo>
                  <a:lnTo>
                    <a:pt x="245025" y="27485"/>
                  </a:lnTo>
                  <a:lnTo>
                    <a:pt x="245025" y="457251"/>
                  </a:lnTo>
                  <a:close/>
                </a:path>
              </a:pathLst>
            </a:custGeom>
            <a:solidFill>
              <a:srgbClr val="3C3C3C"/>
            </a:solidFill>
          </p:spPr>
          <p:txBody>
            <a:bodyPr wrap="square" lIns="0" tIns="0" rIns="0" bIns="0" rtlCol="0"/>
            <a:lstStyle/>
            <a:p>
              <a:endParaRPr/>
            </a:p>
          </p:txBody>
        </p:sp>
        <p:sp>
          <p:nvSpPr>
            <p:cNvPr id="65" name="object 65"/>
            <p:cNvSpPr/>
            <p:nvPr/>
          </p:nvSpPr>
          <p:spPr>
            <a:xfrm>
              <a:off x="5405480" y="2936946"/>
              <a:ext cx="2733040" cy="2136775"/>
            </a:xfrm>
            <a:custGeom>
              <a:avLst/>
              <a:gdLst/>
              <a:ahLst/>
              <a:cxnLst/>
              <a:rect l="l" t="t" r="r" b="b"/>
              <a:pathLst>
                <a:path w="2733040" h="2136775">
                  <a:moveTo>
                    <a:pt x="2732773" y="2136337"/>
                  </a:moveTo>
                  <a:lnTo>
                    <a:pt x="0" y="2136337"/>
                  </a:lnTo>
                  <a:lnTo>
                    <a:pt x="0" y="0"/>
                  </a:lnTo>
                  <a:lnTo>
                    <a:pt x="2732773" y="0"/>
                  </a:lnTo>
                  <a:lnTo>
                    <a:pt x="2732773" y="2136337"/>
                  </a:lnTo>
                  <a:close/>
                </a:path>
              </a:pathLst>
            </a:custGeom>
            <a:solidFill>
              <a:srgbClr val="FFFFFF"/>
            </a:solidFill>
          </p:spPr>
          <p:txBody>
            <a:bodyPr wrap="square" lIns="0" tIns="0" rIns="0" bIns="0" rtlCol="0"/>
            <a:lstStyle/>
            <a:p>
              <a:endParaRPr/>
            </a:p>
          </p:txBody>
        </p:sp>
        <p:sp>
          <p:nvSpPr>
            <p:cNvPr id="66" name="object 66"/>
            <p:cNvSpPr/>
            <p:nvPr/>
          </p:nvSpPr>
          <p:spPr>
            <a:xfrm>
              <a:off x="5392979" y="2924453"/>
              <a:ext cx="2757805" cy="2161540"/>
            </a:xfrm>
            <a:custGeom>
              <a:avLst/>
              <a:gdLst/>
              <a:ahLst/>
              <a:cxnLst/>
              <a:rect l="l" t="t" r="r" b="b"/>
              <a:pathLst>
                <a:path w="2757804" h="2161540">
                  <a:moveTo>
                    <a:pt x="2747775" y="2161324"/>
                  </a:moveTo>
                  <a:lnTo>
                    <a:pt x="5000" y="2161324"/>
                  </a:lnTo>
                  <a:lnTo>
                    <a:pt x="0" y="2156326"/>
                  </a:lnTo>
                  <a:lnTo>
                    <a:pt x="0" y="4997"/>
                  </a:lnTo>
                  <a:lnTo>
                    <a:pt x="2500" y="2498"/>
                  </a:lnTo>
                  <a:lnTo>
                    <a:pt x="5000" y="2498"/>
                  </a:lnTo>
                  <a:lnTo>
                    <a:pt x="10000" y="0"/>
                  </a:lnTo>
                  <a:lnTo>
                    <a:pt x="2752775" y="0"/>
                  </a:lnTo>
                  <a:lnTo>
                    <a:pt x="2755275" y="2498"/>
                  </a:lnTo>
                  <a:lnTo>
                    <a:pt x="2755275" y="4997"/>
                  </a:lnTo>
                  <a:lnTo>
                    <a:pt x="2757776" y="9994"/>
                  </a:lnTo>
                  <a:lnTo>
                    <a:pt x="2757776" y="27484"/>
                  </a:lnTo>
                  <a:lnTo>
                    <a:pt x="25002" y="27484"/>
                  </a:lnTo>
                  <a:lnTo>
                    <a:pt x="25002" y="2133838"/>
                  </a:lnTo>
                  <a:lnTo>
                    <a:pt x="2757776" y="2133838"/>
                  </a:lnTo>
                  <a:lnTo>
                    <a:pt x="2757775" y="2156326"/>
                  </a:lnTo>
                  <a:lnTo>
                    <a:pt x="2755275" y="2158825"/>
                  </a:lnTo>
                  <a:lnTo>
                    <a:pt x="2752775" y="2158825"/>
                  </a:lnTo>
                  <a:lnTo>
                    <a:pt x="2747775" y="2161324"/>
                  </a:lnTo>
                  <a:close/>
                </a:path>
                <a:path w="2757804" h="2161540">
                  <a:moveTo>
                    <a:pt x="2757776" y="2133838"/>
                  </a:moveTo>
                  <a:lnTo>
                    <a:pt x="2732773" y="2133838"/>
                  </a:lnTo>
                  <a:lnTo>
                    <a:pt x="2732773" y="27484"/>
                  </a:lnTo>
                  <a:lnTo>
                    <a:pt x="25002" y="27484"/>
                  </a:lnTo>
                  <a:lnTo>
                    <a:pt x="2757776" y="27484"/>
                  </a:lnTo>
                  <a:lnTo>
                    <a:pt x="2757776" y="2133838"/>
                  </a:lnTo>
                  <a:close/>
                </a:path>
              </a:pathLst>
            </a:custGeom>
            <a:solidFill>
              <a:srgbClr val="585858"/>
            </a:solidFill>
          </p:spPr>
          <p:txBody>
            <a:bodyPr wrap="square" lIns="0" tIns="0" rIns="0" bIns="0" rtlCol="0"/>
            <a:lstStyle/>
            <a:p>
              <a:endParaRPr/>
            </a:p>
          </p:txBody>
        </p:sp>
        <p:sp>
          <p:nvSpPr>
            <p:cNvPr id="67" name="object 67"/>
            <p:cNvSpPr/>
            <p:nvPr/>
          </p:nvSpPr>
          <p:spPr>
            <a:xfrm>
              <a:off x="5552995" y="3049385"/>
              <a:ext cx="2437765" cy="1909445"/>
            </a:xfrm>
            <a:custGeom>
              <a:avLst/>
              <a:gdLst/>
              <a:ahLst/>
              <a:cxnLst/>
              <a:rect l="l" t="t" r="r" b="b"/>
              <a:pathLst>
                <a:path w="2437765" h="1909445">
                  <a:moveTo>
                    <a:pt x="2437744" y="1908961"/>
                  </a:moveTo>
                  <a:lnTo>
                    <a:pt x="0" y="1908961"/>
                  </a:lnTo>
                  <a:lnTo>
                    <a:pt x="0" y="0"/>
                  </a:lnTo>
                  <a:lnTo>
                    <a:pt x="2437744" y="0"/>
                  </a:lnTo>
                  <a:lnTo>
                    <a:pt x="2437744" y="1908961"/>
                  </a:lnTo>
                  <a:close/>
                </a:path>
              </a:pathLst>
            </a:custGeom>
            <a:solidFill>
              <a:srgbClr val="3C3C3C"/>
            </a:solidFill>
          </p:spPr>
          <p:txBody>
            <a:bodyPr wrap="square" lIns="0" tIns="0" rIns="0" bIns="0" rtlCol="0"/>
            <a:lstStyle/>
            <a:p>
              <a:endParaRPr/>
            </a:p>
          </p:txBody>
        </p:sp>
        <p:sp>
          <p:nvSpPr>
            <p:cNvPr id="68" name="object 68"/>
            <p:cNvSpPr/>
            <p:nvPr/>
          </p:nvSpPr>
          <p:spPr>
            <a:xfrm>
              <a:off x="5537994" y="3036892"/>
              <a:ext cx="2468245" cy="1934210"/>
            </a:xfrm>
            <a:custGeom>
              <a:avLst/>
              <a:gdLst/>
              <a:ahLst/>
              <a:cxnLst/>
              <a:rect l="l" t="t" r="r" b="b"/>
              <a:pathLst>
                <a:path w="2468245" h="1934210">
                  <a:moveTo>
                    <a:pt x="2455245" y="1933947"/>
                  </a:moveTo>
                  <a:lnTo>
                    <a:pt x="10000" y="1933947"/>
                  </a:lnTo>
                  <a:lnTo>
                    <a:pt x="5000" y="1928950"/>
                  </a:lnTo>
                  <a:lnTo>
                    <a:pt x="2500" y="1928950"/>
                  </a:lnTo>
                  <a:lnTo>
                    <a:pt x="0" y="1923953"/>
                  </a:lnTo>
                  <a:lnTo>
                    <a:pt x="0" y="9994"/>
                  </a:lnTo>
                  <a:lnTo>
                    <a:pt x="10000" y="0"/>
                  </a:lnTo>
                  <a:lnTo>
                    <a:pt x="2455246" y="0"/>
                  </a:lnTo>
                  <a:lnTo>
                    <a:pt x="2460245" y="2498"/>
                  </a:lnTo>
                  <a:lnTo>
                    <a:pt x="2462746" y="4997"/>
                  </a:lnTo>
                  <a:lnTo>
                    <a:pt x="2465246" y="4997"/>
                  </a:lnTo>
                  <a:lnTo>
                    <a:pt x="2467746" y="9994"/>
                  </a:lnTo>
                  <a:lnTo>
                    <a:pt x="2467746" y="27484"/>
                  </a:lnTo>
                  <a:lnTo>
                    <a:pt x="27502" y="27484"/>
                  </a:lnTo>
                  <a:lnTo>
                    <a:pt x="27502" y="1906462"/>
                  </a:lnTo>
                  <a:lnTo>
                    <a:pt x="2467746" y="1906462"/>
                  </a:lnTo>
                  <a:lnTo>
                    <a:pt x="2467746" y="1923953"/>
                  </a:lnTo>
                  <a:lnTo>
                    <a:pt x="2460245" y="1931448"/>
                  </a:lnTo>
                  <a:lnTo>
                    <a:pt x="2455245" y="1933947"/>
                  </a:lnTo>
                  <a:close/>
                </a:path>
                <a:path w="2468245" h="1934210">
                  <a:moveTo>
                    <a:pt x="2467746" y="1906462"/>
                  </a:moveTo>
                  <a:lnTo>
                    <a:pt x="2440244" y="1906462"/>
                  </a:lnTo>
                  <a:lnTo>
                    <a:pt x="2440244" y="27484"/>
                  </a:lnTo>
                  <a:lnTo>
                    <a:pt x="27502" y="27484"/>
                  </a:lnTo>
                  <a:lnTo>
                    <a:pt x="2467746" y="27484"/>
                  </a:lnTo>
                  <a:lnTo>
                    <a:pt x="2467746" y="1906462"/>
                  </a:lnTo>
                  <a:close/>
                </a:path>
              </a:pathLst>
            </a:custGeom>
            <a:solidFill>
              <a:srgbClr val="585858"/>
            </a:solidFill>
          </p:spPr>
          <p:txBody>
            <a:bodyPr wrap="square" lIns="0" tIns="0" rIns="0" bIns="0" rtlCol="0"/>
            <a:lstStyle/>
            <a:p>
              <a:endParaRPr/>
            </a:p>
          </p:txBody>
        </p:sp>
        <p:sp>
          <p:nvSpPr>
            <p:cNvPr id="69" name="object 69"/>
            <p:cNvSpPr/>
            <p:nvPr/>
          </p:nvSpPr>
          <p:spPr>
            <a:xfrm>
              <a:off x="5685498" y="3221799"/>
              <a:ext cx="2047875" cy="1549400"/>
            </a:xfrm>
            <a:custGeom>
              <a:avLst/>
              <a:gdLst/>
              <a:ahLst/>
              <a:cxnLst/>
              <a:rect l="l" t="t" r="r" b="b"/>
              <a:pathLst>
                <a:path w="2047875" h="1549400">
                  <a:moveTo>
                    <a:pt x="155016" y="1394244"/>
                  </a:moveTo>
                  <a:lnTo>
                    <a:pt x="0" y="1394244"/>
                  </a:lnTo>
                  <a:lnTo>
                    <a:pt x="0" y="1549158"/>
                  </a:lnTo>
                  <a:lnTo>
                    <a:pt x="155016" y="1549158"/>
                  </a:lnTo>
                  <a:lnTo>
                    <a:pt x="155016" y="1394244"/>
                  </a:lnTo>
                  <a:close/>
                </a:path>
                <a:path w="2047875" h="1549400">
                  <a:moveTo>
                    <a:pt x="155016" y="1204341"/>
                  </a:moveTo>
                  <a:lnTo>
                    <a:pt x="0" y="1204341"/>
                  </a:lnTo>
                  <a:lnTo>
                    <a:pt x="0" y="1356766"/>
                  </a:lnTo>
                  <a:lnTo>
                    <a:pt x="155016" y="1356766"/>
                  </a:lnTo>
                  <a:lnTo>
                    <a:pt x="155016" y="1204341"/>
                  </a:lnTo>
                  <a:close/>
                </a:path>
                <a:path w="2047875" h="1549400">
                  <a:moveTo>
                    <a:pt x="155016" y="874522"/>
                  </a:moveTo>
                  <a:lnTo>
                    <a:pt x="0" y="874522"/>
                  </a:lnTo>
                  <a:lnTo>
                    <a:pt x="0" y="1029436"/>
                  </a:lnTo>
                  <a:lnTo>
                    <a:pt x="155016" y="1029436"/>
                  </a:lnTo>
                  <a:lnTo>
                    <a:pt x="155016" y="874522"/>
                  </a:lnTo>
                  <a:close/>
                </a:path>
                <a:path w="2047875" h="1549400">
                  <a:moveTo>
                    <a:pt x="155016" y="682129"/>
                  </a:moveTo>
                  <a:lnTo>
                    <a:pt x="0" y="682129"/>
                  </a:lnTo>
                  <a:lnTo>
                    <a:pt x="0" y="839546"/>
                  </a:lnTo>
                  <a:lnTo>
                    <a:pt x="155016" y="839546"/>
                  </a:lnTo>
                  <a:lnTo>
                    <a:pt x="155016" y="682129"/>
                  </a:lnTo>
                  <a:close/>
                </a:path>
                <a:path w="2047875" h="1549400">
                  <a:moveTo>
                    <a:pt x="1065110" y="54965"/>
                  </a:moveTo>
                  <a:lnTo>
                    <a:pt x="1037602" y="54965"/>
                  </a:lnTo>
                  <a:lnTo>
                    <a:pt x="1037602" y="472236"/>
                  </a:lnTo>
                  <a:lnTo>
                    <a:pt x="1065110" y="472236"/>
                  </a:lnTo>
                  <a:lnTo>
                    <a:pt x="1065110" y="54965"/>
                  </a:lnTo>
                  <a:close/>
                </a:path>
                <a:path w="2047875" h="1549400">
                  <a:moveTo>
                    <a:pt x="1065110" y="26860"/>
                  </a:moveTo>
                  <a:lnTo>
                    <a:pt x="45008" y="26860"/>
                  </a:lnTo>
                  <a:lnTo>
                    <a:pt x="45008" y="54800"/>
                  </a:lnTo>
                  <a:lnTo>
                    <a:pt x="45008" y="472490"/>
                  </a:lnTo>
                  <a:lnTo>
                    <a:pt x="45008" y="496608"/>
                  </a:lnTo>
                  <a:lnTo>
                    <a:pt x="1065110" y="496608"/>
                  </a:lnTo>
                  <a:lnTo>
                    <a:pt x="1065110" y="472490"/>
                  </a:lnTo>
                  <a:lnTo>
                    <a:pt x="70015" y="472490"/>
                  </a:lnTo>
                  <a:lnTo>
                    <a:pt x="70015" y="54800"/>
                  </a:lnTo>
                  <a:lnTo>
                    <a:pt x="1065110" y="54800"/>
                  </a:lnTo>
                  <a:lnTo>
                    <a:pt x="1065110" y="26860"/>
                  </a:lnTo>
                  <a:close/>
                </a:path>
                <a:path w="2047875" h="1549400">
                  <a:moveTo>
                    <a:pt x="1287640" y="514718"/>
                  </a:moveTo>
                  <a:lnTo>
                    <a:pt x="1280134" y="507225"/>
                  </a:lnTo>
                  <a:lnTo>
                    <a:pt x="1200124" y="507225"/>
                  </a:lnTo>
                  <a:lnTo>
                    <a:pt x="1192631" y="514718"/>
                  </a:lnTo>
                  <a:lnTo>
                    <a:pt x="1192631" y="532206"/>
                  </a:lnTo>
                  <a:lnTo>
                    <a:pt x="1200124" y="539699"/>
                  </a:lnTo>
                  <a:lnTo>
                    <a:pt x="1207630" y="537210"/>
                  </a:lnTo>
                  <a:lnTo>
                    <a:pt x="1280134" y="537210"/>
                  </a:lnTo>
                  <a:lnTo>
                    <a:pt x="1287640" y="529717"/>
                  </a:lnTo>
                  <a:lnTo>
                    <a:pt x="1287640" y="514718"/>
                  </a:lnTo>
                  <a:close/>
                </a:path>
                <a:path w="2047875" h="1549400">
                  <a:moveTo>
                    <a:pt x="1287640" y="442252"/>
                  </a:moveTo>
                  <a:lnTo>
                    <a:pt x="1280134" y="434759"/>
                  </a:lnTo>
                  <a:lnTo>
                    <a:pt x="1200124" y="434759"/>
                  </a:lnTo>
                  <a:lnTo>
                    <a:pt x="1192618" y="442252"/>
                  </a:lnTo>
                  <a:lnTo>
                    <a:pt x="1192618" y="457250"/>
                  </a:lnTo>
                  <a:lnTo>
                    <a:pt x="1200124" y="467245"/>
                  </a:lnTo>
                  <a:lnTo>
                    <a:pt x="1280134" y="467245"/>
                  </a:lnTo>
                  <a:lnTo>
                    <a:pt x="1287640" y="459752"/>
                  </a:lnTo>
                  <a:lnTo>
                    <a:pt x="1287640" y="442252"/>
                  </a:lnTo>
                  <a:close/>
                </a:path>
                <a:path w="2047875" h="1549400">
                  <a:moveTo>
                    <a:pt x="1287640" y="369798"/>
                  </a:moveTo>
                  <a:lnTo>
                    <a:pt x="1280134" y="362305"/>
                  </a:lnTo>
                  <a:lnTo>
                    <a:pt x="1272628" y="364794"/>
                  </a:lnTo>
                  <a:lnTo>
                    <a:pt x="1200124" y="364794"/>
                  </a:lnTo>
                  <a:lnTo>
                    <a:pt x="1192618" y="372300"/>
                  </a:lnTo>
                  <a:lnTo>
                    <a:pt x="1192618" y="384784"/>
                  </a:lnTo>
                  <a:lnTo>
                    <a:pt x="1200124" y="394779"/>
                  </a:lnTo>
                  <a:lnTo>
                    <a:pt x="1280134" y="394779"/>
                  </a:lnTo>
                  <a:lnTo>
                    <a:pt x="1287640" y="387286"/>
                  </a:lnTo>
                  <a:lnTo>
                    <a:pt x="1287640" y="369798"/>
                  </a:lnTo>
                  <a:close/>
                </a:path>
                <a:path w="2047875" h="1549400">
                  <a:moveTo>
                    <a:pt x="1287640" y="299834"/>
                  </a:moveTo>
                  <a:lnTo>
                    <a:pt x="1280134" y="289839"/>
                  </a:lnTo>
                  <a:lnTo>
                    <a:pt x="1200124" y="289839"/>
                  </a:lnTo>
                  <a:lnTo>
                    <a:pt x="1192618" y="297332"/>
                  </a:lnTo>
                  <a:lnTo>
                    <a:pt x="1192618" y="314833"/>
                  </a:lnTo>
                  <a:lnTo>
                    <a:pt x="1200124" y="322326"/>
                  </a:lnTo>
                  <a:lnTo>
                    <a:pt x="1280134" y="322326"/>
                  </a:lnTo>
                  <a:lnTo>
                    <a:pt x="1287640" y="314833"/>
                  </a:lnTo>
                  <a:lnTo>
                    <a:pt x="1287640" y="299834"/>
                  </a:lnTo>
                  <a:close/>
                </a:path>
                <a:path w="2047875" h="1549400">
                  <a:moveTo>
                    <a:pt x="1287640" y="224878"/>
                  </a:moveTo>
                  <a:lnTo>
                    <a:pt x="1280134" y="217385"/>
                  </a:lnTo>
                  <a:lnTo>
                    <a:pt x="1272628" y="219875"/>
                  </a:lnTo>
                  <a:lnTo>
                    <a:pt x="1200124" y="219875"/>
                  </a:lnTo>
                  <a:lnTo>
                    <a:pt x="1192618" y="227380"/>
                  </a:lnTo>
                  <a:lnTo>
                    <a:pt x="1192618" y="242366"/>
                  </a:lnTo>
                  <a:lnTo>
                    <a:pt x="1200124" y="249859"/>
                  </a:lnTo>
                  <a:lnTo>
                    <a:pt x="1280134" y="249859"/>
                  </a:lnTo>
                  <a:lnTo>
                    <a:pt x="1287640" y="242366"/>
                  </a:lnTo>
                  <a:lnTo>
                    <a:pt x="1287640" y="224878"/>
                  </a:lnTo>
                  <a:close/>
                </a:path>
                <a:path w="2047875" h="1549400">
                  <a:moveTo>
                    <a:pt x="1287640" y="152412"/>
                  </a:moveTo>
                  <a:lnTo>
                    <a:pt x="1280134" y="144919"/>
                  </a:lnTo>
                  <a:lnTo>
                    <a:pt x="1272628" y="147421"/>
                  </a:lnTo>
                  <a:lnTo>
                    <a:pt x="1200124" y="147421"/>
                  </a:lnTo>
                  <a:lnTo>
                    <a:pt x="1192618" y="154914"/>
                  </a:lnTo>
                  <a:lnTo>
                    <a:pt x="1192618" y="169900"/>
                  </a:lnTo>
                  <a:lnTo>
                    <a:pt x="1200124" y="177406"/>
                  </a:lnTo>
                  <a:lnTo>
                    <a:pt x="1280134" y="177406"/>
                  </a:lnTo>
                  <a:lnTo>
                    <a:pt x="1287640" y="169900"/>
                  </a:lnTo>
                  <a:lnTo>
                    <a:pt x="1287640" y="152412"/>
                  </a:lnTo>
                  <a:close/>
                </a:path>
                <a:path w="2047875" h="1549400">
                  <a:moveTo>
                    <a:pt x="1287640" y="82448"/>
                  </a:moveTo>
                  <a:lnTo>
                    <a:pt x="1280134" y="74955"/>
                  </a:lnTo>
                  <a:lnTo>
                    <a:pt x="1200124" y="74955"/>
                  </a:lnTo>
                  <a:lnTo>
                    <a:pt x="1192618" y="82448"/>
                  </a:lnTo>
                  <a:lnTo>
                    <a:pt x="1192618" y="99949"/>
                  </a:lnTo>
                  <a:lnTo>
                    <a:pt x="1200124" y="107442"/>
                  </a:lnTo>
                  <a:lnTo>
                    <a:pt x="1280134" y="107442"/>
                  </a:lnTo>
                  <a:lnTo>
                    <a:pt x="1287640" y="99949"/>
                  </a:lnTo>
                  <a:lnTo>
                    <a:pt x="1287640" y="82448"/>
                  </a:lnTo>
                  <a:close/>
                </a:path>
                <a:path w="2047875" h="1549400">
                  <a:moveTo>
                    <a:pt x="1287640" y="12496"/>
                  </a:moveTo>
                  <a:lnTo>
                    <a:pt x="1280134" y="4991"/>
                  </a:lnTo>
                  <a:lnTo>
                    <a:pt x="1200124" y="4991"/>
                  </a:lnTo>
                  <a:lnTo>
                    <a:pt x="1192618" y="12496"/>
                  </a:lnTo>
                  <a:lnTo>
                    <a:pt x="1192618" y="29984"/>
                  </a:lnTo>
                  <a:lnTo>
                    <a:pt x="1200124" y="37477"/>
                  </a:lnTo>
                  <a:lnTo>
                    <a:pt x="1207630" y="34975"/>
                  </a:lnTo>
                  <a:lnTo>
                    <a:pt x="1280134" y="34975"/>
                  </a:lnTo>
                  <a:lnTo>
                    <a:pt x="1287640" y="27482"/>
                  </a:lnTo>
                  <a:lnTo>
                    <a:pt x="1287640" y="12496"/>
                  </a:lnTo>
                  <a:close/>
                </a:path>
                <a:path w="2047875" h="1549400">
                  <a:moveTo>
                    <a:pt x="1522653" y="299834"/>
                  </a:moveTo>
                  <a:lnTo>
                    <a:pt x="1515160" y="289839"/>
                  </a:lnTo>
                  <a:lnTo>
                    <a:pt x="1335138" y="289839"/>
                  </a:lnTo>
                  <a:lnTo>
                    <a:pt x="1325130" y="297332"/>
                  </a:lnTo>
                  <a:lnTo>
                    <a:pt x="1325130" y="314833"/>
                  </a:lnTo>
                  <a:lnTo>
                    <a:pt x="1332636" y="322326"/>
                  </a:lnTo>
                  <a:lnTo>
                    <a:pt x="1515160" y="322326"/>
                  </a:lnTo>
                  <a:lnTo>
                    <a:pt x="1522653" y="314833"/>
                  </a:lnTo>
                  <a:lnTo>
                    <a:pt x="1522653" y="299834"/>
                  </a:lnTo>
                  <a:close/>
                </a:path>
                <a:path w="2047875" h="1549400">
                  <a:moveTo>
                    <a:pt x="1522653" y="234873"/>
                  </a:moveTo>
                  <a:lnTo>
                    <a:pt x="1521333" y="227965"/>
                  </a:lnTo>
                  <a:lnTo>
                    <a:pt x="1517662" y="222694"/>
                  </a:lnTo>
                  <a:lnTo>
                    <a:pt x="1512112" y="219760"/>
                  </a:lnTo>
                  <a:lnTo>
                    <a:pt x="1505153" y="219875"/>
                  </a:lnTo>
                  <a:lnTo>
                    <a:pt x="1335138" y="219875"/>
                  </a:lnTo>
                  <a:lnTo>
                    <a:pt x="1325130" y="227380"/>
                  </a:lnTo>
                  <a:lnTo>
                    <a:pt x="1325130" y="242366"/>
                  </a:lnTo>
                  <a:lnTo>
                    <a:pt x="1332636" y="249859"/>
                  </a:lnTo>
                  <a:lnTo>
                    <a:pt x="1515160" y="249859"/>
                  </a:lnTo>
                  <a:lnTo>
                    <a:pt x="1522653" y="242366"/>
                  </a:lnTo>
                  <a:lnTo>
                    <a:pt x="1522653" y="234873"/>
                  </a:lnTo>
                  <a:close/>
                </a:path>
                <a:path w="2047875" h="1549400">
                  <a:moveTo>
                    <a:pt x="1522653" y="162407"/>
                  </a:moveTo>
                  <a:lnTo>
                    <a:pt x="1521333" y="155498"/>
                  </a:lnTo>
                  <a:lnTo>
                    <a:pt x="1517662" y="150228"/>
                  </a:lnTo>
                  <a:lnTo>
                    <a:pt x="1512112" y="147307"/>
                  </a:lnTo>
                  <a:lnTo>
                    <a:pt x="1505153" y="147421"/>
                  </a:lnTo>
                  <a:lnTo>
                    <a:pt x="1335138" y="147421"/>
                  </a:lnTo>
                  <a:lnTo>
                    <a:pt x="1325130" y="154914"/>
                  </a:lnTo>
                  <a:lnTo>
                    <a:pt x="1325130" y="169900"/>
                  </a:lnTo>
                  <a:lnTo>
                    <a:pt x="1332636" y="177406"/>
                  </a:lnTo>
                  <a:lnTo>
                    <a:pt x="1515160" y="177406"/>
                  </a:lnTo>
                  <a:lnTo>
                    <a:pt x="1522653" y="169900"/>
                  </a:lnTo>
                  <a:lnTo>
                    <a:pt x="1522653" y="162407"/>
                  </a:lnTo>
                  <a:close/>
                </a:path>
                <a:path w="2047875" h="1549400">
                  <a:moveTo>
                    <a:pt x="1522653" y="82448"/>
                  </a:moveTo>
                  <a:lnTo>
                    <a:pt x="1515160" y="74955"/>
                  </a:lnTo>
                  <a:lnTo>
                    <a:pt x="1335138" y="74955"/>
                  </a:lnTo>
                  <a:lnTo>
                    <a:pt x="1325130" y="82448"/>
                  </a:lnTo>
                  <a:lnTo>
                    <a:pt x="1325130" y="99949"/>
                  </a:lnTo>
                  <a:lnTo>
                    <a:pt x="1332636" y="107442"/>
                  </a:lnTo>
                  <a:lnTo>
                    <a:pt x="1515160" y="107442"/>
                  </a:lnTo>
                  <a:lnTo>
                    <a:pt x="1522653" y="99949"/>
                  </a:lnTo>
                  <a:lnTo>
                    <a:pt x="1522653" y="82448"/>
                  </a:lnTo>
                  <a:close/>
                </a:path>
                <a:path w="2047875" h="1549400">
                  <a:moveTo>
                    <a:pt x="1522653" y="12496"/>
                  </a:moveTo>
                  <a:lnTo>
                    <a:pt x="1515160" y="4991"/>
                  </a:lnTo>
                  <a:lnTo>
                    <a:pt x="1335138" y="4991"/>
                  </a:lnTo>
                  <a:lnTo>
                    <a:pt x="1325130" y="12496"/>
                  </a:lnTo>
                  <a:lnTo>
                    <a:pt x="1325130" y="19989"/>
                  </a:lnTo>
                  <a:lnTo>
                    <a:pt x="1326464" y="26898"/>
                  </a:lnTo>
                  <a:lnTo>
                    <a:pt x="1330134" y="32169"/>
                  </a:lnTo>
                  <a:lnTo>
                    <a:pt x="1335684" y="35102"/>
                  </a:lnTo>
                  <a:lnTo>
                    <a:pt x="1342644" y="34975"/>
                  </a:lnTo>
                  <a:lnTo>
                    <a:pt x="1515160" y="34975"/>
                  </a:lnTo>
                  <a:lnTo>
                    <a:pt x="1522653" y="27482"/>
                  </a:lnTo>
                  <a:lnTo>
                    <a:pt x="1522653" y="12496"/>
                  </a:lnTo>
                  <a:close/>
                </a:path>
                <a:path w="2047875" h="1549400">
                  <a:moveTo>
                    <a:pt x="1595158" y="162407"/>
                  </a:moveTo>
                  <a:lnTo>
                    <a:pt x="1593799" y="155460"/>
                  </a:lnTo>
                  <a:lnTo>
                    <a:pt x="1589849" y="149910"/>
                  </a:lnTo>
                  <a:lnTo>
                    <a:pt x="1583563" y="146253"/>
                  </a:lnTo>
                  <a:lnTo>
                    <a:pt x="1575168" y="144919"/>
                  </a:lnTo>
                  <a:lnTo>
                    <a:pt x="1565160" y="144919"/>
                  </a:lnTo>
                  <a:lnTo>
                    <a:pt x="1557655" y="152412"/>
                  </a:lnTo>
                  <a:lnTo>
                    <a:pt x="1557655" y="162407"/>
                  </a:lnTo>
                  <a:lnTo>
                    <a:pt x="1558988" y="169392"/>
                  </a:lnTo>
                  <a:lnTo>
                    <a:pt x="1562658" y="175209"/>
                  </a:lnTo>
                  <a:lnTo>
                    <a:pt x="1568208" y="179628"/>
                  </a:lnTo>
                  <a:lnTo>
                    <a:pt x="1575168" y="182397"/>
                  </a:lnTo>
                  <a:lnTo>
                    <a:pt x="1583563" y="181038"/>
                  </a:lnTo>
                  <a:lnTo>
                    <a:pt x="1589849" y="177088"/>
                  </a:lnTo>
                  <a:lnTo>
                    <a:pt x="1593799" y="170802"/>
                  </a:lnTo>
                  <a:lnTo>
                    <a:pt x="1595158" y="162407"/>
                  </a:lnTo>
                  <a:close/>
                </a:path>
                <a:path w="2047875" h="1549400">
                  <a:moveTo>
                    <a:pt x="1595158" y="19989"/>
                  </a:moveTo>
                  <a:lnTo>
                    <a:pt x="1593799" y="13004"/>
                  </a:lnTo>
                  <a:lnTo>
                    <a:pt x="1589849" y="7188"/>
                  </a:lnTo>
                  <a:lnTo>
                    <a:pt x="1583563" y="2768"/>
                  </a:lnTo>
                  <a:lnTo>
                    <a:pt x="1575168" y="0"/>
                  </a:lnTo>
                  <a:lnTo>
                    <a:pt x="1568208" y="1358"/>
                  </a:lnTo>
                  <a:lnTo>
                    <a:pt x="1562658" y="5308"/>
                  </a:lnTo>
                  <a:lnTo>
                    <a:pt x="1558988" y="11595"/>
                  </a:lnTo>
                  <a:lnTo>
                    <a:pt x="1557655" y="19989"/>
                  </a:lnTo>
                  <a:lnTo>
                    <a:pt x="1557655" y="29984"/>
                  </a:lnTo>
                  <a:lnTo>
                    <a:pt x="1565160" y="37477"/>
                  </a:lnTo>
                  <a:lnTo>
                    <a:pt x="1575168" y="37477"/>
                  </a:lnTo>
                  <a:lnTo>
                    <a:pt x="1583563" y="36156"/>
                  </a:lnTo>
                  <a:lnTo>
                    <a:pt x="1589849" y="32486"/>
                  </a:lnTo>
                  <a:lnTo>
                    <a:pt x="1593799" y="26936"/>
                  </a:lnTo>
                  <a:lnTo>
                    <a:pt x="1595158" y="19989"/>
                  </a:lnTo>
                  <a:close/>
                </a:path>
                <a:path w="2047875" h="1549400">
                  <a:moveTo>
                    <a:pt x="1650174" y="152412"/>
                  </a:moveTo>
                  <a:lnTo>
                    <a:pt x="1642668" y="144919"/>
                  </a:lnTo>
                  <a:lnTo>
                    <a:pt x="1632673" y="144919"/>
                  </a:lnTo>
                  <a:lnTo>
                    <a:pt x="1625676" y="146253"/>
                  </a:lnTo>
                  <a:lnTo>
                    <a:pt x="1619859" y="149910"/>
                  </a:lnTo>
                  <a:lnTo>
                    <a:pt x="1615440" y="155460"/>
                  </a:lnTo>
                  <a:lnTo>
                    <a:pt x="1612671" y="162407"/>
                  </a:lnTo>
                  <a:lnTo>
                    <a:pt x="1614030" y="169392"/>
                  </a:lnTo>
                  <a:lnTo>
                    <a:pt x="1617980" y="175209"/>
                  </a:lnTo>
                  <a:lnTo>
                    <a:pt x="1624266" y="179628"/>
                  </a:lnTo>
                  <a:lnTo>
                    <a:pt x="1632673" y="182397"/>
                  </a:lnTo>
                  <a:lnTo>
                    <a:pt x="1639620" y="181038"/>
                  </a:lnTo>
                  <a:lnTo>
                    <a:pt x="1645170" y="177088"/>
                  </a:lnTo>
                  <a:lnTo>
                    <a:pt x="1648841" y="170802"/>
                  </a:lnTo>
                  <a:lnTo>
                    <a:pt x="1650174" y="162407"/>
                  </a:lnTo>
                  <a:lnTo>
                    <a:pt x="1650174" y="152412"/>
                  </a:lnTo>
                  <a:close/>
                </a:path>
                <a:path w="2047875" h="1549400">
                  <a:moveTo>
                    <a:pt x="1650174" y="19989"/>
                  </a:moveTo>
                  <a:lnTo>
                    <a:pt x="1648841" y="13004"/>
                  </a:lnTo>
                  <a:lnTo>
                    <a:pt x="1645170" y="7188"/>
                  </a:lnTo>
                  <a:lnTo>
                    <a:pt x="1639620" y="2768"/>
                  </a:lnTo>
                  <a:lnTo>
                    <a:pt x="1632673" y="0"/>
                  </a:lnTo>
                  <a:lnTo>
                    <a:pt x="1625676" y="1358"/>
                  </a:lnTo>
                  <a:lnTo>
                    <a:pt x="1619859" y="5308"/>
                  </a:lnTo>
                  <a:lnTo>
                    <a:pt x="1615440" y="11595"/>
                  </a:lnTo>
                  <a:lnTo>
                    <a:pt x="1612671" y="19989"/>
                  </a:lnTo>
                  <a:lnTo>
                    <a:pt x="1614030" y="26936"/>
                  </a:lnTo>
                  <a:lnTo>
                    <a:pt x="1617980" y="32486"/>
                  </a:lnTo>
                  <a:lnTo>
                    <a:pt x="1624266" y="36156"/>
                  </a:lnTo>
                  <a:lnTo>
                    <a:pt x="1632673" y="37477"/>
                  </a:lnTo>
                  <a:lnTo>
                    <a:pt x="1642668" y="37477"/>
                  </a:lnTo>
                  <a:lnTo>
                    <a:pt x="1650174" y="29984"/>
                  </a:lnTo>
                  <a:lnTo>
                    <a:pt x="1650174" y="19989"/>
                  </a:lnTo>
                  <a:close/>
                </a:path>
                <a:path w="2047875" h="1549400">
                  <a:moveTo>
                    <a:pt x="1702676" y="152412"/>
                  </a:moveTo>
                  <a:lnTo>
                    <a:pt x="1695170" y="144919"/>
                  </a:lnTo>
                  <a:lnTo>
                    <a:pt x="1675168" y="144919"/>
                  </a:lnTo>
                  <a:lnTo>
                    <a:pt x="1667675" y="152412"/>
                  </a:lnTo>
                  <a:lnTo>
                    <a:pt x="1667675" y="162407"/>
                  </a:lnTo>
                  <a:lnTo>
                    <a:pt x="1668995" y="169392"/>
                  </a:lnTo>
                  <a:lnTo>
                    <a:pt x="1672666" y="175209"/>
                  </a:lnTo>
                  <a:lnTo>
                    <a:pt x="1678216" y="179628"/>
                  </a:lnTo>
                  <a:lnTo>
                    <a:pt x="1685175" y="182397"/>
                  </a:lnTo>
                  <a:lnTo>
                    <a:pt x="1692122" y="181038"/>
                  </a:lnTo>
                  <a:lnTo>
                    <a:pt x="1697672" y="177088"/>
                  </a:lnTo>
                  <a:lnTo>
                    <a:pt x="1701342" y="170802"/>
                  </a:lnTo>
                  <a:lnTo>
                    <a:pt x="1702676" y="162407"/>
                  </a:lnTo>
                  <a:lnTo>
                    <a:pt x="1702676" y="152412"/>
                  </a:lnTo>
                  <a:close/>
                </a:path>
                <a:path w="2047875" h="1549400">
                  <a:moveTo>
                    <a:pt x="1702676" y="19989"/>
                  </a:moveTo>
                  <a:lnTo>
                    <a:pt x="1701342" y="13004"/>
                  </a:lnTo>
                  <a:lnTo>
                    <a:pt x="1697672" y="7188"/>
                  </a:lnTo>
                  <a:lnTo>
                    <a:pt x="1692122" y="2768"/>
                  </a:lnTo>
                  <a:lnTo>
                    <a:pt x="1685175" y="0"/>
                  </a:lnTo>
                  <a:lnTo>
                    <a:pt x="1678216" y="1358"/>
                  </a:lnTo>
                  <a:lnTo>
                    <a:pt x="1672666" y="5308"/>
                  </a:lnTo>
                  <a:lnTo>
                    <a:pt x="1668995" y="11595"/>
                  </a:lnTo>
                  <a:lnTo>
                    <a:pt x="1667675" y="19989"/>
                  </a:lnTo>
                  <a:lnTo>
                    <a:pt x="1667675" y="29984"/>
                  </a:lnTo>
                  <a:lnTo>
                    <a:pt x="1675168" y="37477"/>
                  </a:lnTo>
                  <a:lnTo>
                    <a:pt x="1695170" y="37477"/>
                  </a:lnTo>
                  <a:lnTo>
                    <a:pt x="1702676" y="29984"/>
                  </a:lnTo>
                  <a:lnTo>
                    <a:pt x="1702676" y="19989"/>
                  </a:lnTo>
                  <a:close/>
                </a:path>
                <a:path w="2047875" h="1549400">
                  <a:moveTo>
                    <a:pt x="1720176" y="514718"/>
                  </a:moveTo>
                  <a:lnTo>
                    <a:pt x="1712683" y="507225"/>
                  </a:lnTo>
                  <a:lnTo>
                    <a:pt x="1532661" y="507225"/>
                  </a:lnTo>
                  <a:lnTo>
                    <a:pt x="1525155" y="514718"/>
                  </a:lnTo>
                  <a:lnTo>
                    <a:pt x="1525155" y="532206"/>
                  </a:lnTo>
                  <a:lnTo>
                    <a:pt x="1532661" y="539699"/>
                  </a:lnTo>
                  <a:lnTo>
                    <a:pt x="1540154" y="537210"/>
                  </a:lnTo>
                  <a:lnTo>
                    <a:pt x="1712671" y="537210"/>
                  </a:lnTo>
                  <a:lnTo>
                    <a:pt x="1720176" y="529717"/>
                  </a:lnTo>
                  <a:lnTo>
                    <a:pt x="1720176" y="514718"/>
                  </a:lnTo>
                  <a:close/>
                </a:path>
                <a:path w="2047875" h="1549400">
                  <a:moveTo>
                    <a:pt x="1720176" y="442252"/>
                  </a:moveTo>
                  <a:lnTo>
                    <a:pt x="1712671" y="434759"/>
                  </a:lnTo>
                  <a:lnTo>
                    <a:pt x="1532661" y="434759"/>
                  </a:lnTo>
                  <a:lnTo>
                    <a:pt x="1525155" y="442252"/>
                  </a:lnTo>
                  <a:lnTo>
                    <a:pt x="1525155" y="457250"/>
                  </a:lnTo>
                  <a:lnTo>
                    <a:pt x="1532661" y="467245"/>
                  </a:lnTo>
                  <a:lnTo>
                    <a:pt x="1712671" y="467245"/>
                  </a:lnTo>
                  <a:lnTo>
                    <a:pt x="1720176" y="459752"/>
                  </a:lnTo>
                  <a:lnTo>
                    <a:pt x="1720176" y="442252"/>
                  </a:lnTo>
                  <a:close/>
                </a:path>
                <a:path w="2047875" h="1549400">
                  <a:moveTo>
                    <a:pt x="1720176" y="369798"/>
                  </a:moveTo>
                  <a:lnTo>
                    <a:pt x="1712671" y="362305"/>
                  </a:lnTo>
                  <a:lnTo>
                    <a:pt x="1705178" y="364794"/>
                  </a:lnTo>
                  <a:lnTo>
                    <a:pt x="1532661" y="364794"/>
                  </a:lnTo>
                  <a:lnTo>
                    <a:pt x="1525155" y="372300"/>
                  </a:lnTo>
                  <a:lnTo>
                    <a:pt x="1525155" y="384784"/>
                  </a:lnTo>
                  <a:lnTo>
                    <a:pt x="1532661" y="394779"/>
                  </a:lnTo>
                  <a:lnTo>
                    <a:pt x="1712671" y="394779"/>
                  </a:lnTo>
                  <a:lnTo>
                    <a:pt x="1720176" y="387286"/>
                  </a:lnTo>
                  <a:lnTo>
                    <a:pt x="1720176" y="369798"/>
                  </a:lnTo>
                  <a:close/>
                </a:path>
                <a:path w="2047875" h="1549400">
                  <a:moveTo>
                    <a:pt x="1757680" y="152412"/>
                  </a:moveTo>
                  <a:lnTo>
                    <a:pt x="1750174" y="144919"/>
                  </a:lnTo>
                  <a:lnTo>
                    <a:pt x="1740179" y="144919"/>
                  </a:lnTo>
                  <a:lnTo>
                    <a:pt x="1733181" y="146253"/>
                  </a:lnTo>
                  <a:lnTo>
                    <a:pt x="1727365" y="149910"/>
                  </a:lnTo>
                  <a:lnTo>
                    <a:pt x="1722945" y="155460"/>
                  </a:lnTo>
                  <a:lnTo>
                    <a:pt x="1720176" y="162407"/>
                  </a:lnTo>
                  <a:lnTo>
                    <a:pt x="1721548" y="169392"/>
                  </a:lnTo>
                  <a:lnTo>
                    <a:pt x="1725485" y="175209"/>
                  </a:lnTo>
                  <a:lnTo>
                    <a:pt x="1731784" y="179628"/>
                  </a:lnTo>
                  <a:lnTo>
                    <a:pt x="1740179" y="182397"/>
                  </a:lnTo>
                  <a:lnTo>
                    <a:pt x="1747126" y="181038"/>
                  </a:lnTo>
                  <a:lnTo>
                    <a:pt x="1752676" y="177088"/>
                  </a:lnTo>
                  <a:lnTo>
                    <a:pt x="1756346" y="170802"/>
                  </a:lnTo>
                  <a:lnTo>
                    <a:pt x="1757680" y="162407"/>
                  </a:lnTo>
                  <a:lnTo>
                    <a:pt x="1757680" y="152412"/>
                  </a:lnTo>
                  <a:close/>
                </a:path>
                <a:path w="2047875" h="1549400">
                  <a:moveTo>
                    <a:pt x="1757680" y="19989"/>
                  </a:moveTo>
                  <a:lnTo>
                    <a:pt x="1756346" y="13004"/>
                  </a:lnTo>
                  <a:lnTo>
                    <a:pt x="1752676" y="7188"/>
                  </a:lnTo>
                  <a:lnTo>
                    <a:pt x="1747139" y="2768"/>
                  </a:lnTo>
                  <a:lnTo>
                    <a:pt x="1740179" y="0"/>
                  </a:lnTo>
                  <a:lnTo>
                    <a:pt x="1733181" y="1358"/>
                  </a:lnTo>
                  <a:lnTo>
                    <a:pt x="1727365" y="5308"/>
                  </a:lnTo>
                  <a:lnTo>
                    <a:pt x="1722945" y="11595"/>
                  </a:lnTo>
                  <a:lnTo>
                    <a:pt x="1720176" y="19989"/>
                  </a:lnTo>
                  <a:lnTo>
                    <a:pt x="1721548" y="26936"/>
                  </a:lnTo>
                  <a:lnTo>
                    <a:pt x="1725485" y="32486"/>
                  </a:lnTo>
                  <a:lnTo>
                    <a:pt x="1731784" y="36156"/>
                  </a:lnTo>
                  <a:lnTo>
                    <a:pt x="1740179" y="37477"/>
                  </a:lnTo>
                  <a:lnTo>
                    <a:pt x="1750174" y="37477"/>
                  </a:lnTo>
                  <a:lnTo>
                    <a:pt x="1757680" y="29984"/>
                  </a:lnTo>
                  <a:lnTo>
                    <a:pt x="1757680" y="19989"/>
                  </a:lnTo>
                  <a:close/>
                </a:path>
                <a:path w="2047875" h="1549400">
                  <a:moveTo>
                    <a:pt x="1780184" y="504723"/>
                  </a:moveTo>
                  <a:lnTo>
                    <a:pt x="1772678" y="499732"/>
                  </a:lnTo>
                  <a:lnTo>
                    <a:pt x="1752676" y="499732"/>
                  </a:lnTo>
                  <a:lnTo>
                    <a:pt x="1745183" y="507225"/>
                  </a:lnTo>
                  <a:lnTo>
                    <a:pt x="1745183" y="517220"/>
                  </a:lnTo>
                  <a:lnTo>
                    <a:pt x="1746504" y="524205"/>
                  </a:lnTo>
                  <a:lnTo>
                    <a:pt x="1750174" y="530021"/>
                  </a:lnTo>
                  <a:lnTo>
                    <a:pt x="1755724" y="534428"/>
                  </a:lnTo>
                  <a:lnTo>
                    <a:pt x="1762683" y="537210"/>
                  </a:lnTo>
                  <a:lnTo>
                    <a:pt x="1769630" y="535838"/>
                  </a:lnTo>
                  <a:lnTo>
                    <a:pt x="1775180" y="531901"/>
                  </a:lnTo>
                  <a:lnTo>
                    <a:pt x="1778850" y="525614"/>
                  </a:lnTo>
                  <a:lnTo>
                    <a:pt x="1780184" y="517220"/>
                  </a:lnTo>
                  <a:lnTo>
                    <a:pt x="1780184" y="504723"/>
                  </a:lnTo>
                  <a:close/>
                </a:path>
                <a:path w="2047875" h="1549400">
                  <a:moveTo>
                    <a:pt x="1780184" y="369798"/>
                  </a:moveTo>
                  <a:lnTo>
                    <a:pt x="1778850" y="361403"/>
                  </a:lnTo>
                  <a:lnTo>
                    <a:pt x="1775180" y="355117"/>
                  </a:lnTo>
                  <a:lnTo>
                    <a:pt x="1769630" y="351180"/>
                  </a:lnTo>
                  <a:lnTo>
                    <a:pt x="1762683" y="349808"/>
                  </a:lnTo>
                  <a:lnTo>
                    <a:pt x="1755724" y="351180"/>
                  </a:lnTo>
                  <a:lnTo>
                    <a:pt x="1750174" y="355117"/>
                  </a:lnTo>
                  <a:lnTo>
                    <a:pt x="1746504" y="361403"/>
                  </a:lnTo>
                  <a:lnTo>
                    <a:pt x="1745183" y="369798"/>
                  </a:lnTo>
                  <a:lnTo>
                    <a:pt x="1745183" y="379793"/>
                  </a:lnTo>
                  <a:lnTo>
                    <a:pt x="1752676" y="387286"/>
                  </a:lnTo>
                  <a:lnTo>
                    <a:pt x="1772678" y="387286"/>
                  </a:lnTo>
                  <a:lnTo>
                    <a:pt x="1780184" y="379793"/>
                  </a:lnTo>
                  <a:lnTo>
                    <a:pt x="1780184" y="369798"/>
                  </a:lnTo>
                  <a:close/>
                </a:path>
                <a:path w="2047875" h="1549400">
                  <a:moveTo>
                    <a:pt x="1810181" y="152412"/>
                  </a:moveTo>
                  <a:lnTo>
                    <a:pt x="1802688" y="144919"/>
                  </a:lnTo>
                  <a:lnTo>
                    <a:pt x="1782686" y="144919"/>
                  </a:lnTo>
                  <a:lnTo>
                    <a:pt x="1775180" y="152412"/>
                  </a:lnTo>
                  <a:lnTo>
                    <a:pt x="1775180" y="162407"/>
                  </a:lnTo>
                  <a:lnTo>
                    <a:pt x="1776514" y="169392"/>
                  </a:lnTo>
                  <a:lnTo>
                    <a:pt x="1780184" y="175209"/>
                  </a:lnTo>
                  <a:lnTo>
                    <a:pt x="1785734" y="179628"/>
                  </a:lnTo>
                  <a:lnTo>
                    <a:pt x="1792681" y="182397"/>
                  </a:lnTo>
                  <a:lnTo>
                    <a:pt x="1799640" y="181038"/>
                  </a:lnTo>
                  <a:lnTo>
                    <a:pt x="1805190" y="177088"/>
                  </a:lnTo>
                  <a:lnTo>
                    <a:pt x="1808861" y="170802"/>
                  </a:lnTo>
                  <a:lnTo>
                    <a:pt x="1810181" y="162407"/>
                  </a:lnTo>
                  <a:lnTo>
                    <a:pt x="1810181" y="152412"/>
                  </a:lnTo>
                  <a:close/>
                </a:path>
                <a:path w="2047875" h="1549400">
                  <a:moveTo>
                    <a:pt x="1810181" y="19989"/>
                  </a:moveTo>
                  <a:lnTo>
                    <a:pt x="1808861" y="13004"/>
                  </a:lnTo>
                  <a:lnTo>
                    <a:pt x="1805190" y="7188"/>
                  </a:lnTo>
                  <a:lnTo>
                    <a:pt x="1799640" y="2768"/>
                  </a:lnTo>
                  <a:lnTo>
                    <a:pt x="1792681" y="0"/>
                  </a:lnTo>
                  <a:lnTo>
                    <a:pt x="1785734" y="1358"/>
                  </a:lnTo>
                  <a:lnTo>
                    <a:pt x="1780184" y="5308"/>
                  </a:lnTo>
                  <a:lnTo>
                    <a:pt x="1776514" y="11595"/>
                  </a:lnTo>
                  <a:lnTo>
                    <a:pt x="1775180" y="19989"/>
                  </a:lnTo>
                  <a:lnTo>
                    <a:pt x="1775180" y="29984"/>
                  </a:lnTo>
                  <a:lnTo>
                    <a:pt x="1782686" y="37477"/>
                  </a:lnTo>
                  <a:lnTo>
                    <a:pt x="1802688" y="37477"/>
                  </a:lnTo>
                  <a:lnTo>
                    <a:pt x="1810181" y="29984"/>
                  </a:lnTo>
                  <a:lnTo>
                    <a:pt x="1810181" y="19989"/>
                  </a:lnTo>
                  <a:close/>
                </a:path>
                <a:path w="2047875" h="1549400">
                  <a:moveTo>
                    <a:pt x="1832686" y="504723"/>
                  </a:moveTo>
                  <a:lnTo>
                    <a:pt x="1825193" y="499732"/>
                  </a:lnTo>
                  <a:lnTo>
                    <a:pt x="1805190" y="499732"/>
                  </a:lnTo>
                  <a:lnTo>
                    <a:pt x="1797685" y="507225"/>
                  </a:lnTo>
                  <a:lnTo>
                    <a:pt x="1797685" y="517220"/>
                  </a:lnTo>
                  <a:lnTo>
                    <a:pt x="1799018" y="524205"/>
                  </a:lnTo>
                  <a:lnTo>
                    <a:pt x="1802688" y="530021"/>
                  </a:lnTo>
                  <a:lnTo>
                    <a:pt x="1808238" y="534428"/>
                  </a:lnTo>
                  <a:lnTo>
                    <a:pt x="1815185" y="537210"/>
                  </a:lnTo>
                  <a:lnTo>
                    <a:pt x="1822145" y="535838"/>
                  </a:lnTo>
                  <a:lnTo>
                    <a:pt x="1827682" y="531901"/>
                  </a:lnTo>
                  <a:lnTo>
                    <a:pt x="1831365" y="525614"/>
                  </a:lnTo>
                  <a:lnTo>
                    <a:pt x="1832686" y="517220"/>
                  </a:lnTo>
                  <a:lnTo>
                    <a:pt x="1832686" y="504723"/>
                  </a:lnTo>
                  <a:close/>
                </a:path>
                <a:path w="2047875" h="1549400">
                  <a:moveTo>
                    <a:pt x="1832686" y="369798"/>
                  </a:moveTo>
                  <a:lnTo>
                    <a:pt x="1831365" y="361403"/>
                  </a:lnTo>
                  <a:lnTo>
                    <a:pt x="1827682" y="355117"/>
                  </a:lnTo>
                  <a:lnTo>
                    <a:pt x="1822145" y="351180"/>
                  </a:lnTo>
                  <a:lnTo>
                    <a:pt x="1815185" y="349808"/>
                  </a:lnTo>
                  <a:lnTo>
                    <a:pt x="1808238" y="351180"/>
                  </a:lnTo>
                  <a:lnTo>
                    <a:pt x="1802688" y="355117"/>
                  </a:lnTo>
                  <a:lnTo>
                    <a:pt x="1799018" y="361403"/>
                  </a:lnTo>
                  <a:lnTo>
                    <a:pt x="1797685" y="369798"/>
                  </a:lnTo>
                  <a:lnTo>
                    <a:pt x="1797685" y="379793"/>
                  </a:lnTo>
                  <a:lnTo>
                    <a:pt x="1805190" y="387286"/>
                  </a:lnTo>
                  <a:lnTo>
                    <a:pt x="1825193" y="387286"/>
                  </a:lnTo>
                  <a:lnTo>
                    <a:pt x="1832686" y="379793"/>
                  </a:lnTo>
                  <a:lnTo>
                    <a:pt x="1832686" y="369798"/>
                  </a:lnTo>
                  <a:close/>
                </a:path>
                <a:path w="2047875" h="1549400">
                  <a:moveTo>
                    <a:pt x="1862696" y="1459204"/>
                  </a:moveTo>
                  <a:lnTo>
                    <a:pt x="1590167" y="1459204"/>
                  </a:lnTo>
                  <a:lnTo>
                    <a:pt x="1539049" y="1457375"/>
                  </a:lnTo>
                  <a:lnTo>
                    <a:pt x="1488643" y="1451914"/>
                  </a:lnTo>
                  <a:lnTo>
                    <a:pt x="1439011" y="1442885"/>
                  </a:lnTo>
                  <a:lnTo>
                    <a:pt x="1390256" y="1430299"/>
                  </a:lnTo>
                  <a:lnTo>
                    <a:pt x="1342466" y="1414221"/>
                  </a:lnTo>
                  <a:lnTo>
                    <a:pt x="1295730" y="1394688"/>
                  </a:lnTo>
                  <a:lnTo>
                    <a:pt x="1250124" y="1371752"/>
                  </a:lnTo>
                  <a:lnTo>
                    <a:pt x="1220127" y="1354264"/>
                  </a:lnTo>
                  <a:lnTo>
                    <a:pt x="1170076" y="1331302"/>
                  </a:lnTo>
                  <a:lnTo>
                    <a:pt x="1155674" y="1326781"/>
                  </a:lnTo>
                  <a:lnTo>
                    <a:pt x="1117930" y="1314907"/>
                  </a:lnTo>
                  <a:lnTo>
                    <a:pt x="1064361" y="1305064"/>
                  </a:lnTo>
                  <a:lnTo>
                    <a:pt x="1010107" y="1301788"/>
                  </a:lnTo>
                  <a:lnTo>
                    <a:pt x="962875" y="1304175"/>
                  </a:lnTo>
                  <a:lnTo>
                    <a:pt x="915403" y="1311478"/>
                  </a:lnTo>
                  <a:lnTo>
                    <a:pt x="868413" y="1323924"/>
                  </a:lnTo>
                  <a:lnTo>
                    <a:pt x="822591" y="1341767"/>
                  </a:lnTo>
                  <a:lnTo>
                    <a:pt x="715073" y="1391742"/>
                  </a:lnTo>
                  <a:lnTo>
                    <a:pt x="668223" y="1412354"/>
                  </a:lnTo>
                  <a:lnTo>
                    <a:pt x="620255" y="1429219"/>
                  </a:lnTo>
                  <a:lnTo>
                    <a:pt x="571309" y="1442339"/>
                  </a:lnTo>
                  <a:lnTo>
                    <a:pt x="521538" y="1451711"/>
                  </a:lnTo>
                  <a:lnTo>
                    <a:pt x="471068" y="1457325"/>
                  </a:lnTo>
                  <a:lnTo>
                    <a:pt x="420039" y="1459204"/>
                  </a:lnTo>
                  <a:lnTo>
                    <a:pt x="185026" y="1459204"/>
                  </a:lnTo>
                  <a:lnTo>
                    <a:pt x="185026" y="1484185"/>
                  </a:lnTo>
                  <a:lnTo>
                    <a:pt x="420039" y="1484185"/>
                  </a:lnTo>
                  <a:lnTo>
                    <a:pt x="472694" y="1482318"/>
                  </a:lnTo>
                  <a:lnTo>
                    <a:pt x="525335" y="1476692"/>
                  </a:lnTo>
                  <a:lnTo>
                    <a:pt x="577557" y="1467319"/>
                  </a:lnTo>
                  <a:lnTo>
                    <a:pt x="628954" y="1454213"/>
                  </a:lnTo>
                  <a:lnTo>
                    <a:pt x="679094" y="1437347"/>
                  </a:lnTo>
                  <a:lnTo>
                    <a:pt x="727583" y="1416723"/>
                  </a:lnTo>
                  <a:lnTo>
                    <a:pt x="835088" y="1366761"/>
                  </a:lnTo>
                  <a:lnTo>
                    <a:pt x="877201" y="1349971"/>
                  </a:lnTo>
                  <a:lnTo>
                    <a:pt x="920724" y="1337398"/>
                  </a:lnTo>
                  <a:lnTo>
                    <a:pt x="965174" y="1329512"/>
                  </a:lnTo>
                  <a:lnTo>
                    <a:pt x="1010107" y="1326781"/>
                  </a:lnTo>
                  <a:lnTo>
                    <a:pt x="1060653" y="1330020"/>
                  </a:lnTo>
                  <a:lnTo>
                    <a:pt x="1110742" y="1339583"/>
                  </a:lnTo>
                  <a:lnTo>
                    <a:pt x="1159891" y="1355242"/>
                  </a:lnTo>
                  <a:lnTo>
                    <a:pt x="1207630" y="1376743"/>
                  </a:lnTo>
                  <a:lnTo>
                    <a:pt x="1237627" y="1394244"/>
                  </a:lnTo>
                  <a:lnTo>
                    <a:pt x="1284452" y="1417320"/>
                  </a:lnTo>
                  <a:lnTo>
                    <a:pt x="1332661" y="1437208"/>
                  </a:lnTo>
                  <a:lnTo>
                    <a:pt x="1382153" y="1453769"/>
                  </a:lnTo>
                  <a:lnTo>
                    <a:pt x="1432775" y="1466888"/>
                  </a:lnTo>
                  <a:lnTo>
                    <a:pt x="1484414" y="1476413"/>
                  </a:lnTo>
                  <a:lnTo>
                    <a:pt x="1536915" y="1482229"/>
                  </a:lnTo>
                  <a:lnTo>
                    <a:pt x="1590167" y="1484185"/>
                  </a:lnTo>
                  <a:lnTo>
                    <a:pt x="1862696" y="1484185"/>
                  </a:lnTo>
                  <a:lnTo>
                    <a:pt x="1862696" y="1459204"/>
                  </a:lnTo>
                  <a:close/>
                </a:path>
                <a:path w="2047875" h="1549400">
                  <a:moveTo>
                    <a:pt x="1862696" y="1296797"/>
                  </a:moveTo>
                  <a:lnTo>
                    <a:pt x="1590167" y="1296797"/>
                  </a:lnTo>
                  <a:lnTo>
                    <a:pt x="1539049" y="1294968"/>
                  </a:lnTo>
                  <a:lnTo>
                    <a:pt x="1488643" y="1289507"/>
                  </a:lnTo>
                  <a:lnTo>
                    <a:pt x="1439011" y="1280464"/>
                  </a:lnTo>
                  <a:lnTo>
                    <a:pt x="1390256" y="1267891"/>
                  </a:lnTo>
                  <a:lnTo>
                    <a:pt x="1342466" y="1251813"/>
                  </a:lnTo>
                  <a:lnTo>
                    <a:pt x="1295730" y="1232281"/>
                  </a:lnTo>
                  <a:lnTo>
                    <a:pt x="1250124" y="1209344"/>
                  </a:lnTo>
                  <a:lnTo>
                    <a:pt x="1220127" y="1191844"/>
                  </a:lnTo>
                  <a:lnTo>
                    <a:pt x="1170076" y="1168895"/>
                  </a:lnTo>
                  <a:lnTo>
                    <a:pt x="1117930" y="1152499"/>
                  </a:lnTo>
                  <a:lnTo>
                    <a:pt x="1064361" y="1142657"/>
                  </a:lnTo>
                  <a:lnTo>
                    <a:pt x="1010107" y="1139380"/>
                  </a:lnTo>
                  <a:lnTo>
                    <a:pt x="962875" y="1142111"/>
                  </a:lnTo>
                  <a:lnTo>
                    <a:pt x="915403" y="1149997"/>
                  </a:lnTo>
                  <a:lnTo>
                    <a:pt x="868413" y="1162570"/>
                  </a:lnTo>
                  <a:lnTo>
                    <a:pt x="822591" y="1179360"/>
                  </a:lnTo>
                  <a:lnTo>
                    <a:pt x="715073" y="1231823"/>
                  </a:lnTo>
                  <a:lnTo>
                    <a:pt x="668223" y="1251394"/>
                  </a:lnTo>
                  <a:lnTo>
                    <a:pt x="620255" y="1267548"/>
                  </a:lnTo>
                  <a:lnTo>
                    <a:pt x="571309" y="1280236"/>
                  </a:lnTo>
                  <a:lnTo>
                    <a:pt x="521538" y="1289392"/>
                  </a:lnTo>
                  <a:lnTo>
                    <a:pt x="471068" y="1294930"/>
                  </a:lnTo>
                  <a:lnTo>
                    <a:pt x="420052" y="1296797"/>
                  </a:lnTo>
                  <a:lnTo>
                    <a:pt x="185026" y="1296797"/>
                  </a:lnTo>
                  <a:lnTo>
                    <a:pt x="185026" y="1324279"/>
                  </a:lnTo>
                  <a:lnTo>
                    <a:pt x="420052" y="1324279"/>
                  </a:lnTo>
                  <a:lnTo>
                    <a:pt x="472694" y="1322222"/>
                  </a:lnTo>
                  <a:lnTo>
                    <a:pt x="525335" y="1316139"/>
                  </a:lnTo>
                  <a:lnTo>
                    <a:pt x="577557" y="1306156"/>
                  </a:lnTo>
                  <a:lnTo>
                    <a:pt x="628954" y="1292440"/>
                  </a:lnTo>
                  <a:lnTo>
                    <a:pt x="679094" y="1275118"/>
                  </a:lnTo>
                  <a:lnTo>
                    <a:pt x="727583" y="1254315"/>
                  </a:lnTo>
                  <a:lnTo>
                    <a:pt x="835088" y="1204341"/>
                  </a:lnTo>
                  <a:lnTo>
                    <a:pt x="877201" y="1187589"/>
                  </a:lnTo>
                  <a:lnTo>
                    <a:pt x="920724" y="1175296"/>
                  </a:lnTo>
                  <a:lnTo>
                    <a:pt x="965174" y="1168158"/>
                  </a:lnTo>
                  <a:lnTo>
                    <a:pt x="1010107" y="1166863"/>
                  </a:lnTo>
                  <a:lnTo>
                    <a:pt x="1061008" y="1170101"/>
                  </a:lnTo>
                  <a:lnTo>
                    <a:pt x="1111681" y="1179664"/>
                  </a:lnTo>
                  <a:lnTo>
                    <a:pt x="1160945" y="1195324"/>
                  </a:lnTo>
                  <a:lnTo>
                    <a:pt x="1207630" y="1216837"/>
                  </a:lnTo>
                  <a:lnTo>
                    <a:pt x="1237627" y="1234325"/>
                  </a:lnTo>
                  <a:lnTo>
                    <a:pt x="1284452" y="1257401"/>
                  </a:lnTo>
                  <a:lnTo>
                    <a:pt x="1332661" y="1277289"/>
                  </a:lnTo>
                  <a:lnTo>
                    <a:pt x="1382153" y="1293863"/>
                  </a:lnTo>
                  <a:lnTo>
                    <a:pt x="1432775" y="1306969"/>
                  </a:lnTo>
                  <a:lnTo>
                    <a:pt x="1484414" y="1316494"/>
                  </a:lnTo>
                  <a:lnTo>
                    <a:pt x="1536915" y="1322311"/>
                  </a:lnTo>
                  <a:lnTo>
                    <a:pt x="1590167" y="1324279"/>
                  </a:lnTo>
                  <a:lnTo>
                    <a:pt x="1862696" y="1324279"/>
                  </a:lnTo>
                  <a:lnTo>
                    <a:pt x="1862696" y="1296797"/>
                  </a:lnTo>
                  <a:close/>
                </a:path>
                <a:path w="2047875" h="1549400">
                  <a:moveTo>
                    <a:pt x="1862696" y="936993"/>
                  </a:moveTo>
                  <a:lnTo>
                    <a:pt x="1590167" y="936993"/>
                  </a:lnTo>
                  <a:lnTo>
                    <a:pt x="1537703" y="938834"/>
                  </a:lnTo>
                  <a:lnTo>
                    <a:pt x="1485506" y="944384"/>
                  </a:lnTo>
                  <a:lnTo>
                    <a:pt x="1433830" y="953706"/>
                  </a:lnTo>
                  <a:lnTo>
                    <a:pt x="1382941" y="966825"/>
                  </a:lnTo>
                  <a:lnTo>
                    <a:pt x="1333106" y="983792"/>
                  </a:lnTo>
                  <a:lnTo>
                    <a:pt x="1284579" y="1004646"/>
                  </a:lnTo>
                  <a:lnTo>
                    <a:pt x="1237627" y="1029436"/>
                  </a:lnTo>
                  <a:lnTo>
                    <a:pt x="1161288" y="1067028"/>
                  </a:lnTo>
                  <a:lnTo>
                    <a:pt x="1112621" y="1082852"/>
                  </a:lnTo>
                  <a:lnTo>
                    <a:pt x="1062062" y="1092568"/>
                  </a:lnTo>
                  <a:lnTo>
                    <a:pt x="1010107" y="1096899"/>
                  </a:lnTo>
                  <a:lnTo>
                    <a:pt x="965174" y="1094524"/>
                  </a:lnTo>
                  <a:lnTo>
                    <a:pt x="920724" y="1087221"/>
                  </a:lnTo>
                  <a:lnTo>
                    <a:pt x="877201" y="1074762"/>
                  </a:lnTo>
                  <a:lnTo>
                    <a:pt x="835088" y="1056919"/>
                  </a:lnTo>
                  <a:lnTo>
                    <a:pt x="727583" y="1006944"/>
                  </a:lnTo>
                  <a:lnTo>
                    <a:pt x="679094" y="986320"/>
                  </a:lnTo>
                  <a:lnTo>
                    <a:pt x="628954" y="969378"/>
                  </a:lnTo>
                  <a:lnTo>
                    <a:pt x="577557" y="956043"/>
                  </a:lnTo>
                  <a:lnTo>
                    <a:pt x="525335" y="946238"/>
                  </a:lnTo>
                  <a:lnTo>
                    <a:pt x="472694" y="939914"/>
                  </a:lnTo>
                  <a:lnTo>
                    <a:pt x="420052" y="936993"/>
                  </a:lnTo>
                  <a:lnTo>
                    <a:pt x="185026" y="936993"/>
                  </a:lnTo>
                  <a:lnTo>
                    <a:pt x="185026" y="964476"/>
                  </a:lnTo>
                  <a:lnTo>
                    <a:pt x="420052" y="964476"/>
                  </a:lnTo>
                  <a:lnTo>
                    <a:pt x="471068" y="966343"/>
                  </a:lnTo>
                  <a:lnTo>
                    <a:pt x="521538" y="971969"/>
                  </a:lnTo>
                  <a:lnTo>
                    <a:pt x="571309" y="981341"/>
                  </a:lnTo>
                  <a:lnTo>
                    <a:pt x="620255" y="994460"/>
                  </a:lnTo>
                  <a:lnTo>
                    <a:pt x="668223" y="1011326"/>
                  </a:lnTo>
                  <a:lnTo>
                    <a:pt x="715073" y="1031938"/>
                  </a:lnTo>
                  <a:lnTo>
                    <a:pt x="822591" y="1081913"/>
                  </a:lnTo>
                  <a:lnTo>
                    <a:pt x="868057" y="1099794"/>
                  </a:lnTo>
                  <a:lnTo>
                    <a:pt x="914476" y="1112520"/>
                  </a:lnTo>
                  <a:lnTo>
                    <a:pt x="961821" y="1120559"/>
                  </a:lnTo>
                  <a:lnTo>
                    <a:pt x="1010107" y="1124381"/>
                  </a:lnTo>
                  <a:lnTo>
                    <a:pt x="1064374" y="1121067"/>
                  </a:lnTo>
                  <a:lnTo>
                    <a:pt x="1117930" y="1110957"/>
                  </a:lnTo>
                  <a:lnTo>
                    <a:pt x="1170076" y="1093812"/>
                  </a:lnTo>
                  <a:lnTo>
                    <a:pt x="1220127" y="1069416"/>
                  </a:lnTo>
                  <a:lnTo>
                    <a:pt x="1250124" y="1051928"/>
                  </a:lnTo>
                  <a:lnTo>
                    <a:pt x="1295730" y="1028992"/>
                  </a:lnTo>
                  <a:lnTo>
                    <a:pt x="1342466" y="1009459"/>
                  </a:lnTo>
                  <a:lnTo>
                    <a:pt x="1390256" y="993381"/>
                  </a:lnTo>
                  <a:lnTo>
                    <a:pt x="1439011" y="980795"/>
                  </a:lnTo>
                  <a:lnTo>
                    <a:pt x="1488643" y="971753"/>
                  </a:lnTo>
                  <a:lnTo>
                    <a:pt x="1539049" y="966304"/>
                  </a:lnTo>
                  <a:lnTo>
                    <a:pt x="1590167" y="964476"/>
                  </a:lnTo>
                  <a:lnTo>
                    <a:pt x="1862696" y="964476"/>
                  </a:lnTo>
                  <a:lnTo>
                    <a:pt x="1862696" y="936993"/>
                  </a:lnTo>
                  <a:close/>
                </a:path>
                <a:path w="2047875" h="1549400">
                  <a:moveTo>
                    <a:pt x="1862696" y="777074"/>
                  </a:moveTo>
                  <a:lnTo>
                    <a:pt x="1590167" y="777074"/>
                  </a:lnTo>
                  <a:lnTo>
                    <a:pt x="1537703" y="778916"/>
                  </a:lnTo>
                  <a:lnTo>
                    <a:pt x="1485506" y="784415"/>
                  </a:lnTo>
                  <a:lnTo>
                    <a:pt x="1433830" y="793597"/>
                  </a:lnTo>
                  <a:lnTo>
                    <a:pt x="1382941" y="806450"/>
                  </a:lnTo>
                  <a:lnTo>
                    <a:pt x="1333106" y="822972"/>
                  </a:lnTo>
                  <a:lnTo>
                    <a:pt x="1284579" y="843165"/>
                  </a:lnTo>
                  <a:lnTo>
                    <a:pt x="1237627" y="867029"/>
                  </a:lnTo>
                  <a:lnTo>
                    <a:pt x="1207630" y="884516"/>
                  </a:lnTo>
                  <a:lnTo>
                    <a:pt x="1160233" y="906030"/>
                  </a:lnTo>
                  <a:lnTo>
                    <a:pt x="1111681" y="921689"/>
                  </a:lnTo>
                  <a:lnTo>
                    <a:pt x="1061707" y="931252"/>
                  </a:lnTo>
                  <a:lnTo>
                    <a:pt x="1010107" y="934491"/>
                  </a:lnTo>
                  <a:lnTo>
                    <a:pt x="965174" y="932103"/>
                  </a:lnTo>
                  <a:lnTo>
                    <a:pt x="920724" y="924814"/>
                  </a:lnTo>
                  <a:lnTo>
                    <a:pt x="877201" y="912355"/>
                  </a:lnTo>
                  <a:lnTo>
                    <a:pt x="835088" y="894511"/>
                  </a:lnTo>
                  <a:lnTo>
                    <a:pt x="727583" y="844537"/>
                  </a:lnTo>
                  <a:lnTo>
                    <a:pt x="679094" y="823925"/>
                  </a:lnTo>
                  <a:lnTo>
                    <a:pt x="628954" y="807059"/>
                  </a:lnTo>
                  <a:lnTo>
                    <a:pt x="577557" y="793940"/>
                  </a:lnTo>
                  <a:lnTo>
                    <a:pt x="525335" y="784567"/>
                  </a:lnTo>
                  <a:lnTo>
                    <a:pt x="472694" y="778954"/>
                  </a:lnTo>
                  <a:lnTo>
                    <a:pt x="420052" y="777074"/>
                  </a:lnTo>
                  <a:lnTo>
                    <a:pt x="185026" y="777074"/>
                  </a:lnTo>
                  <a:lnTo>
                    <a:pt x="185026" y="804557"/>
                  </a:lnTo>
                  <a:lnTo>
                    <a:pt x="420052" y="804557"/>
                  </a:lnTo>
                  <a:lnTo>
                    <a:pt x="471068" y="806246"/>
                  </a:lnTo>
                  <a:lnTo>
                    <a:pt x="521538" y="811403"/>
                  </a:lnTo>
                  <a:lnTo>
                    <a:pt x="571309" y="820178"/>
                  </a:lnTo>
                  <a:lnTo>
                    <a:pt x="620255" y="832688"/>
                  </a:lnTo>
                  <a:lnTo>
                    <a:pt x="668223" y="849096"/>
                  </a:lnTo>
                  <a:lnTo>
                    <a:pt x="715073" y="869530"/>
                  </a:lnTo>
                  <a:lnTo>
                    <a:pt x="822591" y="919492"/>
                  </a:lnTo>
                  <a:lnTo>
                    <a:pt x="868057" y="937729"/>
                  </a:lnTo>
                  <a:lnTo>
                    <a:pt x="914476" y="951039"/>
                  </a:lnTo>
                  <a:lnTo>
                    <a:pt x="961821" y="959205"/>
                  </a:lnTo>
                  <a:lnTo>
                    <a:pt x="1010107" y="961974"/>
                  </a:lnTo>
                  <a:lnTo>
                    <a:pt x="1064374" y="958303"/>
                  </a:lnTo>
                  <a:lnTo>
                    <a:pt x="1117930" y="947610"/>
                  </a:lnTo>
                  <a:lnTo>
                    <a:pt x="1170076" y="930351"/>
                  </a:lnTo>
                  <a:lnTo>
                    <a:pt x="1220127" y="907008"/>
                  </a:lnTo>
                  <a:lnTo>
                    <a:pt x="1295730" y="869073"/>
                  </a:lnTo>
                  <a:lnTo>
                    <a:pt x="1342466" y="849541"/>
                  </a:lnTo>
                  <a:lnTo>
                    <a:pt x="1390256" y="833462"/>
                  </a:lnTo>
                  <a:lnTo>
                    <a:pt x="1439011" y="820889"/>
                  </a:lnTo>
                  <a:lnTo>
                    <a:pt x="1488643" y="811847"/>
                  </a:lnTo>
                  <a:lnTo>
                    <a:pt x="1539049" y="806386"/>
                  </a:lnTo>
                  <a:lnTo>
                    <a:pt x="1590167" y="804557"/>
                  </a:lnTo>
                  <a:lnTo>
                    <a:pt x="1862696" y="804557"/>
                  </a:lnTo>
                  <a:lnTo>
                    <a:pt x="1862696" y="777074"/>
                  </a:lnTo>
                  <a:close/>
                </a:path>
                <a:path w="2047875" h="1549400">
                  <a:moveTo>
                    <a:pt x="1865198" y="152412"/>
                  </a:moveTo>
                  <a:lnTo>
                    <a:pt x="1857692" y="144919"/>
                  </a:lnTo>
                  <a:lnTo>
                    <a:pt x="1847684" y="144919"/>
                  </a:lnTo>
                  <a:lnTo>
                    <a:pt x="1840699" y="146253"/>
                  </a:lnTo>
                  <a:lnTo>
                    <a:pt x="1834870" y="149910"/>
                  </a:lnTo>
                  <a:lnTo>
                    <a:pt x="1830463" y="155460"/>
                  </a:lnTo>
                  <a:lnTo>
                    <a:pt x="1827682" y="162407"/>
                  </a:lnTo>
                  <a:lnTo>
                    <a:pt x="1829054" y="169392"/>
                  </a:lnTo>
                  <a:lnTo>
                    <a:pt x="1833003" y="175209"/>
                  </a:lnTo>
                  <a:lnTo>
                    <a:pt x="1839290" y="179628"/>
                  </a:lnTo>
                  <a:lnTo>
                    <a:pt x="1847684" y="182397"/>
                  </a:lnTo>
                  <a:lnTo>
                    <a:pt x="1854644" y="181038"/>
                  </a:lnTo>
                  <a:lnTo>
                    <a:pt x="1860194" y="177088"/>
                  </a:lnTo>
                  <a:lnTo>
                    <a:pt x="1863864" y="170802"/>
                  </a:lnTo>
                  <a:lnTo>
                    <a:pt x="1865198" y="162407"/>
                  </a:lnTo>
                  <a:lnTo>
                    <a:pt x="1865198" y="152412"/>
                  </a:lnTo>
                  <a:close/>
                </a:path>
                <a:path w="2047875" h="1549400">
                  <a:moveTo>
                    <a:pt x="1865198" y="19989"/>
                  </a:moveTo>
                  <a:lnTo>
                    <a:pt x="1863864" y="13004"/>
                  </a:lnTo>
                  <a:lnTo>
                    <a:pt x="1860194" y="7188"/>
                  </a:lnTo>
                  <a:lnTo>
                    <a:pt x="1854644" y="2768"/>
                  </a:lnTo>
                  <a:lnTo>
                    <a:pt x="1847684" y="0"/>
                  </a:lnTo>
                  <a:lnTo>
                    <a:pt x="1840699" y="1358"/>
                  </a:lnTo>
                  <a:lnTo>
                    <a:pt x="1834870" y="5308"/>
                  </a:lnTo>
                  <a:lnTo>
                    <a:pt x="1830463" y="11595"/>
                  </a:lnTo>
                  <a:lnTo>
                    <a:pt x="1827682" y="19989"/>
                  </a:lnTo>
                  <a:lnTo>
                    <a:pt x="1829054" y="26936"/>
                  </a:lnTo>
                  <a:lnTo>
                    <a:pt x="1833003" y="32486"/>
                  </a:lnTo>
                  <a:lnTo>
                    <a:pt x="1839290" y="36156"/>
                  </a:lnTo>
                  <a:lnTo>
                    <a:pt x="1847684" y="37477"/>
                  </a:lnTo>
                  <a:lnTo>
                    <a:pt x="1857692" y="37477"/>
                  </a:lnTo>
                  <a:lnTo>
                    <a:pt x="1865198" y="29984"/>
                  </a:lnTo>
                  <a:lnTo>
                    <a:pt x="1865198" y="19989"/>
                  </a:lnTo>
                  <a:close/>
                </a:path>
                <a:path w="2047875" h="1549400">
                  <a:moveTo>
                    <a:pt x="1887689" y="504723"/>
                  </a:moveTo>
                  <a:lnTo>
                    <a:pt x="1880196" y="499732"/>
                  </a:lnTo>
                  <a:lnTo>
                    <a:pt x="1860194" y="499732"/>
                  </a:lnTo>
                  <a:lnTo>
                    <a:pt x="1852688" y="507225"/>
                  </a:lnTo>
                  <a:lnTo>
                    <a:pt x="1852688" y="517220"/>
                  </a:lnTo>
                  <a:lnTo>
                    <a:pt x="1854022" y="524205"/>
                  </a:lnTo>
                  <a:lnTo>
                    <a:pt x="1857692" y="530021"/>
                  </a:lnTo>
                  <a:lnTo>
                    <a:pt x="1863242" y="534428"/>
                  </a:lnTo>
                  <a:lnTo>
                    <a:pt x="1870189" y="537210"/>
                  </a:lnTo>
                  <a:lnTo>
                    <a:pt x="1877148" y="535838"/>
                  </a:lnTo>
                  <a:lnTo>
                    <a:pt x="1882698" y="531901"/>
                  </a:lnTo>
                  <a:lnTo>
                    <a:pt x="1886369" y="525614"/>
                  </a:lnTo>
                  <a:lnTo>
                    <a:pt x="1887689" y="517220"/>
                  </a:lnTo>
                  <a:lnTo>
                    <a:pt x="1887689" y="504723"/>
                  </a:lnTo>
                  <a:close/>
                </a:path>
                <a:path w="2047875" h="1549400">
                  <a:moveTo>
                    <a:pt x="1887689" y="369798"/>
                  </a:moveTo>
                  <a:lnTo>
                    <a:pt x="1886369" y="361403"/>
                  </a:lnTo>
                  <a:lnTo>
                    <a:pt x="1882698" y="355117"/>
                  </a:lnTo>
                  <a:lnTo>
                    <a:pt x="1877148" y="351180"/>
                  </a:lnTo>
                  <a:lnTo>
                    <a:pt x="1870189" y="349808"/>
                  </a:lnTo>
                  <a:lnTo>
                    <a:pt x="1863242" y="351180"/>
                  </a:lnTo>
                  <a:lnTo>
                    <a:pt x="1857692" y="355117"/>
                  </a:lnTo>
                  <a:lnTo>
                    <a:pt x="1854022" y="361403"/>
                  </a:lnTo>
                  <a:lnTo>
                    <a:pt x="1852688" y="369798"/>
                  </a:lnTo>
                  <a:lnTo>
                    <a:pt x="1852688" y="379793"/>
                  </a:lnTo>
                  <a:lnTo>
                    <a:pt x="1860194" y="387286"/>
                  </a:lnTo>
                  <a:lnTo>
                    <a:pt x="1880196" y="387286"/>
                  </a:lnTo>
                  <a:lnTo>
                    <a:pt x="1887689" y="379793"/>
                  </a:lnTo>
                  <a:lnTo>
                    <a:pt x="1887689" y="369798"/>
                  </a:lnTo>
                  <a:close/>
                </a:path>
                <a:path w="2047875" h="1549400">
                  <a:moveTo>
                    <a:pt x="1940204" y="504723"/>
                  </a:moveTo>
                  <a:lnTo>
                    <a:pt x="1932698" y="499732"/>
                  </a:lnTo>
                  <a:lnTo>
                    <a:pt x="1912696" y="499732"/>
                  </a:lnTo>
                  <a:lnTo>
                    <a:pt x="1905190" y="507225"/>
                  </a:lnTo>
                  <a:lnTo>
                    <a:pt x="1905190" y="517220"/>
                  </a:lnTo>
                  <a:lnTo>
                    <a:pt x="1906524" y="524205"/>
                  </a:lnTo>
                  <a:lnTo>
                    <a:pt x="1910194" y="530021"/>
                  </a:lnTo>
                  <a:lnTo>
                    <a:pt x="1915744" y="534428"/>
                  </a:lnTo>
                  <a:lnTo>
                    <a:pt x="1922703" y="537210"/>
                  </a:lnTo>
                  <a:lnTo>
                    <a:pt x="1929650" y="535838"/>
                  </a:lnTo>
                  <a:lnTo>
                    <a:pt x="1935200" y="531901"/>
                  </a:lnTo>
                  <a:lnTo>
                    <a:pt x="1938870" y="525614"/>
                  </a:lnTo>
                  <a:lnTo>
                    <a:pt x="1940204" y="517220"/>
                  </a:lnTo>
                  <a:lnTo>
                    <a:pt x="1940204" y="504723"/>
                  </a:lnTo>
                  <a:close/>
                </a:path>
                <a:path w="2047875" h="1549400">
                  <a:moveTo>
                    <a:pt x="1940204" y="369798"/>
                  </a:moveTo>
                  <a:lnTo>
                    <a:pt x="1938870" y="361403"/>
                  </a:lnTo>
                  <a:lnTo>
                    <a:pt x="1935200" y="355117"/>
                  </a:lnTo>
                  <a:lnTo>
                    <a:pt x="1929650" y="351180"/>
                  </a:lnTo>
                  <a:lnTo>
                    <a:pt x="1922703" y="349808"/>
                  </a:lnTo>
                  <a:lnTo>
                    <a:pt x="1915744" y="351180"/>
                  </a:lnTo>
                  <a:lnTo>
                    <a:pt x="1910194" y="355117"/>
                  </a:lnTo>
                  <a:lnTo>
                    <a:pt x="1906524" y="361403"/>
                  </a:lnTo>
                  <a:lnTo>
                    <a:pt x="1905190" y="369798"/>
                  </a:lnTo>
                  <a:lnTo>
                    <a:pt x="1905190" y="379793"/>
                  </a:lnTo>
                  <a:lnTo>
                    <a:pt x="1912696" y="387286"/>
                  </a:lnTo>
                  <a:lnTo>
                    <a:pt x="1932698" y="387286"/>
                  </a:lnTo>
                  <a:lnTo>
                    <a:pt x="1940204" y="379793"/>
                  </a:lnTo>
                  <a:lnTo>
                    <a:pt x="1940204" y="369798"/>
                  </a:lnTo>
                  <a:close/>
                </a:path>
                <a:path w="2047875" h="1549400">
                  <a:moveTo>
                    <a:pt x="1995208" y="504723"/>
                  </a:moveTo>
                  <a:lnTo>
                    <a:pt x="1987702" y="499732"/>
                  </a:lnTo>
                  <a:lnTo>
                    <a:pt x="1977707" y="499732"/>
                  </a:lnTo>
                  <a:lnTo>
                    <a:pt x="1970709" y="501053"/>
                  </a:lnTo>
                  <a:lnTo>
                    <a:pt x="1964893" y="504723"/>
                  </a:lnTo>
                  <a:lnTo>
                    <a:pt x="1960473" y="510273"/>
                  </a:lnTo>
                  <a:lnTo>
                    <a:pt x="1957705" y="517220"/>
                  </a:lnTo>
                  <a:lnTo>
                    <a:pt x="1959063" y="524205"/>
                  </a:lnTo>
                  <a:lnTo>
                    <a:pt x="1963013" y="530021"/>
                  </a:lnTo>
                  <a:lnTo>
                    <a:pt x="1969300" y="534428"/>
                  </a:lnTo>
                  <a:lnTo>
                    <a:pt x="1977707" y="537210"/>
                  </a:lnTo>
                  <a:lnTo>
                    <a:pt x="1984654" y="535838"/>
                  </a:lnTo>
                  <a:lnTo>
                    <a:pt x="1990204" y="531901"/>
                  </a:lnTo>
                  <a:lnTo>
                    <a:pt x="1993874" y="525614"/>
                  </a:lnTo>
                  <a:lnTo>
                    <a:pt x="1995208" y="517220"/>
                  </a:lnTo>
                  <a:lnTo>
                    <a:pt x="1995208" y="504723"/>
                  </a:lnTo>
                  <a:close/>
                </a:path>
                <a:path w="2047875" h="1549400">
                  <a:moveTo>
                    <a:pt x="1995208" y="369798"/>
                  </a:moveTo>
                  <a:lnTo>
                    <a:pt x="1993874" y="361403"/>
                  </a:lnTo>
                  <a:lnTo>
                    <a:pt x="1990204" y="355117"/>
                  </a:lnTo>
                  <a:lnTo>
                    <a:pt x="1984654" y="351180"/>
                  </a:lnTo>
                  <a:lnTo>
                    <a:pt x="1977707" y="349808"/>
                  </a:lnTo>
                  <a:lnTo>
                    <a:pt x="1970709" y="351180"/>
                  </a:lnTo>
                  <a:lnTo>
                    <a:pt x="1964893" y="355117"/>
                  </a:lnTo>
                  <a:lnTo>
                    <a:pt x="1960473" y="361403"/>
                  </a:lnTo>
                  <a:lnTo>
                    <a:pt x="1957705" y="369798"/>
                  </a:lnTo>
                  <a:lnTo>
                    <a:pt x="1959063" y="376745"/>
                  </a:lnTo>
                  <a:lnTo>
                    <a:pt x="1963013" y="382295"/>
                  </a:lnTo>
                  <a:lnTo>
                    <a:pt x="1969300" y="385965"/>
                  </a:lnTo>
                  <a:lnTo>
                    <a:pt x="1977707" y="387286"/>
                  </a:lnTo>
                  <a:lnTo>
                    <a:pt x="1987702" y="387286"/>
                  </a:lnTo>
                  <a:lnTo>
                    <a:pt x="1995208" y="379793"/>
                  </a:lnTo>
                  <a:lnTo>
                    <a:pt x="1995208" y="369798"/>
                  </a:lnTo>
                  <a:close/>
                </a:path>
                <a:path w="2047875" h="1549400">
                  <a:moveTo>
                    <a:pt x="2045208" y="1394244"/>
                  </a:moveTo>
                  <a:lnTo>
                    <a:pt x="1890191" y="1394244"/>
                  </a:lnTo>
                  <a:lnTo>
                    <a:pt x="1890191" y="1549158"/>
                  </a:lnTo>
                  <a:lnTo>
                    <a:pt x="2045208" y="1549158"/>
                  </a:lnTo>
                  <a:lnTo>
                    <a:pt x="2045208" y="1394244"/>
                  </a:lnTo>
                  <a:close/>
                </a:path>
                <a:path w="2047875" h="1549400">
                  <a:moveTo>
                    <a:pt x="2045208" y="1204341"/>
                  </a:moveTo>
                  <a:lnTo>
                    <a:pt x="1890191" y="1204341"/>
                  </a:lnTo>
                  <a:lnTo>
                    <a:pt x="1890191" y="1356766"/>
                  </a:lnTo>
                  <a:lnTo>
                    <a:pt x="2045208" y="1356766"/>
                  </a:lnTo>
                  <a:lnTo>
                    <a:pt x="2045208" y="1204341"/>
                  </a:lnTo>
                  <a:close/>
                </a:path>
                <a:path w="2047875" h="1549400">
                  <a:moveTo>
                    <a:pt x="2045208" y="874522"/>
                  </a:moveTo>
                  <a:lnTo>
                    <a:pt x="1890191" y="874522"/>
                  </a:lnTo>
                  <a:lnTo>
                    <a:pt x="1890191" y="1029436"/>
                  </a:lnTo>
                  <a:lnTo>
                    <a:pt x="2045208" y="1029436"/>
                  </a:lnTo>
                  <a:lnTo>
                    <a:pt x="2045208" y="874522"/>
                  </a:lnTo>
                  <a:close/>
                </a:path>
                <a:path w="2047875" h="1549400">
                  <a:moveTo>
                    <a:pt x="2045208" y="682129"/>
                  </a:moveTo>
                  <a:lnTo>
                    <a:pt x="1890191" y="682129"/>
                  </a:lnTo>
                  <a:lnTo>
                    <a:pt x="1890191" y="839546"/>
                  </a:lnTo>
                  <a:lnTo>
                    <a:pt x="2045208" y="839546"/>
                  </a:lnTo>
                  <a:lnTo>
                    <a:pt x="2045208" y="682129"/>
                  </a:lnTo>
                  <a:close/>
                </a:path>
                <a:path w="2047875" h="1549400">
                  <a:moveTo>
                    <a:pt x="2047709" y="504723"/>
                  </a:moveTo>
                  <a:lnTo>
                    <a:pt x="2040216" y="499732"/>
                  </a:lnTo>
                  <a:lnTo>
                    <a:pt x="2020214" y="499732"/>
                  </a:lnTo>
                  <a:lnTo>
                    <a:pt x="2012708" y="507225"/>
                  </a:lnTo>
                  <a:lnTo>
                    <a:pt x="2012708" y="517220"/>
                  </a:lnTo>
                  <a:lnTo>
                    <a:pt x="2014029" y="524205"/>
                  </a:lnTo>
                  <a:lnTo>
                    <a:pt x="2017712" y="530021"/>
                  </a:lnTo>
                  <a:lnTo>
                    <a:pt x="2023249" y="534428"/>
                  </a:lnTo>
                  <a:lnTo>
                    <a:pt x="2030209" y="537210"/>
                  </a:lnTo>
                  <a:lnTo>
                    <a:pt x="2037168" y="535838"/>
                  </a:lnTo>
                  <a:lnTo>
                    <a:pt x="2042706" y="531901"/>
                  </a:lnTo>
                  <a:lnTo>
                    <a:pt x="2046389" y="525614"/>
                  </a:lnTo>
                  <a:lnTo>
                    <a:pt x="2047709" y="517220"/>
                  </a:lnTo>
                  <a:lnTo>
                    <a:pt x="2047709" y="504723"/>
                  </a:lnTo>
                  <a:close/>
                </a:path>
                <a:path w="2047875" h="1549400">
                  <a:moveTo>
                    <a:pt x="2047709" y="369798"/>
                  </a:moveTo>
                  <a:lnTo>
                    <a:pt x="2046376" y="361403"/>
                  </a:lnTo>
                  <a:lnTo>
                    <a:pt x="2042706" y="355117"/>
                  </a:lnTo>
                  <a:lnTo>
                    <a:pt x="2037168" y="351180"/>
                  </a:lnTo>
                  <a:lnTo>
                    <a:pt x="2030209" y="349808"/>
                  </a:lnTo>
                  <a:lnTo>
                    <a:pt x="2023249" y="351180"/>
                  </a:lnTo>
                  <a:lnTo>
                    <a:pt x="2017712" y="355117"/>
                  </a:lnTo>
                  <a:lnTo>
                    <a:pt x="2014029" y="361403"/>
                  </a:lnTo>
                  <a:lnTo>
                    <a:pt x="2012708" y="369798"/>
                  </a:lnTo>
                  <a:lnTo>
                    <a:pt x="2012708" y="379793"/>
                  </a:lnTo>
                  <a:lnTo>
                    <a:pt x="2020201" y="387286"/>
                  </a:lnTo>
                  <a:lnTo>
                    <a:pt x="2040204" y="387286"/>
                  </a:lnTo>
                  <a:lnTo>
                    <a:pt x="2047709" y="379793"/>
                  </a:lnTo>
                  <a:lnTo>
                    <a:pt x="2047709" y="369798"/>
                  </a:lnTo>
                  <a:close/>
                </a:path>
              </a:pathLst>
            </a:custGeom>
            <a:solidFill>
              <a:srgbClr val="77C6FB"/>
            </a:solidFill>
          </p:spPr>
          <p:txBody>
            <a:bodyPr wrap="square" lIns="0" tIns="0" rIns="0" bIns="0" rtlCol="0"/>
            <a:lstStyle/>
            <a:p>
              <a:endParaRPr/>
            </a:p>
          </p:txBody>
        </p:sp>
        <p:sp>
          <p:nvSpPr>
            <p:cNvPr id="70" name="object 70"/>
            <p:cNvSpPr/>
            <p:nvPr/>
          </p:nvSpPr>
          <p:spPr>
            <a:xfrm>
              <a:off x="4315371" y="8688819"/>
              <a:ext cx="1068070" cy="142875"/>
            </a:xfrm>
            <a:custGeom>
              <a:avLst/>
              <a:gdLst/>
              <a:ahLst/>
              <a:cxnLst/>
              <a:rect l="l" t="t" r="r" b="b"/>
              <a:pathLst>
                <a:path w="1068070" h="142875">
                  <a:moveTo>
                    <a:pt x="1067600" y="19989"/>
                  </a:moveTo>
                  <a:lnTo>
                    <a:pt x="1065098" y="12496"/>
                  </a:lnTo>
                  <a:lnTo>
                    <a:pt x="1055103" y="2501"/>
                  </a:lnTo>
                  <a:lnTo>
                    <a:pt x="1047597" y="0"/>
                  </a:lnTo>
                  <a:lnTo>
                    <a:pt x="200012" y="0"/>
                  </a:lnTo>
                  <a:lnTo>
                    <a:pt x="14998" y="89954"/>
                  </a:lnTo>
                  <a:lnTo>
                    <a:pt x="0" y="114947"/>
                  </a:lnTo>
                  <a:lnTo>
                    <a:pt x="0" y="122440"/>
                  </a:lnTo>
                  <a:lnTo>
                    <a:pt x="2489" y="129933"/>
                  </a:lnTo>
                  <a:lnTo>
                    <a:pt x="12496" y="139928"/>
                  </a:lnTo>
                  <a:lnTo>
                    <a:pt x="19989" y="142430"/>
                  </a:lnTo>
                  <a:lnTo>
                    <a:pt x="932586" y="142430"/>
                  </a:lnTo>
                  <a:lnTo>
                    <a:pt x="942594" y="137426"/>
                  </a:lnTo>
                  <a:lnTo>
                    <a:pt x="971334" y="114947"/>
                  </a:lnTo>
                  <a:lnTo>
                    <a:pt x="1057605" y="47472"/>
                  </a:lnTo>
                  <a:lnTo>
                    <a:pt x="1065098" y="42481"/>
                  </a:lnTo>
                  <a:lnTo>
                    <a:pt x="1067600" y="34988"/>
                  </a:lnTo>
                  <a:lnTo>
                    <a:pt x="1067600" y="24993"/>
                  </a:lnTo>
                  <a:lnTo>
                    <a:pt x="1067600" y="19989"/>
                  </a:lnTo>
                  <a:close/>
                </a:path>
              </a:pathLst>
            </a:custGeom>
            <a:solidFill>
              <a:srgbClr val="3C3C3C"/>
            </a:solidFill>
          </p:spPr>
          <p:txBody>
            <a:bodyPr wrap="square" lIns="0" tIns="0" rIns="0" bIns="0" rtlCol="0"/>
            <a:lstStyle/>
            <a:p>
              <a:endParaRPr/>
            </a:p>
          </p:txBody>
        </p:sp>
        <p:sp>
          <p:nvSpPr>
            <p:cNvPr id="71" name="object 71"/>
            <p:cNvSpPr/>
            <p:nvPr/>
          </p:nvSpPr>
          <p:spPr>
            <a:xfrm>
              <a:off x="4812921" y="8596367"/>
              <a:ext cx="162560" cy="172720"/>
            </a:xfrm>
            <a:custGeom>
              <a:avLst/>
              <a:gdLst/>
              <a:ahLst/>
              <a:cxnLst/>
              <a:rect l="l" t="t" r="r" b="b"/>
              <a:pathLst>
                <a:path w="162560" h="172720">
                  <a:moveTo>
                    <a:pt x="0" y="172405"/>
                  </a:moveTo>
                  <a:lnTo>
                    <a:pt x="162516" y="172405"/>
                  </a:lnTo>
                  <a:lnTo>
                    <a:pt x="162516" y="0"/>
                  </a:lnTo>
                  <a:lnTo>
                    <a:pt x="0" y="0"/>
                  </a:lnTo>
                  <a:lnTo>
                    <a:pt x="0" y="172405"/>
                  </a:lnTo>
                  <a:close/>
                </a:path>
              </a:pathLst>
            </a:custGeom>
            <a:solidFill>
              <a:srgbClr val="FFFFFF"/>
            </a:solidFill>
          </p:spPr>
          <p:txBody>
            <a:bodyPr wrap="square" lIns="0" tIns="0" rIns="0" bIns="0" rtlCol="0"/>
            <a:lstStyle/>
            <a:p>
              <a:endParaRPr/>
            </a:p>
          </p:txBody>
        </p:sp>
        <p:sp>
          <p:nvSpPr>
            <p:cNvPr id="72" name="object 72"/>
            <p:cNvSpPr/>
            <p:nvPr/>
          </p:nvSpPr>
          <p:spPr>
            <a:xfrm>
              <a:off x="4772914" y="8126628"/>
              <a:ext cx="245110" cy="654685"/>
            </a:xfrm>
            <a:custGeom>
              <a:avLst/>
              <a:gdLst/>
              <a:ahLst/>
              <a:cxnLst/>
              <a:rect l="l" t="t" r="r" b="b"/>
              <a:pathLst>
                <a:path w="245110" h="654684">
                  <a:moveTo>
                    <a:pt x="245021" y="12496"/>
                  </a:moveTo>
                  <a:lnTo>
                    <a:pt x="242519" y="7493"/>
                  </a:lnTo>
                  <a:lnTo>
                    <a:pt x="235026" y="0"/>
                  </a:lnTo>
                  <a:lnTo>
                    <a:pt x="207518" y="0"/>
                  </a:lnTo>
                  <a:lnTo>
                    <a:pt x="190017" y="0"/>
                  </a:lnTo>
                  <a:lnTo>
                    <a:pt x="190017" y="482244"/>
                  </a:lnTo>
                  <a:lnTo>
                    <a:pt x="190017" y="629653"/>
                  </a:lnTo>
                  <a:lnTo>
                    <a:pt x="52501" y="629653"/>
                  </a:lnTo>
                  <a:lnTo>
                    <a:pt x="52501" y="482244"/>
                  </a:lnTo>
                  <a:lnTo>
                    <a:pt x="190017" y="482244"/>
                  </a:lnTo>
                  <a:lnTo>
                    <a:pt x="190017" y="0"/>
                  </a:lnTo>
                  <a:lnTo>
                    <a:pt x="37503" y="0"/>
                  </a:lnTo>
                  <a:lnTo>
                    <a:pt x="9994" y="0"/>
                  </a:lnTo>
                  <a:lnTo>
                    <a:pt x="4991" y="2501"/>
                  </a:lnTo>
                  <a:lnTo>
                    <a:pt x="0" y="7493"/>
                  </a:lnTo>
                  <a:lnTo>
                    <a:pt x="0" y="472249"/>
                  </a:lnTo>
                  <a:lnTo>
                    <a:pt x="2501" y="477240"/>
                  </a:lnTo>
                  <a:lnTo>
                    <a:pt x="2501" y="479742"/>
                  </a:lnTo>
                  <a:lnTo>
                    <a:pt x="5003" y="482244"/>
                  </a:lnTo>
                  <a:lnTo>
                    <a:pt x="24993" y="482244"/>
                  </a:lnTo>
                  <a:lnTo>
                    <a:pt x="24993" y="644652"/>
                  </a:lnTo>
                  <a:lnTo>
                    <a:pt x="27495" y="649643"/>
                  </a:lnTo>
                  <a:lnTo>
                    <a:pt x="32499" y="654646"/>
                  </a:lnTo>
                  <a:lnTo>
                    <a:pt x="207518" y="654646"/>
                  </a:lnTo>
                  <a:lnTo>
                    <a:pt x="210019" y="652145"/>
                  </a:lnTo>
                  <a:lnTo>
                    <a:pt x="212521" y="652145"/>
                  </a:lnTo>
                  <a:lnTo>
                    <a:pt x="215023" y="649643"/>
                  </a:lnTo>
                  <a:lnTo>
                    <a:pt x="217512" y="644652"/>
                  </a:lnTo>
                  <a:lnTo>
                    <a:pt x="217512" y="629653"/>
                  </a:lnTo>
                  <a:lnTo>
                    <a:pt x="217512" y="482244"/>
                  </a:lnTo>
                  <a:lnTo>
                    <a:pt x="237515" y="482244"/>
                  </a:lnTo>
                  <a:lnTo>
                    <a:pt x="242519" y="477240"/>
                  </a:lnTo>
                  <a:lnTo>
                    <a:pt x="245021" y="472249"/>
                  </a:lnTo>
                  <a:lnTo>
                    <a:pt x="245021" y="457250"/>
                  </a:lnTo>
                  <a:lnTo>
                    <a:pt x="245021" y="27482"/>
                  </a:lnTo>
                  <a:lnTo>
                    <a:pt x="245021" y="12496"/>
                  </a:lnTo>
                  <a:close/>
                </a:path>
              </a:pathLst>
            </a:custGeom>
            <a:solidFill>
              <a:srgbClr val="3C3C3C"/>
            </a:solidFill>
          </p:spPr>
          <p:txBody>
            <a:bodyPr wrap="square" lIns="0" tIns="0" rIns="0" bIns="0" rtlCol="0"/>
            <a:lstStyle/>
            <a:p>
              <a:endParaRPr/>
            </a:p>
          </p:txBody>
        </p:sp>
        <p:sp>
          <p:nvSpPr>
            <p:cNvPr id="73" name="object 73"/>
            <p:cNvSpPr/>
            <p:nvPr/>
          </p:nvSpPr>
          <p:spPr>
            <a:xfrm>
              <a:off x="3567796" y="6050253"/>
              <a:ext cx="2733040" cy="2136775"/>
            </a:xfrm>
            <a:custGeom>
              <a:avLst/>
              <a:gdLst/>
              <a:ahLst/>
              <a:cxnLst/>
              <a:rect l="l" t="t" r="r" b="b"/>
              <a:pathLst>
                <a:path w="2733040" h="2136775">
                  <a:moveTo>
                    <a:pt x="2732773" y="2136337"/>
                  </a:moveTo>
                  <a:lnTo>
                    <a:pt x="0" y="2136337"/>
                  </a:lnTo>
                  <a:lnTo>
                    <a:pt x="0" y="0"/>
                  </a:lnTo>
                  <a:lnTo>
                    <a:pt x="2732773" y="0"/>
                  </a:lnTo>
                  <a:lnTo>
                    <a:pt x="2732773" y="2136337"/>
                  </a:lnTo>
                  <a:close/>
                </a:path>
              </a:pathLst>
            </a:custGeom>
            <a:solidFill>
              <a:srgbClr val="FFFFFF"/>
            </a:solidFill>
          </p:spPr>
          <p:txBody>
            <a:bodyPr wrap="square" lIns="0" tIns="0" rIns="0" bIns="0" rtlCol="0"/>
            <a:lstStyle/>
            <a:p>
              <a:endParaRPr/>
            </a:p>
          </p:txBody>
        </p:sp>
        <p:sp>
          <p:nvSpPr>
            <p:cNvPr id="74" name="object 74"/>
            <p:cNvSpPr/>
            <p:nvPr/>
          </p:nvSpPr>
          <p:spPr>
            <a:xfrm>
              <a:off x="3552786" y="6037770"/>
              <a:ext cx="2760345" cy="2161540"/>
            </a:xfrm>
            <a:custGeom>
              <a:avLst/>
              <a:gdLst/>
              <a:ahLst/>
              <a:cxnLst/>
              <a:rect l="l" t="t" r="r" b="b"/>
              <a:pathLst>
                <a:path w="2760345" h="2161540">
                  <a:moveTo>
                    <a:pt x="2600261" y="127431"/>
                  </a:moveTo>
                  <a:lnTo>
                    <a:pt x="160020" y="127431"/>
                  </a:lnTo>
                  <a:lnTo>
                    <a:pt x="160020" y="2033892"/>
                  </a:lnTo>
                  <a:lnTo>
                    <a:pt x="2600261" y="2033892"/>
                  </a:lnTo>
                  <a:lnTo>
                    <a:pt x="2600261" y="127431"/>
                  </a:lnTo>
                  <a:close/>
                </a:path>
                <a:path w="2760345" h="2161540">
                  <a:moveTo>
                    <a:pt x="2760281" y="9994"/>
                  </a:moveTo>
                  <a:lnTo>
                    <a:pt x="2757779" y="4991"/>
                  </a:lnTo>
                  <a:lnTo>
                    <a:pt x="2757779" y="2489"/>
                  </a:lnTo>
                  <a:lnTo>
                    <a:pt x="2755277" y="0"/>
                  </a:lnTo>
                  <a:lnTo>
                    <a:pt x="2732773" y="0"/>
                  </a:lnTo>
                  <a:lnTo>
                    <a:pt x="2732773" y="27482"/>
                  </a:lnTo>
                  <a:lnTo>
                    <a:pt x="2732773" y="2133828"/>
                  </a:lnTo>
                  <a:lnTo>
                    <a:pt x="27508" y="2133828"/>
                  </a:lnTo>
                  <a:lnTo>
                    <a:pt x="27508" y="27482"/>
                  </a:lnTo>
                  <a:lnTo>
                    <a:pt x="2732773" y="27482"/>
                  </a:lnTo>
                  <a:lnTo>
                    <a:pt x="2732773" y="0"/>
                  </a:lnTo>
                  <a:lnTo>
                    <a:pt x="12496" y="0"/>
                  </a:lnTo>
                  <a:lnTo>
                    <a:pt x="7505" y="2489"/>
                  </a:lnTo>
                  <a:lnTo>
                    <a:pt x="5003" y="2489"/>
                  </a:lnTo>
                  <a:lnTo>
                    <a:pt x="2501" y="4991"/>
                  </a:lnTo>
                  <a:lnTo>
                    <a:pt x="0" y="9994"/>
                  </a:lnTo>
                  <a:lnTo>
                    <a:pt x="0" y="2151329"/>
                  </a:lnTo>
                  <a:lnTo>
                    <a:pt x="2501" y="2156320"/>
                  </a:lnTo>
                  <a:lnTo>
                    <a:pt x="7505" y="2161324"/>
                  </a:lnTo>
                  <a:lnTo>
                    <a:pt x="2750274" y="2161324"/>
                  </a:lnTo>
                  <a:lnTo>
                    <a:pt x="2755277" y="2158822"/>
                  </a:lnTo>
                  <a:lnTo>
                    <a:pt x="2757779" y="2158822"/>
                  </a:lnTo>
                  <a:lnTo>
                    <a:pt x="2760281" y="2156320"/>
                  </a:lnTo>
                  <a:lnTo>
                    <a:pt x="2760281" y="2133828"/>
                  </a:lnTo>
                  <a:lnTo>
                    <a:pt x="2760281" y="27482"/>
                  </a:lnTo>
                  <a:lnTo>
                    <a:pt x="2760281" y="9994"/>
                  </a:lnTo>
                  <a:close/>
                </a:path>
              </a:pathLst>
            </a:custGeom>
            <a:solidFill>
              <a:srgbClr val="585858"/>
            </a:solidFill>
          </p:spPr>
          <p:txBody>
            <a:bodyPr wrap="square" lIns="0" tIns="0" rIns="0" bIns="0" rtlCol="0"/>
            <a:lstStyle/>
            <a:p>
              <a:endParaRPr/>
            </a:p>
          </p:txBody>
        </p:sp>
        <p:sp>
          <p:nvSpPr>
            <p:cNvPr id="75" name="object 75"/>
            <p:cNvSpPr/>
            <p:nvPr/>
          </p:nvSpPr>
          <p:spPr>
            <a:xfrm>
              <a:off x="3700309" y="6150198"/>
              <a:ext cx="2465705" cy="1936750"/>
            </a:xfrm>
            <a:custGeom>
              <a:avLst/>
              <a:gdLst/>
              <a:ahLst/>
              <a:cxnLst/>
              <a:rect l="l" t="t" r="r" b="b"/>
              <a:pathLst>
                <a:path w="2465704" h="1936750">
                  <a:moveTo>
                    <a:pt x="2455246" y="1936446"/>
                  </a:moveTo>
                  <a:lnTo>
                    <a:pt x="10000" y="1936446"/>
                  </a:lnTo>
                  <a:lnTo>
                    <a:pt x="2500" y="1928950"/>
                  </a:lnTo>
                  <a:lnTo>
                    <a:pt x="0" y="1923953"/>
                  </a:lnTo>
                  <a:lnTo>
                    <a:pt x="0" y="9994"/>
                  </a:lnTo>
                  <a:lnTo>
                    <a:pt x="5000" y="4997"/>
                  </a:lnTo>
                  <a:lnTo>
                    <a:pt x="5000" y="2498"/>
                  </a:lnTo>
                  <a:lnTo>
                    <a:pt x="10000" y="0"/>
                  </a:lnTo>
                  <a:lnTo>
                    <a:pt x="2455245" y="0"/>
                  </a:lnTo>
                  <a:lnTo>
                    <a:pt x="2460246" y="2498"/>
                  </a:lnTo>
                  <a:lnTo>
                    <a:pt x="2462746" y="4997"/>
                  </a:lnTo>
                  <a:lnTo>
                    <a:pt x="2462746" y="7495"/>
                  </a:lnTo>
                  <a:lnTo>
                    <a:pt x="2465247" y="12493"/>
                  </a:lnTo>
                  <a:lnTo>
                    <a:pt x="2465247" y="27485"/>
                  </a:lnTo>
                  <a:lnTo>
                    <a:pt x="27502" y="27485"/>
                  </a:lnTo>
                  <a:lnTo>
                    <a:pt x="27502" y="1908961"/>
                  </a:lnTo>
                  <a:lnTo>
                    <a:pt x="2465247" y="1908961"/>
                  </a:lnTo>
                  <a:lnTo>
                    <a:pt x="2465247" y="1928950"/>
                  </a:lnTo>
                  <a:lnTo>
                    <a:pt x="2460246" y="1933947"/>
                  </a:lnTo>
                  <a:lnTo>
                    <a:pt x="2455246" y="1936446"/>
                  </a:lnTo>
                  <a:close/>
                </a:path>
                <a:path w="2465704" h="1936750">
                  <a:moveTo>
                    <a:pt x="2465247" y="1908961"/>
                  </a:moveTo>
                  <a:lnTo>
                    <a:pt x="2440244" y="1908961"/>
                  </a:lnTo>
                  <a:lnTo>
                    <a:pt x="2440244" y="27485"/>
                  </a:lnTo>
                  <a:lnTo>
                    <a:pt x="2465247" y="27485"/>
                  </a:lnTo>
                  <a:lnTo>
                    <a:pt x="2465247" y="1908961"/>
                  </a:lnTo>
                  <a:close/>
                </a:path>
              </a:pathLst>
            </a:custGeom>
            <a:solidFill>
              <a:srgbClr val="3C3C3C"/>
            </a:solidFill>
          </p:spPr>
          <p:txBody>
            <a:bodyPr wrap="square" lIns="0" tIns="0" rIns="0" bIns="0" rtlCol="0"/>
            <a:lstStyle/>
            <a:p>
              <a:endParaRPr/>
            </a:p>
          </p:txBody>
        </p:sp>
        <p:pic>
          <p:nvPicPr>
            <p:cNvPr id="76" name="object 76"/>
            <p:cNvPicPr/>
            <p:nvPr/>
          </p:nvPicPr>
          <p:blipFill>
            <a:blip r:embed="rId6" cstate="print"/>
            <a:stretch>
              <a:fillRect/>
            </a:stretch>
          </p:blipFill>
          <p:spPr>
            <a:xfrm>
              <a:off x="606523" y="4311198"/>
              <a:ext cx="6494123" cy="5971752"/>
            </a:xfrm>
            <a:prstGeom prst="rect">
              <a:avLst/>
            </a:prstGeom>
          </p:spPr>
        </p:pic>
        <p:sp>
          <p:nvSpPr>
            <p:cNvPr id="77" name="object 77"/>
            <p:cNvSpPr/>
            <p:nvPr/>
          </p:nvSpPr>
          <p:spPr>
            <a:xfrm>
              <a:off x="1482587" y="10255464"/>
              <a:ext cx="9811385" cy="27940"/>
            </a:xfrm>
            <a:custGeom>
              <a:avLst/>
              <a:gdLst/>
              <a:ahLst/>
              <a:cxnLst/>
              <a:rect l="l" t="t" r="r" b="b"/>
              <a:pathLst>
                <a:path w="9811385" h="27940">
                  <a:moveTo>
                    <a:pt x="9805981" y="27485"/>
                  </a:moveTo>
                  <a:lnTo>
                    <a:pt x="7500" y="27485"/>
                  </a:lnTo>
                  <a:lnTo>
                    <a:pt x="0" y="19988"/>
                  </a:lnTo>
                  <a:lnTo>
                    <a:pt x="0" y="7495"/>
                  </a:lnTo>
                  <a:lnTo>
                    <a:pt x="7500" y="0"/>
                  </a:lnTo>
                  <a:lnTo>
                    <a:pt x="15001" y="0"/>
                  </a:lnTo>
                  <a:lnTo>
                    <a:pt x="9805981" y="0"/>
                  </a:lnTo>
                  <a:lnTo>
                    <a:pt x="9810982" y="4997"/>
                  </a:lnTo>
                  <a:lnTo>
                    <a:pt x="9810982" y="19989"/>
                  </a:lnTo>
                  <a:lnTo>
                    <a:pt x="9805981" y="27485"/>
                  </a:lnTo>
                  <a:close/>
                </a:path>
              </a:pathLst>
            </a:custGeom>
            <a:solidFill>
              <a:srgbClr val="585858"/>
            </a:solidFill>
          </p:spPr>
          <p:txBody>
            <a:bodyPr wrap="square" lIns="0" tIns="0" rIns="0" bIns="0" rtlCol="0"/>
            <a:lstStyle/>
            <a:p>
              <a:endParaRPr/>
            </a:p>
          </p:txBody>
        </p:sp>
      </p:grpSp>
      <p:sp>
        <p:nvSpPr>
          <p:cNvPr id="78" name="object 78"/>
          <p:cNvSpPr txBox="1"/>
          <p:nvPr/>
        </p:nvSpPr>
        <p:spPr>
          <a:xfrm>
            <a:off x="12435327" y="3733595"/>
            <a:ext cx="4539344" cy="4079240"/>
          </a:xfrm>
          <a:prstGeom prst="rect">
            <a:avLst/>
          </a:prstGeom>
        </p:spPr>
        <p:txBody>
          <a:bodyPr vert="horz" wrap="square" lIns="0" tIns="266065" rIns="0" bIns="0" rtlCol="0">
            <a:spAutoFit/>
          </a:bodyPr>
          <a:lstStyle/>
          <a:p>
            <a:pPr marL="12700" marR="5080" indent="464820" algn="r">
              <a:lnSpc>
                <a:spcPts val="9970"/>
              </a:lnSpc>
              <a:spcBef>
                <a:spcPts val="2095"/>
              </a:spcBef>
            </a:pPr>
            <a:r>
              <a:rPr sz="7200" spc="-509" dirty="0">
                <a:solidFill>
                  <a:srgbClr val="585858"/>
                </a:solidFill>
                <a:latin typeface="Tahoma"/>
                <a:cs typeface="Tahoma"/>
              </a:rPr>
              <a:t>Online  </a:t>
            </a:r>
            <a:r>
              <a:rPr sz="7200" spc="-515" dirty="0">
                <a:solidFill>
                  <a:srgbClr val="585858"/>
                </a:solidFill>
                <a:latin typeface="Tahoma"/>
                <a:cs typeface="Tahoma"/>
              </a:rPr>
              <a:t>Voting </a:t>
            </a:r>
            <a:r>
              <a:rPr sz="7200" spc="-509" dirty="0">
                <a:solidFill>
                  <a:srgbClr val="585858"/>
                </a:solidFill>
                <a:latin typeface="Tahoma"/>
                <a:cs typeface="Tahoma"/>
              </a:rPr>
              <a:t> </a:t>
            </a:r>
            <a:r>
              <a:rPr sz="7200" spc="-605" dirty="0">
                <a:solidFill>
                  <a:srgbClr val="585858"/>
                </a:solidFill>
                <a:latin typeface="Tahoma"/>
                <a:cs typeface="Tahoma"/>
              </a:rPr>
              <a:t>System</a:t>
            </a:r>
            <a:endParaRPr sz="7200" dirty="0">
              <a:latin typeface="Tahoma"/>
              <a:cs typeface="Tahoma"/>
            </a:endParaRPr>
          </a:p>
        </p:txBody>
      </p:sp>
      <p:sp>
        <p:nvSpPr>
          <p:cNvPr id="79" name="object 79"/>
          <p:cNvSpPr txBox="1"/>
          <p:nvPr/>
        </p:nvSpPr>
        <p:spPr>
          <a:xfrm>
            <a:off x="12957609" y="7895690"/>
            <a:ext cx="4504690" cy="1346522"/>
          </a:xfrm>
          <a:prstGeom prst="rect">
            <a:avLst/>
          </a:prstGeom>
        </p:spPr>
        <p:txBody>
          <a:bodyPr vert="horz" wrap="square" lIns="0" tIns="127000" rIns="0" bIns="0" rtlCol="0">
            <a:spAutoFit/>
          </a:bodyPr>
          <a:lstStyle/>
          <a:p>
            <a:pPr marL="12700" marR="5080" indent="314960">
              <a:lnSpc>
                <a:spcPts val="4500"/>
              </a:lnSpc>
              <a:spcBef>
                <a:spcPts val="1000"/>
              </a:spcBef>
            </a:pPr>
            <a:r>
              <a:rPr lang="en-US" sz="2800" b="1" dirty="0">
                <a:solidFill>
                  <a:srgbClr val="4471C4"/>
                </a:solidFill>
                <a:effectLst/>
                <a:latin typeface="Cambria" panose="02040503050406030204" pitchFamily="18" charset="0"/>
                <a:ea typeface="Cambria" panose="02040503050406030204" pitchFamily="18" charset="0"/>
                <a:cs typeface="Cambria" panose="02040503050406030204" pitchFamily="18" charset="0"/>
              </a:rPr>
              <a:t>PSP</a:t>
            </a:r>
            <a:r>
              <a:rPr lang="en-US" sz="2800" b="1" spc="-60" dirty="0">
                <a:solidFill>
                  <a:srgbClr val="4471C4"/>
                </a:solidFill>
                <a:effectLst/>
                <a:latin typeface="Cambria" panose="02040503050406030204" pitchFamily="18" charset="0"/>
                <a:ea typeface="Cambria" panose="02040503050406030204" pitchFamily="18" charset="0"/>
                <a:cs typeface="Cambria" panose="02040503050406030204" pitchFamily="18" charset="0"/>
              </a:rPr>
              <a:t> </a:t>
            </a:r>
            <a:r>
              <a:rPr lang="en-US" sz="2800" b="1" dirty="0">
                <a:solidFill>
                  <a:srgbClr val="4471C4"/>
                </a:solidFill>
                <a:effectLst/>
                <a:latin typeface="Cambria" panose="02040503050406030204" pitchFamily="18" charset="0"/>
                <a:ea typeface="Cambria" panose="02040503050406030204" pitchFamily="18" charset="0"/>
                <a:cs typeface="Cambria" panose="02040503050406030204" pitchFamily="18" charset="0"/>
              </a:rPr>
              <a:t>[20ES104]</a:t>
            </a:r>
            <a:r>
              <a:rPr lang="en-US" sz="2800" b="1" spc="-55" dirty="0">
                <a:solidFill>
                  <a:srgbClr val="4471C4"/>
                </a:solidFill>
                <a:effectLst/>
                <a:latin typeface="Cambria" panose="02040503050406030204" pitchFamily="18" charset="0"/>
                <a:ea typeface="Cambria" panose="02040503050406030204" pitchFamily="18" charset="0"/>
                <a:cs typeface="Cambria" panose="02040503050406030204" pitchFamily="18" charset="0"/>
              </a:rPr>
              <a:t> </a:t>
            </a:r>
            <a:r>
              <a:rPr lang="en-US" sz="2800" b="1" dirty="0">
                <a:solidFill>
                  <a:srgbClr val="4471C4"/>
                </a:solidFill>
                <a:effectLst/>
                <a:latin typeface="Cambria" panose="02040503050406030204" pitchFamily="18" charset="0"/>
                <a:ea typeface="Cambria" panose="02040503050406030204" pitchFamily="18" charset="0"/>
                <a:cs typeface="Cambria" panose="02040503050406030204" pitchFamily="18" charset="0"/>
              </a:rPr>
              <a:t>COURSE</a:t>
            </a:r>
          </a:p>
          <a:p>
            <a:pPr marL="12700" marR="5080" indent="314960">
              <a:lnSpc>
                <a:spcPts val="4500"/>
              </a:lnSpc>
              <a:spcBef>
                <a:spcPts val="1000"/>
              </a:spcBef>
            </a:pPr>
            <a:r>
              <a:rPr lang="en-US" sz="2800" b="1" spc="-60" dirty="0">
                <a:solidFill>
                  <a:srgbClr val="4471C4"/>
                </a:solidFill>
                <a:effectLst/>
                <a:latin typeface="Cambria" panose="02040503050406030204" pitchFamily="18" charset="0"/>
                <a:ea typeface="Cambria" panose="02040503050406030204" pitchFamily="18" charset="0"/>
                <a:cs typeface="Cambria" panose="02040503050406030204" pitchFamily="18" charset="0"/>
              </a:rPr>
              <a:t> </a:t>
            </a:r>
            <a:r>
              <a:rPr lang="en-US" sz="2800" b="1" dirty="0">
                <a:solidFill>
                  <a:srgbClr val="4471C4"/>
                </a:solidFill>
                <a:effectLst/>
                <a:latin typeface="Cambria" panose="02040503050406030204" pitchFamily="18" charset="0"/>
                <a:ea typeface="Cambria" panose="02040503050406030204" pitchFamily="18" charset="0"/>
                <a:cs typeface="Cambria" panose="02040503050406030204" pitchFamily="18" charset="0"/>
              </a:rPr>
              <a:t>PROJECT PRESENTATION</a:t>
            </a:r>
            <a:endParaRPr sz="4500" dirty="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33646" y="1427479"/>
            <a:ext cx="9420225" cy="7429500"/>
          </a:xfrm>
          <a:custGeom>
            <a:avLst/>
            <a:gdLst/>
            <a:ahLst/>
            <a:cxnLst/>
            <a:rect l="l" t="t" r="r" b="b"/>
            <a:pathLst>
              <a:path w="9420225" h="7429500">
                <a:moveTo>
                  <a:pt x="9420225" y="3039338"/>
                </a:moveTo>
                <a:lnTo>
                  <a:pt x="9419730" y="2991815"/>
                </a:lnTo>
                <a:lnTo>
                  <a:pt x="9418256" y="2944253"/>
                </a:lnTo>
                <a:lnTo>
                  <a:pt x="9415818" y="2896679"/>
                </a:lnTo>
                <a:lnTo>
                  <a:pt x="9412427" y="2849118"/>
                </a:lnTo>
                <a:lnTo>
                  <a:pt x="9408109" y="2801569"/>
                </a:lnTo>
                <a:lnTo>
                  <a:pt x="9402839" y="2754058"/>
                </a:lnTo>
                <a:lnTo>
                  <a:pt x="9396654" y="2706598"/>
                </a:lnTo>
                <a:lnTo>
                  <a:pt x="9389542" y="2659215"/>
                </a:lnTo>
                <a:lnTo>
                  <a:pt x="9381528" y="2611920"/>
                </a:lnTo>
                <a:lnTo>
                  <a:pt x="9372613" y="2564739"/>
                </a:lnTo>
                <a:lnTo>
                  <a:pt x="9362796" y="2517686"/>
                </a:lnTo>
                <a:lnTo>
                  <a:pt x="9352102" y="2470772"/>
                </a:lnTo>
                <a:lnTo>
                  <a:pt x="9340532" y="2424023"/>
                </a:lnTo>
                <a:lnTo>
                  <a:pt x="9328086" y="2377452"/>
                </a:lnTo>
                <a:lnTo>
                  <a:pt x="9314790" y="2331085"/>
                </a:lnTo>
                <a:lnTo>
                  <a:pt x="9308732" y="2311374"/>
                </a:lnTo>
                <a:lnTo>
                  <a:pt x="9300642" y="2284933"/>
                </a:lnTo>
                <a:lnTo>
                  <a:pt x="9294762" y="2266937"/>
                </a:lnTo>
                <a:lnTo>
                  <a:pt x="9293847" y="2264003"/>
                </a:lnTo>
                <a:lnTo>
                  <a:pt x="9292438" y="2259812"/>
                </a:lnTo>
                <a:lnTo>
                  <a:pt x="9285656" y="2239010"/>
                </a:lnTo>
                <a:lnTo>
                  <a:pt x="9280461" y="2224036"/>
                </a:lnTo>
                <a:lnTo>
                  <a:pt x="9278074" y="2216886"/>
                </a:lnTo>
                <a:lnTo>
                  <a:pt x="9274746" y="2207564"/>
                </a:lnTo>
                <a:lnTo>
                  <a:pt x="9269832" y="2193340"/>
                </a:lnTo>
                <a:lnTo>
                  <a:pt x="9265653" y="2181987"/>
                </a:lnTo>
                <a:lnTo>
                  <a:pt x="9261424" y="2170049"/>
                </a:lnTo>
                <a:lnTo>
                  <a:pt x="9256141" y="2156015"/>
                </a:lnTo>
                <a:lnTo>
                  <a:pt x="9253182" y="2147938"/>
                </a:lnTo>
                <a:lnTo>
                  <a:pt x="9250426" y="2140839"/>
                </a:lnTo>
                <a:lnTo>
                  <a:pt x="9243911" y="2123503"/>
                </a:lnTo>
                <a:lnTo>
                  <a:pt x="9236659" y="2105291"/>
                </a:lnTo>
                <a:lnTo>
                  <a:pt x="9235719" y="2102827"/>
                </a:lnTo>
                <a:lnTo>
                  <a:pt x="9234729" y="2100414"/>
                </a:lnTo>
                <a:lnTo>
                  <a:pt x="9225534" y="2077262"/>
                </a:lnTo>
                <a:lnTo>
                  <a:pt x="9206306" y="2031365"/>
                </a:lnTo>
                <a:lnTo>
                  <a:pt x="9186253" y="1985822"/>
                </a:lnTo>
                <a:lnTo>
                  <a:pt x="9165349" y="1940661"/>
                </a:lnTo>
                <a:lnTo>
                  <a:pt x="9143632" y="1895894"/>
                </a:lnTo>
                <a:lnTo>
                  <a:pt x="9121102" y="1851533"/>
                </a:lnTo>
                <a:lnTo>
                  <a:pt x="9097759" y="1807616"/>
                </a:lnTo>
                <a:lnTo>
                  <a:pt x="9073617" y="1764157"/>
                </a:lnTo>
                <a:lnTo>
                  <a:pt x="9048699" y="1721180"/>
                </a:lnTo>
                <a:lnTo>
                  <a:pt x="9022994" y="1678698"/>
                </a:lnTo>
                <a:lnTo>
                  <a:pt x="8996528" y="1636725"/>
                </a:lnTo>
                <a:lnTo>
                  <a:pt x="8969299" y="1595297"/>
                </a:lnTo>
                <a:lnTo>
                  <a:pt x="8941321" y="1554429"/>
                </a:lnTo>
                <a:lnTo>
                  <a:pt x="8912593" y="1514132"/>
                </a:lnTo>
                <a:lnTo>
                  <a:pt x="8883142" y="1474444"/>
                </a:lnTo>
                <a:lnTo>
                  <a:pt x="8852967" y="1435366"/>
                </a:lnTo>
                <a:lnTo>
                  <a:pt x="8822068" y="1396936"/>
                </a:lnTo>
                <a:lnTo>
                  <a:pt x="8790165" y="1358811"/>
                </a:lnTo>
                <a:lnTo>
                  <a:pt x="8757691" y="1321295"/>
                </a:lnTo>
                <a:lnTo>
                  <a:pt x="8724633" y="1284376"/>
                </a:lnTo>
                <a:lnTo>
                  <a:pt x="8691016" y="1248041"/>
                </a:lnTo>
                <a:lnTo>
                  <a:pt x="8656841" y="1212303"/>
                </a:lnTo>
                <a:lnTo>
                  <a:pt x="8622119" y="1177150"/>
                </a:lnTo>
                <a:lnTo>
                  <a:pt x="8586876" y="1142593"/>
                </a:lnTo>
                <a:lnTo>
                  <a:pt x="8551113" y="1108608"/>
                </a:lnTo>
                <a:lnTo>
                  <a:pt x="8514829" y="1075207"/>
                </a:lnTo>
                <a:lnTo>
                  <a:pt x="8478037" y="1042390"/>
                </a:lnTo>
                <a:lnTo>
                  <a:pt x="8440763" y="1010145"/>
                </a:lnTo>
                <a:lnTo>
                  <a:pt x="8403006" y="978471"/>
                </a:lnTo>
                <a:lnTo>
                  <a:pt x="8364779" y="947369"/>
                </a:lnTo>
                <a:lnTo>
                  <a:pt x="8326082" y="916825"/>
                </a:lnTo>
                <a:lnTo>
                  <a:pt x="8286940" y="886853"/>
                </a:lnTo>
                <a:lnTo>
                  <a:pt x="8247342" y="857440"/>
                </a:lnTo>
                <a:lnTo>
                  <a:pt x="8207324" y="828586"/>
                </a:lnTo>
                <a:lnTo>
                  <a:pt x="8166887" y="800290"/>
                </a:lnTo>
                <a:lnTo>
                  <a:pt x="8126031" y="772541"/>
                </a:lnTo>
                <a:lnTo>
                  <a:pt x="8084782" y="745350"/>
                </a:lnTo>
                <a:lnTo>
                  <a:pt x="8043138" y="718705"/>
                </a:lnTo>
                <a:lnTo>
                  <a:pt x="8001101" y="692607"/>
                </a:lnTo>
                <a:lnTo>
                  <a:pt x="7958709" y="667042"/>
                </a:lnTo>
                <a:lnTo>
                  <a:pt x="7915948" y="642023"/>
                </a:lnTo>
                <a:lnTo>
                  <a:pt x="7872844" y="617550"/>
                </a:lnTo>
                <a:lnTo>
                  <a:pt x="7829385" y="593598"/>
                </a:lnTo>
                <a:lnTo>
                  <a:pt x="7785608" y="570179"/>
                </a:lnTo>
                <a:lnTo>
                  <a:pt x="7741501" y="547293"/>
                </a:lnTo>
                <a:lnTo>
                  <a:pt x="7697089" y="524929"/>
                </a:lnTo>
                <a:lnTo>
                  <a:pt x="7652372" y="503097"/>
                </a:lnTo>
                <a:lnTo>
                  <a:pt x="7607363" y="481774"/>
                </a:lnTo>
                <a:lnTo>
                  <a:pt x="7562075" y="460971"/>
                </a:lnTo>
                <a:lnTo>
                  <a:pt x="7516520" y="440690"/>
                </a:lnTo>
                <a:lnTo>
                  <a:pt x="7470699" y="420916"/>
                </a:lnTo>
                <a:lnTo>
                  <a:pt x="7424636" y="401650"/>
                </a:lnTo>
                <a:lnTo>
                  <a:pt x="7378319" y="382892"/>
                </a:lnTo>
                <a:lnTo>
                  <a:pt x="7331786" y="364642"/>
                </a:lnTo>
                <a:lnTo>
                  <a:pt x="7285025" y="346887"/>
                </a:lnTo>
                <a:lnTo>
                  <a:pt x="7238047" y="329641"/>
                </a:lnTo>
                <a:lnTo>
                  <a:pt x="7190880" y="312877"/>
                </a:lnTo>
                <a:lnTo>
                  <a:pt x="7143521" y="296621"/>
                </a:lnTo>
                <a:lnTo>
                  <a:pt x="7095985" y="280847"/>
                </a:lnTo>
                <a:lnTo>
                  <a:pt x="7048271" y="265557"/>
                </a:lnTo>
                <a:lnTo>
                  <a:pt x="7000405" y="250761"/>
                </a:lnTo>
                <a:lnTo>
                  <a:pt x="6904228" y="222605"/>
                </a:lnTo>
                <a:lnTo>
                  <a:pt x="6807530" y="196354"/>
                </a:lnTo>
                <a:lnTo>
                  <a:pt x="6710400" y="171983"/>
                </a:lnTo>
                <a:lnTo>
                  <a:pt x="6612915" y="149479"/>
                </a:lnTo>
                <a:lnTo>
                  <a:pt x="6515151" y="128816"/>
                </a:lnTo>
                <a:lnTo>
                  <a:pt x="6417183" y="109982"/>
                </a:lnTo>
                <a:lnTo>
                  <a:pt x="6317399" y="93103"/>
                </a:lnTo>
                <a:lnTo>
                  <a:pt x="6217323" y="77787"/>
                </a:lnTo>
                <a:lnTo>
                  <a:pt x="6116967" y="63995"/>
                </a:lnTo>
                <a:lnTo>
                  <a:pt x="6016358" y="51676"/>
                </a:lnTo>
                <a:lnTo>
                  <a:pt x="5915520" y="40792"/>
                </a:lnTo>
                <a:lnTo>
                  <a:pt x="5814441" y="31292"/>
                </a:lnTo>
                <a:lnTo>
                  <a:pt x="5713158" y="23139"/>
                </a:lnTo>
                <a:lnTo>
                  <a:pt x="5611685" y="16281"/>
                </a:lnTo>
                <a:lnTo>
                  <a:pt x="5510047" y="10693"/>
                </a:lnTo>
                <a:lnTo>
                  <a:pt x="5408231" y="6311"/>
                </a:lnTo>
                <a:lnTo>
                  <a:pt x="5306288" y="3086"/>
                </a:lnTo>
                <a:lnTo>
                  <a:pt x="5204218" y="1003"/>
                </a:lnTo>
                <a:lnTo>
                  <a:pt x="5102034" y="0"/>
                </a:lnTo>
                <a:lnTo>
                  <a:pt x="5009756" y="25"/>
                </a:lnTo>
                <a:lnTo>
                  <a:pt x="4999761" y="25"/>
                </a:lnTo>
                <a:lnTo>
                  <a:pt x="4906061" y="635"/>
                </a:lnTo>
                <a:lnTo>
                  <a:pt x="4858016" y="914"/>
                </a:lnTo>
                <a:lnTo>
                  <a:pt x="4855489" y="965"/>
                </a:lnTo>
                <a:lnTo>
                  <a:pt x="4848936" y="1003"/>
                </a:lnTo>
                <a:lnTo>
                  <a:pt x="4698111" y="3746"/>
                </a:lnTo>
                <a:lnTo>
                  <a:pt x="4688662" y="4025"/>
                </a:lnTo>
                <a:lnTo>
                  <a:pt x="4655464" y="4635"/>
                </a:lnTo>
                <a:lnTo>
                  <a:pt x="4452772" y="10782"/>
                </a:lnTo>
                <a:lnTo>
                  <a:pt x="4148632" y="23507"/>
                </a:lnTo>
                <a:lnTo>
                  <a:pt x="3824071" y="40881"/>
                </a:lnTo>
                <a:lnTo>
                  <a:pt x="3642322" y="49999"/>
                </a:lnTo>
                <a:lnTo>
                  <a:pt x="3548723" y="55613"/>
                </a:lnTo>
                <a:lnTo>
                  <a:pt x="3491090" y="58686"/>
                </a:lnTo>
                <a:lnTo>
                  <a:pt x="3362528" y="66751"/>
                </a:lnTo>
                <a:lnTo>
                  <a:pt x="3289109" y="71145"/>
                </a:lnTo>
                <a:lnTo>
                  <a:pt x="3264979" y="72872"/>
                </a:lnTo>
                <a:lnTo>
                  <a:pt x="3238589" y="74523"/>
                </a:lnTo>
                <a:lnTo>
                  <a:pt x="3087065" y="85572"/>
                </a:lnTo>
                <a:lnTo>
                  <a:pt x="2935694" y="98323"/>
                </a:lnTo>
                <a:lnTo>
                  <a:pt x="2834944" y="107975"/>
                </a:lnTo>
                <a:lnTo>
                  <a:pt x="2734373" y="118719"/>
                </a:lnTo>
                <a:lnTo>
                  <a:pt x="2634018" y="130683"/>
                </a:lnTo>
                <a:lnTo>
                  <a:pt x="2533929" y="143979"/>
                </a:lnTo>
                <a:lnTo>
                  <a:pt x="2434158" y="158762"/>
                </a:lnTo>
                <a:lnTo>
                  <a:pt x="2334742" y="175145"/>
                </a:lnTo>
                <a:lnTo>
                  <a:pt x="2235733" y="193281"/>
                </a:lnTo>
                <a:lnTo>
                  <a:pt x="2137156" y="213271"/>
                </a:lnTo>
                <a:lnTo>
                  <a:pt x="2088045" y="224015"/>
                </a:lnTo>
                <a:lnTo>
                  <a:pt x="2039061" y="235267"/>
                </a:lnTo>
                <a:lnTo>
                  <a:pt x="1990217" y="247065"/>
                </a:lnTo>
                <a:lnTo>
                  <a:pt x="1941499" y="259397"/>
                </a:lnTo>
                <a:lnTo>
                  <a:pt x="1892935" y="272313"/>
                </a:lnTo>
                <a:lnTo>
                  <a:pt x="1844509" y="285800"/>
                </a:lnTo>
                <a:lnTo>
                  <a:pt x="1796249" y="299885"/>
                </a:lnTo>
                <a:lnTo>
                  <a:pt x="1748142" y="314579"/>
                </a:lnTo>
                <a:lnTo>
                  <a:pt x="1700199" y="329920"/>
                </a:lnTo>
                <a:lnTo>
                  <a:pt x="1652435" y="345897"/>
                </a:lnTo>
                <a:lnTo>
                  <a:pt x="1604835" y="362546"/>
                </a:lnTo>
                <a:lnTo>
                  <a:pt x="1557426" y="379869"/>
                </a:lnTo>
                <a:lnTo>
                  <a:pt x="1511477" y="397687"/>
                </a:lnTo>
                <a:lnTo>
                  <a:pt x="1465732" y="416306"/>
                </a:lnTo>
                <a:lnTo>
                  <a:pt x="1420215" y="435686"/>
                </a:lnTo>
                <a:lnTo>
                  <a:pt x="1374952" y="455853"/>
                </a:lnTo>
                <a:lnTo>
                  <a:pt x="1329969" y="476770"/>
                </a:lnTo>
                <a:lnTo>
                  <a:pt x="1285303" y="498462"/>
                </a:lnTo>
                <a:lnTo>
                  <a:pt x="1240955" y="520915"/>
                </a:lnTo>
                <a:lnTo>
                  <a:pt x="1196975" y="544131"/>
                </a:lnTo>
                <a:lnTo>
                  <a:pt x="1153375" y="568083"/>
                </a:lnTo>
                <a:lnTo>
                  <a:pt x="1110183" y="592785"/>
                </a:lnTo>
                <a:lnTo>
                  <a:pt x="1067435" y="618223"/>
                </a:lnTo>
                <a:lnTo>
                  <a:pt x="1025131" y="644410"/>
                </a:lnTo>
                <a:lnTo>
                  <a:pt x="983322" y="671322"/>
                </a:lnTo>
                <a:lnTo>
                  <a:pt x="942035" y="698969"/>
                </a:lnTo>
                <a:lnTo>
                  <a:pt x="901268" y="727329"/>
                </a:lnTo>
                <a:lnTo>
                  <a:pt x="861072" y="756412"/>
                </a:lnTo>
                <a:lnTo>
                  <a:pt x="821474" y="786206"/>
                </a:lnTo>
                <a:lnTo>
                  <a:pt x="782485" y="816711"/>
                </a:lnTo>
                <a:lnTo>
                  <a:pt x="744131" y="847928"/>
                </a:lnTo>
                <a:lnTo>
                  <a:pt x="706450" y="879830"/>
                </a:lnTo>
                <a:lnTo>
                  <a:pt x="669455" y="912444"/>
                </a:lnTo>
                <a:lnTo>
                  <a:pt x="633171" y="945743"/>
                </a:lnTo>
                <a:lnTo>
                  <a:pt x="597636" y="979728"/>
                </a:lnTo>
                <a:lnTo>
                  <a:pt x="562876" y="1014399"/>
                </a:lnTo>
                <a:lnTo>
                  <a:pt x="528904" y="1049743"/>
                </a:lnTo>
                <a:lnTo>
                  <a:pt x="495757" y="1085773"/>
                </a:lnTo>
                <a:lnTo>
                  <a:pt x="463448" y="1122451"/>
                </a:lnTo>
                <a:lnTo>
                  <a:pt x="432015" y="1159814"/>
                </a:lnTo>
                <a:lnTo>
                  <a:pt x="401485" y="1197825"/>
                </a:lnTo>
                <a:lnTo>
                  <a:pt x="371868" y="1236497"/>
                </a:lnTo>
                <a:lnTo>
                  <a:pt x="343204" y="1275816"/>
                </a:lnTo>
                <a:lnTo>
                  <a:pt x="315506" y="1315783"/>
                </a:lnTo>
                <a:lnTo>
                  <a:pt x="288810" y="1356385"/>
                </a:lnTo>
                <a:lnTo>
                  <a:pt x="263144" y="1397635"/>
                </a:lnTo>
                <a:lnTo>
                  <a:pt x="238531" y="1439506"/>
                </a:lnTo>
                <a:lnTo>
                  <a:pt x="214985" y="1482013"/>
                </a:lnTo>
                <a:lnTo>
                  <a:pt x="192544" y="1525143"/>
                </a:lnTo>
                <a:lnTo>
                  <a:pt x="171234" y="1568894"/>
                </a:lnTo>
                <a:lnTo>
                  <a:pt x="151079" y="1613255"/>
                </a:lnTo>
                <a:lnTo>
                  <a:pt x="132105" y="1658226"/>
                </a:lnTo>
                <a:lnTo>
                  <a:pt x="114325" y="1703806"/>
                </a:lnTo>
                <a:lnTo>
                  <a:pt x="97790" y="1749996"/>
                </a:lnTo>
                <a:lnTo>
                  <a:pt x="82499" y="1796770"/>
                </a:lnTo>
                <a:lnTo>
                  <a:pt x="68846" y="1843824"/>
                </a:lnTo>
                <a:lnTo>
                  <a:pt x="56527" y="1891017"/>
                </a:lnTo>
                <a:lnTo>
                  <a:pt x="45529" y="1938337"/>
                </a:lnTo>
                <a:lnTo>
                  <a:pt x="35801" y="1985797"/>
                </a:lnTo>
                <a:lnTo>
                  <a:pt x="27317" y="2033371"/>
                </a:lnTo>
                <a:lnTo>
                  <a:pt x="20066" y="2081060"/>
                </a:lnTo>
                <a:lnTo>
                  <a:pt x="13982" y="2128850"/>
                </a:lnTo>
                <a:lnTo>
                  <a:pt x="9067" y="2176742"/>
                </a:lnTo>
                <a:lnTo>
                  <a:pt x="8864" y="2179282"/>
                </a:lnTo>
                <a:lnTo>
                  <a:pt x="8610" y="2181783"/>
                </a:lnTo>
                <a:lnTo>
                  <a:pt x="5257" y="2224722"/>
                </a:lnTo>
                <a:lnTo>
                  <a:pt x="4813" y="2230412"/>
                </a:lnTo>
                <a:lnTo>
                  <a:pt x="2120" y="2279091"/>
                </a:lnTo>
                <a:lnTo>
                  <a:pt x="533" y="2327795"/>
                </a:lnTo>
                <a:lnTo>
                  <a:pt x="0" y="2376525"/>
                </a:lnTo>
                <a:lnTo>
                  <a:pt x="520" y="2425992"/>
                </a:lnTo>
                <a:lnTo>
                  <a:pt x="2070" y="2475522"/>
                </a:lnTo>
                <a:lnTo>
                  <a:pt x="4597" y="2525115"/>
                </a:lnTo>
                <a:lnTo>
                  <a:pt x="8089" y="2574747"/>
                </a:lnTo>
                <a:lnTo>
                  <a:pt x="12496" y="2624429"/>
                </a:lnTo>
                <a:lnTo>
                  <a:pt x="17780" y="2674150"/>
                </a:lnTo>
                <a:lnTo>
                  <a:pt x="23926" y="2723896"/>
                </a:lnTo>
                <a:lnTo>
                  <a:pt x="30899" y="2773654"/>
                </a:lnTo>
                <a:lnTo>
                  <a:pt x="38658" y="2823426"/>
                </a:lnTo>
                <a:lnTo>
                  <a:pt x="47167" y="2873210"/>
                </a:lnTo>
                <a:lnTo>
                  <a:pt x="56400" y="2922981"/>
                </a:lnTo>
                <a:lnTo>
                  <a:pt x="66319" y="2972739"/>
                </a:lnTo>
                <a:lnTo>
                  <a:pt x="76885" y="3022473"/>
                </a:lnTo>
                <a:lnTo>
                  <a:pt x="88074" y="3072193"/>
                </a:lnTo>
                <a:lnTo>
                  <a:pt x="99860" y="3121863"/>
                </a:lnTo>
                <a:lnTo>
                  <a:pt x="112191" y="3171494"/>
                </a:lnTo>
                <a:lnTo>
                  <a:pt x="138379" y="3270605"/>
                </a:lnTo>
                <a:lnTo>
                  <a:pt x="166382" y="3369437"/>
                </a:lnTo>
                <a:lnTo>
                  <a:pt x="195922" y="3467938"/>
                </a:lnTo>
                <a:lnTo>
                  <a:pt x="226745" y="3566058"/>
                </a:lnTo>
                <a:lnTo>
                  <a:pt x="254101" y="3649357"/>
                </a:lnTo>
                <a:lnTo>
                  <a:pt x="261327" y="3671659"/>
                </a:lnTo>
                <a:lnTo>
                  <a:pt x="264363" y="3680612"/>
                </a:lnTo>
                <a:lnTo>
                  <a:pt x="274802" y="3712362"/>
                </a:lnTo>
                <a:lnTo>
                  <a:pt x="318122" y="3838651"/>
                </a:lnTo>
                <a:lnTo>
                  <a:pt x="341312" y="3906786"/>
                </a:lnTo>
                <a:lnTo>
                  <a:pt x="347433" y="3924058"/>
                </a:lnTo>
                <a:lnTo>
                  <a:pt x="357492" y="3953357"/>
                </a:lnTo>
                <a:lnTo>
                  <a:pt x="417410" y="4121315"/>
                </a:lnTo>
                <a:lnTo>
                  <a:pt x="458101" y="4236021"/>
                </a:lnTo>
                <a:lnTo>
                  <a:pt x="467423" y="4261510"/>
                </a:lnTo>
                <a:lnTo>
                  <a:pt x="475170" y="4283214"/>
                </a:lnTo>
                <a:lnTo>
                  <a:pt x="498856" y="4347413"/>
                </a:lnTo>
                <a:lnTo>
                  <a:pt x="527164" y="4424781"/>
                </a:lnTo>
                <a:lnTo>
                  <a:pt x="537413" y="4451921"/>
                </a:lnTo>
                <a:lnTo>
                  <a:pt x="544791" y="4471911"/>
                </a:lnTo>
                <a:lnTo>
                  <a:pt x="561390" y="4515409"/>
                </a:lnTo>
                <a:lnTo>
                  <a:pt x="580517" y="4566018"/>
                </a:lnTo>
                <a:lnTo>
                  <a:pt x="589114" y="4588027"/>
                </a:lnTo>
                <a:lnTo>
                  <a:pt x="598652" y="4612983"/>
                </a:lnTo>
                <a:lnTo>
                  <a:pt x="616724" y="4658626"/>
                </a:lnTo>
                <a:lnTo>
                  <a:pt x="635520" y="4706658"/>
                </a:lnTo>
                <a:lnTo>
                  <a:pt x="647407" y="4736058"/>
                </a:lnTo>
                <a:lnTo>
                  <a:pt x="654265" y="4753356"/>
                </a:lnTo>
                <a:lnTo>
                  <a:pt x="663943" y="4776927"/>
                </a:lnTo>
                <a:lnTo>
                  <a:pt x="673252" y="4799939"/>
                </a:lnTo>
                <a:lnTo>
                  <a:pt x="682586" y="4822342"/>
                </a:lnTo>
                <a:lnTo>
                  <a:pt x="692467" y="4846396"/>
                </a:lnTo>
                <a:lnTo>
                  <a:pt x="701929" y="4868748"/>
                </a:lnTo>
                <a:lnTo>
                  <a:pt x="711936" y="4892738"/>
                </a:lnTo>
                <a:lnTo>
                  <a:pt x="721639" y="4915293"/>
                </a:lnTo>
                <a:lnTo>
                  <a:pt x="731659" y="4938915"/>
                </a:lnTo>
                <a:lnTo>
                  <a:pt x="741565" y="4961534"/>
                </a:lnTo>
                <a:lnTo>
                  <a:pt x="751662" y="4984953"/>
                </a:lnTo>
                <a:lnTo>
                  <a:pt x="761606" y="5007267"/>
                </a:lnTo>
                <a:lnTo>
                  <a:pt x="771944" y="5030825"/>
                </a:lnTo>
                <a:lnTo>
                  <a:pt x="782053" y="5053076"/>
                </a:lnTo>
                <a:lnTo>
                  <a:pt x="792518" y="5076520"/>
                </a:lnTo>
                <a:lnTo>
                  <a:pt x="802792" y="5098707"/>
                </a:lnTo>
                <a:lnTo>
                  <a:pt x="813396" y="5122024"/>
                </a:lnTo>
                <a:lnTo>
                  <a:pt x="824141" y="5144795"/>
                </a:lnTo>
                <a:lnTo>
                  <a:pt x="834593" y="5167325"/>
                </a:lnTo>
                <a:lnTo>
                  <a:pt x="844880" y="5188686"/>
                </a:lnTo>
                <a:lnTo>
                  <a:pt x="856107" y="5212435"/>
                </a:lnTo>
                <a:lnTo>
                  <a:pt x="867041" y="5234673"/>
                </a:lnTo>
                <a:lnTo>
                  <a:pt x="877963" y="5257317"/>
                </a:lnTo>
                <a:lnTo>
                  <a:pt x="888923" y="5279136"/>
                </a:lnTo>
                <a:lnTo>
                  <a:pt x="900163" y="5301958"/>
                </a:lnTo>
                <a:lnTo>
                  <a:pt x="911453" y="5323967"/>
                </a:lnTo>
                <a:lnTo>
                  <a:pt x="922731" y="5346370"/>
                </a:lnTo>
                <a:lnTo>
                  <a:pt x="934059" y="5367960"/>
                </a:lnTo>
                <a:lnTo>
                  <a:pt x="945667" y="5390540"/>
                </a:lnTo>
                <a:lnTo>
                  <a:pt x="957072" y="5411775"/>
                </a:lnTo>
                <a:lnTo>
                  <a:pt x="968971" y="5434431"/>
                </a:lnTo>
                <a:lnTo>
                  <a:pt x="980909" y="5456161"/>
                </a:lnTo>
                <a:lnTo>
                  <a:pt x="992682" y="5478056"/>
                </a:lnTo>
                <a:lnTo>
                  <a:pt x="1016787" y="5521388"/>
                </a:lnTo>
                <a:lnTo>
                  <a:pt x="1041298" y="5564441"/>
                </a:lnTo>
                <a:lnTo>
                  <a:pt x="1066241" y="5607177"/>
                </a:lnTo>
                <a:lnTo>
                  <a:pt x="1091628" y="5649595"/>
                </a:lnTo>
                <a:lnTo>
                  <a:pt x="1117447" y="5691695"/>
                </a:lnTo>
                <a:lnTo>
                  <a:pt x="1143736" y="5733453"/>
                </a:lnTo>
                <a:lnTo>
                  <a:pt x="1170482" y="5774855"/>
                </a:lnTo>
                <a:lnTo>
                  <a:pt x="1197711" y="5815901"/>
                </a:lnTo>
                <a:lnTo>
                  <a:pt x="1225423" y="5856579"/>
                </a:lnTo>
                <a:lnTo>
                  <a:pt x="1253642" y="5896864"/>
                </a:lnTo>
                <a:lnTo>
                  <a:pt x="1282382" y="5936767"/>
                </a:lnTo>
                <a:lnTo>
                  <a:pt x="1311630" y="5976264"/>
                </a:lnTo>
                <a:lnTo>
                  <a:pt x="1341412" y="6015355"/>
                </a:lnTo>
                <a:lnTo>
                  <a:pt x="1371752" y="6054014"/>
                </a:lnTo>
                <a:lnTo>
                  <a:pt x="1402638" y="6092228"/>
                </a:lnTo>
                <a:lnTo>
                  <a:pt x="1434084" y="6130010"/>
                </a:lnTo>
                <a:lnTo>
                  <a:pt x="1466126" y="6167323"/>
                </a:lnTo>
                <a:lnTo>
                  <a:pt x="1498739" y="6204166"/>
                </a:lnTo>
                <a:lnTo>
                  <a:pt x="1531962" y="6240538"/>
                </a:lnTo>
                <a:lnTo>
                  <a:pt x="1565783" y="6276416"/>
                </a:lnTo>
                <a:lnTo>
                  <a:pt x="1600238" y="6311798"/>
                </a:lnTo>
                <a:lnTo>
                  <a:pt x="1635315" y="6346660"/>
                </a:lnTo>
                <a:lnTo>
                  <a:pt x="1671040" y="6381001"/>
                </a:lnTo>
                <a:lnTo>
                  <a:pt x="1707426" y="6414808"/>
                </a:lnTo>
                <a:lnTo>
                  <a:pt x="1738185" y="6442507"/>
                </a:lnTo>
                <a:lnTo>
                  <a:pt x="1769935" y="6470142"/>
                </a:lnTo>
                <a:lnTo>
                  <a:pt x="1802650" y="6497701"/>
                </a:lnTo>
                <a:lnTo>
                  <a:pt x="1836280" y="6525184"/>
                </a:lnTo>
                <a:lnTo>
                  <a:pt x="1870824" y="6552552"/>
                </a:lnTo>
                <a:lnTo>
                  <a:pt x="1906257" y="6579806"/>
                </a:lnTo>
                <a:lnTo>
                  <a:pt x="1942528" y="6606921"/>
                </a:lnTo>
                <a:lnTo>
                  <a:pt x="1979637" y="6633883"/>
                </a:lnTo>
                <a:lnTo>
                  <a:pt x="2017547" y="6660680"/>
                </a:lnTo>
                <a:lnTo>
                  <a:pt x="2056231" y="6687299"/>
                </a:lnTo>
                <a:lnTo>
                  <a:pt x="2095665" y="6713702"/>
                </a:lnTo>
                <a:lnTo>
                  <a:pt x="2135822" y="6739903"/>
                </a:lnTo>
                <a:lnTo>
                  <a:pt x="2176678" y="6765861"/>
                </a:lnTo>
                <a:lnTo>
                  <a:pt x="2218220" y="6791566"/>
                </a:lnTo>
                <a:lnTo>
                  <a:pt x="2260396" y="6817004"/>
                </a:lnTo>
                <a:lnTo>
                  <a:pt x="2303195" y="6842163"/>
                </a:lnTo>
                <a:lnTo>
                  <a:pt x="2346591" y="6867030"/>
                </a:lnTo>
                <a:lnTo>
                  <a:pt x="2390546" y="6891566"/>
                </a:lnTo>
                <a:lnTo>
                  <a:pt x="2435060" y="6915785"/>
                </a:lnTo>
                <a:lnTo>
                  <a:pt x="2480081" y="6939648"/>
                </a:lnTo>
                <a:lnTo>
                  <a:pt x="2525598" y="6963156"/>
                </a:lnTo>
                <a:lnTo>
                  <a:pt x="2571585" y="6986270"/>
                </a:lnTo>
                <a:lnTo>
                  <a:pt x="2618003" y="7008990"/>
                </a:lnTo>
                <a:lnTo>
                  <a:pt x="2664841" y="7031304"/>
                </a:lnTo>
                <a:lnTo>
                  <a:pt x="2712059" y="7053186"/>
                </a:lnTo>
                <a:lnTo>
                  <a:pt x="2759646" y="7074611"/>
                </a:lnTo>
                <a:lnTo>
                  <a:pt x="2807563" y="7095591"/>
                </a:lnTo>
                <a:lnTo>
                  <a:pt x="2855798" y="7116077"/>
                </a:lnTo>
                <a:lnTo>
                  <a:pt x="2904325" y="7136079"/>
                </a:lnTo>
                <a:lnTo>
                  <a:pt x="2953093" y="7155561"/>
                </a:lnTo>
                <a:lnTo>
                  <a:pt x="3002102" y="7174522"/>
                </a:lnTo>
                <a:lnTo>
                  <a:pt x="3051314" y="7192937"/>
                </a:lnTo>
                <a:lnTo>
                  <a:pt x="3100717" y="7210793"/>
                </a:lnTo>
                <a:lnTo>
                  <a:pt x="3150273" y="7228078"/>
                </a:lnTo>
                <a:lnTo>
                  <a:pt x="3199955" y="7244753"/>
                </a:lnTo>
                <a:lnTo>
                  <a:pt x="3249739" y="7260831"/>
                </a:lnTo>
                <a:lnTo>
                  <a:pt x="3299599" y="7276287"/>
                </a:lnTo>
                <a:lnTo>
                  <a:pt x="3349510" y="7291095"/>
                </a:lnTo>
                <a:lnTo>
                  <a:pt x="3399447" y="7305256"/>
                </a:lnTo>
                <a:lnTo>
                  <a:pt x="3449396" y="7318730"/>
                </a:lnTo>
                <a:lnTo>
                  <a:pt x="3499307" y="7331519"/>
                </a:lnTo>
                <a:lnTo>
                  <a:pt x="3549167" y="7343597"/>
                </a:lnTo>
                <a:lnTo>
                  <a:pt x="3598951" y="7354951"/>
                </a:lnTo>
                <a:lnTo>
                  <a:pt x="3648633" y="7365581"/>
                </a:lnTo>
                <a:lnTo>
                  <a:pt x="3698176" y="7375436"/>
                </a:lnTo>
                <a:lnTo>
                  <a:pt x="3747579" y="7384529"/>
                </a:lnTo>
                <a:lnTo>
                  <a:pt x="3796792" y="7392835"/>
                </a:lnTo>
                <a:lnTo>
                  <a:pt x="3845801" y="7400328"/>
                </a:lnTo>
                <a:lnTo>
                  <a:pt x="3894569" y="7407008"/>
                </a:lnTo>
                <a:lnTo>
                  <a:pt x="3943083" y="7412850"/>
                </a:lnTo>
                <a:lnTo>
                  <a:pt x="3991318" y="7417829"/>
                </a:lnTo>
                <a:lnTo>
                  <a:pt x="4039235" y="7421943"/>
                </a:lnTo>
                <a:lnTo>
                  <a:pt x="4086822" y="7425169"/>
                </a:lnTo>
                <a:lnTo>
                  <a:pt x="4134040" y="7427506"/>
                </a:lnTo>
                <a:lnTo>
                  <a:pt x="4173613" y="7428700"/>
                </a:lnTo>
                <a:lnTo>
                  <a:pt x="4176014" y="7428776"/>
                </a:lnTo>
                <a:lnTo>
                  <a:pt x="4176407" y="7428789"/>
                </a:lnTo>
                <a:lnTo>
                  <a:pt x="4180878" y="7428916"/>
                </a:lnTo>
                <a:lnTo>
                  <a:pt x="4205668" y="7429170"/>
                </a:lnTo>
                <a:lnTo>
                  <a:pt x="4222293" y="7429386"/>
                </a:lnTo>
                <a:lnTo>
                  <a:pt x="4224540" y="7429360"/>
                </a:lnTo>
                <a:lnTo>
                  <a:pt x="4227296" y="7429386"/>
                </a:lnTo>
                <a:lnTo>
                  <a:pt x="4284192" y="7428738"/>
                </a:lnTo>
                <a:lnTo>
                  <a:pt x="4339971" y="7426693"/>
                </a:lnTo>
                <a:lnTo>
                  <a:pt x="4394784" y="7423137"/>
                </a:lnTo>
                <a:lnTo>
                  <a:pt x="4448772" y="7417905"/>
                </a:lnTo>
                <a:lnTo>
                  <a:pt x="4502048" y="7410869"/>
                </a:lnTo>
                <a:lnTo>
                  <a:pt x="4554779" y="7401890"/>
                </a:lnTo>
                <a:lnTo>
                  <a:pt x="4601680" y="7392797"/>
                </a:lnTo>
                <a:lnTo>
                  <a:pt x="4648403" y="7381875"/>
                </a:lnTo>
                <a:lnTo>
                  <a:pt x="4694948" y="7369200"/>
                </a:lnTo>
                <a:lnTo>
                  <a:pt x="4741316" y="7354862"/>
                </a:lnTo>
                <a:lnTo>
                  <a:pt x="4787481" y="7338949"/>
                </a:lnTo>
                <a:lnTo>
                  <a:pt x="4833467" y="7321524"/>
                </a:lnTo>
                <a:lnTo>
                  <a:pt x="4879251" y="7302678"/>
                </a:lnTo>
                <a:lnTo>
                  <a:pt x="4924818" y="7282485"/>
                </a:lnTo>
                <a:lnTo>
                  <a:pt x="4970196" y="7261034"/>
                </a:lnTo>
                <a:lnTo>
                  <a:pt x="5015344" y="7238390"/>
                </a:lnTo>
                <a:lnTo>
                  <a:pt x="5060289" y="7214654"/>
                </a:lnTo>
                <a:lnTo>
                  <a:pt x="5105006" y="7189902"/>
                </a:lnTo>
                <a:lnTo>
                  <a:pt x="5149494" y="7164197"/>
                </a:lnTo>
                <a:lnTo>
                  <a:pt x="5193741" y="7137641"/>
                </a:lnTo>
                <a:lnTo>
                  <a:pt x="5237759" y="7110298"/>
                </a:lnTo>
                <a:lnTo>
                  <a:pt x="5281536" y="7082256"/>
                </a:lnTo>
                <a:lnTo>
                  <a:pt x="5325059" y="7053605"/>
                </a:lnTo>
                <a:lnTo>
                  <a:pt x="5368328" y="7024408"/>
                </a:lnTo>
                <a:lnTo>
                  <a:pt x="5454091" y="6964718"/>
                </a:lnTo>
                <a:lnTo>
                  <a:pt x="5538787" y="6903847"/>
                </a:lnTo>
                <a:lnTo>
                  <a:pt x="5866041" y="6661378"/>
                </a:lnTo>
                <a:lnTo>
                  <a:pt x="5944781" y="6604228"/>
                </a:lnTo>
                <a:lnTo>
                  <a:pt x="6022213" y="6549758"/>
                </a:lnTo>
                <a:lnTo>
                  <a:pt x="7995679" y="5188140"/>
                </a:lnTo>
                <a:lnTo>
                  <a:pt x="8119859" y="5100434"/>
                </a:lnTo>
                <a:lnTo>
                  <a:pt x="8202054" y="5040909"/>
                </a:lnTo>
                <a:lnTo>
                  <a:pt x="8283486" y="4980368"/>
                </a:lnTo>
                <a:lnTo>
                  <a:pt x="8363940" y="4918684"/>
                </a:lnTo>
                <a:lnTo>
                  <a:pt x="8443189" y="4855743"/>
                </a:lnTo>
                <a:lnTo>
                  <a:pt x="8482279" y="4823752"/>
                </a:lnTo>
                <a:lnTo>
                  <a:pt x="8520976" y="4791405"/>
                </a:lnTo>
                <a:lnTo>
                  <a:pt x="8559254" y="4758664"/>
                </a:lnTo>
                <a:lnTo>
                  <a:pt x="8597087" y="4725530"/>
                </a:lnTo>
                <a:lnTo>
                  <a:pt x="8634438" y="4691977"/>
                </a:lnTo>
                <a:lnTo>
                  <a:pt x="8671281" y="4657991"/>
                </a:lnTo>
                <a:lnTo>
                  <a:pt x="8707590" y="4623562"/>
                </a:lnTo>
                <a:lnTo>
                  <a:pt x="8743340" y="4588662"/>
                </a:lnTo>
                <a:lnTo>
                  <a:pt x="8778494" y="4553293"/>
                </a:lnTo>
                <a:lnTo>
                  <a:pt x="8813025" y="4517415"/>
                </a:lnTo>
                <a:lnTo>
                  <a:pt x="8846896" y="4481030"/>
                </a:lnTo>
                <a:lnTo>
                  <a:pt x="8880094" y="4444111"/>
                </a:lnTo>
                <a:lnTo>
                  <a:pt x="8912581" y="4406646"/>
                </a:lnTo>
                <a:lnTo>
                  <a:pt x="8944331" y="4368622"/>
                </a:lnTo>
                <a:lnTo>
                  <a:pt x="8975319" y="4330014"/>
                </a:lnTo>
                <a:lnTo>
                  <a:pt x="9005494" y="4290809"/>
                </a:lnTo>
                <a:lnTo>
                  <a:pt x="9034856" y="4250995"/>
                </a:lnTo>
                <a:lnTo>
                  <a:pt x="9063368" y="4210545"/>
                </a:lnTo>
                <a:lnTo>
                  <a:pt x="9090977" y="4169460"/>
                </a:lnTo>
                <a:lnTo>
                  <a:pt x="9117698" y="4127716"/>
                </a:lnTo>
                <a:lnTo>
                  <a:pt x="9143454" y="4085285"/>
                </a:lnTo>
                <a:lnTo>
                  <a:pt x="9168257" y="4042168"/>
                </a:lnTo>
                <a:lnTo>
                  <a:pt x="9192057" y="3998341"/>
                </a:lnTo>
                <a:lnTo>
                  <a:pt x="9215018" y="3953484"/>
                </a:lnTo>
                <a:lnTo>
                  <a:pt x="9236697" y="3908183"/>
                </a:lnTo>
                <a:lnTo>
                  <a:pt x="9257081" y="3862425"/>
                </a:lnTo>
                <a:lnTo>
                  <a:pt x="9276194" y="3816248"/>
                </a:lnTo>
                <a:lnTo>
                  <a:pt x="9294038" y="3769677"/>
                </a:lnTo>
                <a:lnTo>
                  <a:pt x="9310649" y="3722738"/>
                </a:lnTo>
                <a:lnTo>
                  <a:pt x="9326016" y="3675443"/>
                </a:lnTo>
                <a:lnTo>
                  <a:pt x="9333522" y="3650170"/>
                </a:lnTo>
                <a:lnTo>
                  <a:pt x="9334779" y="3646093"/>
                </a:lnTo>
                <a:lnTo>
                  <a:pt x="9335681" y="3642868"/>
                </a:lnTo>
                <a:lnTo>
                  <a:pt x="9340164" y="3627805"/>
                </a:lnTo>
                <a:lnTo>
                  <a:pt x="9344800" y="3610622"/>
                </a:lnTo>
                <a:lnTo>
                  <a:pt x="9347632" y="3600615"/>
                </a:lnTo>
                <a:lnTo>
                  <a:pt x="9350248" y="3590442"/>
                </a:lnTo>
                <a:lnTo>
                  <a:pt x="9353105" y="3579876"/>
                </a:lnTo>
                <a:lnTo>
                  <a:pt x="9355366" y="3570567"/>
                </a:lnTo>
                <a:lnTo>
                  <a:pt x="9359417" y="3554869"/>
                </a:lnTo>
                <a:lnTo>
                  <a:pt x="9364154" y="3534511"/>
                </a:lnTo>
                <a:lnTo>
                  <a:pt x="9364853" y="3531654"/>
                </a:lnTo>
                <a:lnTo>
                  <a:pt x="9365297" y="3529584"/>
                </a:lnTo>
                <a:lnTo>
                  <a:pt x="9370123" y="3508883"/>
                </a:lnTo>
                <a:lnTo>
                  <a:pt x="9379775" y="3462655"/>
                </a:lnTo>
                <a:lnTo>
                  <a:pt x="9388373" y="3416223"/>
                </a:lnTo>
                <a:lnTo>
                  <a:pt x="9395917" y="3369602"/>
                </a:lnTo>
                <a:lnTo>
                  <a:pt x="9402432" y="3322802"/>
                </a:lnTo>
                <a:lnTo>
                  <a:pt x="9407919" y="3275850"/>
                </a:lnTo>
                <a:lnTo>
                  <a:pt x="9412389" y="3228759"/>
                </a:lnTo>
                <a:lnTo>
                  <a:pt x="9415843" y="3181540"/>
                </a:lnTo>
                <a:lnTo>
                  <a:pt x="9418295" y="3134220"/>
                </a:lnTo>
                <a:lnTo>
                  <a:pt x="9419755" y="3086811"/>
                </a:lnTo>
                <a:lnTo>
                  <a:pt x="9420225" y="3039338"/>
                </a:lnTo>
                <a:close/>
              </a:path>
            </a:pathLst>
          </a:custGeom>
          <a:solidFill>
            <a:srgbClr val="D5EDFE"/>
          </a:solidFill>
        </p:spPr>
        <p:txBody>
          <a:bodyPr wrap="square" lIns="0" tIns="0" rIns="0" bIns="0" rtlCol="0"/>
          <a:lstStyle/>
          <a:p>
            <a:endParaRPr sz="4000" dirty="0"/>
          </a:p>
        </p:txBody>
      </p:sp>
      <p:sp>
        <p:nvSpPr>
          <p:cNvPr id="3" name="object 3"/>
          <p:cNvSpPr txBox="1"/>
          <p:nvPr/>
        </p:nvSpPr>
        <p:spPr>
          <a:xfrm>
            <a:off x="5060068" y="2432387"/>
            <a:ext cx="2324100" cy="2532745"/>
          </a:xfrm>
          <a:prstGeom prst="rect">
            <a:avLst/>
          </a:prstGeom>
        </p:spPr>
        <p:txBody>
          <a:bodyPr vert="horz" wrap="square" lIns="0" tIns="107950" rIns="0" bIns="0" rtlCol="0">
            <a:spAutoFit/>
          </a:bodyPr>
          <a:lstStyle/>
          <a:p>
            <a:pPr marL="12700" marR="97155" indent="-217804" algn="ctr">
              <a:lnSpc>
                <a:spcPts val="3750"/>
              </a:lnSpc>
              <a:spcBef>
                <a:spcPts val="850"/>
              </a:spcBef>
            </a:pPr>
            <a:r>
              <a:rPr sz="4000" spc="-420" dirty="0">
                <a:solidFill>
                  <a:srgbClr val="606060"/>
                </a:solidFill>
                <a:cs typeface="Tahoma"/>
              </a:rPr>
              <a:t>H</a:t>
            </a:r>
            <a:r>
              <a:rPr sz="4000" spc="-420" dirty="0">
                <a:solidFill>
                  <a:srgbClr val="585858"/>
                </a:solidFill>
                <a:cs typeface="Tahoma"/>
              </a:rPr>
              <a:t>.</a:t>
            </a:r>
            <a:r>
              <a:rPr sz="4000" spc="-420" dirty="0">
                <a:solidFill>
                  <a:srgbClr val="606060"/>
                </a:solidFill>
                <a:cs typeface="Tahoma"/>
              </a:rPr>
              <a:t>T.</a:t>
            </a:r>
            <a:r>
              <a:rPr sz="4000" spc="-420" dirty="0">
                <a:solidFill>
                  <a:srgbClr val="585858"/>
                </a:solidFill>
                <a:cs typeface="Tahoma"/>
              </a:rPr>
              <a:t>NO </a:t>
            </a:r>
            <a:r>
              <a:rPr sz="4000" spc="-415" dirty="0">
                <a:solidFill>
                  <a:srgbClr val="585858"/>
                </a:solidFill>
                <a:cs typeface="Tahoma"/>
              </a:rPr>
              <a:t> </a:t>
            </a:r>
            <a:r>
              <a:rPr sz="4000" spc="-290" dirty="0">
                <a:solidFill>
                  <a:srgbClr val="585858"/>
                </a:solidFill>
                <a:cs typeface="Tahoma"/>
              </a:rPr>
              <a:t>2</a:t>
            </a:r>
            <a:r>
              <a:rPr sz="4000" spc="-290" dirty="0">
                <a:solidFill>
                  <a:srgbClr val="606060"/>
                </a:solidFill>
                <a:cs typeface="Tahoma"/>
              </a:rPr>
              <a:t>2</a:t>
            </a:r>
            <a:r>
              <a:rPr sz="4000" spc="-160" dirty="0">
                <a:solidFill>
                  <a:srgbClr val="606060"/>
                </a:solidFill>
                <a:cs typeface="Tahoma"/>
              </a:rPr>
              <a:t>0</a:t>
            </a:r>
            <a:r>
              <a:rPr sz="4000" spc="-315" dirty="0">
                <a:solidFill>
                  <a:srgbClr val="606060"/>
                </a:solidFill>
                <a:cs typeface="Tahoma"/>
              </a:rPr>
              <a:t>3</a:t>
            </a:r>
            <a:r>
              <a:rPr sz="4000" spc="-345" dirty="0">
                <a:solidFill>
                  <a:srgbClr val="606060"/>
                </a:solidFill>
                <a:cs typeface="Tahoma"/>
              </a:rPr>
              <a:t>A</a:t>
            </a:r>
            <a:r>
              <a:rPr sz="4000" spc="-320" dirty="0">
                <a:solidFill>
                  <a:srgbClr val="606060"/>
                </a:solidFill>
                <a:cs typeface="Tahoma"/>
              </a:rPr>
              <a:t>5</a:t>
            </a:r>
            <a:r>
              <a:rPr sz="4000" spc="-240" dirty="0">
                <a:solidFill>
                  <a:srgbClr val="606060"/>
                </a:solidFill>
                <a:cs typeface="Tahoma"/>
              </a:rPr>
              <a:t>4</a:t>
            </a:r>
            <a:r>
              <a:rPr sz="4000" spc="-215" dirty="0">
                <a:solidFill>
                  <a:srgbClr val="585858"/>
                </a:solidFill>
                <a:cs typeface="Tahoma"/>
              </a:rPr>
              <a:t>0</a:t>
            </a:r>
            <a:r>
              <a:rPr sz="4000" spc="-915" dirty="0">
                <a:solidFill>
                  <a:srgbClr val="585858"/>
                </a:solidFill>
                <a:cs typeface="Tahoma"/>
              </a:rPr>
              <a:t>1</a:t>
            </a:r>
            <a:r>
              <a:rPr sz="4000" spc="-240" dirty="0">
                <a:solidFill>
                  <a:srgbClr val="585858"/>
                </a:solidFill>
                <a:cs typeface="Tahoma"/>
              </a:rPr>
              <a:t>4</a:t>
            </a:r>
            <a:endParaRPr sz="4000" dirty="0">
              <a:cs typeface="Tahoma"/>
            </a:endParaRPr>
          </a:p>
          <a:p>
            <a:pPr marR="125730" algn="ctr">
              <a:lnSpc>
                <a:spcPts val="3375"/>
              </a:lnSpc>
            </a:pPr>
            <a:r>
              <a:rPr sz="4000" spc="-365" dirty="0">
                <a:solidFill>
                  <a:srgbClr val="606060"/>
                </a:solidFill>
                <a:cs typeface="Tahoma"/>
              </a:rPr>
              <a:t>2</a:t>
            </a:r>
            <a:r>
              <a:rPr sz="4000" spc="-365" dirty="0">
                <a:solidFill>
                  <a:srgbClr val="585858"/>
                </a:solidFill>
                <a:cs typeface="Tahoma"/>
              </a:rPr>
              <a:t>2</a:t>
            </a:r>
            <a:r>
              <a:rPr sz="4000" spc="-365" dirty="0">
                <a:solidFill>
                  <a:srgbClr val="606060"/>
                </a:solidFill>
                <a:cs typeface="Tahoma"/>
              </a:rPr>
              <a:t>03A515</a:t>
            </a:r>
            <a:r>
              <a:rPr sz="4000" spc="-365" dirty="0">
                <a:solidFill>
                  <a:srgbClr val="585858"/>
                </a:solidFill>
                <a:cs typeface="Tahoma"/>
              </a:rPr>
              <a:t>9</a:t>
            </a:r>
            <a:r>
              <a:rPr sz="4000" spc="-365" dirty="0">
                <a:solidFill>
                  <a:srgbClr val="606060"/>
                </a:solidFill>
                <a:cs typeface="Tahoma"/>
              </a:rPr>
              <a:t>8</a:t>
            </a:r>
            <a:endParaRPr sz="4000" dirty="0">
              <a:cs typeface="Tahoma"/>
            </a:endParaRPr>
          </a:p>
          <a:p>
            <a:pPr algn="ctr">
              <a:lnSpc>
                <a:spcPts val="3750"/>
              </a:lnSpc>
            </a:pPr>
            <a:r>
              <a:rPr sz="4000" spc="-260" dirty="0">
                <a:solidFill>
                  <a:srgbClr val="606060"/>
                </a:solidFill>
                <a:cs typeface="Tahoma"/>
              </a:rPr>
              <a:t>2</a:t>
            </a:r>
            <a:r>
              <a:rPr sz="4000" spc="-260" dirty="0">
                <a:solidFill>
                  <a:srgbClr val="585858"/>
                </a:solidFill>
                <a:cs typeface="Tahoma"/>
              </a:rPr>
              <a:t>203</a:t>
            </a:r>
            <a:r>
              <a:rPr sz="4000" spc="-260" dirty="0">
                <a:solidFill>
                  <a:srgbClr val="606060"/>
                </a:solidFill>
                <a:cs typeface="Tahoma"/>
              </a:rPr>
              <a:t>A</a:t>
            </a:r>
            <a:r>
              <a:rPr sz="4000" spc="-260" dirty="0">
                <a:solidFill>
                  <a:srgbClr val="585858"/>
                </a:solidFill>
                <a:cs typeface="Tahoma"/>
              </a:rPr>
              <a:t>5</a:t>
            </a:r>
            <a:r>
              <a:rPr sz="4000" spc="-260" dirty="0">
                <a:solidFill>
                  <a:srgbClr val="606060"/>
                </a:solidFill>
                <a:cs typeface="Tahoma"/>
              </a:rPr>
              <a:t>4</a:t>
            </a:r>
            <a:r>
              <a:rPr sz="4000" spc="-260" dirty="0">
                <a:solidFill>
                  <a:srgbClr val="585858"/>
                </a:solidFill>
                <a:cs typeface="Tahoma"/>
              </a:rPr>
              <a:t>0</a:t>
            </a:r>
            <a:r>
              <a:rPr sz="4000" spc="-260" dirty="0">
                <a:solidFill>
                  <a:srgbClr val="606060"/>
                </a:solidFill>
                <a:cs typeface="Tahoma"/>
              </a:rPr>
              <a:t>0</a:t>
            </a:r>
            <a:r>
              <a:rPr sz="4000" spc="-260" dirty="0">
                <a:solidFill>
                  <a:srgbClr val="585858"/>
                </a:solidFill>
                <a:cs typeface="Tahoma"/>
              </a:rPr>
              <a:t>6</a:t>
            </a:r>
            <a:endParaRPr sz="4000" dirty="0">
              <a:cs typeface="Tahoma"/>
            </a:endParaRPr>
          </a:p>
          <a:p>
            <a:pPr marR="90805" algn="ctr">
              <a:lnSpc>
                <a:spcPts val="4125"/>
              </a:lnSpc>
            </a:pPr>
            <a:r>
              <a:rPr sz="4000" spc="-340" dirty="0">
                <a:solidFill>
                  <a:srgbClr val="585858"/>
                </a:solidFill>
                <a:cs typeface="Tahoma"/>
              </a:rPr>
              <a:t>22</a:t>
            </a:r>
            <a:r>
              <a:rPr sz="4000" spc="-340" dirty="0">
                <a:solidFill>
                  <a:srgbClr val="606060"/>
                </a:solidFill>
                <a:cs typeface="Tahoma"/>
              </a:rPr>
              <a:t>03A54012</a:t>
            </a:r>
            <a:endParaRPr sz="4000" dirty="0">
              <a:cs typeface="Tahoma"/>
            </a:endParaRPr>
          </a:p>
        </p:txBody>
      </p:sp>
      <p:sp>
        <p:nvSpPr>
          <p:cNvPr id="4" name="object 4"/>
          <p:cNvSpPr txBox="1"/>
          <p:nvPr/>
        </p:nvSpPr>
        <p:spPr>
          <a:xfrm>
            <a:off x="7792257" y="1479887"/>
            <a:ext cx="5113020" cy="3530582"/>
          </a:xfrm>
          <a:prstGeom prst="rect">
            <a:avLst/>
          </a:prstGeom>
        </p:spPr>
        <p:txBody>
          <a:bodyPr vert="horz" wrap="square" lIns="0" tIns="12700" rIns="0" bIns="0" rtlCol="0">
            <a:spAutoFit/>
          </a:bodyPr>
          <a:lstStyle/>
          <a:p>
            <a:pPr marL="12700">
              <a:lnSpc>
                <a:spcPct val="100000"/>
              </a:lnSpc>
              <a:spcBef>
                <a:spcPts val="100"/>
              </a:spcBef>
            </a:pPr>
            <a:r>
              <a:rPr sz="4000" b="1" spc="-800" dirty="0">
                <a:solidFill>
                  <a:srgbClr val="606060"/>
                </a:solidFill>
                <a:latin typeface="+mj-lt"/>
                <a:cs typeface="Tahoma"/>
              </a:rPr>
              <a:t>D</a:t>
            </a:r>
            <a:r>
              <a:rPr sz="4000" b="1" spc="-480" dirty="0">
                <a:solidFill>
                  <a:srgbClr val="585858"/>
                </a:solidFill>
                <a:latin typeface="+mj-lt"/>
                <a:cs typeface="Tahoma"/>
              </a:rPr>
              <a:t>e</a:t>
            </a:r>
            <a:r>
              <a:rPr sz="4000" b="1" spc="-520" dirty="0">
                <a:solidFill>
                  <a:srgbClr val="606060"/>
                </a:solidFill>
                <a:latin typeface="+mj-lt"/>
                <a:cs typeface="Tahoma"/>
              </a:rPr>
              <a:t>v</a:t>
            </a:r>
            <a:r>
              <a:rPr sz="4000" b="1" spc="-415" dirty="0">
                <a:solidFill>
                  <a:srgbClr val="606060"/>
                </a:solidFill>
                <a:latin typeface="+mj-lt"/>
                <a:cs typeface="Tahoma"/>
              </a:rPr>
              <a:t>e</a:t>
            </a:r>
            <a:r>
              <a:rPr sz="4000" b="1" spc="-315" dirty="0">
                <a:solidFill>
                  <a:srgbClr val="585858"/>
                </a:solidFill>
                <a:latin typeface="+mj-lt"/>
                <a:cs typeface="Tahoma"/>
              </a:rPr>
              <a:t>l</a:t>
            </a:r>
            <a:r>
              <a:rPr sz="4000" b="1" spc="-480" dirty="0">
                <a:solidFill>
                  <a:srgbClr val="585858"/>
                </a:solidFill>
                <a:latin typeface="+mj-lt"/>
                <a:cs typeface="Tahoma"/>
              </a:rPr>
              <a:t>o</a:t>
            </a:r>
            <a:r>
              <a:rPr sz="4000" b="1" spc="-490" dirty="0">
                <a:solidFill>
                  <a:srgbClr val="606060"/>
                </a:solidFill>
                <a:latin typeface="+mj-lt"/>
                <a:cs typeface="Tahoma"/>
              </a:rPr>
              <a:t>p</a:t>
            </a:r>
            <a:r>
              <a:rPr sz="4000" b="1" spc="-415" dirty="0">
                <a:solidFill>
                  <a:srgbClr val="606060"/>
                </a:solidFill>
                <a:latin typeface="+mj-lt"/>
                <a:cs typeface="Tahoma"/>
              </a:rPr>
              <a:t>e</a:t>
            </a:r>
            <a:r>
              <a:rPr sz="4000" b="1" spc="-495" dirty="0">
                <a:solidFill>
                  <a:srgbClr val="606060"/>
                </a:solidFill>
                <a:latin typeface="+mj-lt"/>
                <a:cs typeface="Tahoma"/>
              </a:rPr>
              <a:t>d</a:t>
            </a:r>
            <a:r>
              <a:rPr sz="4000" b="1" spc="-350" dirty="0">
                <a:solidFill>
                  <a:srgbClr val="606060"/>
                </a:solidFill>
                <a:latin typeface="+mj-lt"/>
                <a:cs typeface="Tahoma"/>
              </a:rPr>
              <a:t> </a:t>
            </a:r>
            <a:r>
              <a:rPr sz="4000" b="1" spc="-565" dirty="0">
                <a:solidFill>
                  <a:srgbClr val="606060"/>
                </a:solidFill>
                <a:latin typeface="+mj-lt"/>
                <a:cs typeface="Tahoma"/>
              </a:rPr>
              <a:t>B</a:t>
            </a:r>
            <a:r>
              <a:rPr sz="4000" b="1" spc="-520" dirty="0">
                <a:solidFill>
                  <a:srgbClr val="606060"/>
                </a:solidFill>
                <a:latin typeface="+mj-lt"/>
                <a:cs typeface="Tahoma"/>
              </a:rPr>
              <a:t>y</a:t>
            </a:r>
            <a:r>
              <a:rPr sz="4000" b="1" spc="-225" dirty="0">
                <a:solidFill>
                  <a:srgbClr val="606060"/>
                </a:solidFill>
                <a:latin typeface="+mj-lt"/>
                <a:cs typeface="Tahoma"/>
              </a:rPr>
              <a:t>:</a:t>
            </a:r>
            <a:endParaRPr sz="4000" dirty="0">
              <a:latin typeface="+mj-lt"/>
              <a:cs typeface="Tahoma"/>
            </a:endParaRPr>
          </a:p>
          <a:p>
            <a:pPr marL="1744980">
              <a:lnSpc>
                <a:spcPts val="4125"/>
              </a:lnSpc>
              <a:spcBef>
                <a:spcPts val="3000"/>
              </a:spcBef>
            </a:pPr>
            <a:r>
              <a:rPr sz="4000" spc="-285" dirty="0">
                <a:solidFill>
                  <a:srgbClr val="585858"/>
                </a:solidFill>
                <a:cs typeface="Tahoma"/>
              </a:rPr>
              <a:t>S</a:t>
            </a:r>
            <a:r>
              <a:rPr sz="4000" spc="-330" dirty="0">
                <a:solidFill>
                  <a:srgbClr val="585858"/>
                </a:solidFill>
                <a:cs typeface="Tahoma"/>
              </a:rPr>
              <a:t>T</a:t>
            </a:r>
            <a:r>
              <a:rPr sz="4000" spc="-385" dirty="0">
                <a:solidFill>
                  <a:srgbClr val="585858"/>
                </a:solidFill>
                <a:cs typeface="Tahoma"/>
              </a:rPr>
              <a:t>U</a:t>
            </a:r>
            <a:r>
              <a:rPr sz="4000" spc="-530" dirty="0">
                <a:solidFill>
                  <a:srgbClr val="585858"/>
                </a:solidFill>
                <a:cs typeface="Tahoma"/>
              </a:rPr>
              <a:t>D</a:t>
            </a:r>
            <a:r>
              <a:rPr sz="4000" spc="-170" dirty="0">
                <a:solidFill>
                  <a:srgbClr val="585858"/>
                </a:solidFill>
                <a:cs typeface="Tahoma"/>
              </a:rPr>
              <a:t>E</a:t>
            </a:r>
            <a:r>
              <a:rPr sz="4000" spc="-310" dirty="0">
                <a:solidFill>
                  <a:srgbClr val="606060"/>
                </a:solidFill>
                <a:cs typeface="Tahoma"/>
              </a:rPr>
              <a:t>N</a:t>
            </a:r>
            <a:r>
              <a:rPr sz="4000" spc="-330" dirty="0">
                <a:solidFill>
                  <a:srgbClr val="606060"/>
                </a:solidFill>
                <a:cs typeface="Tahoma"/>
              </a:rPr>
              <a:t>T</a:t>
            </a:r>
            <a:r>
              <a:rPr sz="4000" spc="-425" dirty="0">
                <a:solidFill>
                  <a:srgbClr val="606060"/>
                </a:solidFill>
                <a:cs typeface="Tahoma"/>
              </a:rPr>
              <a:t> </a:t>
            </a:r>
            <a:r>
              <a:rPr sz="4000" spc="-310" dirty="0">
                <a:solidFill>
                  <a:srgbClr val="606060"/>
                </a:solidFill>
                <a:cs typeface="Tahoma"/>
              </a:rPr>
              <a:t>N</a:t>
            </a:r>
            <a:r>
              <a:rPr sz="4000" spc="-345" dirty="0">
                <a:solidFill>
                  <a:srgbClr val="606060"/>
                </a:solidFill>
                <a:cs typeface="Tahoma"/>
              </a:rPr>
              <a:t>A</a:t>
            </a:r>
            <a:r>
              <a:rPr sz="4000" spc="-575" dirty="0">
                <a:solidFill>
                  <a:srgbClr val="585858"/>
                </a:solidFill>
                <a:cs typeface="Tahoma"/>
              </a:rPr>
              <a:t>M</a:t>
            </a:r>
            <a:r>
              <a:rPr sz="4000" spc="-170" dirty="0">
                <a:solidFill>
                  <a:srgbClr val="606060"/>
                </a:solidFill>
                <a:cs typeface="Tahoma"/>
              </a:rPr>
              <a:t>E</a:t>
            </a:r>
            <a:endParaRPr sz="4000" dirty="0">
              <a:cs typeface="Tahoma"/>
            </a:endParaRPr>
          </a:p>
          <a:p>
            <a:pPr marL="2112010" marR="725170" indent="231775">
              <a:lnSpc>
                <a:spcPts val="3750"/>
              </a:lnSpc>
              <a:spcBef>
                <a:spcPts val="375"/>
              </a:spcBef>
            </a:pPr>
            <a:r>
              <a:rPr sz="4000" spc="-575" dirty="0">
                <a:solidFill>
                  <a:srgbClr val="585858"/>
                </a:solidFill>
                <a:cs typeface="Tahoma"/>
              </a:rPr>
              <a:t>M</a:t>
            </a:r>
            <a:r>
              <a:rPr sz="4000" spc="-260" dirty="0">
                <a:solidFill>
                  <a:srgbClr val="585858"/>
                </a:solidFill>
                <a:cs typeface="Tahoma"/>
              </a:rPr>
              <a:t>.</a:t>
            </a:r>
            <a:r>
              <a:rPr sz="4000" spc="-425" dirty="0">
                <a:solidFill>
                  <a:srgbClr val="585858"/>
                </a:solidFill>
                <a:cs typeface="Tahoma"/>
              </a:rPr>
              <a:t> </a:t>
            </a:r>
            <a:r>
              <a:rPr sz="4000" spc="-215" dirty="0">
                <a:solidFill>
                  <a:srgbClr val="585858"/>
                </a:solidFill>
                <a:cs typeface="Tahoma"/>
              </a:rPr>
              <a:t>S</a:t>
            </a:r>
            <a:r>
              <a:rPr sz="4000" spc="-355" dirty="0">
                <a:solidFill>
                  <a:srgbClr val="585858"/>
                </a:solidFill>
                <a:cs typeface="Tahoma"/>
              </a:rPr>
              <a:t>U</a:t>
            </a:r>
            <a:r>
              <a:rPr sz="4000" spc="-409" dirty="0">
                <a:solidFill>
                  <a:srgbClr val="606060"/>
                </a:solidFill>
                <a:cs typeface="Tahoma"/>
              </a:rPr>
              <a:t>H</a:t>
            </a:r>
            <a:r>
              <a:rPr sz="4000" spc="-450" dirty="0">
                <a:solidFill>
                  <a:srgbClr val="585858"/>
                </a:solidFill>
                <a:cs typeface="Tahoma"/>
              </a:rPr>
              <a:t>A</a:t>
            </a:r>
            <a:r>
              <a:rPr sz="4000" spc="-155" dirty="0">
                <a:solidFill>
                  <a:srgbClr val="606060"/>
                </a:solidFill>
                <a:cs typeface="Tahoma"/>
              </a:rPr>
              <a:t>S  </a:t>
            </a:r>
            <a:r>
              <a:rPr sz="4000" spc="-355" dirty="0">
                <a:solidFill>
                  <a:srgbClr val="606060"/>
                </a:solidFill>
                <a:cs typeface="Tahoma"/>
              </a:rPr>
              <a:t>CH</a:t>
            </a:r>
            <a:r>
              <a:rPr sz="4000" spc="-260" dirty="0">
                <a:solidFill>
                  <a:srgbClr val="606060"/>
                </a:solidFill>
                <a:cs typeface="Tahoma"/>
              </a:rPr>
              <a:t>.</a:t>
            </a:r>
            <a:r>
              <a:rPr sz="4000" spc="-425" dirty="0">
                <a:solidFill>
                  <a:srgbClr val="606060"/>
                </a:solidFill>
                <a:cs typeface="Tahoma"/>
              </a:rPr>
              <a:t> </a:t>
            </a:r>
            <a:r>
              <a:rPr sz="4000" spc="-330" dirty="0">
                <a:solidFill>
                  <a:srgbClr val="606060"/>
                </a:solidFill>
                <a:cs typeface="Tahoma"/>
              </a:rPr>
              <a:t>T</a:t>
            </a:r>
            <a:r>
              <a:rPr sz="4000" spc="-409" dirty="0">
                <a:solidFill>
                  <a:srgbClr val="585858"/>
                </a:solidFill>
                <a:cs typeface="Tahoma"/>
              </a:rPr>
              <a:t>H</a:t>
            </a:r>
            <a:r>
              <a:rPr sz="4000" spc="-345" dirty="0">
                <a:solidFill>
                  <a:srgbClr val="606060"/>
                </a:solidFill>
                <a:cs typeface="Tahoma"/>
              </a:rPr>
              <a:t>A</a:t>
            </a:r>
            <a:r>
              <a:rPr sz="4000" spc="-350" dirty="0">
                <a:solidFill>
                  <a:srgbClr val="606060"/>
                </a:solidFill>
                <a:cs typeface="Tahoma"/>
              </a:rPr>
              <a:t>R</a:t>
            </a:r>
            <a:r>
              <a:rPr sz="4000" spc="-385" dirty="0">
                <a:solidFill>
                  <a:srgbClr val="585858"/>
                </a:solidFill>
                <a:cs typeface="Tahoma"/>
              </a:rPr>
              <a:t>U</a:t>
            </a:r>
            <a:r>
              <a:rPr sz="4000" spc="-310" dirty="0">
                <a:solidFill>
                  <a:srgbClr val="585858"/>
                </a:solidFill>
                <a:cs typeface="Tahoma"/>
              </a:rPr>
              <a:t>N</a:t>
            </a:r>
            <a:endParaRPr sz="4000" dirty="0">
              <a:cs typeface="Tahoma"/>
            </a:endParaRPr>
          </a:p>
          <a:p>
            <a:pPr marL="1674495">
              <a:lnSpc>
                <a:spcPts val="3375"/>
              </a:lnSpc>
            </a:pPr>
            <a:r>
              <a:rPr sz="4000" spc="-190" dirty="0">
                <a:solidFill>
                  <a:srgbClr val="606060"/>
                </a:solidFill>
                <a:cs typeface="Tahoma"/>
              </a:rPr>
              <a:t>K</a:t>
            </a:r>
            <a:r>
              <a:rPr sz="4000" spc="-260" dirty="0">
                <a:solidFill>
                  <a:srgbClr val="585858"/>
                </a:solidFill>
                <a:cs typeface="Tahoma"/>
              </a:rPr>
              <a:t>.</a:t>
            </a:r>
            <a:r>
              <a:rPr sz="4000" spc="-425" dirty="0">
                <a:solidFill>
                  <a:srgbClr val="585858"/>
                </a:solidFill>
                <a:cs typeface="Tahoma"/>
              </a:rPr>
              <a:t> </a:t>
            </a:r>
            <a:r>
              <a:rPr sz="4000" spc="-409" dirty="0">
                <a:solidFill>
                  <a:srgbClr val="585858"/>
                </a:solidFill>
                <a:cs typeface="Tahoma"/>
              </a:rPr>
              <a:t>H</a:t>
            </a:r>
            <a:r>
              <a:rPr sz="4000" spc="-345" dirty="0">
                <a:solidFill>
                  <a:srgbClr val="585858"/>
                </a:solidFill>
                <a:cs typeface="Tahoma"/>
              </a:rPr>
              <a:t>A</a:t>
            </a:r>
            <a:r>
              <a:rPr sz="4000" spc="-335" dirty="0">
                <a:solidFill>
                  <a:srgbClr val="585858"/>
                </a:solidFill>
                <a:cs typeface="Tahoma"/>
              </a:rPr>
              <a:t>R</a:t>
            </a:r>
            <a:r>
              <a:rPr sz="4000" spc="-215" dirty="0">
                <a:solidFill>
                  <a:srgbClr val="606060"/>
                </a:solidFill>
                <a:cs typeface="Tahoma"/>
              </a:rPr>
              <a:t>S</a:t>
            </a:r>
            <a:r>
              <a:rPr sz="4000" spc="-409" dirty="0">
                <a:solidFill>
                  <a:srgbClr val="585858"/>
                </a:solidFill>
                <a:cs typeface="Tahoma"/>
              </a:rPr>
              <a:t>H</a:t>
            </a:r>
            <a:r>
              <a:rPr sz="4000" spc="-540" dirty="0">
                <a:solidFill>
                  <a:srgbClr val="585858"/>
                </a:solidFill>
                <a:cs typeface="Tahoma"/>
              </a:rPr>
              <a:t>A</a:t>
            </a:r>
            <a:r>
              <a:rPr sz="4000" spc="-585" dirty="0">
                <a:solidFill>
                  <a:srgbClr val="606060"/>
                </a:solidFill>
                <a:cs typeface="Tahoma"/>
              </a:rPr>
              <a:t>V</a:t>
            </a:r>
            <a:r>
              <a:rPr sz="4000" spc="-345" dirty="0">
                <a:solidFill>
                  <a:srgbClr val="606060"/>
                </a:solidFill>
                <a:cs typeface="Tahoma"/>
              </a:rPr>
              <a:t>A</a:t>
            </a:r>
            <a:r>
              <a:rPr sz="4000" spc="-350" dirty="0">
                <a:solidFill>
                  <a:srgbClr val="606060"/>
                </a:solidFill>
                <a:cs typeface="Tahoma"/>
              </a:rPr>
              <a:t>R</a:t>
            </a:r>
            <a:r>
              <a:rPr sz="4000" spc="-600" dirty="0">
                <a:solidFill>
                  <a:srgbClr val="606060"/>
                </a:solidFill>
                <a:cs typeface="Tahoma"/>
              </a:rPr>
              <a:t>D</a:t>
            </a:r>
            <a:r>
              <a:rPr sz="4000" spc="-345" dirty="0">
                <a:solidFill>
                  <a:srgbClr val="606060"/>
                </a:solidFill>
                <a:cs typeface="Tahoma"/>
              </a:rPr>
              <a:t>A</a:t>
            </a:r>
            <a:r>
              <a:rPr sz="4000" spc="-310" dirty="0">
                <a:solidFill>
                  <a:srgbClr val="606060"/>
                </a:solidFill>
                <a:cs typeface="Tahoma"/>
              </a:rPr>
              <a:t>N</a:t>
            </a:r>
            <a:endParaRPr sz="4000" dirty="0">
              <a:cs typeface="Tahoma"/>
            </a:endParaRPr>
          </a:p>
          <a:p>
            <a:pPr marL="2242185">
              <a:lnSpc>
                <a:spcPts val="4125"/>
              </a:lnSpc>
            </a:pPr>
            <a:r>
              <a:rPr sz="4000" spc="-575" dirty="0">
                <a:solidFill>
                  <a:srgbClr val="606060"/>
                </a:solidFill>
                <a:cs typeface="Tahoma"/>
              </a:rPr>
              <a:t>M</a:t>
            </a:r>
            <a:r>
              <a:rPr sz="4000" spc="-260" dirty="0">
                <a:solidFill>
                  <a:srgbClr val="606060"/>
                </a:solidFill>
                <a:cs typeface="Tahoma"/>
              </a:rPr>
              <a:t>.</a:t>
            </a:r>
            <a:r>
              <a:rPr sz="4000" spc="-425" dirty="0">
                <a:solidFill>
                  <a:srgbClr val="606060"/>
                </a:solidFill>
                <a:cs typeface="Tahoma"/>
              </a:rPr>
              <a:t> </a:t>
            </a:r>
            <a:r>
              <a:rPr sz="4000" spc="-345" dirty="0">
                <a:solidFill>
                  <a:srgbClr val="585858"/>
                </a:solidFill>
                <a:cs typeface="Tahoma"/>
              </a:rPr>
              <a:t>A</a:t>
            </a:r>
            <a:r>
              <a:rPr sz="4000" spc="-195" dirty="0">
                <a:solidFill>
                  <a:srgbClr val="585858"/>
                </a:solidFill>
                <a:cs typeface="Tahoma"/>
              </a:rPr>
              <a:t>B</a:t>
            </a:r>
            <a:r>
              <a:rPr sz="4000" spc="-425" dirty="0">
                <a:solidFill>
                  <a:srgbClr val="585858"/>
                </a:solidFill>
                <a:cs typeface="Tahoma"/>
              </a:rPr>
              <a:t>H</a:t>
            </a:r>
            <a:r>
              <a:rPr sz="4000" spc="-515" dirty="0">
                <a:solidFill>
                  <a:srgbClr val="585858"/>
                </a:solidFill>
                <a:cs typeface="Tahoma"/>
              </a:rPr>
              <a:t>I</a:t>
            </a:r>
            <a:r>
              <a:rPr sz="4000" spc="-260" dirty="0">
                <a:solidFill>
                  <a:srgbClr val="585858"/>
                </a:solidFill>
                <a:cs typeface="Tahoma"/>
              </a:rPr>
              <a:t>R</a:t>
            </a:r>
            <a:r>
              <a:rPr sz="4000" spc="-345" dirty="0">
                <a:solidFill>
                  <a:srgbClr val="585858"/>
                </a:solidFill>
                <a:cs typeface="Tahoma"/>
              </a:rPr>
              <a:t>A</a:t>
            </a:r>
            <a:r>
              <a:rPr sz="4000" spc="-575" dirty="0">
                <a:solidFill>
                  <a:srgbClr val="585858"/>
                </a:solidFill>
                <a:cs typeface="Tahoma"/>
              </a:rPr>
              <a:t>M</a:t>
            </a:r>
            <a:endParaRPr sz="4000" dirty="0">
              <a:cs typeface="Tahoma"/>
            </a:endParaRPr>
          </a:p>
        </p:txBody>
      </p:sp>
      <p:sp>
        <p:nvSpPr>
          <p:cNvPr id="5" name="object 5"/>
          <p:cNvSpPr txBox="1"/>
          <p:nvPr/>
        </p:nvSpPr>
        <p:spPr>
          <a:xfrm>
            <a:off x="6046504" y="6242387"/>
            <a:ext cx="6186805" cy="2103909"/>
          </a:xfrm>
          <a:prstGeom prst="rect">
            <a:avLst/>
          </a:prstGeom>
        </p:spPr>
        <p:txBody>
          <a:bodyPr vert="horz" wrap="square" lIns="0" tIns="12700" rIns="0" bIns="0" rtlCol="0">
            <a:spAutoFit/>
          </a:bodyPr>
          <a:lstStyle/>
          <a:p>
            <a:pPr algn="ctr">
              <a:lnSpc>
                <a:spcPct val="100000"/>
              </a:lnSpc>
              <a:spcBef>
                <a:spcPts val="100"/>
              </a:spcBef>
            </a:pPr>
            <a:r>
              <a:rPr sz="4000" b="1" spc="-685" dirty="0">
                <a:solidFill>
                  <a:srgbClr val="585858"/>
                </a:solidFill>
                <a:latin typeface="+mj-lt"/>
                <a:cs typeface="Tahoma"/>
              </a:rPr>
              <a:t>U</a:t>
            </a:r>
            <a:r>
              <a:rPr sz="4000" b="1" spc="-570" dirty="0">
                <a:solidFill>
                  <a:srgbClr val="585858"/>
                </a:solidFill>
                <a:latin typeface="+mj-lt"/>
                <a:cs typeface="Tahoma"/>
              </a:rPr>
              <a:t>n</a:t>
            </a:r>
            <a:r>
              <a:rPr sz="4000" b="1" spc="-495" dirty="0">
                <a:solidFill>
                  <a:srgbClr val="585858"/>
                </a:solidFill>
                <a:latin typeface="+mj-lt"/>
                <a:cs typeface="Tahoma"/>
              </a:rPr>
              <a:t>d</a:t>
            </a:r>
            <a:r>
              <a:rPr sz="4000" b="1" spc="-415" dirty="0">
                <a:solidFill>
                  <a:srgbClr val="585858"/>
                </a:solidFill>
                <a:latin typeface="+mj-lt"/>
                <a:cs typeface="Tahoma"/>
              </a:rPr>
              <a:t>e</a:t>
            </a:r>
            <a:r>
              <a:rPr sz="4000" b="1" spc="-345" dirty="0">
                <a:solidFill>
                  <a:srgbClr val="585858"/>
                </a:solidFill>
                <a:latin typeface="+mj-lt"/>
                <a:cs typeface="Tahoma"/>
              </a:rPr>
              <a:t>r</a:t>
            </a:r>
            <a:r>
              <a:rPr sz="4000" b="1" spc="-350" dirty="0">
                <a:solidFill>
                  <a:srgbClr val="585858"/>
                </a:solidFill>
                <a:latin typeface="+mj-lt"/>
                <a:cs typeface="Tahoma"/>
              </a:rPr>
              <a:t> </a:t>
            </a:r>
            <a:r>
              <a:rPr sz="4000" b="1" spc="-330" dirty="0">
                <a:solidFill>
                  <a:srgbClr val="585858"/>
                </a:solidFill>
                <a:latin typeface="+mj-lt"/>
                <a:cs typeface="Tahoma"/>
              </a:rPr>
              <a:t>t</a:t>
            </a:r>
            <a:r>
              <a:rPr sz="4000" b="1" spc="-570" dirty="0">
                <a:solidFill>
                  <a:srgbClr val="585858"/>
                </a:solidFill>
                <a:latin typeface="+mj-lt"/>
                <a:cs typeface="Tahoma"/>
              </a:rPr>
              <a:t>h</a:t>
            </a:r>
            <a:r>
              <a:rPr sz="4000" b="1" spc="-415" dirty="0">
                <a:solidFill>
                  <a:srgbClr val="606060"/>
                </a:solidFill>
                <a:latin typeface="+mj-lt"/>
                <a:cs typeface="Tahoma"/>
              </a:rPr>
              <a:t>e</a:t>
            </a:r>
            <a:r>
              <a:rPr sz="4000" b="1" spc="-350" dirty="0">
                <a:solidFill>
                  <a:srgbClr val="606060"/>
                </a:solidFill>
                <a:latin typeface="+mj-lt"/>
                <a:cs typeface="Tahoma"/>
              </a:rPr>
              <a:t> </a:t>
            </a:r>
            <a:r>
              <a:rPr sz="4000" b="1" spc="-785" dirty="0">
                <a:solidFill>
                  <a:srgbClr val="585858"/>
                </a:solidFill>
                <a:latin typeface="+mj-lt"/>
                <a:cs typeface="Tahoma"/>
              </a:rPr>
              <a:t>G</a:t>
            </a:r>
            <a:r>
              <a:rPr sz="4000" b="1" spc="-570" dirty="0">
                <a:solidFill>
                  <a:srgbClr val="585858"/>
                </a:solidFill>
                <a:latin typeface="+mj-lt"/>
                <a:cs typeface="Tahoma"/>
              </a:rPr>
              <a:t>u</a:t>
            </a:r>
            <a:r>
              <a:rPr sz="4000" b="1" spc="-254" dirty="0">
                <a:solidFill>
                  <a:srgbClr val="585858"/>
                </a:solidFill>
                <a:latin typeface="+mj-lt"/>
                <a:cs typeface="Tahoma"/>
              </a:rPr>
              <a:t>i</a:t>
            </a:r>
            <a:r>
              <a:rPr sz="4000" b="1" spc="-495" dirty="0">
                <a:solidFill>
                  <a:srgbClr val="585858"/>
                </a:solidFill>
                <a:latin typeface="+mj-lt"/>
                <a:cs typeface="Tahoma"/>
              </a:rPr>
              <a:t>d</a:t>
            </a:r>
            <a:r>
              <a:rPr sz="4000" b="1" spc="-455" dirty="0">
                <a:solidFill>
                  <a:srgbClr val="585858"/>
                </a:solidFill>
                <a:latin typeface="+mj-lt"/>
                <a:cs typeface="Tahoma"/>
              </a:rPr>
              <a:t>a</a:t>
            </a:r>
            <a:r>
              <a:rPr sz="4000" b="1" spc="-570" dirty="0">
                <a:solidFill>
                  <a:srgbClr val="585858"/>
                </a:solidFill>
                <a:latin typeface="+mj-lt"/>
                <a:cs typeface="Tahoma"/>
              </a:rPr>
              <a:t>n</a:t>
            </a:r>
            <a:r>
              <a:rPr sz="4000" b="1" spc="-204" dirty="0">
                <a:solidFill>
                  <a:srgbClr val="585858"/>
                </a:solidFill>
                <a:latin typeface="+mj-lt"/>
                <a:cs typeface="Tahoma"/>
              </a:rPr>
              <a:t>c</a:t>
            </a:r>
            <a:r>
              <a:rPr sz="4000" b="1" spc="-415" dirty="0">
                <a:solidFill>
                  <a:srgbClr val="585858"/>
                </a:solidFill>
                <a:latin typeface="+mj-lt"/>
                <a:cs typeface="Tahoma"/>
              </a:rPr>
              <a:t>e</a:t>
            </a:r>
            <a:r>
              <a:rPr sz="4000" b="1" spc="-350" dirty="0">
                <a:solidFill>
                  <a:srgbClr val="585858"/>
                </a:solidFill>
                <a:latin typeface="+mj-lt"/>
                <a:cs typeface="Tahoma"/>
              </a:rPr>
              <a:t> </a:t>
            </a:r>
            <a:r>
              <a:rPr sz="4000" b="1" spc="-505" dirty="0">
                <a:solidFill>
                  <a:srgbClr val="585858"/>
                </a:solidFill>
                <a:latin typeface="+mj-lt"/>
                <a:cs typeface="Tahoma"/>
              </a:rPr>
              <a:t>o</a:t>
            </a:r>
            <a:r>
              <a:rPr sz="4000" b="1" spc="-185" dirty="0">
                <a:solidFill>
                  <a:srgbClr val="606060"/>
                </a:solidFill>
                <a:latin typeface="+mj-lt"/>
                <a:cs typeface="Tahoma"/>
              </a:rPr>
              <a:t>f</a:t>
            </a:r>
            <a:endParaRPr sz="4000" b="1" dirty="0">
              <a:latin typeface="+mj-lt"/>
              <a:cs typeface="Tahoma"/>
            </a:endParaRPr>
          </a:p>
          <a:p>
            <a:pPr marL="12700" marR="5080" algn="ctr">
              <a:lnSpc>
                <a:spcPts val="3750"/>
              </a:lnSpc>
              <a:spcBef>
                <a:spcPts val="3750"/>
              </a:spcBef>
            </a:pPr>
            <a:r>
              <a:rPr sz="4000" spc="-575" dirty="0">
                <a:solidFill>
                  <a:srgbClr val="606060"/>
                </a:solidFill>
                <a:cs typeface="Tahoma"/>
              </a:rPr>
              <a:t>M</a:t>
            </a:r>
            <a:r>
              <a:rPr sz="4000" spc="-185" dirty="0">
                <a:solidFill>
                  <a:srgbClr val="585858"/>
                </a:solidFill>
                <a:cs typeface="Tahoma"/>
              </a:rPr>
              <a:t>r</a:t>
            </a:r>
            <a:r>
              <a:rPr sz="4000" spc="-260" dirty="0">
                <a:solidFill>
                  <a:srgbClr val="585858"/>
                </a:solidFill>
                <a:cs typeface="Tahoma"/>
              </a:rPr>
              <a:t>.</a:t>
            </a:r>
            <a:r>
              <a:rPr sz="4000" spc="-425" dirty="0">
                <a:solidFill>
                  <a:srgbClr val="585858"/>
                </a:solidFill>
                <a:cs typeface="Tahoma"/>
              </a:rPr>
              <a:t> </a:t>
            </a:r>
            <a:r>
              <a:rPr sz="4000" spc="-245" dirty="0">
                <a:solidFill>
                  <a:srgbClr val="606060"/>
                </a:solidFill>
                <a:cs typeface="Tahoma"/>
              </a:rPr>
              <a:t>K</a:t>
            </a:r>
            <a:r>
              <a:rPr sz="4000" spc="-254" dirty="0">
                <a:solidFill>
                  <a:srgbClr val="606060"/>
                </a:solidFill>
                <a:cs typeface="Tahoma"/>
              </a:rPr>
              <a:t>o</a:t>
            </a:r>
            <a:r>
              <a:rPr sz="4000" spc="-75" dirty="0">
                <a:solidFill>
                  <a:srgbClr val="585858"/>
                </a:solidFill>
                <a:cs typeface="Tahoma"/>
              </a:rPr>
              <a:t>t</a:t>
            </a:r>
            <a:r>
              <a:rPr sz="4000" spc="-285" dirty="0">
                <a:solidFill>
                  <a:srgbClr val="585858"/>
                </a:solidFill>
                <a:cs typeface="Tahoma"/>
              </a:rPr>
              <a:t>h</a:t>
            </a:r>
            <a:r>
              <a:rPr sz="4000" spc="-240" dirty="0">
                <a:solidFill>
                  <a:srgbClr val="606060"/>
                </a:solidFill>
                <a:cs typeface="Tahoma"/>
              </a:rPr>
              <a:t>a</a:t>
            </a:r>
            <a:r>
              <a:rPr sz="4000" spc="-229" dirty="0">
                <a:solidFill>
                  <a:srgbClr val="606060"/>
                </a:solidFill>
                <a:cs typeface="Tahoma"/>
              </a:rPr>
              <a:t>k</a:t>
            </a:r>
            <a:r>
              <a:rPr sz="4000" spc="-240" dirty="0">
                <a:solidFill>
                  <a:srgbClr val="585858"/>
                </a:solidFill>
                <a:cs typeface="Tahoma"/>
              </a:rPr>
              <a:t>o</a:t>
            </a:r>
            <a:r>
              <a:rPr sz="4000" spc="-300" dirty="0">
                <a:solidFill>
                  <a:srgbClr val="585858"/>
                </a:solidFill>
                <a:cs typeface="Tahoma"/>
              </a:rPr>
              <a:t>n</a:t>
            </a:r>
            <a:r>
              <a:rPr sz="4000" spc="-260" dirty="0">
                <a:solidFill>
                  <a:srgbClr val="606060"/>
                </a:solidFill>
                <a:cs typeface="Tahoma"/>
              </a:rPr>
              <a:t>d</a:t>
            </a:r>
            <a:r>
              <a:rPr sz="4000" spc="-240" dirty="0">
                <a:solidFill>
                  <a:srgbClr val="606060"/>
                </a:solidFill>
                <a:cs typeface="Tahoma"/>
              </a:rPr>
              <a:t>a</a:t>
            </a:r>
            <a:r>
              <a:rPr sz="4000" spc="-425" dirty="0">
                <a:solidFill>
                  <a:srgbClr val="606060"/>
                </a:solidFill>
                <a:cs typeface="Tahoma"/>
              </a:rPr>
              <a:t> </a:t>
            </a:r>
            <a:r>
              <a:rPr sz="4000" spc="-280" dirty="0">
                <a:solidFill>
                  <a:srgbClr val="606060"/>
                </a:solidFill>
                <a:cs typeface="Tahoma"/>
              </a:rPr>
              <a:t>C</a:t>
            </a:r>
            <a:r>
              <a:rPr sz="4000" spc="-285" dirty="0">
                <a:solidFill>
                  <a:srgbClr val="606060"/>
                </a:solidFill>
                <a:cs typeface="Tahoma"/>
              </a:rPr>
              <a:t>h</a:t>
            </a:r>
            <a:r>
              <a:rPr sz="4000" spc="-240" dirty="0">
                <a:solidFill>
                  <a:srgbClr val="606060"/>
                </a:solidFill>
                <a:cs typeface="Tahoma"/>
              </a:rPr>
              <a:t>a</a:t>
            </a:r>
            <a:r>
              <a:rPr sz="4000" spc="-300" dirty="0">
                <a:solidFill>
                  <a:srgbClr val="606060"/>
                </a:solidFill>
                <a:cs typeface="Tahoma"/>
              </a:rPr>
              <a:t>n</a:t>
            </a:r>
            <a:r>
              <a:rPr sz="4000" spc="-260" dirty="0">
                <a:solidFill>
                  <a:srgbClr val="585858"/>
                </a:solidFill>
                <a:cs typeface="Tahoma"/>
              </a:rPr>
              <a:t>d</a:t>
            </a:r>
            <a:r>
              <a:rPr sz="4000" spc="-285" dirty="0">
                <a:solidFill>
                  <a:srgbClr val="606060"/>
                </a:solidFill>
                <a:cs typeface="Tahoma"/>
              </a:rPr>
              <a:t>h</a:t>
            </a:r>
            <a:r>
              <a:rPr sz="4000" spc="-240" dirty="0">
                <a:solidFill>
                  <a:srgbClr val="606060"/>
                </a:solidFill>
                <a:cs typeface="Tahoma"/>
              </a:rPr>
              <a:t>a</a:t>
            </a:r>
            <a:r>
              <a:rPr sz="4000" spc="-185" dirty="0">
                <a:solidFill>
                  <a:srgbClr val="585858"/>
                </a:solidFill>
                <a:cs typeface="Tahoma"/>
              </a:rPr>
              <a:t>r</a:t>
            </a:r>
            <a:r>
              <a:rPr sz="4000" spc="-310" dirty="0">
                <a:solidFill>
                  <a:srgbClr val="585858"/>
                </a:solidFill>
                <a:cs typeface="Tahoma"/>
              </a:rPr>
              <a:t>,</a:t>
            </a:r>
            <a:r>
              <a:rPr sz="4000" spc="-425" dirty="0">
                <a:solidFill>
                  <a:srgbClr val="585858"/>
                </a:solidFill>
                <a:cs typeface="Tahoma"/>
              </a:rPr>
              <a:t> </a:t>
            </a:r>
            <a:r>
              <a:rPr sz="4000" spc="-575" dirty="0">
                <a:solidFill>
                  <a:srgbClr val="585858"/>
                </a:solidFill>
                <a:cs typeface="Tahoma"/>
              </a:rPr>
              <a:t>M</a:t>
            </a:r>
            <a:r>
              <a:rPr sz="4000" spc="-405" dirty="0">
                <a:solidFill>
                  <a:srgbClr val="606060"/>
                </a:solidFill>
                <a:cs typeface="Tahoma"/>
              </a:rPr>
              <a:t>.</a:t>
            </a:r>
            <a:r>
              <a:rPr sz="4000" spc="-560" dirty="0">
                <a:solidFill>
                  <a:srgbClr val="585858"/>
                </a:solidFill>
                <a:cs typeface="Tahoma"/>
              </a:rPr>
              <a:t>T</a:t>
            </a:r>
            <a:r>
              <a:rPr sz="4000" spc="-215" dirty="0">
                <a:solidFill>
                  <a:srgbClr val="585858"/>
                </a:solidFill>
                <a:cs typeface="Tahoma"/>
              </a:rPr>
              <a:t>e</a:t>
            </a:r>
            <a:r>
              <a:rPr sz="4000" spc="-5" dirty="0">
                <a:solidFill>
                  <a:srgbClr val="585858"/>
                </a:solidFill>
                <a:cs typeface="Tahoma"/>
              </a:rPr>
              <a:t>c</a:t>
            </a:r>
            <a:r>
              <a:rPr sz="4000" spc="-204" dirty="0">
                <a:solidFill>
                  <a:srgbClr val="585858"/>
                </a:solidFill>
                <a:cs typeface="Tahoma"/>
              </a:rPr>
              <a:t>h  </a:t>
            </a:r>
            <a:r>
              <a:rPr sz="4000" spc="-215" dirty="0">
                <a:solidFill>
                  <a:srgbClr val="585858"/>
                </a:solidFill>
                <a:cs typeface="Tahoma"/>
              </a:rPr>
              <a:t>S</a:t>
            </a:r>
            <a:r>
              <a:rPr sz="4000" spc="-215" dirty="0">
                <a:solidFill>
                  <a:srgbClr val="606060"/>
                </a:solidFill>
                <a:cs typeface="Tahoma"/>
              </a:rPr>
              <a:t>e</a:t>
            </a:r>
            <a:r>
              <a:rPr sz="4000" spc="-285" dirty="0">
                <a:solidFill>
                  <a:srgbClr val="585858"/>
                </a:solidFill>
                <a:cs typeface="Tahoma"/>
              </a:rPr>
              <a:t>n</a:t>
            </a:r>
            <a:r>
              <a:rPr sz="4000" spc="10" dirty="0">
                <a:solidFill>
                  <a:srgbClr val="585858"/>
                </a:solidFill>
                <a:cs typeface="Tahoma"/>
              </a:rPr>
              <a:t>i</a:t>
            </a:r>
            <a:r>
              <a:rPr sz="4000" spc="-240" dirty="0">
                <a:solidFill>
                  <a:srgbClr val="585858"/>
                </a:solidFill>
                <a:cs typeface="Tahoma"/>
              </a:rPr>
              <a:t>o</a:t>
            </a:r>
            <a:r>
              <a:rPr sz="4000" spc="-120" dirty="0">
                <a:solidFill>
                  <a:srgbClr val="585858"/>
                </a:solidFill>
                <a:cs typeface="Tahoma"/>
              </a:rPr>
              <a:t>r</a:t>
            </a:r>
            <a:r>
              <a:rPr sz="4000" spc="-425" dirty="0">
                <a:solidFill>
                  <a:srgbClr val="585858"/>
                </a:solidFill>
                <a:cs typeface="Tahoma"/>
              </a:rPr>
              <a:t> </a:t>
            </a:r>
            <a:r>
              <a:rPr sz="4000" spc="-350" dirty="0">
                <a:solidFill>
                  <a:srgbClr val="606060"/>
                </a:solidFill>
                <a:cs typeface="Tahoma"/>
              </a:rPr>
              <a:t>A</a:t>
            </a:r>
            <a:r>
              <a:rPr sz="4000" spc="-145" dirty="0">
                <a:solidFill>
                  <a:srgbClr val="606060"/>
                </a:solidFill>
                <a:cs typeface="Tahoma"/>
              </a:rPr>
              <a:t>s</a:t>
            </a:r>
            <a:r>
              <a:rPr sz="4000" spc="-70" dirty="0">
                <a:solidFill>
                  <a:srgbClr val="585858"/>
                </a:solidFill>
                <a:cs typeface="Tahoma"/>
              </a:rPr>
              <a:t>s</a:t>
            </a:r>
            <a:r>
              <a:rPr sz="4000" spc="10" dirty="0">
                <a:solidFill>
                  <a:srgbClr val="606060"/>
                </a:solidFill>
                <a:cs typeface="Tahoma"/>
              </a:rPr>
              <a:t>i</a:t>
            </a:r>
            <a:r>
              <a:rPr sz="4000" spc="-70" dirty="0">
                <a:solidFill>
                  <a:srgbClr val="585858"/>
                </a:solidFill>
                <a:cs typeface="Tahoma"/>
              </a:rPr>
              <a:t>s</a:t>
            </a:r>
            <a:r>
              <a:rPr sz="4000" spc="-75" dirty="0">
                <a:solidFill>
                  <a:srgbClr val="585858"/>
                </a:solidFill>
                <a:cs typeface="Tahoma"/>
              </a:rPr>
              <a:t>t</a:t>
            </a:r>
            <a:r>
              <a:rPr sz="4000" spc="-240" dirty="0">
                <a:solidFill>
                  <a:srgbClr val="606060"/>
                </a:solidFill>
                <a:cs typeface="Tahoma"/>
              </a:rPr>
              <a:t>a</a:t>
            </a:r>
            <a:r>
              <a:rPr sz="4000" spc="-285" dirty="0">
                <a:solidFill>
                  <a:srgbClr val="585858"/>
                </a:solidFill>
                <a:cs typeface="Tahoma"/>
              </a:rPr>
              <a:t>n</a:t>
            </a:r>
            <a:r>
              <a:rPr sz="4000" spc="-75" dirty="0">
                <a:solidFill>
                  <a:srgbClr val="585858"/>
                </a:solidFill>
                <a:cs typeface="Tahoma"/>
              </a:rPr>
              <a:t>t</a:t>
            </a:r>
            <a:r>
              <a:rPr sz="4000" spc="-425" dirty="0">
                <a:solidFill>
                  <a:srgbClr val="585858"/>
                </a:solidFill>
                <a:cs typeface="Tahoma"/>
              </a:rPr>
              <a:t> </a:t>
            </a:r>
            <a:r>
              <a:rPr sz="4000" spc="-130" dirty="0">
                <a:solidFill>
                  <a:srgbClr val="585858"/>
                </a:solidFill>
                <a:cs typeface="Tahoma"/>
              </a:rPr>
              <a:t>P</a:t>
            </a:r>
            <a:r>
              <a:rPr sz="4000" spc="-140" dirty="0">
                <a:solidFill>
                  <a:srgbClr val="585858"/>
                </a:solidFill>
                <a:cs typeface="Tahoma"/>
              </a:rPr>
              <a:t>r</a:t>
            </a:r>
            <a:r>
              <a:rPr sz="4000" spc="-254" dirty="0">
                <a:solidFill>
                  <a:srgbClr val="585858"/>
                </a:solidFill>
                <a:cs typeface="Tahoma"/>
              </a:rPr>
              <a:t>o</a:t>
            </a:r>
            <a:r>
              <a:rPr sz="4000" spc="-100" dirty="0">
                <a:solidFill>
                  <a:srgbClr val="606060"/>
                </a:solidFill>
                <a:cs typeface="Tahoma"/>
              </a:rPr>
              <a:t>f</a:t>
            </a:r>
            <a:r>
              <a:rPr sz="4000" spc="-240" dirty="0">
                <a:solidFill>
                  <a:srgbClr val="585858"/>
                </a:solidFill>
                <a:cs typeface="Tahoma"/>
              </a:rPr>
              <a:t>e</a:t>
            </a:r>
            <a:r>
              <a:rPr sz="4000" spc="-145" dirty="0">
                <a:solidFill>
                  <a:srgbClr val="585858"/>
                </a:solidFill>
                <a:cs typeface="Tahoma"/>
              </a:rPr>
              <a:t>s</a:t>
            </a:r>
            <a:r>
              <a:rPr sz="4000" spc="-70" dirty="0">
                <a:solidFill>
                  <a:srgbClr val="606060"/>
                </a:solidFill>
                <a:cs typeface="Tahoma"/>
              </a:rPr>
              <a:t>s</a:t>
            </a:r>
            <a:r>
              <a:rPr sz="4000" spc="-240" dirty="0">
                <a:solidFill>
                  <a:srgbClr val="606060"/>
                </a:solidFill>
                <a:cs typeface="Tahoma"/>
              </a:rPr>
              <a:t>o</a:t>
            </a:r>
            <a:r>
              <a:rPr sz="4000" spc="-120" dirty="0">
                <a:solidFill>
                  <a:srgbClr val="585858"/>
                </a:solidFill>
                <a:cs typeface="Tahoma"/>
              </a:rPr>
              <a:t>r</a:t>
            </a:r>
            <a:endParaRPr sz="4000" dirty="0">
              <a:cs typeface="Tahoma"/>
            </a:endParaRPr>
          </a:p>
        </p:txBody>
      </p:sp>
      <p:grpSp>
        <p:nvGrpSpPr>
          <p:cNvPr id="6" name="object 6"/>
          <p:cNvGrpSpPr/>
          <p:nvPr/>
        </p:nvGrpSpPr>
        <p:grpSpPr>
          <a:xfrm>
            <a:off x="695168" y="0"/>
            <a:ext cx="1227455" cy="5285105"/>
            <a:chOff x="695168" y="0"/>
            <a:chExt cx="1227455" cy="5285105"/>
          </a:xfrm>
        </p:grpSpPr>
        <p:sp>
          <p:nvSpPr>
            <p:cNvPr id="7" name="object 7"/>
            <p:cNvSpPr/>
            <p:nvPr/>
          </p:nvSpPr>
          <p:spPr>
            <a:xfrm>
              <a:off x="1327619" y="0"/>
              <a:ext cx="19685" cy="5285105"/>
            </a:xfrm>
            <a:custGeom>
              <a:avLst/>
              <a:gdLst/>
              <a:ahLst/>
              <a:cxnLst/>
              <a:rect l="l" t="t" r="r" b="b"/>
              <a:pathLst>
                <a:path w="19684" h="5285105">
                  <a:moveTo>
                    <a:pt x="19126" y="0"/>
                  </a:moveTo>
                  <a:lnTo>
                    <a:pt x="0" y="0"/>
                  </a:lnTo>
                  <a:lnTo>
                    <a:pt x="0" y="5284724"/>
                  </a:lnTo>
                  <a:lnTo>
                    <a:pt x="19126" y="5284724"/>
                  </a:lnTo>
                  <a:lnTo>
                    <a:pt x="19126" y="0"/>
                  </a:lnTo>
                  <a:close/>
                </a:path>
              </a:pathLst>
            </a:custGeom>
            <a:solidFill>
              <a:srgbClr val="000000"/>
            </a:solidFill>
          </p:spPr>
          <p:txBody>
            <a:bodyPr wrap="square" lIns="0" tIns="0" rIns="0" bIns="0" rtlCol="0"/>
            <a:lstStyle/>
            <a:p>
              <a:endParaRPr/>
            </a:p>
          </p:txBody>
        </p:sp>
        <p:sp>
          <p:nvSpPr>
            <p:cNvPr id="8" name="object 8"/>
            <p:cNvSpPr/>
            <p:nvPr/>
          </p:nvSpPr>
          <p:spPr>
            <a:xfrm>
              <a:off x="770265" y="379180"/>
              <a:ext cx="1142365" cy="1142365"/>
            </a:xfrm>
            <a:custGeom>
              <a:avLst/>
              <a:gdLst/>
              <a:ahLst/>
              <a:cxnLst/>
              <a:rect l="l" t="t" r="r" b="b"/>
              <a:pathLst>
                <a:path w="1142364" h="1142365">
                  <a:moveTo>
                    <a:pt x="571051" y="0"/>
                  </a:moveTo>
                  <a:lnTo>
                    <a:pt x="617726" y="1887"/>
                  </a:lnTo>
                  <a:lnTo>
                    <a:pt x="663392" y="7454"/>
                  </a:lnTo>
                  <a:lnTo>
                    <a:pt x="707898" y="16556"/>
                  </a:lnTo>
                  <a:lnTo>
                    <a:pt x="751094" y="29048"/>
                  </a:lnTo>
                  <a:lnTo>
                    <a:pt x="792832" y="44786"/>
                  </a:lnTo>
                  <a:lnTo>
                    <a:pt x="832961" y="63626"/>
                  </a:lnTo>
                  <a:lnTo>
                    <a:pt x="871333" y="85424"/>
                  </a:lnTo>
                  <a:lnTo>
                    <a:pt x="907797" y="110035"/>
                  </a:lnTo>
                  <a:lnTo>
                    <a:pt x="942203" y="137315"/>
                  </a:lnTo>
                  <a:lnTo>
                    <a:pt x="974403" y="167120"/>
                  </a:lnTo>
                  <a:lnTo>
                    <a:pt x="1004246" y="199305"/>
                  </a:lnTo>
                  <a:lnTo>
                    <a:pt x="1031582" y="233725"/>
                  </a:lnTo>
                  <a:lnTo>
                    <a:pt x="1056264" y="270238"/>
                  </a:lnTo>
                  <a:lnTo>
                    <a:pt x="1078139" y="308698"/>
                  </a:lnTo>
                  <a:lnTo>
                    <a:pt x="1097060" y="348961"/>
                  </a:lnTo>
                  <a:lnTo>
                    <a:pt x="1112876" y="390882"/>
                  </a:lnTo>
                  <a:lnTo>
                    <a:pt x="1125438" y="434318"/>
                  </a:lnTo>
                  <a:lnTo>
                    <a:pt x="1134596" y="479124"/>
                  </a:lnTo>
                  <a:lnTo>
                    <a:pt x="1140200" y="525156"/>
                  </a:lnTo>
                  <a:lnTo>
                    <a:pt x="1142102" y="572269"/>
                  </a:lnTo>
                  <a:lnTo>
                    <a:pt x="1140218" y="618688"/>
                  </a:lnTo>
                  <a:lnTo>
                    <a:pt x="1134663" y="664130"/>
                  </a:lnTo>
                  <a:lnTo>
                    <a:pt x="1125581" y="708443"/>
                  </a:lnTo>
                  <a:lnTo>
                    <a:pt x="1113115" y="751477"/>
                  </a:lnTo>
                  <a:lnTo>
                    <a:pt x="1097411" y="793079"/>
                  </a:lnTo>
                  <a:lnTo>
                    <a:pt x="1078610" y="833097"/>
                  </a:lnTo>
                  <a:lnTo>
                    <a:pt x="1056859" y="871379"/>
                  </a:lnTo>
                  <a:lnTo>
                    <a:pt x="1032300" y="907774"/>
                  </a:lnTo>
                  <a:lnTo>
                    <a:pt x="1005079" y="942130"/>
                  </a:lnTo>
                  <a:lnTo>
                    <a:pt x="975338" y="974295"/>
                  </a:lnTo>
                  <a:lnTo>
                    <a:pt x="943221" y="1004117"/>
                  </a:lnTo>
                  <a:lnTo>
                    <a:pt x="908874" y="1031444"/>
                  </a:lnTo>
                  <a:lnTo>
                    <a:pt x="872439" y="1056125"/>
                  </a:lnTo>
                  <a:lnTo>
                    <a:pt x="834061" y="1078008"/>
                  </a:lnTo>
                  <a:lnTo>
                    <a:pt x="793884" y="1096941"/>
                  </a:lnTo>
                  <a:lnTo>
                    <a:pt x="752052" y="1112771"/>
                  </a:lnTo>
                  <a:lnTo>
                    <a:pt x="708708" y="1125349"/>
                  </a:lnTo>
                  <a:lnTo>
                    <a:pt x="663997" y="1134520"/>
                  </a:lnTo>
                  <a:lnTo>
                    <a:pt x="618064" y="1140134"/>
                  </a:lnTo>
                  <a:lnTo>
                    <a:pt x="571051" y="1142040"/>
                  </a:lnTo>
                  <a:lnTo>
                    <a:pt x="524375" y="1140491"/>
                  </a:lnTo>
                  <a:lnTo>
                    <a:pt x="478710" y="1135195"/>
                  </a:lnTo>
                  <a:lnTo>
                    <a:pt x="434204" y="1126304"/>
                  </a:lnTo>
                  <a:lnTo>
                    <a:pt x="391007" y="1113971"/>
                  </a:lnTo>
                  <a:lnTo>
                    <a:pt x="349269" y="1098346"/>
                  </a:lnTo>
                  <a:lnTo>
                    <a:pt x="309140" y="1079582"/>
                  </a:lnTo>
                  <a:lnTo>
                    <a:pt x="270769" y="1057831"/>
                  </a:lnTo>
                  <a:lnTo>
                    <a:pt x="234305" y="1033244"/>
                  </a:lnTo>
                  <a:lnTo>
                    <a:pt x="199898" y="1005972"/>
                  </a:lnTo>
                  <a:lnTo>
                    <a:pt x="167699" y="976169"/>
                  </a:lnTo>
                  <a:lnTo>
                    <a:pt x="137856" y="943985"/>
                  </a:lnTo>
                  <a:lnTo>
                    <a:pt x="110519" y="909573"/>
                  </a:lnTo>
                  <a:lnTo>
                    <a:pt x="85838" y="873085"/>
                  </a:lnTo>
                  <a:lnTo>
                    <a:pt x="63962" y="834671"/>
                  </a:lnTo>
                  <a:lnTo>
                    <a:pt x="45041" y="794484"/>
                  </a:lnTo>
                  <a:lnTo>
                    <a:pt x="29225" y="752676"/>
                  </a:lnTo>
                  <a:lnTo>
                    <a:pt x="16663" y="709399"/>
                  </a:lnTo>
                  <a:lnTo>
                    <a:pt x="7505" y="664804"/>
                  </a:lnTo>
                  <a:lnTo>
                    <a:pt x="1901" y="619044"/>
                  </a:lnTo>
                  <a:lnTo>
                    <a:pt x="0" y="572269"/>
                  </a:lnTo>
                  <a:lnTo>
                    <a:pt x="1883" y="525494"/>
                  </a:lnTo>
                  <a:lnTo>
                    <a:pt x="7438" y="479731"/>
                  </a:lnTo>
                  <a:lnTo>
                    <a:pt x="16520" y="435131"/>
                  </a:lnTo>
                  <a:lnTo>
                    <a:pt x="28986" y="391842"/>
                  </a:lnTo>
                  <a:lnTo>
                    <a:pt x="44691" y="350015"/>
                  </a:lnTo>
                  <a:lnTo>
                    <a:pt x="63491" y="309800"/>
                  </a:lnTo>
                  <a:lnTo>
                    <a:pt x="85242" y="271347"/>
                  </a:lnTo>
                  <a:lnTo>
                    <a:pt x="109801" y="234805"/>
                  </a:lnTo>
                  <a:lnTo>
                    <a:pt x="137023" y="200325"/>
                  </a:lnTo>
                  <a:lnTo>
                    <a:pt x="166764" y="168057"/>
                  </a:lnTo>
                  <a:lnTo>
                    <a:pt x="198880" y="138150"/>
                  </a:lnTo>
                  <a:lnTo>
                    <a:pt x="233228" y="110755"/>
                  </a:lnTo>
                  <a:lnTo>
                    <a:pt x="269663" y="86021"/>
                  </a:lnTo>
                  <a:lnTo>
                    <a:pt x="308041" y="64099"/>
                  </a:lnTo>
                  <a:lnTo>
                    <a:pt x="348218" y="45138"/>
                  </a:lnTo>
                  <a:lnTo>
                    <a:pt x="390050" y="29288"/>
                  </a:lnTo>
                  <a:lnTo>
                    <a:pt x="433393" y="16699"/>
                  </a:lnTo>
                  <a:lnTo>
                    <a:pt x="478104" y="7521"/>
                  </a:lnTo>
                  <a:lnTo>
                    <a:pt x="524038" y="1905"/>
                  </a:lnTo>
                  <a:lnTo>
                    <a:pt x="571051" y="0"/>
                  </a:lnTo>
                  <a:close/>
                </a:path>
              </a:pathLst>
            </a:custGeom>
            <a:solidFill>
              <a:srgbClr val="77C6FB"/>
            </a:solidFill>
          </p:spPr>
          <p:txBody>
            <a:bodyPr wrap="square" lIns="0" tIns="0" rIns="0" bIns="0" rtlCol="0"/>
            <a:lstStyle/>
            <a:p>
              <a:endParaRPr/>
            </a:p>
          </p:txBody>
        </p:sp>
        <p:sp>
          <p:nvSpPr>
            <p:cNvPr id="9" name="object 9"/>
            <p:cNvSpPr/>
            <p:nvPr/>
          </p:nvSpPr>
          <p:spPr>
            <a:xfrm>
              <a:off x="760292" y="369184"/>
              <a:ext cx="1162050" cy="1162050"/>
            </a:xfrm>
            <a:custGeom>
              <a:avLst/>
              <a:gdLst/>
              <a:ahLst/>
              <a:cxnLst/>
              <a:rect l="l" t="t" r="r" b="b"/>
              <a:pathLst>
                <a:path w="1162050" h="1162050">
                  <a:moveTo>
                    <a:pt x="581024" y="0"/>
                  </a:moveTo>
                  <a:lnTo>
                    <a:pt x="628785" y="1924"/>
                  </a:lnTo>
                  <a:lnTo>
                    <a:pt x="675462" y="7599"/>
                  </a:lnTo>
                  <a:lnTo>
                    <a:pt x="720909" y="16876"/>
                  </a:lnTo>
                  <a:lnTo>
                    <a:pt x="764977" y="29608"/>
                  </a:lnTo>
                  <a:lnTo>
                    <a:pt x="807519" y="45645"/>
                  </a:lnTo>
                  <a:lnTo>
                    <a:pt x="848388" y="64841"/>
                  </a:lnTo>
                  <a:lnTo>
                    <a:pt x="887435" y="87047"/>
                  </a:lnTo>
                  <a:lnTo>
                    <a:pt x="924512" y="112114"/>
                  </a:lnTo>
                  <a:lnTo>
                    <a:pt x="959472" y="139896"/>
                  </a:lnTo>
                  <a:lnTo>
                    <a:pt x="992168" y="170243"/>
                  </a:lnTo>
                  <a:lnTo>
                    <a:pt x="1022451" y="203009"/>
                  </a:lnTo>
                  <a:lnTo>
                    <a:pt x="1050173" y="238044"/>
                  </a:lnTo>
                  <a:lnTo>
                    <a:pt x="1075187" y="275200"/>
                  </a:lnTo>
                  <a:lnTo>
                    <a:pt x="1097346" y="314330"/>
                  </a:lnTo>
                  <a:lnTo>
                    <a:pt x="1116501" y="355286"/>
                  </a:lnTo>
                  <a:lnTo>
                    <a:pt x="1132504" y="397919"/>
                  </a:lnTo>
                  <a:lnTo>
                    <a:pt x="1145209" y="442082"/>
                  </a:lnTo>
                  <a:lnTo>
                    <a:pt x="1154466" y="487626"/>
                  </a:lnTo>
                  <a:lnTo>
                    <a:pt x="1160129" y="534403"/>
                  </a:lnTo>
                  <a:lnTo>
                    <a:pt x="1162049" y="582265"/>
                  </a:lnTo>
                  <a:lnTo>
                    <a:pt x="1160109" y="629789"/>
                  </a:lnTo>
                  <a:lnTo>
                    <a:pt x="1154385" y="676295"/>
                  </a:lnTo>
                  <a:lnTo>
                    <a:pt x="1145024" y="721627"/>
                  </a:lnTo>
                  <a:lnTo>
                    <a:pt x="1132265" y="765391"/>
                  </a:lnTo>
                  <a:lnTo>
                    <a:pt x="1116150" y="807799"/>
                  </a:lnTo>
                  <a:lnTo>
                    <a:pt x="1096875" y="848558"/>
                  </a:lnTo>
                  <a:lnTo>
                    <a:pt x="1074592" y="887517"/>
                  </a:lnTo>
                  <a:lnTo>
                    <a:pt x="1049455" y="924527"/>
                  </a:lnTo>
                  <a:lnTo>
                    <a:pt x="1021618" y="959438"/>
                  </a:lnTo>
                  <a:lnTo>
                    <a:pt x="991233" y="992100"/>
                  </a:lnTo>
                  <a:lnTo>
                    <a:pt x="958454" y="1022363"/>
                  </a:lnTo>
                  <a:lnTo>
                    <a:pt x="923435" y="1050077"/>
                  </a:lnTo>
                  <a:lnTo>
                    <a:pt x="886329" y="1075092"/>
                  </a:lnTo>
                  <a:lnTo>
                    <a:pt x="847288" y="1097258"/>
                  </a:lnTo>
                  <a:lnTo>
                    <a:pt x="806468" y="1116425"/>
                  </a:lnTo>
                  <a:lnTo>
                    <a:pt x="764020" y="1132443"/>
                  </a:lnTo>
                  <a:lnTo>
                    <a:pt x="720098" y="1145163"/>
                  </a:lnTo>
                  <a:lnTo>
                    <a:pt x="674856" y="1154435"/>
                  </a:lnTo>
                  <a:lnTo>
                    <a:pt x="628447" y="1160107"/>
                  </a:lnTo>
                  <a:lnTo>
                    <a:pt x="581024" y="1162032"/>
                  </a:lnTo>
                  <a:lnTo>
                    <a:pt x="533264" y="1160446"/>
                  </a:lnTo>
                  <a:lnTo>
                    <a:pt x="486587" y="1155042"/>
                  </a:lnTo>
                  <a:lnTo>
                    <a:pt x="441140" y="1145976"/>
                  </a:lnTo>
                  <a:lnTo>
                    <a:pt x="436102" y="1144539"/>
                  </a:lnTo>
                  <a:lnTo>
                    <a:pt x="581024" y="1144539"/>
                  </a:lnTo>
                  <a:lnTo>
                    <a:pt x="631976" y="1142255"/>
                  </a:lnTo>
                  <a:lnTo>
                    <a:pt x="681634" y="1135530"/>
                  </a:lnTo>
                  <a:lnTo>
                    <a:pt x="729814" y="1124547"/>
                  </a:lnTo>
                  <a:lnTo>
                    <a:pt x="776332" y="1109491"/>
                  </a:lnTo>
                  <a:lnTo>
                    <a:pt x="821002" y="1090548"/>
                  </a:lnTo>
                  <a:lnTo>
                    <a:pt x="863641" y="1067903"/>
                  </a:lnTo>
                  <a:lnTo>
                    <a:pt x="904063" y="1041740"/>
                  </a:lnTo>
                  <a:lnTo>
                    <a:pt x="942084" y="1012246"/>
                  </a:lnTo>
                  <a:lnTo>
                    <a:pt x="977519" y="979605"/>
                  </a:lnTo>
                  <a:lnTo>
                    <a:pt x="1010090" y="944753"/>
                  </a:lnTo>
                  <a:lnTo>
                    <a:pt x="1039521" y="907000"/>
                  </a:lnTo>
                  <a:lnTo>
                    <a:pt x="1065628" y="866595"/>
                  </a:lnTo>
                  <a:lnTo>
                    <a:pt x="1088225" y="823783"/>
                  </a:lnTo>
                  <a:lnTo>
                    <a:pt x="1107127" y="778811"/>
                  </a:lnTo>
                  <a:lnTo>
                    <a:pt x="1122151" y="731927"/>
                  </a:lnTo>
                  <a:lnTo>
                    <a:pt x="1133111" y="683376"/>
                  </a:lnTo>
                  <a:lnTo>
                    <a:pt x="1139826" y="633325"/>
                  </a:lnTo>
                  <a:lnTo>
                    <a:pt x="1142100" y="582265"/>
                  </a:lnTo>
                  <a:lnTo>
                    <a:pt x="1139822" y="530461"/>
                  </a:lnTo>
                  <a:lnTo>
                    <a:pt x="1133111" y="480118"/>
                  </a:lnTo>
                  <a:lnTo>
                    <a:pt x="1122151" y="431400"/>
                  </a:lnTo>
                  <a:lnTo>
                    <a:pt x="1107127" y="384471"/>
                  </a:lnTo>
                  <a:lnTo>
                    <a:pt x="1088225" y="339496"/>
                  </a:lnTo>
                  <a:lnTo>
                    <a:pt x="1065628" y="296639"/>
                  </a:lnTo>
                  <a:lnTo>
                    <a:pt x="1039521" y="256066"/>
                  </a:lnTo>
                  <a:lnTo>
                    <a:pt x="1010090" y="217940"/>
                  </a:lnTo>
                  <a:lnTo>
                    <a:pt x="977519" y="182426"/>
                  </a:lnTo>
                  <a:lnTo>
                    <a:pt x="942741" y="149785"/>
                  </a:lnTo>
                  <a:lnTo>
                    <a:pt x="905069" y="120290"/>
                  </a:lnTo>
                  <a:lnTo>
                    <a:pt x="864749" y="94128"/>
                  </a:lnTo>
                  <a:lnTo>
                    <a:pt x="822028" y="71483"/>
                  </a:lnTo>
                  <a:lnTo>
                    <a:pt x="777152" y="52540"/>
                  </a:lnTo>
                  <a:lnTo>
                    <a:pt x="730368" y="37484"/>
                  </a:lnTo>
                  <a:lnTo>
                    <a:pt x="681921" y="26501"/>
                  </a:lnTo>
                  <a:lnTo>
                    <a:pt x="632058" y="19775"/>
                  </a:lnTo>
                  <a:lnTo>
                    <a:pt x="581024" y="17492"/>
                  </a:lnTo>
                  <a:lnTo>
                    <a:pt x="439825" y="17492"/>
                  </a:lnTo>
                  <a:lnTo>
                    <a:pt x="441951" y="16876"/>
                  </a:lnTo>
                  <a:lnTo>
                    <a:pt x="487193" y="7599"/>
                  </a:lnTo>
                  <a:lnTo>
                    <a:pt x="533602" y="1924"/>
                  </a:lnTo>
                  <a:lnTo>
                    <a:pt x="581024" y="0"/>
                  </a:lnTo>
                  <a:close/>
                </a:path>
                <a:path w="1162050" h="1162050">
                  <a:moveTo>
                    <a:pt x="439825" y="17492"/>
                  </a:moveTo>
                  <a:lnTo>
                    <a:pt x="581024" y="17492"/>
                  </a:lnTo>
                  <a:lnTo>
                    <a:pt x="530073" y="19775"/>
                  </a:lnTo>
                  <a:lnTo>
                    <a:pt x="480415" y="26501"/>
                  </a:lnTo>
                  <a:lnTo>
                    <a:pt x="432235" y="37484"/>
                  </a:lnTo>
                  <a:lnTo>
                    <a:pt x="385717" y="52540"/>
                  </a:lnTo>
                  <a:lnTo>
                    <a:pt x="341046" y="71483"/>
                  </a:lnTo>
                  <a:lnTo>
                    <a:pt x="298408" y="94128"/>
                  </a:lnTo>
                  <a:lnTo>
                    <a:pt x="257985" y="120290"/>
                  </a:lnTo>
                  <a:lnTo>
                    <a:pt x="219965" y="149785"/>
                  </a:lnTo>
                  <a:lnTo>
                    <a:pt x="184530" y="182426"/>
                  </a:lnTo>
                  <a:lnTo>
                    <a:pt x="151959" y="218022"/>
                  </a:lnTo>
                  <a:lnTo>
                    <a:pt x="122527" y="256354"/>
                  </a:lnTo>
                  <a:lnTo>
                    <a:pt x="96421" y="297195"/>
                  </a:lnTo>
                  <a:lnTo>
                    <a:pt x="73824" y="340318"/>
                  </a:lnTo>
                  <a:lnTo>
                    <a:pt x="54922" y="385499"/>
                  </a:lnTo>
                  <a:lnTo>
                    <a:pt x="39898" y="432510"/>
                  </a:lnTo>
                  <a:lnTo>
                    <a:pt x="28938" y="481126"/>
                  </a:lnTo>
                  <a:lnTo>
                    <a:pt x="22227" y="531120"/>
                  </a:lnTo>
                  <a:lnTo>
                    <a:pt x="19949" y="582265"/>
                  </a:lnTo>
                  <a:lnTo>
                    <a:pt x="22238" y="633407"/>
                  </a:lnTo>
                  <a:lnTo>
                    <a:pt x="28938" y="683089"/>
                  </a:lnTo>
                  <a:lnTo>
                    <a:pt x="39898" y="731372"/>
                  </a:lnTo>
                  <a:lnTo>
                    <a:pt x="54922" y="777989"/>
                  </a:lnTo>
                  <a:lnTo>
                    <a:pt x="73824" y="822755"/>
                  </a:lnTo>
                  <a:lnTo>
                    <a:pt x="96421" y="865484"/>
                  </a:lnTo>
                  <a:lnTo>
                    <a:pt x="122527" y="905993"/>
                  </a:lnTo>
                  <a:lnTo>
                    <a:pt x="151959" y="944095"/>
                  </a:lnTo>
                  <a:lnTo>
                    <a:pt x="184530" y="979605"/>
                  </a:lnTo>
                  <a:lnTo>
                    <a:pt x="219308" y="1012246"/>
                  </a:lnTo>
                  <a:lnTo>
                    <a:pt x="256980" y="1041740"/>
                  </a:lnTo>
                  <a:lnTo>
                    <a:pt x="297300" y="1067903"/>
                  </a:lnTo>
                  <a:lnTo>
                    <a:pt x="340020" y="1090548"/>
                  </a:lnTo>
                  <a:lnTo>
                    <a:pt x="384896" y="1109491"/>
                  </a:lnTo>
                  <a:lnTo>
                    <a:pt x="431681" y="1124547"/>
                  </a:lnTo>
                  <a:lnTo>
                    <a:pt x="480128" y="1135530"/>
                  </a:lnTo>
                  <a:lnTo>
                    <a:pt x="529991" y="1142255"/>
                  </a:lnTo>
                  <a:lnTo>
                    <a:pt x="581024" y="1144539"/>
                  </a:lnTo>
                  <a:lnTo>
                    <a:pt x="436102" y="1144539"/>
                  </a:lnTo>
                  <a:lnTo>
                    <a:pt x="397072" y="1133403"/>
                  </a:lnTo>
                  <a:lnTo>
                    <a:pt x="354529" y="1117479"/>
                  </a:lnTo>
                  <a:lnTo>
                    <a:pt x="313661" y="1098360"/>
                  </a:lnTo>
                  <a:lnTo>
                    <a:pt x="274614" y="1076200"/>
                  </a:lnTo>
                  <a:lnTo>
                    <a:pt x="237537" y="1051156"/>
                  </a:lnTo>
                  <a:lnTo>
                    <a:pt x="202576" y="1023383"/>
                  </a:lnTo>
                  <a:lnTo>
                    <a:pt x="169881" y="993037"/>
                  </a:lnTo>
                  <a:lnTo>
                    <a:pt x="139598" y="960273"/>
                  </a:lnTo>
                  <a:lnTo>
                    <a:pt x="111876" y="925247"/>
                  </a:lnTo>
                  <a:lnTo>
                    <a:pt x="86861" y="888114"/>
                  </a:lnTo>
                  <a:lnTo>
                    <a:pt x="64703" y="849030"/>
                  </a:lnTo>
                  <a:lnTo>
                    <a:pt x="45548" y="808151"/>
                  </a:lnTo>
                  <a:lnTo>
                    <a:pt x="29545" y="765631"/>
                  </a:lnTo>
                  <a:lnTo>
                    <a:pt x="16811" y="721484"/>
                  </a:lnTo>
                  <a:lnTo>
                    <a:pt x="7575" y="676227"/>
                  </a:lnTo>
                  <a:lnTo>
                    <a:pt x="1919" y="629771"/>
                  </a:lnTo>
                  <a:lnTo>
                    <a:pt x="0" y="582265"/>
                  </a:lnTo>
                  <a:lnTo>
                    <a:pt x="1938" y="534403"/>
                  </a:lnTo>
                  <a:lnTo>
                    <a:pt x="7650" y="487626"/>
                  </a:lnTo>
                  <a:lnTo>
                    <a:pt x="16983" y="442082"/>
                  </a:lnTo>
                  <a:lnTo>
                    <a:pt x="29784" y="397919"/>
                  </a:lnTo>
                  <a:lnTo>
                    <a:pt x="45899" y="355286"/>
                  </a:lnTo>
                  <a:lnTo>
                    <a:pt x="65174" y="314330"/>
                  </a:lnTo>
                  <a:lnTo>
                    <a:pt x="87457" y="275200"/>
                  </a:lnTo>
                  <a:lnTo>
                    <a:pt x="112594" y="238044"/>
                  </a:lnTo>
                  <a:lnTo>
                    <a:pt x="140431" y="203009"/>
                  </a:lnTo>
                  <a:lnTo>
                    <a:pt x="170816" y="170243"/>
                  </a:lnTo>
                  <a:lnTo>
                    <a:pt x="203595" y="139896"/>
                  </a:lnTo>
                  <a:lnTo>
                    <a:pt x="238614" y="112114"/>
                  </a:lnTo>
                  <a:lnTo>
                    <a:pt x="275720" y="87047"/>
                  </a:lnTo>
                  <a:lnTo>
                    <a:pt x="314761" y="64841"/>
                  </a:lnTo>
                  <a:lnTo>
                    <a:pt x="355581" y="45645"/>
                  </a:lnTo>
                  <a:lnTo>
                    <a:pt x="398029" y="29608"/>
                  </a:lnTo>
                  <a:lnTo>
                    <a:pt x="439825" y="17492"/>
                  </a:lnTo>
                  <a:close/>
                </a:path>
              </a:pathLst>
            </a:custGeom>
            <a:solidFill>
              <a:srgbClr val="3C3C3C"/>
            </a:solidFill>
          </p:spPr>
          <p:txBody>
            <a:bodyPr wrap="square" lIns="0" tIns="0" rIns="0" bIns="0" rtlCol="0"/>
            <a:lstStyle/>
            <a:p>
              <a:endParaRPr/>
            </a:p>
          </p:txBody>
        </p:sp>
        <p:sp>
          <p:nvSpPr>
            <p:cNvPr id="10" name="object 10"/>
            <p:cNvSpPr/>
            <p:nvPr/>
          </p:nvSpPr>
          <p:spPr>
            <a:xfrm>
              <a:off x="914900" y="524121"/>
              <a:ext cx="853440" cy="852169"/>
            </a:xfrm>
            <a:custGeom>
              <a:avLst/>
              <a:gdLst/>
              <a:ahLst/>
              <a:cxnLst/>
              <a:rect l="l" t="t" r="r" b="b"/>
              <a:pathLst>
                <a:path w="853439" h="852169">
                  <a:moveTo>
                    <a:pt x="426417" y="0"/>
                  </a:moveTo>
                  <a:lnTo>
                    <a:pt x="472688" y="2490"/>
                  </a:lnTo>
                  <a:lnTo>
                    <a:pt x="517563" y="9791"/>
                  </a:lnTo>
                  <a:lnTo>
                    <a:pt x="560775" y="21651"/>
                  </a:lnTo>
                  <a:lnTo>
                    <a:pt x="602059" y="37815"/>
                  </a:lnTo>
                  <a:lnTo>
                    <a:pt x="641149" y="58032"/>
                  </a:lnTo>
                  <a:lnTo>
                    <a:pt x="677778" y="82046"/>
                  </a:lnTo>
                  <a:lnTo>
                    <a:pt x="711681" y="109606"/>
                  </a:lnTo>
                  <a:lnTo>
                    <a:pt x="742591" y="140458"/>
                  </a:lnTo>
                  <a:lnTo>
                    <a:pt x="770243" y="174349"/>
                  </a:lnTo>
                  <a:lnTo>
                    <a:pt x="794371" y="211026"/>
                  </a:lnTo>
                  <a:lnTo>
                    <a:pt x="814708" y="250234"/>
                  </a:lnTo>
                  <a:lnTo>
                    <a:pt x="830989" y="291722"/>
                  </a:lnTo>
                  <a:lnTo>
                    <a:pt x="842948" y="335236"/>
                  </a:lnTo>
                  <a:lnTo>
                    <a:pt x="850318" y="380522"/>
                  </a:lnTo>
                  <a:lnTo>
                    <a:pt x="852834" y="427327"/>
                  </a:lnTo>
                  <a:lnTo>
                    <a:pt x="850349" y="473666"/>
                  </a:lnTo>
                  <a:lnTo>
                    <a:pt x="843063" y="518547"/>
                  </a:lnTo>
                  <a:lnTo>
                    <a:pt x="831229" y="561713"/>
                  </a:lnTo>
                  <a:lnTo>
                    <a:pt x="815098" y="602907"/>
                  </a:lnTo>
                  <a:lnTo>
                    <a:pt x="794925" y="641871"/>
                  </a:lnTo>
                  <a:lnTo>
                    <a:pt x="770962" y="678346"/>
                  </a:lnTo>
                  <a:lnTo>
                    <a:pt x="743460" y="712076"/>
                  </a:lnTo>
                  <a:lnTo>
                    <a:pt x="712674" y="742803"/>
                  </a:lnTo>
                  <a:lnTo>
                    <a:pt x="678856" y="770269"/>
                  </a:lnTo>
                  <a:lnTo>
                    <a:pt x="642258" y="794217"/>
                  </a:lnTo>
                  <a:lnTo>
                    <a:pt x="603132" y="814388"/>
                  </a:lnTo>
                  <a:lnTo>
                    <a:pt x="561733" y="830525"/>
                  </a:lnTo>
                  <a:lnTo>
                    <a:pt x="518312" y="842371"/>
                  </a:lnTo>
                  <a:lnTo>
                    <a:pt x="473123" y="849667"/>
                  </a:lnTo>
                  <a:lnTo>
                    <a:pt x="426417" y="852156"/>
                  </a:lnTo>
                  <a:lnTo>
                    <a:pt x="380145" y="850133"/>
                  </a:lnTo>
                  <a:lnTo>
                    <a:pt x="335270" y="843237"/>
                  </a:lnTo>
                  <a:lnTo>
                    <a:pt x="292058" y="831725"/>
                  </a:lnTo>
                  <a:lnTo>
                    <a:pt x="250774" y="815854"/>
                  </a:lnTo>
                  <a:lnTo>
                    <a:pt x="211684" y="795883"/>
                  </a:lnTo>
                  <a:lnTo>
                    <a:pt x="175055" y="772069"/>
                  </a:lnTo>
                  <a:lnTo>
                    <a:pt x="141152" y="744669"/>
                  </a:lnTo>
                  <a:lnTo>
                    <a:pt x="110242" y="713942"/>
                  </a:lnTo>
                  <a:lnTo>
                    <a:pt x="82590" y="680146"/>
                  </a:lnTo>
                  <a:lnTo>
                    <a:pt x="58462" y="643537"/>
                  </a:lnTo>
                  <a:lnTo>
                    <a:pt x="38125" y="604373"/>
                  </a:lnTo>
                  <a:lnTo>
                    <a:pt x="21844" y="562913"/>
                  </a:lnTo>
                  <a:lnTo>
                    <a:pt x="9886" y="519413"/>
                  </a:lnTo>
                  <a:lnTo>
                    <a:pt x="2515" y="474132"/>
                  </a:lnTo>
                  <a:lnTo>
                    <a:pt x="0" y="427327"/>
                  </a:lnTo>
                  <a:lnTo>
                    <a:pt x="2484" y="380957"/>
                  </a:lnTo>
                  <a:lnTo>
                    <a:pt x="9770" y="335986"/>
                  </a:lnTo>
                  <a:lnTo>
                    <a:pt x="21605" y="292682"/>
                  </a:lnTo>
                  <a:lnTo>
                    <a:pt x="37735" y="251309"/>
                  </a:lnTo>
                  <a:lnTo>
                    <a:pt x="57908" y="212136"/>
                  </a:lnTo>
                  <a:lnTo>
                    <a:pt x="81872" y="175429"/>
                  </a:lnTo>
                  <a:lnTo>
                    <a:pt x="109373" y="141454"/>
                  </a:lnTo>
                  <a:lnTo>
                    <a:pt x="140159" y="110477"/>
                  </a:lnTo>
                  <a:lnTo>
                    <a:pt x="173978" y="82766"/>
                  </a:lnTo>
                  <a:lnTo>
                    <a:pt x="210576" y="58587"/>
                  </a:lnTo>
                  <a:lnTo>
                    <a:pt x="249701" y="38206"/>
                  </a:lnTo>
                  <a:lnTo>
                    <a:pt x="291100" y="21891"/>
                  </a:lnTo>
                  <a:lnTo>
                    <a:pt x="334521" y="9907"/>
                  </a:lnTo>
                  <a:lnTo>
                    <a:pt x="379711" y="2521"/>
                  </a:lnTo>
                  <a:lnTo>
                    <a:pt x="426417" y="0"/>
                  </a:lnTo>
                  <a:close/>
                </a:path>
              </a:pathLst>
            </a:custGeom>
            <a:solidFill>
              <a:srgbClr val="FFFFFF"/>
            </a:solidFill>
          </p:spPr>
          <p:txBody>
            <a:bodyPr wrap="square" lIns="0" tIns="0" rIns="0" bIns="0" rtlCol="0"/>
            <a:lstStyle/>
            <a:p>
              <a:endParaRPr/>
            </a:p>
          </p:txBody>
        </p:sp>
        <p:sp>
          <p:nvSpPr>
            <p:cNvPr id="11" name="object 11"/>
            <p:cNvSpPr/>
            <p:nvPr/>
          </p:nvSpPr>
          <p:spPr>
            <a:xfrm>
              <a:off x="904925" y="514125"/>
              <a:ext cx="873125" cy="875030"/>
            </a:xfrm>
            <a:custGeom>
              <a:avLst/>
              <a:gdLst/>
              <a:ahLst/>
              <a:cxnLst/>
              <a:rect l="l" t="t" r="r" b="b"/>
              <a:pathLst>
                <a:path w="873125" h="875030">
                  <a:moveTo>
                    <a:pt x="436392" y="0"/>
                  </a:moveTo>
                  <a:lnTo>
                    <a:pt x="484094" y="2555"/>
                  </a:lnTo>
                  <a:lnTo>
                    <a:pt x="530271" y="10046"/>
                  </a:lnTo>
                  <a:lnTo>
                    <a:pt x="574661" y="22211"/>
                  </a:lnTo>
                  <a:lnTo>
                    <a:pt x="617003" y="38787"/>
                  </a:lnTo>
                  <a:lnTo>
                    <a:pt x="657036" y="59513"/>
                  </a:lnTo>
                  <a:lnTo>
                    <a:pt x="694497" y="84126"/>
                  </a:lnTo>
                  <a:lnTo>
                    <a:pt x="729125" y="112364"/>
                  </a:lnTo>
                  <a:lnTo>
                    <a:pt x="760659" y="143965"/>
                  </a:lnTo>
                  <a:lnTo>
                    <a:pt x="788837" y="178668"/>
                  </a:lnTo>
                  <a:lnTo>
                    <a:pt x="813398" y="216209"/>
                  </a:lnTo>
                  <a:lnTo>
                    <a:pt x="834080" y="256327"/>
                  </a:lnTo>
                  <a:lnTo>
                    <a:pt x="850620" y="298759"/>
                  </a:lnTo>
                  <a:lnTo>
                    <a:pt x="862759" y="343244"/>
                  </a:lnTo>
                  <a:lnTo>
                    <a:pt x="870234" y="389520"/>
                  </a:lnTo>
                  <a:lnTo>
                    <a:pt x="872784" y="437323"/>
                  </a:lnTo>
                  <a:lnTo>
                    <a:pt x="870234" y="485127"/>
                  </a:lnTo>
                  <a:lnTo>
                    <a:pt x="862759" y="531403"/>
                  </a:lnTo>
                  <a:lnTo>
                    <a:pt x="850620" y="575888"/>
                  </a:lnTo>
                  <a:lnTo>
                    <a:pt x="834080" y="618320"/>
                  </a:lnTo>
                  <a:lnTo>
                    <a:pt x="813398" y="658438"/>
                  </a:lnTo>
                  <a:lnTo>
                    <a:pt x="788837" y="695979"/>
                  </a:lnTo>
                  <a:lnTo>
                    <a:pt x="760659" y="730682"/>
                  </a:lnTo>
                  <a:lnTo>
                    <a:pt x="729125" y="762283"/>
                  </a:lnTo>
                  <a:lnTo>
                    <a:pt x="694497" y="790521"/>
                  </a:lnTo>
                  <a:lnTo>
                    <a:pt x="657036" y="815134"/>
                  </a:lnTo>
                  <a:lnTo>
                    <a:pt x="617003" y="835860"/>
                  </a:lnTo>
                  <a:lnTo>
                    <a:pt x="574661" y="852436"/>
                  </a:lnTo>
                  <a:lnTo>
                    <a:pt x="530271" y="864601"/>
                  </a:lnTo>
                  <a:lnTo>
                    <a:pt x="484094" y="872092"/>
                  </a:lnTo>
                  <a:lnTo>
                    <a:pt x="436392" y="874647"/>
                  </a:lnTo>
                  <a:lnTo>
                    <a:pt x="388690" y="872061"/>
                  </a:lnTo>
                  <a:lnTo>
                    <a:pt x="342513" y="864485"/>
                  </a:lnTo>
                  <a:lnTo>
                    <a:pt x="307005" y="854655"/>
                  </a:lnTo>
                  <a:lnTo>
                    <a:pt x="436392" y="854655"/>
                  </a:lnTo>
                  <a:lnTo>
                    <a:pt x="484884" y="851807"/>
                  </a:lnTo>
                  <a:lnTo>
                    <a:pt x="531805" y="843494"/>
                  </a:lnTo>
                  <a:lnTo>
                    <a:pt x="576808" y="830066"/>
                  </a:lnTo>
                  <a:lnTo>
                    <a:pt x="619542" y="811874"/>
                  </a:lnTo>
                  <a:lnTo>
                    <a:pt x="659658" y="789266"/>
                  </a:lnTo>
                  <a:lnTo>
                    <a:pt x="696809" y="762593"/>
                  </a:lnTo>
                  <a:lnTo>
                    <a:pt x="730644" y="732205"/>
                  </a:lnTo>
                  <a:lnTo>
                    <a:pt x="760968" y="698297"/>
                  </a:lnTo>
                  <a:lnTo>
                    <a:pt x="787585" y="661067"/>
                  </a:lnTo>
                  <a:lnTo>
                    <a:pt x="810144" y="620865"/>
                  </a:lnTo>
                  <a:lnTo>
                    <a:pt x="828298" y="578039"/>
                  </a:lnTo>
                  <a:lnTo>
                    <a:pt x="841697" y="532941"/>
                  </a:lnTo>
                  <a:lnTo>
                    <a:pt x="849992" y="485919"/>
                  </a:lnTo>
                  <a:lnTo>
                    <a:pt x="852835" y="437323"/>
                  </a:lnTo>
                  <a:lnTo>
                    <a:pt x="849992" y="387803"/>
                  </a:lnTo>
                  <a:lnTo>
                    <a:pt x="841697" y="340118"/>
                  </a:lnTo>
                  <a:lnTo>
                    <a:pt x="828298" y="294575"/>
                  </a:lnTo>
                  <a:lnTo>
                    <a:pt x="810144" y="251480"/>
                  </a:lnTo>
                  <a:lnTo>
                    <a:pt x="787585" y="211139"/>
                  </a:lnTo>
                  <a:lnTo>
                    <a:pt x="760968" y="173858"/>
                  </a:lnTo>
                  <a:lnTo>
                    <a:pt x="730644" y="139943"/>
                  </a:lnTo>
                  <a:lnTo>
                    <a:pt x="696809" y="109554"/>
                  </a:lnTo>
                  <a:lnTo>
                    <a:pt x="659658" y="82882"/>
                  </a:lnTo>
                  <a:lnTo>
                    <a:pt x="619542" y="60274"/>
                  </a:lnTo>
                  <a:lnTo>
                    <a:pt x="576808" y="42082"/>
                  </a:lnTo>
                  <a:lnTo>
                    <a:pt x="531805" y="28654"/>
                  </a:lnTo>
                  <a:lnTo>
                    <a:pt x="484884" y="20341"/>
                  </a:lnTo>
                  <a:lnTo>
                    <a:pt x="436392" y="17492"/>
                  </a:lnTo>
                  <a:lnTo>
                    <a:pt x="316217" y="17492"/>
                  </a:lnTo>
                  <a:lnTo>
                    <a:pt x="343262" y="10046"/>
                  </a:lnTo>
                  <a:lnTo>
                    <a:pt x="389125" y="2555"/>
                  </a:lnTo>
                  <a:lnTo>
                    <a:pt x="436392" y="0"/>
                  </a:lnTo>
                  <a:close/>
                </a:path>
                <a:path w="873125" h="875030">
                  <a:moveTo>
                    <a:pt x="316217" y="17492"/>
                  </a:moveTo>
                  <a:lnTo>
                    <a:pt x="436392" y="17492"/>
                  </a:lnTo>
                  <a:lnTo>
                    <a:pt x="387900" y="20341"/>
                  </a:lnTo>
                  <a:lnTo>
                    <a:pt x="340978" y="28654"/>
                  </a:lnTo>
                  <a:lnTo>
                    <a:pt x="295976" y="42082"/>
                  </a:lnTo>
                  <a:lnTo>
                    <a:pt x="253242" y="60274"/>
                  </a:lnTo>
                  <a:lnTo>
                    <a:pt x="213125" y="82882"/>
                  </a:lnTo>
                  <a:lnTo>
                    <a:pt x="175974" y="109554"/>
                  </a:lnTo>
                  <a:lnTo>
                    <a:pt x="142139" y="139943"/>
                  </a:lnTo>
                  <a:lnTo>
                    <a:pt x="111815" y="174776"/>
                  </a:lnTo>
                  <a:lnTo>
                    <a:pt x="85199" y="212669"/>
                  </a:lnTo>
                  <a:lnTo>
                    <a:pt x="62639" y="253316"/>
                  </a:lnTo>
                  <a:lnTo>
                    <a:pt x="44486" y="296411"/>
                  </a:lnTo>
                  <a:lnTo>
                    <a:pt x="31086" y="341648"/>
                  </a:lnTo>
                  <a:lnTo>
                    <a:pt x="22791" y="388721"/>
                  </a:lnTo>
                  <a:lnTo>
                    <a:pt x="19948" y="437323"/>
                  </a:lnTo>
                  <a:lnTo>
                    <a:pt x="22791" y="485919"/>
                  </a:lnTo>
                  <a:lnTo>
                    <a:pt x="31086" y="532941"/>
                  </a:lnTo>
                  <a:lnTo>
                    <a:pt x="44486" y="578039"/>
                  </a:lnTo>
                  <a:lnTo>
                    <a:pt x="62639" y="620865"/>
                  </a:lnTo>
                  <a:lnTo>
                    <a:pt x="85199" y="661067"/>
                  </a:lnTo>
                  <a:lnTo>
                    <a:pt x="111815" y="698297"/>
                  </a:lnTo>
                  <a:lnTo>
                    <a:pt x="142139" y="732205"/>
                  </a:lnTo>
                  <a:lnTo>
                    <a:pt x="175974" y="762593"/>
                  </a:lnTo>
                  <a:lnTo>
                    <a:pt x="213125" y="789266"/>
                  </a:lnTo>
                  <a:lnTo>
                    <a:pt x="253242" y="811874"/>
                  </a:lnTo>
                  <a:lnTo>
                    <a:pt x="295976" y="830066"/>
                  </a:lnTo>
                  <a:lnTo>
                    <a:pt x="340978" y="843494"/>
                  </a:lnTo>
                  <a:lnTo>
                    <a:pt x="387900" y="851807"/>
                  </a:lnTo>
                  <a:lnTo>
                    <a:pt x="436392" y="854655"/>
                  </a:lnTo>
                  <a:lnTo>
                    <a:pt x="307005" y="854655"/>
                  </a:lnTo>
                  <a:lnTo>
                    <a:pt x="255780" y="835469"/>
                  </a:lnTo>
                  <a:lnTo>
                    <a:pt x="215748" y="814579"/>
                  </a:lnTo>
                  <a:lnTo>
                    <a:pt x="178287" y="789801"/>
                  </a:lnTo>
                  <a:lnTo>
                    <a:pt x="143658" y="761412"/>
                  </a:lnTo>
                  <a:lnTo>
                    <a:pt x="112124" y="729686"/>
                  </a:lnTo>
                  <a:lnTo>
                    <a:pt x="83946" y="694900"/>
                  </a:lnTo>
                  <a:lnTo>
                    <a:pt x="59386" y="657327"/>
                  </a:lnTo>
                  <a:lnTo>
                    <a:pt x="38704" y="617245"/>
                  </a:lnTo>
                  <a:lnTo>
                    <a:pt x="22163" y="574928"/>
                  </a:lnTo>
                  <a:lnTo>
                    <a:pt x="10024" y="530652"/>
                  </a:lnTo>
                  <a:lnTo>
                    <a:pt x="2549" y="484692"/>
                  </a:lnTo>
                  <a:lnTo>
                    <a:pt x="0" y="437323"/>
                  </a:lnTo>
                  <a:lnTo>
                    <a:pt x="2580" y="389520"/>
                  </a:lnTo>
                  <a:lnTo>
                    <a:pt x="10140" y="343244"/>
                  </a:lnTo>
                  <a:lnTo>
                    <a:pt x="22403" y="298759"/>
                  </a:lnTo>
                  <a:lnTo>
                    <a:pt x="39094" y="256327"/>
                  </a:lnTo>
                  <a:lnTo>
                    <a:pt x="59940" y="216209"/>
                  </a:lnTo>
                  <a:lnTo>
                    <a:pt x="84665" y="178668"/>
                  </a:lnTo>
                  <a:lnTo>
                    <a:pt x="112994" y="143965"/>
                  </a:lnTo>
                  <a:lnTo>
                    <a:pt x="144652" y="112364"/>
                  </a:lnTo>
                  <a:lnTo>
                    <a:pt x="179364" y="84126"/>
                  </a:lnTo>
                  <a:lnTo>
                    <a:pt x="216857" y="59513"/>
                  </a:lnTo>
                  <a:lnTo>
                    <a:pt x="256854" y="38787"/>
                  </a:lnTo>
                  <a:lnTo>
                    <a:pt x="299081" y="22211"/>
                  </a:lnTo>
                  <a:lnTo>
                    <a:pt x="316217" y="17492"/>
                  </a:lnTo>
                  <a:close/>
                </a:path>
              </a:pathLst>
            </a:custGeom>
            <a:solidFill>
              <a:srgbClr val="3C3C3C"/>
            </a:solidFill>
          </p:spPr>
          <p:txBody>
            <a:bodyPr wrap="square" lIns="0" tIns="0" rIns="0" bIns="0" rtlCol="0"/>
            <a:lstStyle/>
            <a:p>
              <a:endParaRPr/>
            </a:p>
          </p:txBody>
        </p:sp>
        <p:sp>
          <p:nvSpPr>
            <p:cNvPr id="12" name="object 12"/>
            <p:cNvSpPr/>
            <p:nvPr/>
          </p:nvSpPr>
          <p:spPr>
            <a:xfrm>
              <a:off x="1072001" y="679059"/>
              <a:ext cx="539115" cy="542290"/>
            </a:xfrm>
            <a:custGeom>
              <a:avLst/>
              <a:gdLst/>
              <a:ahLst/>
              <a:cxnLst/>
              <a:rect l="l" t="t" r="r" b="b"/>
              <a:pathLst>
                <a:path w="539115" h="542290">
                  <a:moveTo>
                    <a:pt x="269316" y="0"/>
                  </a:moveTo>
                  <a:lnTo>
                    <a:pt x="317301" y="5063"/>
                  </a:lnTo>
                  <a:lnTo>
                    <a:pt x="362638" y="18106"/>
                  </a:lnTo>
                  <a:lnTo>
                    <a:pt x="404527" y="38410"/>
                  </a:lnTo>
                  <a:lnTo>
                    <a:pt x="442169" y="65254"/>
                  </a:lnTo>
                  <a:lnTo>
                    <a:pt x="474761" y="97920"/>
                  </a:lnTo>
                  <a:lnTo>
                    <a:pt x="501504" y="135686"/>
                  </a:lnTo>
                  <a:lnTo>
                    <a:pt x="521597" y="177833"/>
                  </a:lnTo>
                  <a:lnTo>
                    <a:pt x="534239" y="223641"/>
                  </a:lnTo>
                  <a:lnTo>
                    <a:pt x="538632" y="272390"/>
                  </a:lnTo>
                  <a:lnTo>
                    <a:pt x="534322" y="320478"/>
                  </a:lnTo>
                  <a:lnTo>
                    <a:pt x="521884" y="365912"/>
                  </a:lnTo>
                  <a:lnTo>
                    <a:pt x="502058" y="407891"/>
                  </a:lnTo>
                  <a:lnTo>
                    <a:pt x="475582" y="445612"/>
                  </a:lnTo>
                  <a:lnTo>
                    <a:pt x="443195" y="478274"/>
                  </a:lnTo>
                  <a:lnTo>
                    <a:pt x="405636" y="505074"/>
                  </a:lnTo>
                  <a:lnTo>
                    <a:pt x="363644" y="525210"/>
                  </a:lnTo>
                  <a:lnTo>
                    <a:pt x="317958" y="537880"/>
                  </a:lnTo>
                  <a:lnTo>
                    <a:pt x="269316" y="542281"/>
                  </a:lnTo>
                  <a:lnTo>
                    <a:pt x="220674" y="537880"/>
                  </a:lnTo>
                  <a:lnTo>
                    <a:pt x="174987" y="525210"/>
                  </a:lnTo>
                  <a:lnTo>
                    <a:pt x="132995" y="505074"/>
                  </a:lnTo>
                  <a:lnTo>
                    <a:pt x="95436" y="478274"/>
                  </a:lnTo>
                  <a:lnTo>
                    <a:pt x="63049" y="445612"/>
                  </a:lnTo>
                  <a:lnTo>
                    <a:pt x="36573" y="407891"/>
                  </a:lnTo>
                  <a:lnTo>
                    <a:pt x="16747" y="365912"/>
                  </a:lnTo>
                  <a:lnTo>
                    <a:pt x="4310" y="320478"/>
                  </a:lnTo>
                  <a:lnTo>
                    <a:pt x="0" y="272390"/>
                  </a:lnTo>
                  <a:lnTo>
                    <a:pt x="4310" y="223558"/>
                  </a:lnTo>
                  <a:lnTo>
                    <a:pt x="16747" y="177545"/>
                  </a:lnTo>
                  <a:lnTo>
                    <a:pt x="36573" y="135130"/>
                  </a:lnTo>
                  <a:lnTo>
                    <a:pt x="63049" y="97097"/>
                  </a:lnTo>
                  <a:lnTo>
                    <a:pt x="95436" y="64226"/>
                  </a:lnTo>
                  <a:lnTo>
                    <a:pt x="132995" y="37299"/>
                  </a:lnTo>
                  <a:lnTo>
                    <a:pt x="174987" y="17098"/>
                  </a:lnTo>
                  <a:lnTo>
                    <a:pt x="220674" y="4404"/>
                  </a:lnTo>
                  <a:lnTo>
                    <a:pt x="269316" y="0"/>
                  </a:lnTo>
                  <a:close/>
                </a:path>
              </a:pathLst>
            </a:custGeom>
            <a:solidFill>
              <a:srgbClr val="77C6FB"/>
            </a:solidFill>
          </p:spPr>
          <p:txBody>
            <a:bodyPr wrap="square" lIns="0" tIns="0" rIns="0" bIns="0" rtlCol="0"/>
            <a:lstStyle/>
            <a:p>
              <a:endParaRPr/>
            </a:p>
          </p:txBody>
        </p:sp>
        <p:sp>
          <p:nvSpPr>
            <p:cNvPr id="13" name="object 13"/>
            <p:cNvSpPr/>
            <p:nvPr/>
          </p:nvSpPr>
          <p:spPr>
            <a:xfrm>
              <a:off x="1062026" y="671562"/>
              <a:ext cx="558800" cy="557530"/>
            </a:xfrm>
            <a:custGeom>
              <a:avLst/>
              <a:gdLst/>
              <a:ahLst/>
              <a:cxnLst/>
              <a:rect l="l" t="t" r="r" b="b"/>
              <a:pathLst>
                <a:path w="558800" h="557530">
                  <a:moveTo>
                    <a:pt x="279291" y="0"/>
                  </a:moveTo>
                  <a:lnTo>
                    <a:pt x="324681" y="3653"/>
                  </a:lnTo>
                  <a:lnTo>
                    <a:pt x="367707" y="14234"/>
                  </a:lnTo>
                  <a:lnTo>
                    <a:pt x="407800" y="31172"/>
                  </a:lnTo>
                  <a:lnTo>
                    <a:pt x="444392" y="53898"/>
                  </a:lnTo>
                  <a:lnTo>
                    <a:pt x="476915" y="81842"/>
                  </a:lnTo>
                  <a:lnTo>
                    <a:pt x="504799" y="114433"/>
                  </a:lnTo>
                  <a:lnTo>
                    <a:pt x="527476" y="151104"/>
                  </a:lnTo>
                  <a:lnTo>
                    <a:pt x="544379" y="191282"/>
                  </a:lnTo>
                  <a:lnTo>
                    <a:pt x="554937" y="234400"/>
                  </a:lnTo>
                  <a:lnTo>
                    <a:pt x="558582" y="279887"/>
                  </a:lnTo>
                  <a:lnTo>
                    <a:pt x="554937" y="324696"/>
                  </a:lnTo>
                  <a:lnTo>
                    <a:pt x="544379" y="367272"/>
                  </a:lnTo>
                  <a:lnTo>
                    <a:pt x="527476" y="407028"/>
                  </a:lnTo>
                  <a:lnTo>
                    <a:pt x="504799" y="443381"/>
                  </a:lnTo>
                  <a:lnTo>
                    <a:pt x="476915" y="475745"/>
                  </a:lnTo>
                  <a:lnTo>
                    <a:pt x="444392" y="503537"/>
                  </a:lnTo>
                  <a:lnTo>
                    <a:pt x="407800" y="526170"/>
                  </a:lnTo>
                  <a:lnTo>
                    <a:pt x="367707" y="543061"/>
                  </a:lnTo>
                  <a:lnTo>
                    <a:pt x="324681" y="553624"/>
                  </a:lnTo>
                  <a:lnTo>
                    <a:pt x="279291" y="557275"/>
                  </a:lnTo>
                  <a:lnTo>
                    <a:pt x="233901" y="553691"/>
                  </a:lnTo>
                  <a:lnTo>
                    <a:pt x="190875" y="543301"/>
                  </a:lnTo>
                  <a:lnTo>
                    <a:pt x="182407" y="539782"/>
                  </a:lnTo>
                  <a:lnTo>
                    <a:pt x="279291" y="539782"/>
                  </a:lnTo>
                  <a:lnTo>
                    <a:pt x="331970" y="534355"/>
                  </a:lnTo>
                  <a:lnTo>
                    <a:pt x="380908" y="518853"/>
                  </a:lnTo>
                  <a:lnTo>
                    <a:pt x="425171" y="494449"/>
                  </a:lnTo>
                  <a:lnTo>
                    <a:pt x="463823" y="462313"/>
                  </a:lnTo>
                  <a:lnTo>
                    <a:pt x="494449" y="425024"/>
                  </a:lnTo>
                  <a:lnTo>
                    <a:pt x="518060" y="381408"/>
                  </a:lnTo>
                  <a:lnTo>
                    <a:pt x="533256" y="332639"/>
                  </a:lnTo>
                  <a:lnTo>
                    <a:pt x="538633" y="279887"/>
                  </a:lnTo>
                  <a:lnTo>
                    <a:pt x="533607" y="227095"/>
                  </a:lnTo>
                  <a:lnTo>
                    <a:pt x="518996" y="178053"/>
                  </a:lnTo>
                  <a:lnTo>
                    <a:pt x="495501" y="133696"/>
                  </a:lnTo>
                  <a:lnTo>
                    <a:pt x="463823" y="94961"/>
                  </a:lnTo>
                  <a:lnTo>
                    <a:pt x="425171" y="62826"/>
                  </a:lnTo>
                  <a:lnTo>
                    <a:pt x="380908" y="38421"/>
                  </a:lnTo>
                  <a:lnTo>
                    <a:pt x="331970" y="22920"/>
                  </a:lnTo>
                  <a:lnTo>
                    <a:pt x="279291" y="17492"/>
                  </a:lnTo>
                  <a:lnTo>
                    <a:pt x="183162" y="17492"/>
                  </a:lnTo>
                  <a:lnTo>
                    <a:pt x="190875" y="14234"/>
                  </a:lnTo>
                  <a:lnTo>
                    <a:pt x="233901" y="3653"/>
                  </a:lnTo>
                  <a:lnTo>
                    <a:pt x="279291" y="0"/>
                  </a:lnTo>
                  <a:close/>
                </a:path>
                <a:path w="558800" h="557530">
                  <a:moveTo>
                    <a:pt x="183162" y="17492"/>
                  </a:moveTo>
                  <a:lnTo>
                    <a:pt x="279291" y="17492"/>
                  </a:lnTo>
                  <a:lnTo>
                    <a:pt x="226612" y="23974"/>
                  </a:lnTo>
                  <a:lnTo>
                    <a:pt x="177674" y="39359"/>
                  </a:lnTo>
                  <a:lnTo>
                    <a:pt x="133411" y="63177"/>
                  </a:lnTo>
                  <a:lnTo>
                    <a:pt x="94759" y="94961"/>
                  </a:lnTo>
                  <a:lnTo>
                    <a:pt x="64133" y="133696"/>
                  </a:lnTo>
                  <a:lnTo>
                    <a:pt x="40521" y="178053"/>
                  </a:lnTo>
                  <a:lnTo>
                    <a:pt x="25326" y="227095"/>
                  </a:lnTo>
                  <a:lnTo>
                    <a:pt x="19949" y="279887"/>
                  </a:lnTo>
                  <a:lnTo>
                    <a:pt x="23923" y="331233"/>
                  </a:lnTo>
                  <a:lnTo>
                    <a:pt x="38651" y="379534"/>
                  </a:lnTo>
                  <a:lnTo>
                    <a:pt x="62731" y="423618"/>
                  </a:lnTo>
                  <a:lnTo>
                    <a:pt x="94759" y="462313"/>
                  </a:lnTo>
                  <a:lnTo>
                    <a:pt x="133411" y="494449"/>
                  </a:lnTo>
                  <a:lnTo>
                    <a:pt x="177674" y="518853"/>
                  </a:lnTo>
                  <a:lnTo>
                    <a:pt x="226612" y="534355"/>
                  </a:lnTo>
                  <a:lnTo>
                    <a:pt x="279291" y="539782"/>
                  </a:lnTo>
                  <a:lnTo>
                    <a:pt x="182407" y="539782"/>
                  </a:lnTo>
                  <a:lnTo>
                    <a:pt x="114190" y="504256"/>
                  </a:lnTo>
                  <a:lnTo>
                    <a:pt x="81667" y="476682"/>
                  </a:lnTo>
                  <a:lnTo>
                    <a:pt x="53783" y="444460"/>
                  </a:lnTo>
                  <a:lnTo>
                    <a:pt x="31106" y="408130"/>
                  </a:lnTo>
                  <a:lnTo>
                    <a:pt x="14203" y="368231"/>
                  </a:lnTo>
                  <a:lnTo>
                    <a:pt x="3645" y="325303"/>
                  </a:lnTo>
                  <a:lnTo>
                    <a:pt x="0" y="279887"/>
                  </a:lnTo>
                  <a:lnTo>
                    <a:pt x="3645" y="234400"/>
                  </a:lnTo>
                  <a:lnTo>
                    <a:pt x="14203" y="191282"/>
                  </a:lnTo>
                  <a:lnTo>
                    <a:pt x="31106" y="151104"/>
                  </a:lnTo>
                  <a:lnTo>
                    <a:pt x="53783" y="114433"/>
                  </a:lnTo>
                  <a:lnTo>
                    <a:pt x="81667" y="81842"/>
                  </a:lnTo>
                  <a:lnTo>
                    <a:pt x="114190" y="53898"/>
                  </a:lnTo>
                  <a:lnTo>
                    <a:pt x="150782" y="31172"/>
                  </a:lnTo>
                  <a:lnTo>
                    <a:pt x="183162" y="17492"/>
                  </a:lnTo>
                  <a:close/>
                </a:path>
              </a:pathLst>
            </a:custGeom>
            <a:solidFill>
              <a:srgbClr val="3C3C3C"/>
            </a:solidFill>
          </p:spPr>
          <p:txBody>
            <a:bodyPr wrap="square" lIns="0" tIns="0" rIns="0" bIns="0" rtlCol="0"/>
            <a:lstStyle/>
            <a:p>
              <a:endParaRPr/>
            </a:p>
          </p:txBody>
        </p:sp>
        <p:sp>
          <p:nvSpPr>
            <p:cNvPr id="14" name="object 14"/>
            <p:cNvSpPr/>
            <p:nvPr/>
          </p:nvSpPr>
          <p:spPr>
            <a:xfrm>
              <a:off x="1065682" y="2302354"/>
              <a:ext cx="561340" cy="561340"/>
            </a:xfrm>
            <a:custGeom>
              <a:avLst/>
              <a:gdLst/>
              <a:ahLst/>
              <a:cxnLst/>
              <a:rect l="l" t="t" r="r" b="b"/>
              <a:pathLst>
                <a:path w="561339" h="561339">
                  <a:moveTo>
                    <a:pt x="280579" y="0"/>
                  </a:moveTo>
                  <a:lnTo>
                    <a:pt x="326448" y="3632"/>
                  </a:lnTo>
                  <a:lnTo>
                    <a:pt x="369828" y="14163"/>
                  </a:lnTo>
                  <a:lnTo>
                    <a:pt x="410170" y="31040"/>
                  </a:lnTo>
                  <a:lnTo>
                    <a:pt x="446921" y="53712"/>
                  </a:lnTo>
                  <a:lnTo>
                    <a:pt x="479530" y="81629"/>
                  </a:lnTo>
                  <a:lnTo>
                    <a:pt x="507447" y="114238"/>
                  </a:lnTo>
                  <a:lnTo>
                    <a:pt x="530119" y="150989"/>
                  </a:lnTo>
                  <a:lnTo>
                    <a:pt x="546996" y="191331"/>
                  </a:lnTo>
                  <a:lnTo>
                    <a:pt x="557526" y="234711"/>
                  </a:lnTo>
                  <a:lnTo>
                    <a:pt x="561159" y="280580"/>
                  </a:lnTo>
                  <a:lnTo>
                    <a:pt x="557459" y="326449"/>
                  </a:lnTo>
                  <a:lnTo>
                    <a:pt x="546758" y="369829"/>
                  </a:lnTo>
                  <a:lnTo>
                    <a:pt x="529650" y="410171"/>
                  </a:lnTo>
                  <a:lnTo>
                    <a:pt x="506732" y="446922"/>
                  </a:lnTo>
                  <a:lnTo>
                    <a:pt x="478599" y="479531"/>
                  </a:lnTo>
                  <a:lnTo>
                    <a:pt x="445849" y="507448"/>
                  </a:lnTo>
                  <a:lnTo>
                    <a:pt x="409075" y="530120"/>
                  </a:lnTo>
                  <a:lnTo>
                    <a:pt x="368875" y="546997"/>
                  </a:lnTo>
                  <a:lnTo>
                    <a:pt x="325845" y="557528"/>
                  </a:lnTo>
                  <a:lnTo>
                    <a:pt x="280579" y="561160"/>
                  </a:lnTo>
                  <a:lnTo>
                    <a:pt x="234711" y="557461"/>
                  </a:lnTo>
                  <a:lnTo>
                    <a:pt x="191330" y="546759"/>
                  </a:lnTo>
                  <a:lnTo>
                    <a:pt x="150989" y="529651"/>
                  </a:lnTo>
                  <a:lnTo>
                    <a:pt x="114238" y="506733"/>
                  </a:lnTo>
                  <a:lnTo>
                    <a:pt x="81628" y="478600"/>
                  </a:lnTo>
                  <a:lnTo>
                    <a:pt x="53712" y="445849"/>
                  </a:lnTo>
                  <a:lnTo>
                    <a:pt x="31040" y="409076"/>
                  </a:lnTo>
                  <a:lnTo>
                    <a:pt x="14163" y="368876"/>
                  </a:lnTo>
                  <a:lnTo>
                    <a:pt x="3632" y="325845"/>
                  </a:lnTo>
                  <a:lnTo>
                    <a:pt x="0" y="280580"/>
                  </a:lnTo>
                  <a:lnTo>
                    <a:pt x="3632" y="234711"/>
                  </a:lnTo>
                  <a:lnTo>
                    <a:pt x="14163" y="191331"/>
                  </a:lnTo>
                  <a:lnTo>
                    <a:pt x="31040" y="150989"/>
                  </a:lnTo>
                  <a:lnTo>
                    <a:pt x="53712" y="114238"/>
                  </a:lnTo>
                  <a:lnTo>
                    <a:pt x="81628" y="81629"/>
                  </a:lnTo>
                  <a:lnTo>
                    <a:pt x="114238" y="53712"/>
                  </a:lnTo>
                  <a:lnTo>
                    <a:pt x="150989" y="31040"/>
                  </a:lnTo>
                  <a:lnTo>
                    <a:pt x="191330" y="14163"/>
                  </a:lnTo>
                  <a:lnTo>
                    <a:pt x="234711" y="3632"/>
                  </a:lnTo>
                  <a:lnTo>
                    <a:pt x="280579" y="0"/>
                  </a:lnTo>
                  <a:close/>
                </a:path>
              </a:pathLst>
            </a:custGeom>
            <a:solidFill>
              <a:srgbClr val="FFFFFF"/>
            </a:solidFill>
          </p:spPr>
          <p:txBody>
            <a:bodyPr wrap="square" lIns="0" tIns="0" rIns="0" bIns="0" rtlCol="0"/>
            <a:lstStyle/>
            <a:p>
              <a:endParaRPr/>
            </a:p>
          </p:txBody>
        </p:sp>
        <p:sp>
          <p:nvSpPr>
            <p:cNvPr id="15" name="object 15"/>
            <p:cNvSpPr/>
            <p:nvPr/>
          </p:nvSpPr>
          <p:spPr>
            <a:xfrm>
              <a:off x="1055750" y="2292422"/>
              <a:ext cx="581025" cy="581025"/>
            </a:xfrm>
            <a:custGeom>
              <a:avLst/>
              <a:gdLst/>
              <a:ahLst/>
              <a:cxnLst/>
              <a:rect l="l" t="t" r="r" b="b"/>
              <a:pathLst>
                <a:path w="581025" h="581025">
                  <a:moveTo>
                    <a:pt x="290512" y="0"/>
                  </a:moveTo>
                  <a:lnTo>
                    <a:pt x="337262" y="3776"/>
                  </a:lnTo>
                  <a:lnTo>
                    <a:pt x="381748" y="14719"/>
                  </a:lnTo>
                  <a:lnTo>
                    <a:pt x="423344" y="32246"/>
                  </a:lnTo>
                  <a:lnTo>
                    <a:pt x="461423" y="55778"/>
                  </a:lnTo>
                  <a:lnTo>
                    <a:pt x="495361" y="84732"/>
                  </a:lnTo>
                  <a:lnTo>
                    <a:pt x="524531" y="118529"/>
                  </a:lnTo>
                  <a:lnTo>
                    <a:pt x="548309" y="156586"/>
                  </a:lnTo>
                  <a:lnTo>
                    <a:pt x="566067" y="198323"/>
                  </a:lnTo>
                  <a:lnTo>
                    <a:pt x="577181" y="243158"/>
                  </a:lnTo>
                  <a:lnTo>
                    <a:pt x="581025" y="290512"/>
                  </a:lnTo>
                  <a:lnTo>
                    <a:pt x="577181" y="337262"/>
                  </a:lnTo>
                  <a:lnTo>
                    <a:pt x="566067" y="381748"/>
                  </a:lnTo>
                  <a:lnTo>
                    <a:pt x="548308" y="423343"/>
                  </a:lnTo>
                  <a:lnTo>
                    <a:pt x="524531" y="461423"/>
                  </a:lnTo>
                  <a:lnTo>
                    <a:pt x="495361" y="495361"/>
                  </a:lnTo>
                  <a:lnTo>
                    <a:pt x="461423" y="524531"/>
                  </a:lnTo>
                  <a:lnTo>
                    <a:pt x="423343" y="548308"/>
                  </a:lnTo>
                  <a:lnTo>
                    <a:pt x="381748" y="566067"/>
                  </a:lnTo>
                  <a:lnTo>
                    <a:pt x="337262" y="577181"/>
                  </a:lnTo>
                  <a:lnTo>
                    <a:pt x="290512" y="581024"/>
                  </a:lnTo>
                  <a:lnTo>
                    <a:pt x="243158" y="577181"/>
                  </a:lnTo>
                  <a:lnTo>
                    <a:pt x="198323" y="566067"/>
                  </a:lnTo>
                  <a:lnTo>
                    <a:pt x="192627" y="563643"/>
                  </a:lnTo>
                  <a:lnTo>
                    <a:pt x="290512" y="563643"/>
                  </a:lnTo>
                  <a:lnTo>
                    <a:pt x="344828" y="558212"/>
                  </a:lnTo>
                  <a:lnTo>
                    <a:pt x="395419" y="542538"/>
                  </a:lnTo>
                  <a:lnTo>
                    <a:pt x="441355" y="517552"/>
                  </a:lnTo>
                  <a:lnTo>
                    <a:pt x="481704" y="484187"/>
                  </a:lnTo>
                  <a:lnTo>
                    <a:pt x="515070" y="444885"/>
                  </a:lnTo>
                  <a:lnTo>
                    <a:pt x="540055" y="398833"/>
                  </a:lnTo>
                  <a:lnTo>
                    <a:pt x="555729" y="347660"/>
                  </a:lnTo>
                  <a:lnTo>
                    <a:pt x="561161" y="292995"/>
                  </a:lnTo>
                  <a:lnTo>
                    <a:pt x="555729" y="237243"/>
                  </a:lnTo>
                  <a:lnTo>
                    <a:pt x="540055" y="185915"/>
                  </a:lnTo>
                  <a:lnTo>
                    <a:pt x="515070" y="139708"/>
                  </a:lnTo>
                  <a:lnTo>
                    <a:pt x="481704" y="99320"/>
                  </a:lnTo>
                  <a:lnTo>
                    <a:pt x="442402" y="67002"/>
                  </a:lnTo>
                  <a:lnTo>
                    <a:pt x="396350" y="41900"/>
                  </a:lnTo>
                  <a:lnTo>
                    <a:pt x="345177" y="25644"/>
                  </a:lnTo>
                  <a:lnTo>
                    <a:pt x="290512" y="19863"/>
                  </a:lnTo>
                  <a:lnTo>
                    <a:pt x="186792" y="19863"/>
                  </a:lnTo>
                  <a:lnTo>
                    <a:pt x="198323" y="14957"/>
                  </a:lnTo>
                  <a:lnTo>
                    <a:pt x="243159" y="3843"/>
                  </a:lnTo>
                  <a:lnTo>
                    <a:pt x="290512" y="0"/>
                  </a:lnTo>
                  <a:close/>
                </a:path>
                <a:path w="581025" h="581025">
                  <a:moveTo>
                    <a:pt x="186792" y="19863"/>
                  </a:moveTo>
                  <a:lnTo>
                    <a:pt x="290512" y="19863"/>
                  </a:lnTo>
                  <a:lnTo>
                    <a:pt x="236196" y="25295"/>
                  </a:lnTo>
                  <a:lnTo>
                    <a:pt x="185605" y="40969"/>
                  </a:lnTo>
                  <a:lnTo>
                    <a:pt x="139669" y="65954"/>
                  </a:lnTo>
                  <a:lnTo>
                    <a:pt x="99320" y="99320"/>
                  </a:lnTo>
                  <a:lnTo>
                    <a:pt x="64519" y="138621"/>
                  </a:lnTo>
                  <a:lnTo>
                    <a:pt x="38797" y="184673"/>
                  </a:lnTo>
                  <a:lnTo>
                    <a:pt x="22851" y="235847"/>
                  </a:lnTo>
                  <a:lnTo>
                    <a:pt x="17381" y="290512"/>
                  </a:lnTo>
                  <a:lnTo>
                    <a:pt x="24248" y="346263"/>
                  </a:lnTo>
                  <a:lnTo>
                    <a:pt x="40659" y="397592"/>
                  </a:lnTo>
                  <a:lnTo>
                    <a:pt x="65916" y="443799"/>
                  </a:lnTo>
                  <a:lnTo>
                    <a:pt x="99320" y="484187"/>
                  </a:lnTo>
                  <a:lnTo>
                    <a:pt x="138622" y="517552"/>
                  </a:lnTo>
                  <a:lnTo>
                    <a:pt x="184674" y="542538"/>
                  </a:lnTo>
                  <a:lnTo>
                    <a:pt x="235847" y="558212"/>
                  </a:lnTo>
                  <a:lnTo>
                    <a:pt x="290512" y="563643"/>
                  </a:lnTo>
                  <a:lnTo>
                    <a:pt x="192627" y="563643"/>
                  </a:lnTo>
                  <a:lnTo>
                    <a:pt x="156586" y="548308"/>
                  </a:lnTo>
                  <a:lnTo>
                    <a:pt x="118529" y="524531"/>
                  </a:lnTo>
                  <a:lnTo>
                    <a:pt x="84732" y="495360"/>
                  </a:lnTo>
                  <a:lnTo>
                    <a:pt x="55778" y="461423"/>
                  </a:lnTo>
                  <a:lnTo>
                    <a:pt x="32246" y="423343"/>
                  </a:lnTo>
                  <a:lnTo>
                    <a:pt x="14719" y="381748"/>
                  </a:lnTo>
                  <a:lnTo>
                    <a:pt x="3776" y="337262"/>
                  </a:lnTo>
                  <a:lnTo>
                    <a:pt x="0" y="290512"/>
                  </a:lnTo>
                  <a:lnTo>
                    <a:pt x="3776" y="243762"/>
                  </a:lnTo>
                  <a:lnTo>
                    <a:pt x="14719" y="199276"/>
                  </a:lnTo>
                  <a:lnTo>
                    <a:pt x="32246" y="157681"/>
                  </a:lnTo>
                  <a:lnTo>
                    <a:pt x="55778" y="119601"/>
                  </a:lnTo>
                  <a:lnTo>
                    <a:pt x="84732" y="85663"/>
                  </a:lnTo>
                  <a:lnTo>
                    <a:pt x="118529" y="56493"/>
                  </a:lnTo>
                  <a:lnTo>
                    <a:pt x="156586" y="32716"/>
                  </a:lnTo>
                  <a:lnTo>
                    <a:pt x="186792" y="19863"/>
                  </a:lnTo>
                  <a:close/>
                </a:path>
              </a:pathLst>
            </a:custGeom>
            <a:solidFill>
              <a:srgbClr val="3C3C3C"/>
            </a:solidFill>
          </p:spPr>
          <p:txBody>
            <a:bodyPr wrap="square" lIns="0" tIns="0" rIns="0" bIns="0" rtlCol="0"/>
            <a:lstStyle/>
            <a:p>
              <a:endParaRPr/>
            </a:p>
          </p:txBody>
        </p:sp>
        <p:sp>
          <p:nvSpPr>
            <p:cNvPr id="16" name="object 16"/>
            <p:cNvSpPr/>
            <p:nvPr/>
          </p:nvSpPr>
          <p:spPr>
            <a:xfrm>
              <a:off x="1189832" y="2426504"/>
              <a:ext cx="313055" cy="315595"/>
            </a:xfrm>
            <a:custGeom>
              <a:avLst/>
              <a:gdLst/>
              <a:ahLst/>
              <a:cxnLst/>
              <a:rect l="l" t="t" r="r" b="b"/>
              <a:pathLst>
                <a:path w="313055" h="315594">
                  <a:moveTo>
                    <a:pt x="156429" y="0"/>
                  </a:moveTo>
                  <a:lnTo>
                    <a:pt x="205115" y="9137"/>
                  </a:lnTo>
                  <a:lnTo>
                    <a:pt x="247962" y="31981"/>
                  </a:lnTo>
                  <a:lnTo>
                    <a:pt x="282108" y="66147"/>
                  </a:lnTo>
                  <a:lnTo>
                    <a:pt x="304694" y="109252"/>
                  </a:lnTo>
                  <a:lnTo>
                    <a:pt x="312858" y="158912"/>
                  </a:lnTo>
                  <a:lnTo>
                    <a:pt x="304932" y="207599"/>
                  </a:lnTo>
                  <a:lnTo>
                    <a:pt x="282824" y="250446"/>
                  </a:lnTo>
                  <a:lnTo>
                    <a:pt x="249035" y="284592"/>
                  </a:lnTo>
                  <a:lnTo>
                    <a:pt x="206069" y="307178"/>
                  </a:lnTo>
                  <a:lnTo>
                    <a:pt x="156429" y="315342"/>
                  </a:lnTo>
                  <a:lnTo>
                    <a:pt x="106789" y="307416"/>
                  </a:lnTo>
                  <a:lnTo>
                    <a:pt x="63823" y="285308"/>
                  </a:lnTo>
                  <a:lnTo>
                    <a:pt x="30034" y="251519"/>
                  </a:lnTo>
                  <a:lnTo>
                    <a:pt x="7925" y="208553"/>
                  </a:lnTo>
                  <a:lnTo>
                    <a:pt x="0" y="158912"/>
                  </a:lnTo>
                  <a:lnTo>
                    <a:pt x="7925" y="108060"/>
                  </a:lnTo>
                  <a:lnTo>
                    <a:pt x="30034" y="64359"/>
                  </a:lnTo>
                  <a:lnTo>
                    <a:pt x="63823" y="30193"/>
                  </a:lnTo>
                  <a:lnTo>
                    <a:pt x="106789" y="7945"/>
                  </a:lnTo>
                  <a:lnTo>
                    <a:pt x="156429" y="0"/>
                  </a:lnTo>
                  <a:close/>
                </a:path>
              </a:pathLst>
            </a:custGeom>
            <a:solidFill>
              <a:srgbClr val="77C6FB"/>
            </a:solidFill>
          </p:spPr>
          <p:txBody>
            <a:bodyPr wrap="square" lIns="0" tIns="0" rIns="0" bIns="0" rtlCol="0"/>
            <a:lstStyle/>
            <a:p>
              <a:endParaRPr/>
            </a:p>
          </p:txBody>
        </p:sp>
        <p:sp>
          <p:nvSpPr>
            <p:cNvPr id="17" name="object 17"/>
            <p:cNvSpPr/>
            <p:nvPr/>
          </p:nvSpPr>
          <p:spPr>
            <a:xfrm>
              <a:off x="1179900" y="2416572"/>
              <a:ext cx="332740" cy="332740"/>
            </a:xfrm>
            <a:custGeom>
              <a:avLst/>
              <a:gdLst/>
              <a:ahLst/>
              <a:cxnLst/>
              <a:rect l="l" t="t" r="r" b="b"/>
              <a:pathLst>
                <a:path w="332740" h="332739">
                  <a:moveTo>
                    <a:pt x="166362" y="0"/>
                  </a:moveTo>
                  <a:lnTo>
                    <a:pt x="210585" y="5943"/>
                  </a:lnTo>
                  <a:lnTo>
                    <a:pt x="250324" y="22714"/>
                  </a:lnTo>
                  <a:lnTo>
                    <a:pt x="283994" y="48729"/>
                  </a:lnTo>
                  <a:lnTo>
                    <a:pt x="310009" y="82399"/>
                  </a:lnTo>
                  <a:lnTo>
                    <a:pt x="326780" y="122138"/>
                  </a:lnTo>
                  <a:lnTo>
                    <a:pt x="332724" y="166361"/>
                  </a:lnTo>
                  <a:lnTo>
                    <a:pt x="326780" y="210584"/>
                  </a:lnTo>
                  <a:lnTo>
                    <a:pt x="310009" y="250324"/>
                  </a:lnTo>
                  <a:lnTo>
                    <a:pt x="283994" y="283994"/>
                  </a:lnTo>
                  <a:lnTo>
                    <a:pt x="250324" y="310008"/>
                  </a:lnTo>
                  <a:lnTo>
                    <a:pt x="210584" y="326780"/>
                  </a:lnTo>
                  <a:lnTo>
                    <a:pt x="166362" y="332723"/>
                  </a:lnTo>
                  <a:lnTo>
                    <a:pt x="122138" y="326780"/>
                  </a:lnTo>
                  <a:lnTo>
                    <a:pt x="95037" y="315342"/>
                  </a:lnTo>
                  <a:lnTo>
                    <a:pt x="166362" y="315342"/>
                  </a:lnTo>
                  <a:lnTo>
                    <a:pt x="196624" y="311152"/>
                  </a:lnTo>
                  <a:lnTo>
                    <a:pt x="248767" y="288805"/>
                  </a:lnTo>
                  <a:lnTo>
                    <a:pt x="287719" y="248766"/>
                  </a:lnTo>
                  <a:lnTo>
                    <a:pt x="309756" y="196623"/>
                  </a:lnTo>
                  <a:lnTo>
                    <a:pt x="312860" y="166361"/>
                  </a:lnTo>
                  <a:lnTo>
                    <a:pt x="310105" y="137147"/>
                  </a:lnTo>
                  <a:lnTo>
                    <a:pt x="288766" y="84306"/>
                  </a:lnTo>
                  <a:lnTo>
                    <a:pt x="248766" y="45004"/>
                  </a:lnTo>
                  <a:lnTo>
                    <a:pt x="196623" y="22967"/>
                  </a:lnTo>
                  <a:lnTo>
                    <a:pt x="166362" y="19864"/>
                  </a:lnTo>
                  <a:lnTo>
                    <a:pt x="89154" y="19864"/>
                  </a:lnTo>
                  <a:lnTo>
                    <a:pt x="122139" y="5943"/>
                  </a:lnTo>
                  <a:lnTo>
                    <a:pt x="166362" y="0"/>
                  </a:lnTo>
                  <a:close/>
                </a:path>
                <a:path w="332740" h="332739">
                  <a:moveTo>
                    <a:pt x="89154" y="19864"/>
                  </a:moveTo>
                  <a:lnTo>
                    <a:pt x="166362" y="19864"/>
                  </a:lnTo>
                  <a:lnTo>
                    <a:pt x="137147" y="22618"/>
                  </a:lnTo>
                  <a:lnTo>
                    <a:pt x="109562" y="30727"/>
                  </a:lnTo>
                  <a:lnTo>
                    <a:pt x="62075" y="62075"/>
                  </a:lnTo>
                  <a:lnTo>
                    <a:pt x="29486" y="107700"/>
                  </a:lnTo>
                  <a:lnTo>
                    <a:pt x="17381" y="166361"/>
                  </a:lnTo>
                  <a:lnTo>
                    <a:pt x="21571" y="196623"/>
                  </a:lnTo>
                  <a:lnTo>
                    <a:pt x="43918" y="248766"/>
                  </a:lnTo>
                  <a:lnTo>
                    <a:pt x="83258" y="289154"/>
                  </a:lnTo>
                  <a:lnTo>
                    <a:pt x="136798" y="312199"/>
                  </a:lnTo>
                  <a:lnTo>
                    <a:pt x="166362" y="315342"/>
                  </a:lnTo>
                  <a:lnTo>
                    <a:pt x="95037" y="315342"/>
                  </a:lnTo>
                  <a:lnTo>
                    <a:pt x="48729" y="283994"/>
                  </a:lnTo>
                  <a:lnTo>
                    <a:pt x="22714" y="250324"/>
                  </a:lnTo>
                  <a:lnTo>
                    <a:pt x="5943" y="210584"/>
                  </a:lnTo>
                  <a:lnTo>
                    <a:pt x="0" y="166361"/>
                  </a:lnTo>
                  <a:lnTo>
                    <a:pt x="5943" y="122138"/>
                  </a:lnTo>
                  <a:lnTo>
                    <a:pt x="22714" y="82399"/>
                  </a:lnTo>
                  <a:lnTo>
                    <a:pt x="48729" y="48729"/>
                  </a:lnTo>
                  <a:lnTo>
                    <a:pt x="82399" y="22714"/>
                  </a:lnTo>
                  <a:lnTo>
                    <a:pt x="89154" y="19864"/>
                  </a:lnTo>
                  <a:close/>
                </a:path>
              </a:pathLst>
            </a:custGeom>
            <a:solidFill>
              <a:srgbClr val="3C3C3C"/>
            </a:solidFill>
          </p:spPr>
          <p:txBody>
            <a:bodyPr wrap="square" lIns="0" tIns="0" rIns="0" bIns="0" rtlCol="0"/>
            <a:lstStyle/>
            <a:p>
              <a:endParaRPr/>
            </a:p>
          </p:txBody>
        </p:sp>
        <p:sp>
          <p:nvSpPr>
            <p:cNvPr id="18" name="object 18"/>
            <p:cNvSpPr/>
            <p:nvPr/>
          </p:nvSpPr>
          <p:spPr>
            <a:xfrm>
              <a:off x="1174390" y="3699676"/>
              <a:ext cx="335280" cy="332740"/>
            </a:xfrm>
            <a:custGeom>
              <a:avLst/>
              <a:gdLst/>
              <a:ahLst/>
              <a:cxnLst/>
              <a:rect l="l" t="t" r="r" b="b"/>
              <a:pathLst>
                <a:path w="335280" h="332739">
                  <a:moveTo>
                    <a:pt x="168660" y="0"/>
                  </a:moveTo>
                  <a:lnTo>
                    <a:pt x="212434" y="5838"/>
                  </a:lnTo>
                  <a:lnTo>
                    <a:pt x="252011" y="22376"/>
                  </a:lnTo>
                  <a:lnTo>
                    <a:pt x="285715" y="48143"/>
                  </a:lnTo>
                  <a:lnTo>
                    <a:pt x="311867" y="81673"/>
                  </a:lnTo>
                  <a:lnTo>
                    <a:pt x="328789" y="121495"/>
                  </a:lnTo>
                  <a:lnTo>
                    <a:pt x="334803" y="166143"/>
                  </a:lnTo>
                  <a:lnTo>
                    <a:pt x="328964" y="210790"/>
                  </a:lnTo>
                  <a:lnTo>
                    <a:pt x="312427" y="250613"/>
                  </a:lnTo>
                  <a:lnTo>
                    <a:pt x="286660" y="284142"/>
                  </a:lnTo>
                  <a:lnTo>
                    <a:pt x="253131" y="309910"/>
                  </a:lnTo>
                  <a:lnTo>
                    <a:pt x="213308" y="326447"/>
                  </a:lnTo>
                  <a:lnTo>
                    <a:pt x="168660" y="332286"/>
                  </a:lnTo>
                  <a:lnTo>
                    <a:pt x="123826" y="326447"/>
                  </a:lnTo>
                  <a:lnTo>
                    <a:pt x="83537" y="309910"/>
                  </a:lnTo>
                  <a:lnTo>
                    <a:pt x="49402" y="284142"/>
                  </a:lnTo>
                  <a:lnTo>
                    <a:pt x="23028" y="250613"/>
                  </a:lnTo>
                  <a:lnTo>
                    <a:pt x="6025" y="210790"/>
                  </a:lnTo>
                  <a:lnTo>
                    <a:pt x="0" y="166143"/>
                  </a:lnTo>
                  <a:lnTo>
                    <a:pt x="6899" y="122369"/>
                  </a:lnTo>
                  <a:lnTo>
                    <a:pt x="24148" y="82791"/>
                  </a:lnTo>
                  <a:lnTo>
                    <a:pt x="50346" y="49087"/>
                  </a:lnTo>
                  <a:lnTo>
                    <a:pt x="84097" y="22935"/>
                  </a:lnTo>
                  <a:lnTo>
                    <a:pt x="124001" y="6013"/>
                  </a:lnTo>
                  <a:lnTo>
                    <a:pt x="168660" y="0"/>
                  </a:lnTo>
                  <a:close/>
                </a:path>
              </a:pathLst>
            </a:custGeom>
            <a:solidFill>
              <a:srgbClr val="FFFFFF"/>
            </a:solidFill>
          </p:spPr>
          <p:txBody>
            <a:bodyPr wrap="square" lIns="0" tIns="0" rIns="0" bIns="0" rtlCol="0"/>
            <a:lstStyle/>
            <a:p>
              <a:endParaRPr/>
            </a:p>
          </p:txBody>
        </p:sp>
        <p:sp>
          <p:nvSpPr>
            <p:cNvPr id="19" name="object 19"/>
            <p:cNvSpPr/>
            <p:nvPr/>
          </p:nvSpPr>
          <p:spPr>
            <a:xfrm>
              <a:off x="1166838" y="3689607"/>
              <a:ext cx="352425" cy="352425"/>
            </a:xfrm>
            <a:custGeom>
              <a:avLst/>
              <a:gdLst/>
              <a:ahLst/>
              <a:cxnLst/>
              <a:rect l="l" t="t" r="r" b="b"/>
              <a:pathLst>
                <a:path w="352425" h="352425">
                  <a:moveTo>
                    <a:pt x="176212" y="0"/>
                  </a:moveTo>
                  <a:lnTo>
                    <a:pt x="223354" y="6235"/>
                  </a:lnTo>
                  <a:lnTo>
                    <a:pt x="265531" y="23867"/>
                  </a:lnTo>
                  <a:lnTo>
                    <a:pt x="301134" y="51290"/>
                  </a:lnTo>
                  <a:lnTo>
                    <a:pt x="328557" y="86894"/>
                  </a:lnTo>
                  <a:lnTo>
                    <a:pt x="346190" y="129071"/>
                  </a:lnTo>
                  <a:lnTo>
                    <a:pt x="352425" y="176212"/>
                  </a:lnTo>
                  <a:lnTo>
                    <a:pt x="346190" y="222479"/>
                  </a:lnTo>
                  <a:lnTo>
                    <a:pt x="328557" y="264411"/>
                  </a:lnTo>
                  <a:lnTo>
                    <a:pt x="301134" y="300190"/>
                  </a:lnTo>
                  <a:lnTo>
                    <a:pt x="265531" y="327997"/>
                  </a:lnTo>
                  <a:lnTo>
                    <a:pt x="223354" y="346015"/>
                  </a:lnTo>
                  <a:lnTo>
                    <a:pt x="176212" y="352424"/>
                  </a:lnTo>
                  <a:lnTo>
                    <a:pt x="129070" y="346015"/>
                  </a:lnTo>
                  <a:lnTo>
                    <a:pt x="102826" y="334803"/>
                  </a:lnTo>
                  <a:lnTo>
                    <a:pt x="176212" y="334803"/>
                  </a:lnTo>
                  <a:lnTo>
                    <a:pt x="207679" y="330162"/>
                  </a:lnTo>
                  <a:lnTo>
                    <a:pt x="264005" y="305775"/>
                  </a:lnTo>
                  <a:lnTo>
                    <a:pt x="305736" y="264004"/>
                  </a:lnTo>
                  <a:lnTo>
                    <a:pt x="329100" y="207679"/>
                  </a:lnTo>
                  <a:lnTo>
                    <a:pt x="332286" y="176212"/>
                  </a:lnTo>
                  <a:lnTo>
                    <a:pt x="329455" y="145100"/>
                  </a:lnTo>
                  <a:lnTo>
                    <a:pt x="306799" y="89482"/>
                  </a:lnTo>
                  <a:lnTo>
                    <a:pt x="264004" y="45233"/>
                  </a:lnTo>
                  <a:lnTo>
                    <a:pt x="207679" y="20846"/>
                  </a:lnTo>
                  <a:lnTo>
                    <a:pt x="176212" y="17621"/>
                  </a:lnTo>
                  <a:lnTo>
                    <a:pt x="101835" y="17621"/>
                  </a:lnTo>
                  <a:lnTo>
                    <a:pt x="129070" y="6235"/>
                  </a:lnTo>
                  <a:lnTo>
                    <a:pt x="176212" y="0"/>
                  </a:lnTo>
                  <a:close/>
                </a:path>
                <a:path w="352425" h="352425">
                  <a:moveTo>
                    <a:pt x="101835" y="17621"/>
                  </a:moveTo>
                  <a:lnTo>
                    <a:pt x="176212" y="17621"/>
                  </a:lnTo>
                  <a:lnTo>
                    <a:pt x="144745" y="22262"/>
                  </a:lnTo>
                  <a:lnTo>
                    <a:pt x="115166" y="32095"/>
                  </a:lnTo>
                  <a:lnTo>
                    <a:pt x="65449" y="65450"/>
                  </a:lnTo>
                  <a:lnTo>
                    <a:pt x="30207" y="115167"/>
                  </a:lnTo>
                  <a:lnTo>
                    <a:pt x="17620" y="176212"/>
                  </a:lnTo>
                  <a:lnTo>
                    <a:pt x="21907" y="207325"/>
                  </a:lnTo>
                  <a:lnTo>
                    <a:pt x="45586" y="262942"/>
                  </a:lnTo>
                  <a:lnTo>
                    <a:pt x="88420" y="307191"/>
                  </a:lnTo>
                  <a:lnTo>
                    <a:pt x="144745" y="331578"/>
                  </a:lnTo>
                  <a:lnTo>
                    <a:pt x="176212" y="334803"/>
                  </a:lnTo>
                  <a:lnTo>
                    <a:pt x="102826" y="334803"/>
                  </a:lnTo>
                  <a:lnTo>
                    <a:pt x="51290" y="300190"/>
                  </a:lnTo>
                  <a:lnTo>
                    <a:pt x="23867" y="264411"/>
                  </a:lnTo>
                  <a:lnTo>
                    <a:pt x="6234" y="222479"/>
                  </a:lnTo>
                  <a:lnTo>
                    <a:pt x="0" y="176212"/>
                  </a:lnTo>
                  <a:lnTo>
                    <a:pt x="6234" y="129070"/>
                  </a:lnTo>
                  <a:lnTo>
                    <a:pt x="23867" y="86894"/>
                  </a:lnTo>
                  <a:lnTo>
                    <a:pt x="51290" y="51290"/>
                  </a:lnTo>
                  <a:lnTo>
                    <a:pt x="86893" y="23867"/>
                  </a:lnTo>
                  <a:lnTo>
                    <a:pt x="101835" y="17621"/>
                  </a:lnTo>
                  <a:close/>
                </a:path>
              </a:pathLst>
            </a:custGeom>
            <a:solidFill>
              <a:srgbClr val="3C3C3C"/>
            </a:solidFill>
          </p:spPr>
          <p:txBody>
            <a:bodyPr wrap="square" lIns="0" tIns="0" rIns="0" bIns="0" rtlCol="0"/>
            <a:lstStyle/>
            <a:p>
              <a:endParaRPr/>
            </a:p>
          </p:txBody>
        </p:sp>
        <p:pic>
          <p:nvPicPr>
            <p:cNvPr id="20" name="object 20"/>
            <p:cNvPicPr/>
            <p:nvPr/>
          </p:nvPicPr>
          <p:blipFill>
            <a:blip r:embed="rId2" cstate="print"/>
            <a:stretch>
              <a:fillRect/>
            </a:stretch>
          </p:blipFill>
          <p:spPr>
            <a:xfrm>
              <a:off x="1239841" y="3762609"/>
              <a:ext cx="206419" cy="206420"/>
            </a:xfrm>
            <a:prstGeom prst="rect">
              <a:avLst/>
            </a:prstGeom>
          </p:spPr>
        </p:pic>
        <p:sp>
          <p:nvSpPr>
            <p:cNvPr id="21" name="object 21"/>
            <p:cNvSpPr/>
            <p:nvPr/>
          </p:nvSpPr>
          <p:spPr>
            <a:xfrm>
              <a:off x="695159" y="264604"/>
              <a:ext cx="1202690" cy="3847465"/>
            </a:xfrm>
            <a:custGeom>
              <a:avLst/>
              <a:gdLst/>
              <a:ahLst/>
              <a:cxnLst/>
              <a:rect l="l" t="t" r="r" b="b"/>
              <a:pathLst>
                <a:path w="1202689" h="3847465">
                  <a:moveTo>
                    <a:pt x="266" y="3818509"/>
                  </a:moveTo>
                  <a:lnTo>
                    <a:pt x="0" y="3817150"/>
                  </a:lnTo>
                  <a:lnTo>
                    <a:pt x="0" y="3819868"/>
                  </a:lnTo>
                  <a:lnTo>
                    <a:pt x="266" y="3818509"/>
                  </a:lnTo>
                  <a:close/>
                </a:path>
                <a:path w="1202689" h="3847465">
                  <a:moveTo>
                    <a:pt x="55384" y="3817150"/>
                  </a:moveTo>
                  <a:lnTo>
                    <a:pt x="52870" y="3811701"/>
                  </a:lnTo>
                  <a:lnTo>
                    <a:pt x="50342" y="3803548"/>
                  </a:lnTo>
                  <a:lnTo>
                    <a:pt x="45313" y="3798100"/>
                  </a:lnTo>
                  <a:lnTo>
                    <a:pt x="42799" y="3792651"/>
                  </a:lnTo>
                  <a:lnTo>
                    <a:pt x="35242" y="3789934"/>
                  </a:lnTo>
                  <a:lnTo>
                    <a:pt x="27686" y="3789934"/>
                  </a:lnTo>
                  <a:lnTo>
                    <a:pt x="16992" y="3792321"/>
                  </a:lnTo>
                  <a:lnTo>
                    <a:pt x="8178" y="3798786"/>
                  </a:lnTo>
                  <a:lnTo>
                    <a:pt x="2209" y="3808311"/>
                  </a:lnTo>
                  <a:lnTo>
                    <a:pt x="266" y="3818509"/>
                  </a:lnTo>
                  <a:lnTo>
                    <a:pt x="2209" y="3828719"/>
                  </a:lnTo>
                  <a:lnTo>
                    <a:pt x="8178" y="3838244"/>
                  </a:lnTo>
                  <a:lnTo>
                    <a:pt x="16992" y="3844709"/>
                  </a:lnTo>
                  <a:lnTo>
                    <a:pt x="27698" y="3847084"/>
                  </a:lnTo>
                  <a:lnTo>
                    <a:pt x="38392" y="3844709"/>
                  </a:lnTo>
                  <a:lnTo>
                    <a:pt x="47205" y="3838244"/>
                  </a:lnTo>
                  <a:lnTo>
                    <a:pt x="53174" y="3828719"/>
                  </a:lnTo>
                  <a:lnTo>
                    <a:pt x="55384" y="3817150"/>
                  </a:lnTo>
                  <a:close/>
                </a:path>
                <a:path w="1202689" h="3847465">
                  <a:moveTo>
                    <a:pt x="148780" y="3818509"/>
                  </a:moveTo>
                  <a:lnTo>
                    <a:pt x="148526" y="3817150"/>
                  </a:lnTo>
                  <a:lnTo>
                    <a:pt x="148526" y="3819868"/>
                  </a:lnTo>
                  <a:lnTo>
                    <a:pt x="148780" y="3818509"/>
                  </a:lnTo>
                  <a:close/>
                </a:path>
                <a:path w="1202689" h="3847465">
                  <a:moveTo>
                    <a:pt x="203898" y="3811701"/>
                  </a:moveTo>
                  <a:lnTo>
                    <a:pt x="201383" y="3803548"/>
                  </a:lnTo>
                  <a:lnTo>
                    <a:pt x="191312" y="3792651"/>
                  </a:lnTo>
                  <a:lnTo>
                    <a:pt x="183769" y="3789934"/>
                  </a:lnTo>
                  <a:lnTo>
                    <a:pt x="176212" y="3789934"/>
                  </a:lnTo>
                  <a:lnTo>
                    <a:pt x="165519" y="3792321"/>
                  </a:lnTo>
                  <a:lnTo>
                    <a:pt x="156705" y="3798786"/>
                  </a:lnTo>
                  <a:lnTo>
                    <a:pt x="150723" y="3808311"/>
                  </a:lnTo>
                  <a:lnTo>
                    <a:pt x="148780" y="3818509"/>
                  </a:lnTo>
                  <a:lnTo>
                    <a:pt x="150723" y="3828719"/>
                  </a:lnTo>
                  <a:lnTo>
                    <a:pt x="156705" y="3838244"/>
                  </a:lnTo>
                  <a:lnTo>
                    <a:pt x="165519" y="3844709"/>
                  </a:lnTo>
                  <a:lnTo>
                    <a:pt x="176212" y="3847084"/>
                  </a:lnTo>
                  <a:lnTo>
                    <a:pt x="186905" y="3844709"/>
                  </a:lnTo>
                  <a:lnTo>
                    <a:pt x="195719" y="3838244"/>
                  </a:lnTo>
                  <a:lnTo>
                    <a:pt x="201701" y="3828719"/>
                  </a:lnTo>
                  <a:lnTo>
                    <a:pt x="203898" y="3817150"/>
                  </a:lnTo>
                  <a:lnTo>
                    <a:pt x="203898" y="3811701"/>
                  </a:lnTo>
                  <a:close/>
                </a:path>
                <a:path w="1202689" h="3847465">
                  <a:moveTo>
                    <a:pt x="297307" y="3818509"/>
                  </a:moveTo>
                  <a:lnTo>
                    <a:pt x="297040" y="3817150"/>
                  </a:lnTo>
                  <a:lnTo>
                    <a:pt x="297040" y="3819868"/>
                  </a:lnTo>
                  <a:lnTo>
                    <a:pt x="297307" y="3818509"/>
                  </a:lnTo>
                  <a:close/>
                </a:path>
                <a:path w="1202689" h="3847465">
                  <a:moveTo>
                    <a:pt x="352425" y="3811701"/>
                  </a:moveTo>
                  <a:lnTo>
                    <a:pt x="349910" y="3803548"/>
                  </a:lnTo>
                  <a:lnTo>
                    <a:pt x="339839" y="3792651"/>
                  </a:lnTo>
                  <a:lnTo>
                    <a:pt x="332282" y="3789934"/>
                  </a:lnTo>
                  <a:lnTo>
                    <a:pt x="324739" y="3789934"/>
                  </a:lnTo>
                  <a:lnTo>
                    <a:pt x="314032" y="3792321"/>
                  </a:lnTo>
                  <a:lnTo>
                    <a:pt x="305231" y="3798786"/>
                  </a:lnTo>
                  <a:lnTo>
                    <a:pt x="299250" y="3808311"/>
                  </a:lnTo>
                  <a:lnTo>
                    <a:pt x="297307" y="3818509"/>
                  </a:lnTo>
                  <a:lnTo>
                    <a:pt x="299250" y="3828719"/>
                  </a:lnTo>
                  <a:lnTo>
                    <a:pt x="305231" y="3838244"/>
                  </a:lnTo>
                  <a:lnTo>
                    <a:pt x="314032" y="3844709"/>
                  </a:lnTo>
                  <a:lnTo>
                    <a:pt x="324739" y="3847084"/>
                  </a:lnTo>
                  <a:lnTo>
                    <a:pt x="335432" y="3844709"/>
                  </a:lnTo>
                  <a:lnTo>
                    <a:pt x="344246" y="3838244"/>
                  </a:lnTo>
                  <a:lnTo>
                    <a:pt x="350227" y="3828719"/>
                  </a:lnTo>
                  <a:lnTo>
                    <a:pt x="352425" y="3817150"/>
                  </a:lnTo>
                  <a:lnTo>
                    <a:pt x="352425" y="3811701"/>
                  </a:lnTo>
                  <a:close/>
                </a:path>
                <a:path w="1202689" h="3847465">
                  <a:moveTo>
                    <a:pt x="998639" y="28562"/>
                  </a:moveTo>
                  <a:lnTo>
                    <a:pt x="998372" y="27203"/>
                  </a:lnTo>
                  <a:lnTo>
                    <a:pt x="998372" y="29933"/>
                  </a:lnTo>
                  <a:lnTo>
                    <a:pt x="998639" y="28562"/>
                  </a:lnTo>
                  <a:close/>
                </a:path>
                <a:path w="1202689" h="3847465">
                  <a:moveTo>
                    <a:pt x="1053757" y="27203"/>
                  </a:moveTo>
                  <a:lnTo>
                    <a:pt x="1051242" y="21767"/>
                  </a:lnTo>
                  <a:lnTo>
                    <a:pt x="1048715" y="13601"/>
                  </a:lnTo>
                  <a:lnTo>
                    <a:pt x="1043686" y="8153"/>
                  </a:lnTo>
                  <a:lnTo>
                    <a:pt x="1041171" y="2717"/>
                  </a:lnTo>
                  <a:lnTo>
                    <a:pt x="1033614" y="0"/>
                  </a:lnTo>
                  <a:lnTo>
                    <a:pt x="1026071" y="0"/>
                  </a:lnTo>
                  <a:lnTo>
                    <a:pt x="1015365" y="2374"/>
                  </a:lnTo>
                  <a:lnTo>
                    <a:pt x="1006551" y="8839"/>
                  </a:lnTo>
                  <a:lnTo>
                    <a:pt x="1000582" y="18364"/>
                  </a:lnTo>
                  <a:lnTo>
                    <a:pt x="998639" y="28562"/>
                  </a:lnTo>
                  <a:lnTo>
                    <a:pt x="1000582" y="38773"/>
                  </a:lnTo>
                  <a:lnTo>
                    <a:pt x="1006563" y="48298"/>
                  </a:lnTo>
                  <a:lnTo>
                    <a:pt x="1015365" y="54762"/>
                  </a:lnTo>
                  <a:lnTo>
                    <a:pt x="1026071" y="57150"/>
                  </a:lnTo>
                  <a:lnTo>
                    <a:pt x="1036764" y="54762"/>
                  </a:lnTo>
                  <a:lnTo>
                    <a:pt x="1045578" y="48298"/>
                  </a:lnTo>
                  <a:lnTo>
                    <a:pt x="1051560" y="38773"/>
                  </a:lnTo>
                  <a:lnTo>
                    <a:pt x="1053757" y="27203"/>
                  </a:lnTo>
                  <a:close/>
                </a:path>
                <a:path w="1202689" h="3847465">
                  <a:moveTo>
                    <a:pt x="1147152" y="28575"/>
                  </a:moveTo>
                  <a:lnTo>
                    <a:pt x="1146898" y="27203"/>
                  </a:lnTo>
                  <a:lnTo>
                    <a:pt x="1146898" y="29933"/>
                  </a:lnTo>
                  <a:lnTo>
                    <a:pt x="1147152" y="28575"/>
                  </a:lnTo>
                  <a:close/>
                </a:path>
                <a:path w="1202689" h="3847465">
                  <a:moveTo>
                    <a:pt x="1202270" y="21767"/>
                  </a:moveTo>
                  <a:lnTo>
                    <a:pt x="1199756" y="13601"/>
                  </a:lnTo>
                  <a:lnTo>
                    <a:pt x="1189685" y="2717"/>
                  </a:lnTo>
                  <a:lnTo>
                    <a:pt x="1182141" y="0"/>
                  </a:lnTo>
                  <a:lnTo>
                    <a:pt x="1174584" y="0"/>
                  </a:lnTo>
                  <a:lnTo>
                    <a:pt x="1163891" y="2374"/>
                  </a:lnTo>
                  <a:lnTo>
                    <a:pt x="1155077" y="8839"/>
                  </a:lnTo>
                  <a:lnTo>
                    <a:pt x="1149096" y="18364"/>
                  </a:lnTo>
                  <a:lnTo>
                    <a:pt x="1147152" y="28575"/>
                  </a:lnTo>
                  <a:lnTo>
                    <a:pt x="1149096" y="38773"/>
                  </a:lnTo>
                  <a:lnTo>
                    <a:pt x="1155077" y="48298"/>
                  </a:lnTo>
                  <a:lnTo>
                    <a:pt x="1163891" y="54762"/>
                  </a:lnTo>
                  <a:lnTo>
                    <a:pt x="1174584" y="57150"/>
                  </a:lnTo>
                  <a:lnTo>
                    <a:pt x="1185291" y="54762"/>
                  </a:lnTo>
                  <a:lnTo>
                    <a:pt x="1194092" y="48298"/>
                  </a:lnTo>
                  <a:lnTo>
                    <a:pt x="1200073" y="38773"/>
                  </a:lnTo>
                  <a:lnTo>
                    <a:pt x="1202270" y="27203"/>
                  </a:lnTo>
                  <a:lnTo>
                    <a:pt x="1202270" y="21767"/>
                  </a:lnTo>
                  <a:close/>
                </a:path>
              </a:pathLst>
            </a:custGeom>
            <a:solidFill>
              <a:srgbClr val="3C3C3C"/>
            </a:solidFill>
          </p:spPr>
          <p:txBody>
            <a:bodyPr wrap="square" lIns="0" tIns="0" rIns="0" bIns="0" rtlCol="0"/>
            <a:lstStyle/>
            <a:p>
              <a:endParaRPr/>
            </a:p>
          </p:txBody>
        </p:sp>
      </p:grpSp>
      <p:sp>
        <p:nvSpPr>
          <p:cNvPr id="22" name="object 22"/>
          <p:cNvSpPr/>
          <p:nvPr/>
        </p:nvSpPr>
        <p:spPr>
          <a:xfrm>
            <a:off x="1990586" y="264591"/>
            <a:ext cx="55880" cy="57150"/>
          </a:xfrm>
          <a:custGeom>
            <a:avLst/>
            <a:gdLst/>
            <a:ahLst/>
            <a:cxnLst/>
            <a:rect l="l" t="t" r="r" b="b"/>
            <a:pathLst>
              <a:path w="55880" h="57150">
                <a:moveTo>
                  <a:pt x="27690" y="57149"/>
                </a:moveTo>
                <a:lnTo>
                  <a:pt x="16991" y="54768"/>
                </a:lnTo>
                <a:lnTo>
                  <a:pt x="8181" y="48305"/>
                </a:lnTo>
                <a:lnTo>
                  <a:pt x="2202" y="38780"/>
                </a:lnTo>
                <a:lnTo>
                  <a:pt x="259" y="28574"/>
                </a:lnTo>
                <a:lnTo>
                  <a:pt x="2202" y="18369"/>
                </a:lnTo>
                <a:lnTo>
                  <a:pt x="8181" y="8844"/>
                </a:lnTo>
                <a:lnTo>
                  <a:pt x="16991" y="2381"/>
                </a:lnTo>
                <a:lnTo>
                  <a:pt x="27690" y="0"/>
                </a:lnTo>
                <a:lnTo>
                  <a:pt x="35241" y="0"/>
                </a:lnTo>
                <a:lnTo>
                  <a:pt x="42793" y="2721"/>
                </a:lnTo>
                <a:lnTo>
                  <a:pt x="52863" y="13607"/>
                </a:lnTo>
                <a:lnTo>
                  <a:pt x="55380" y="21771"/>
                </a:lnTo>
                <a:lnTo>
                  <a:pt x="55380" y="27214"/>
                </a:lnTo>
                <a:lnTo>
                  <a:pt x="53177" y="38780"/>
                </a:lnTo>
                <a:lnTo>
                  <a:pt x="47198" y="48305"/>
                </a:lnTo>
                <a:lnTo>
                  <a:pt x="38388" y="54768"/>
                </a:lnTo>
                <a:lnTo>
                  <a:pt x="27690" y="57149"/>
                </a:lnTo>
                <a:close/>
              </a:path>
              <a:path w="55880" h="57150">
                <a:moveTo>
                  <a:pt x="0" y="29935"/>
                </a:moveTo>
                <a:lnTo>
                  <a:pt x="0" y="27214"/>
                </a:lnTo>
                <a:lnTo>
                  <a:pt x="259" y="28574"/>
                </a:lnTo>
                <a:lnTo>
                  <a:pt x="0" y="29935"/>
                </a:lnTo>
                <a:close/>
              </a:path>
            </a:pathLst>
          </a:custGeom>
          <a:solidFill>
            <a:srgbClr val="3C3C3C"/>
          </a:solidFill>
        </p:spPr>
        <p:txBody>
          <a:bodyPr wrap="square" lIns="0" tIns="0" rIns="0" bIns="0" rtlCol="0"/>
          <a:lstStyle/>
          <a:p>
            <a:endParaRPr/>
          </a:p>
        </p:txBody>
      </p:sp>
      <p:grpSp>
        <p:nvGrpSpPr>
          <p:cNvPr id="23" name="object 23"/>
          <p:cNvGrpSpPr/>
          <p:nvPr/>
        </p:nvGrpSpPr>
        <p:grpSpPr>
          <a:xfrm>
            <a:off x="15742339" y="5442708"/>
            <a:ext cx="1227455" cy="4844415"/>
            <a:chOff x="15742339" y="5442708"/>
            <a:chExt cx="1227455" cy="4844415"/>
          </a:xfrm>
        </p:grpSpPr>
        <p:sp>
          <p:nvSpPr>
            <p:cNvPr id="24" name="object 24"/>
            <p:cNvSpPr/>
            <p:nvPr/>
          </p:nvSpPr>
          <p:spPr>
            <a:xfrm>
              <a:off x="16317836" y="5442711"/>
              <a:ext cx="19685" cy="4844415"/>
            </a:xfrm>
            <a:custGeom>
              <a:avLst/>
              <a:gdLst/>
              <a:ahLst/>
              <a:cxnLst/>
              <a:rect l="l" t="t" r="r" b="b"/>
              <a:pathLst>
                <a:path w="19684" h="4844415">
                  <a:moveTo>
                    <a:pt x="19126" y="0"/>
                  </a:moveTo>
                  <a:lnTo>
                    <a:pt x="0" y="0"/>
                  </a:lnTo>
                  <a:lnTo>
                    <a:pt x="0" y="4844288"/>
                  </a:lnTo>
                  <a:lnTo>
                    <a:pt x="19126" y="4844288"/>
                  </a:lnTo>
                  <a:lnTo>
                    <a:pt x="19126" y="0"/>
                  </a:lnTo>
                  <a:close/>
                </a:path>
              </a:pathLst>
            </a:custGeom>
            <a:solidFill>
              <a:srgbClr val="000000"/>
            </a:solidFill>
          </p:spPr>
          <p:txBody>
            <a:bodyPr wrap="square" lIns="0" tIns="0" rIns="0" bIns="0" rtlCol="0"/>
            <a:lstStyle/>
            <a:p>
              <a:endParaRPr/>
            </a:p>
          </p:txBody>
        </p:sp>
        <p:sp>
          <p:nvSpPr>
            <p:cNvPr id="25" name="object 25"/>
            <p:cNvSpPr/>
            <p:nvPr/>
          </p:nvSpPr>
          <p:spPr>
            <a:xfrm>
              <a:off x="15752313" y="8758499"/>
              <a:ext cx="1142365" cy="1142365"/>
            </a:xfrm>
            <a:custGeom>
              <a:avLst/>
              <a:gdLst/>
              <a:ahLst/>
              <a:cxnLst/>
              <a:rect l="l" t="t" r="r" b="b"/>
              <a:pathLst>
                <a:path w="1142365" h="1142365">
                  <a:moveTo>
                    <a:pt x="571011" y="1142040"/>
                  </a:moveTo>
                  <a:lnTo>
                    <a:pt x="524336" y="1140149"/>
                  </a:lnTo>
                  <a:lnTo>
                    <a:pt x="478671" y="1134579"/>
                  </a:lnTo>
                  <a:lnTo>
                    <a:pt x="434165" y="1125474"/>
                  </a:lnTo>
                  <a:lnTo>
                    <a:pt x="390969" y="1112979"/>
                  </a:lnTo>
                  <a:lnTo>
                    <a:pt x="349233" y="1097238"/>
                  </a:lnTo>
                  <a:lnTo>
                    <a:pt x="309105" y="1078395"/>
                  </a:lnTo>
                  <a:lnTo>
                    <a:pt x="270735" y="1056594"/>
                  </a:lnTo>
                  <a:lnTo>
                    <a:pt x="234273" y="1031981"/>
                  </a:lnTo>
                  <a:lnTo>
                    <a:pt x="199868" y="1004698"/>
                  </a:lnTo>
                  <a:lnTo>
                    <a:pt x="167671" y="974891"/>
                  </a:lnTo>
                  <a:lnTo>
                    <a:pt x="137830" y="942704"/>
                  </a:lnTo>
                  <a:lnTo>
                    <a:pt x="110495" y="908282"/>
                  </a:lnTo>
                  <a:lnTo>
                    <a:pt x="85817" y="871768"/>
                  </a:lnTo>
                  <a:lnTo>
                    <a:pt x="63944" y="833306"/>
                  </a:lnTo>
                  <a:lnTo>
                    <a:pt x="45026" y="793042"/>
                  </a:lnTo>
                  <a:lnTo>
                    <a:pt x="29213" y="751119"/>
                  </a:lnTo>
                  <a:lnTo>
                    <a:pt x="16654" y="707683"/>
                  </a:lnTo>
                  <a:lnTo>
                    <a:pt x="7499" y="662876"/>
                  </a:lnTo>
                  <a:lnTo>
                    <a:pt x="1898" y="616844"/>
                  </a:lnTo>
                  <a:lnTo>
                    <a:pt x="0" y="569730"/>
                  </a:lnTo>
                  <a:lnTo>
                    <a:pt x="1886" y="523312"/>
                  </a:lnTo>
                  <a:lnTo>
                    <a:pt x="7445" y="477870"/>
                  </a:lnTo>
                  <a:lnTo>
                    <a:pt x="16530" y="433557"/>
                  </a:lnTo>
                  <a:lnTo>
                    <a:pt x="28998" y="390525"/>
                  </a:lnTo>
                  <a:lnTo>
                    <a:pt x="44706" y="348924"/>
                  </a:lnTo>
                  <a:lnTo>
                    <a:pt x="63509" y="308907"/>
                  </a:lnTo>
                  <a:lnTo>
                    <a:pt x="85263" y="270627"/>
                  </a:lnTo>
                  <a:lnTo>
                    <a:pt x="109824" y="234233"/>
                  </a:lnTo>
                  <a:lnTo>
                    <a:pt x="137048" y="199879"/>
                  </a:lnTo>
                  <a:lnTo>
                    <a:pt x="166792" y="167716"/>
                  </a:lnTo>
                  <a:lnTo>
                    <a:pt x="198910" y="137897"/>
                  </a:lnTo>
                  <a:lnTo>
                    <a:pt x="233260" y="110572"/>
                  </a:lnTo>
                  <a:lnTo>
                    <a:pt x="269696" y="85893"/>
                  </a:lnTo>
                  <a:lnTo>
                    <a:pt x="308076" y="64013"/>
                  </a:lnTo>
                  <a:lnTo>
                    <a:pt x="348254" y="45083"/>
                  </a:lnTo>
                  <a:lnTo>
                    <a:pt x="390087" y="29255"/>
                  </a:lnTo>
                  <a:lnTo>
                    <a:pt x="433432" y="16681"/>
                  </a:lnTo>
                  <a:lnTo>
                    <a:pt x="478143" y="7513"/>
                  </a:lnTo>
                  <a:lnTo>
                    <a:pt x="524077" y="1901"/>
                  </a:lnTo>
                  <a:lnTo>
                    <a:pt x="571090" y="0"/>
                  </a:lnTo>
                  <a:lnTo>
                    <a:pt x="617765" y="1552"/>
                  </a:lnTo>
                  <a:lnTo>
                    <a:pt x="663431" y="6851"/>
                  </a:lnTo>
                  <a:lnTo>
                    <a:pt x="707936" y="15744"/>
                  </a:lnTo>
                  <a:lnTo>
                    <a:pt x="751132" y="28081"/>
                  </a:lnTo>
                  <a:lnTo>
                    <a:pt x="792868" y="43708"/>
                  </a:lnTo>
                  <a:lnTo>
                    <a:pt x="832997" y="62475"/>
                  </a:lnTo>
                  <a:lnTo>
                    <a:pt x="871367" y="84229"/>
                  </a:lnTo>
                  <a:lnTo>
                    <a:pt x="907829" y="108819"/>
                  </a:lnTo>
                  <a:lnTo>
                    <a:pt x="942233" y="136093"/>
                  </a:lnTo>
                  <a:lnTo>
                    <a:pt x="974431" y="165898"/>
                  </a:lnTo>
                  <a:lnTo>
                    <a:pt x="1004271" y="198084"/>
                  </a:lnTo>
                  <a:lnTo>
                    <a:pt x="1031606" y="232498"/>
                  </a:lnTo>
                  <a:lnTo>
                    <a:pt x="1056284" y="268988"/>
                  </a:lnTo>
                  <a:lnTo>
                    <a:pt x="1078157" y="307403"/>
                  </a:lnTo>
                  <a:lnTo>
                    <a:pt x="1097075" y="347591"/>
                  </a:lnTo>
                  <a:lnTo>
                    <a:pt x="1112889" y="389400"/>
                  </a:lnTo>
                  <a:lnTo>
                    <a:pt x="1125447" y="432678"/>
                  </a:lnTo>
                  <a:lnTo>
                    <a:pt x="1134602" y="477274"/>
                  </a:lnTo>
                  <a:lnTo>
                    <a:pt x="1140204" y="523035"/>
                  </a:lnTo>
                  <a:lnTo>
                    <a:pt x="1142102" y="569810"/>
                  </a:lnTo>
                  <a:lnTo>
                    <a:pt x="1140215" y="616585"/>
                  </a:lnTo>
                  <a:lnTo>
                    <a:pt x="1134657" y="662347"/>
                  </a:lnTo>
                  <a:lnTo>
                    <a:pt x="1125571" y="706947"/>
                  </a:lnTo>
                  <a:lnTo>
                    <a:pt x="1113103" y="750235"/>
                  </a:lnTo>
                  <a:lnTo>
                    <a:pt x="1097395" y="792061"/>
                  </a:lnTo>
                  <a:lnTo>
                    <a:pt x="1078592" y="832275"/>
                  </a:lnTo>
                  <a:lnTo>
                    <a:pt x="1056838" y="870726"/>
                  </a:lnTo>
                  <a:lnTo>
                    <a:pt x="1032277" y="907266"/>
                  </a:lnTo>
                  <a:lnTo>
                    <a:pt x="1005053" y="941744"/>
                  </a:lnTo>
                  <a:lnTo>
                    <a:pt x="975309" y="974010"/>
                  </a:lnTo>
                  <a:lnTo>
                    <a:pt x="943191" y="1003915"/>
                  </a:lnTo>
                  <a:lnTo>
                    <a:pt x="908842" y="1031308"/>
                  </a:lnTo>
                  <a:lnTo>
                    <a:pt x="872405" y="1056039"/>
                  </a:lnTo>
                  <a:lnTo>
                    <a:pt x="834026" y="1077959"/>
                  </a:lnTo>
                  <a:lnTo>
                    <a:pt x="793847" y="1096917"/>
                  </a:lnTo>
                  <a:lnTo>
                    <a:pt x="752014" y="1112764"/>
                  </a:lnTo>
                  <a:lnTo>
                    <a:pt x="708669" y="1125350"/>
                  </a:lnTo>
                  <a:lnTo>
                    <a:pt x="663958" y="1134524"/>
                  </a:lnTo>
                  <a:lnTo>
                    <a:pt x="618024" y="1140137"/>
                  </a:lnTo>
                  <a:lnTo>
                    <a:pt x="571011" y="1142040"/>
                  </a:lnTo>
                  <a:close/>
                </a:path>
              </a:pathLst>
            </a:custGeom>
            <a:solidFill>
              <a:srgbClr val="77C6FB"/>
            </a:solidFill>
          </p:spPr>
          <p:txBody>
            <a:bodyPr wrap="square" lIns="0" tIns="0" rIns="0" bIns="0" rtlCol="0"/>
            <a:lstStyle/>
            <a:p>
              <a:endParaRPr/>
            </a:p>
          </p:txBody>
        </p:sp>
        <p:sp>
          <p:nvSpPr>
            <p:cNvPr id="26" name="object 26"/>
            <p:cNvSpPr/>
            <p:nvPr/>
          </p:nvSpPr>
          <p:spPr>
            <a:xfrm>
              <a:off x="15742339" y="8748503"/>
              <a:ext cx="1162050" cy="1162050"/>
            </a:xfrm>
            <a:custGeom>
              <a:avLst/>
              <a:gdLst/>
              <a:ahLst/>
              <a:cxnLst/>
              <a:rect l="l" t="t" r="r" b="b"/>
              <a:pathLst>
                <a:path w="1162050" h="1162050">
                  <a:moveTo>
                    <a:pt x="580984" y="1162032"/>
                  </a:moveTo>
                  <a:lnTo>
                    <a:pt x="533224" y="1160104"/>
                  </a:lnTo>
                  <a:lnTo>
                    <a:pt x="486547" y="1154426"/>
                  </a:lnTo>
                  <a:lnTo>
                    <a:pt x="441101" y="1145145"/>
                  </a:lnTo>
                  <a:lnTo>
                    <a:pt x="397033" y="1132411"/>
                  </a:lnTo>
                  <a:lnTo>
                    <a:pt x="354492" y="1116370"/>
                  </a:lnTo>
                  <a:lnTo>
                    <a:pt x="313625" y="1097172"/>
                  </a:lnTo>
                  <a:lnTo>
                    <a:pt x="274580" y="1074963"/>
                  </a:lnTo>
                  <a:lnTo>
                    <a:pt x="237504" y="1049893"/>
                  </a:lnTo>
                  <a:lnTo>
                    <a:pt x="202546" y="1022109"/>
                  </a:lnTo>
                  <a:lnTo>
                    <a:pt x="169852" y="991759"/>
                  </a:lnTo>
                  <a:lnTo>
                    <a:pt x="139572" y="958992"/>
                  </a:lnTo>
                  <a:lnTo>
                    <a:pt x="111852" y="923955"/>
                  </a:lnTo>
                  <a:lnTo>
                    <a:pt x="86840" y="886796"/>
                  </a:lnTo>
                  <a:lnTo>
                    <a:pt x="64684" y="847665"/>
                  </a:lnTo>
                  <a:lnTo>
                    <a:pt x="45532" y="806708"/>
                  </a:lnTo>
                  <a:lnTo>
                    <a:pt x="29532" y="764073"/>
                  </a:lnTo>
                  <a:lnTo>
                    <a:pt x="16830" y="719910"/>
                  </a:lnTo>
                  <a:lnTo>
                    <a:pt x="7576" y="674365"/>
                  </a:lnTo>
                  <a:lnTo>
                    <a:pt x="1917" y="627588"/>
                  </a:lnTo>
                  <a:lnTo>
                    <a:pt x="0" y="579726"/>
                  </a:lnTo>
                  <a:lnTo>
                    <a:pt x="1943" y="532202"/>
                  </a:lnTo>
                  <a:lnTo>
                    <a:pt x="7671" y="485696"/>
                  </a:lnTo>
                  <a:lnTo>
                    <a:pt x="17035" y="440364"/>
                  </a:lnTo>
                  <a:lnTo>
                    <a:pt x="29797" y="396601"/>
                  </a:lnTo>
                  <a:lnTo>
                    <a:pt x="45914" y="354195"/>
                  </a:lnTo>
                  <a:lnTo>
                    <a:pt x="65193" y="313437"/>
                  </a:lnTo>
                  <a:lnTo>
                    <a:pt x="87478" y="274480"/>
                  </a:lnTo>
                  <a:lnTo>
                    <a:pt x="112617" y="237471"/>
                  </a:lnTo>
                  <a:lnTo>
                    <a:pt x="140457" y="202562"/>
                  </a:lnTo>
                  <a:lnTo>
                    <a:pt x="170844" y="169903"/>
                  </a:lnTo>
                  <a:lnTo>
                    <a:pt x="203625" y="139642"/>
                  </a:lnTo>
                  <a:lnTo>
                    <a:pt x="238646" y="111931"/>
                  </a:lnTo>
                  <a:lnTo>
                    <a:pt x="275754" y="86918"/>
                  </a:lnTo>
                  <a:lnTo>
                    <a:pt x="314796" y="64755"/>
                  </a:lnTo>
                  <a:lnTo>
                    <a:pt x="355618" y="45590"/>
                  </a:lnTo>
                  <a:lnTo>
                    <a:pt x="398067" y="29575"/>
                  </a:lnTo>
                  <a:lnTo>
                    <a:pt x="441990" y="16858"/>
                  </a:lnTo>
                  <a:lnTo>
                    <a:pt x="487232" y="7590"/>
                  </a:lnTo>
                  <a:lnTo>
                    <a:pt x="533642" y="1920"/>
                  </a:lnTo>
                  <a:lnTo>
                    <a:pt x="581064" y="0"/>
                  </a:lnTo>
                  <a:lnTo>
                    <a:pt x="628825" y="1589"/>
                  </a:lnTo>
                  <a:lnTo>
                    <a:pt x="675502" y="6996"/>
                  </a:lnTo>
                  <a:lnTo>
                    <a:pt x="720948" y="16065"/>
                  </a:lnTo>
                  <a:lnTo>
                    <a:pt x="725986" y="17503"/>
                  </a:lnTo>
                  <a:lnTo>
                    <a:pt x="581063" y="17492"/>
                  </a:lnTo>
                  <a:lnTo>
                    <a:pt x="530112" y="19772"/>
                  </a:lnTo>
                  <a:lnTo>
                    <a:pt x="480454" y="26494"/>
                  </a:lnTo>
                  <a:lnTo>
                    <a:pt x="432273" y="37474"/>
                  </a:lnTo>
                  <a:lnTo>
                    <a:pt x="385754" y="52527"/>
                  </a:lnTo>
                  <a:lnTo>
                    <a:pt x="341082" y="71466"/>
                  </a:lnTo>
                  <a:lnTo>
                    <a:pt x="298441" y="94109"/>
                  </a:lnTo>
                  <a:lnTo>
                    <a:pt x="258017" y="120268"/>
                  </a:lnTo>
                  <a:lnTo>
                    <a:pt x="219995" y="149760"/>
                  </a:lnTo>
                  <a:lnTo>
                    <a:pt x="184558" y="182398"/>
                  </a:lnTo>
                  <a:lnTo>
                    <a:pt x="151984" y="217248"/>
                  </a:lnTo>
                  <a:lnTo>
                    <a:pt x="122550" y="254999"/>
                  </a:lnTo>
                  <a:lnTo>
                    <a:pt x="96441" y="295402"/>
                  </a:lnTo>
                  <a:lnTo>
                    <a:pt x="73841" y="338213"/>
                  </a:lnTo>
                  <a:lnTo>
                    <a:pt x="54935" y="383183"/>
                  </a:lnTo>
                  <a:lnTo>
                    <a:pt x="39908" y="430067"/>
                  </a:lnTo>
                  <a:lnTo>
                    <a:pt x="28945" y="478616"/>
                  </a:lnTo>
                  <a:lnTo>
                    <a:pt x="22226" y="528668"/>
                  </a:lnTo>
                  <a:lnTo>
                    <a:pt x="19948" y="579727"/>
                  </a:lnTo>
                  <a:lnTo>
                    <a:pt x="22223" y="631531"/>
                  </a:lnTo>
                  <a:lnTo>
                    <a:pt x="28931" y="681875"/>
                  </a:lnTo>
                  <a:lnTo>
                    <a:pt x="39887" y="730594"/>
                  </a:lnTo>
                  <a:lnTo>
                    <a:pt x="54908" y="777524"/>
                  </a:lnTo>
                  <a:lnTo>
                    <a:pt x="73807" y="822500"/>
                  </a:lnTo>
                  <a:lnTo>
                    <a:pt x="96401" y="865358"/>
                  </a:lnTo>
                  <a:lnTo>
                    <a:pt x="122505" y="905934"/>
                  </a:lnTo>
                  <a:lnTo>
                    <a:pt x="151933" y="944061"/>
                  </a:lnTo>
                  <a:lnTo>
                    <a:pt x="184502" y="979578"/>
                  </a:lnTo>
                  <a:lnTo>
                    <a:pt x="219278" y="1012221"/>
                  </a:lnTo>
                  <a:lnTo>
                    <a:pt x="256948" y="1041718"/>
                  </a:lnTo>
                  <a:lnTo>
                    <a:pt x="297266" y="1067883"/>
                  </a:lnTo>
                  <a:lnTo>
                    <a:pt x="339985" y="1090531"/>
                  </a:lnTo>
                  <a:lnTo>
                    <a:pt x="384859" y="1109477"/>
                  </a:lnTo>
                  <a:lnTo>
                    <a:pt x="431643" y="1124536"/>
                  </a:lnTo>
                  <a:lnTo>
                    <a:pt x="480089" y="1135523"/>
                  </a:lnTo>
                  <a:lnTo>
                    <a:pt x="529952" y="1142252"/>
                  </a:lnTo>
                  <a:lnTo>
                    <a:pt x="580985" y="1144539"/>
                  </a:lnTo>
                  <a:lnTo>
                    <a:pt x="722185" y="1144548"/>
                  </a:lnTo>
                  <a:lnTo>
                    <a:pt x="720059" y="1145165"/>
                  </a:lnTo>
                  <a:lnTo>
                    <a:pt x="674816" y="1154439"/>
                  </a:lnTo>
                  <a:lnTo>
                    <a:pt x="628407" y="1160110"/>
                  </a:lnTo>
                  <a:lnTo>
                    <a:pt x="580984" y="1162032"/>
                  </a:lnTo>
                  <a:close/>
                </a:path>
                <a:path w="1162050" h="1162050">
                  <a:moveTo>
                    <a:pt x="722185" y="1144548"/>
                  </a:moveTo>
                  <a:lnTo>
                    <a:pt x="580985" y="1144539"/>
                  </a:lnTo>
                  <a:lnTo>
                    <a:pt x="631936" y="1142259"/>
                  </a:lnTo>
                  <a:lnTo>
                    <a:pt x="681595" y="1135537"/>
                  </a:lnTo>
                  <a:lnTo>
                    <a:pt x="729776" y="1124557"/>
                  </a:lnTo>
                  <a:lnTo>
                    <a:pt x="776295" y="1109505"/>
                  </a:lnTo>
                  <a:lnTo>
                    <a:pt x="820967" y="1090565"/>
                  </a:lnTo>
                  <a:lnTo>
                    <a:pt x="863607" y="1067922"/>
                  </a:lnTo>
                  <a:lnTo>
                    <a:pt x="904031" y="1041763"/>
                  </a:lnTo>
                  <a:lnTo>
                    <a:pt x="942054" y="1012271"/>
                  </a:lnTo>
                  <a:lnTo>
                    <a:pt x="977491" y="979633"/>
                  </a:lnTo>
                  <a:lnTo>
                    <a:pt x="1010065" y="944039"/>
                  </a:lnTo>
                  <a:lnTo>
                    <a:pt x="1039499" y="905709"/>
                  </a:lnTo>
                  <a:lnTo>
                    <a:pt x="1065608" y="864870"/>
                  </a:lnTo>
                  <a:lnTo>
                    <a:pt x="1088208" y="821748"/>
                  </a:lnTo>
                  <a:lnTo>
                    <a:pt x="1107114" y="776568"/>
                  </a:lnTo>
                  <a:lnTo>
                    <a:pt x="1122140" y="729558"/>
                  </a:lnTo>
                  <a:lnTo>
                    <a:pt x="1133104" y="680943"/>
                  </a:lnTo>
                  <a:lnTo>
                    <a:pt x="1139818" y="630950"/>
                  </a:lnTo>
                  <a:lnTo>
                    <a:pt x="1142100" y="579805"/>
                  </a:lnTo>
                  <a:lnTo>
                    <a:pt x="1139814" y="528663"/>
                  </a:lnTo>
                  <a:lnTo>
                    <a:pt x="1133118" y="478981"/>
                  </a:lnTo>
                  <a:lnTo>
                    <a:pt x="1122161" y="430697"/>
                  </a:lnTo>
                  <a:lnTo>
                    <a:pt x="1107141" y="384079"/>
                  </a:lnTo>
                  <a:lnTo>
                    <a:pt x="1088241" y="339312"/>
                  </a:lnTo>
                  <a:lnTo>
                    <a:pt x="1065647" y="296580"/>
                  </a:lnTo>
                  <a:lnTo>
                    <a:pt x="1039544" y="256070"/>
                  </a:lnTo>
                  <a:lnTo>
                    <a:pt x="1010115" y="217966"/>
                  </a:lnTo>
                  <a:lnTo>
                    <a:pt x="977546" y="182454"/>
                  </a:lnTo>
                  <a:lnTo>
                    <a:pt x="942770" y="149810"/>
                  </a:lnTo>
                  <a:lnTo>
                    <a:pt x="905101" y="120313"/>
                  </a:lnTo>
                  <a:lnTo>
                    <a:pt x="864783" y="94148"/>
                  </a:lnTo>
                  <a:lnTo>
                    <a:pt x="822064" y="71500"/>
                  </a:lnTo>
                  <a:lnTo>
                    <a:pt x="777189" y="52554"/>
                  </a:lnTo>
                  <a:lnTo>
                    <a:pt x="730405" y="37495"/>
                  </a:lnTo>
                  <a:lnTo>
                    <a:pt x="681959" y="26508"/>
                  </a:lnTo>
                  <a:lnTo>
                    <a:pt x="632096" y="19779"/>
                  </a:lnTo>
                  <a:lnTo>
                    <a:pt x="581063" y="17492"/>
                  </a:lnTo>
                  <a:lnTo>
                    <a:pt x="725986" y="17503"/>
                  </a:lnTo>
                  <a:lnTo>
                    <a:pt x="765015" y="28641"/>
                  </a:lnTo>
                  <a:lnTo>
                    <a:pt x="807556" y="44567"/>
                  </a:lnTo>
                  <a:lnTo>
                    <a:pt x="848424" y="63690"/>
                  </a:lnTo>
                  <a:lnTo>
                    <a:pt x="887469" y="85852"/>
                  </a:lnTo>
                  <a:lnTo>
                    <a:pt x="924545" y="110899"/>
                  </a:lnTo>
                  <a:lnTo>
                    <a:pt x="959503" y="138674"/>
                  </a:lnTo>
                  <a:lnTo>
                    <a:pt x="992196" y="169022"/>
                  </a:lnTo>
                  <a:lnTo>
                    <a:pt x="1022477" y="201788"/>
                  </a:lnTo>
                  <a:lnTo>
                    <a:pt x="1050197" y="236817"/>
                  </a:lnTo>
                  <a:lnTo>
                    <a:pt x="1075209" y="273951"/>
                  </a:lnTo>
                  <a:lnTo>
                    <a:pt x="1097364" y="313037"/>
                  </a:lnTo>
                  <a:lnTo>
                    <a:pt x="1116516" y="353917"/>
                  </a:lnTo>
                  <a:lnTo>
                    <a:pt x="1132517" y="396438"/>
                  </a:lnTo>
                  <a:lnTo>
                    <a:pt x="1145247" y="440586"/>
                  </a:lnTo>
                  <a:lnTo>
                    <a:pt x="1154481" y="485844"/>
                  </a:lnTo>
                  <a:lnTo>
                    <a:pt x="1160133" y="532300"/>
                  </a:lnTo>
                  <a:lnTo>
                    <a:pt x="1162049" y="579806"/>
                  </a:lnTo>
                  <a:lnTo>
                    <a:pt x="1160108" y="627669"/>
                  </a:lnTo>
                  <a:lnTo>
                    <a:pt x="1154392" y="674445"/>
                  </a:lnTo>
                  <a:lnTo>
                    <a:pt x="1145056" y="719988"/>
                  </a:lnTo>
                  <a:lnTo>
                    <a:pt x="1132252" y="764150"/>
                  </a:lnTo>
                  <a:lnTo>
                    <a:pt x="1116134" y="806782"/>
                  </a:lnTo>
                  <a:lnTo>
                    <a:pt x="1096856" y="847737"/>
                  </a:lnTo>
                  <a:lnTo>
                    <a:pt x="1074570" y="886865"/>
                  </a:lnTo>
                  <a:lnTo>
                    <a:pt x="1049431" y="924020"/>
                  </a:lnTo>
                  <a:lnTo>
                    <a:pt x="1021591" y="959053"/>
                  </a:lnTo>
                  <a:lnTo>
                    <a:pt x="991204" y="991816"/>
                  </a:lnTo>
                  <a:lnTo>
                    <a:pt x="958423" y="1022161"/>
                  </a:lnTo>
                  <a:lnTo>
                    <a:pt x="923402" y="1049940"/>
                  </a:lnTo>
                  <a:lnTo>
                    <a:pt x="886294" y="1075006"/>
                  </a:lnTo>
                  <a:lnTo>
                    <a:pt x="847252" y="1097209"/>
                  </a:lnTo>
                  <a:lnTo>
                    <a:pt x="806430" y="1116402"/>
                  </a:lnTo>
                  <a:lnTo>
                    <a:pt x="763981" y="1132436"/>
                  </a:lnTo>
                  <a:lnTo>
                    <a:pt x="722185" y="1144548"/>
                  </a:lnTo>
                  <a:close/>
                </a:path>
              </a:pathLst>
            </a:custGeom>
            <a:solidFill>
              <a:srgbClr val="3C3C3C"/>
            </a:solidFill>
          </p:spPr>
          <p:txBody>
            <a:bodyPr wrap="square" lIns="0" tIns="0" rIns="0" bIns="0" rtlCol="0"/>
            <a:lstStyle/>
            <a:p>
              <a:endParaRPr/>
            </a:p>
          </p:txBody>
        </p:sp>
        <p:sp>
          <p:nvSpPr>
            <p:cNvPr id="27" name="object 27"/>
            <p:cNvSpPr/>
            <p:nvPr/>
          </p:nvSpPr>
          <p:spPr>
            <a:xfrm>
              <a:off x="15896948" y="8903441"/>
              <a:ext cx="853440" cy="852169"/>
            </a:xfrm>
            <a:custGeom>
              <a:avLst/>
              <a:gdLst/>
              <a:ahLst/>
              <a:cxnLst/>
              <a:rect l="l" t="t" r="r" b="b"/>
              <a:pathLst>
                <a:path w="853440" h="852170">
                  <a:moveTo>
                    <a:pt x="426387" y="852156"/>
                  </a:moveTo>
                  <a:lnTo>
                    <a:pt x="380116" y="849663"/>
                  </a:lnTo>
                  <a:lnTo>
                    <a:pt x="335241" y="842358"/>
                  </a:lnTo>
                  <a:lnTo>
                    <a:pt x="292030" y="830496"/>
                  </a:lnTo>
                  <a:lnTo>
                    <a:pt x="250747" y="814328"/>
                  </a:lnTo>
                  <a:lnTo>
                    <a:pt x="211659" y="794109"/>
                  </a:lnTo>
                  <a:lnTo>
                    <a:pt x="175031" y="770092"/>
                  </a:lnTo>
                  <a:lnTo>
                    <a:pt x="141130" y="742530"/>
                  </a:lnTo>
                  <a:lnTo>
                    <a:pt x="110222" y="711675"/>
                  </a:lnTo>
                  <a:lnTo>
                    <a:pt x="82572" y="677783"/>
                  </a:lnTo>
                  <a:lnTo>
                    <a:pt x="58447" y="641105"/>
                  </a:lnTo>
                  <a:lnTo>
                    <a:pt x="38113" y="601895"/>
                  </a:lnTo>
                  <a:lnTo>
                    <a:pt x="21835" y="560406"/>
                  </a:lnTo>
                  <a:lnTo>
                    <a:pt x="9879" y="516891"/>
                  </a:lnTo>
                  <a:lnTo>
                    <a:pt x="2512" y="471605"/>
                  </a:lnTo>
                  <a:lnTo>
                    <a:pt x="0" y="424799"/>
                  </a:lnTo>
                  <a:lnTo>
                    <a:pt x="2488" y="378461"/>
                  </a:lnTo>
                  <a:lnTo>
                    <a:pt x="9777" y="333580"/>
                  </a:lnTo>
                  <a:lnTo>
                    <a:pt x="21614" y="290414"/>
                  </a:lnTo>
                  <a:lnTo>
                    <a:pt x="37747" y="249222"/>
                  </a:lnTo>
                  <a:lnTo>
                    <a:pt x="57923" y="210260"/>
                  </a:lnTo>
                  <a:lnTo>
                    <a:pt x="81889" y="173786"/>
                  </a:lnTo>
                  <a:lnTo>
                    <a:pt x="109392" y="140057"/>
                  </a:lnTo>
                  <a:lnTo>
                    <a:pt x="140181" y="109333"/>
                  </a:lnTo>
                  <a:lnTo>
                    <a:pt x="174001" y="81869"/>
                  </a:lnTo>
                  <a:lnTo>
                    <a:pt x="210601" y="57924"/>
                  </a:lnTo>
                  <a:lnTo>
                    <a:pt x="249728" y="37756"/>
                  </a:lnTo>
                  <a:lnTo>
                    <a:pt x="291128" y="21621"/>
                  </a:lnTo>
                  <a:lnTo>
                    <a:pt x="334550" y="9779"/>
                  </a:lnTo>
                  <a:lnTo>
                    <a:pt x="379740" y="2486"/>
                  </a:lnTo>
                  <a:lnTo>
                    <a:pt x="426446" y="0"/>
                  </a:lnTo>
                  <a:lnTo>
                    <a:pt x="472717" y="2026"/>
                  </a:lnTo>
                  <a:lnTo>
                    <a:pt x="517591" y="8925"/>
                  </a:lnTo>
                  <a:lnTo>
                    <a:pt x="560803" y="20441"/>
                  </a:lnTo>
                  <a:lnTo>
                    <a:pt x="602086" y="36314"/>
                  </a:lnTo>
                  <a:lnTo>
                    <a:pt x="641174" y="56288"/>
                  </a:lnTo>
                  <a:lnTo>
                    <a:pt x="677802" y="80105"/>
                  </a:lnTo>
                  <a:lnTo>
                    <a:pt x="711703" y="107506"/>
                  </a:lnTo>
                  <a:lnTo>
                    <a:pt x="742611" y="138235"/>
                  </a:lnTo>
                  <a:lnTo>
                    <a:pt x="770261" y="172034"/>
                  </a:lnTo>
                  <a:lnTo>
                    <a:pt x="794386" y="208645"/>
                  </a:lnTo>
                  <a:lnTo>
                    <a:pt x="814720" y="247810"/>
                  </a:lnTo>
                  <a:lnTo>
                    <a:pt x="830998" y="289271"/>
                  </a:lnTo>
                  <a:lnTo>
                    <a:pt x="842954" y="332771"/>
                  </a:lnTo>
                  <a:lnTo>
                    <a:pt x="850321" y="378053"/>
                  </a:lnTo>
                  <a:lnTo>
                    <a:pt x="852834" y="424858"/>
                  </a:lnTo>
                  <a:lnTo>
                    <a:pt x="850346" y="471228"/>
                  </a:lnTo>
                  <a:lnTo>
                    <a:pt x="843057" y="516198"/>
                  </a:lnTo>
                  <a:lnTo>
                    <a:pt x="831219" y="559502"/>
                  </a:lnTo>
                  <a:lnTo>
                    <a:pt x="815086" y="600873"/>
                  </a:lnTo>
                  <a:lnTo>
                    <a:pt x="794910" y="640045"/>
                  </a:lnTo>
                  <a:lnTo>
                    <a:pt x="770944" y="676751"/>
                  </a:lnTo>
                  <a:lnTo>
                    <a:pt x="743440" y="710724"/>
                  </a:lnTo>
                  <a:lnTo>
                    <a:pt x="712652" y="741699"/>
                  </a:lnTo>
                  <a:lnTo>
                    <a:pt x="678832" y="769407"/>
                  </a:lnTo>
                  <a:lnTo>
                    <a:pt x="642232" y="793584"/>
                  </a:lnTo>
                  <a:lnTo>
                    <a:pt x="603105" y="813962"/>
                  </a:lnTo>
                  <a:lnTo>
                    <a:pt x="561705" y="830275"/>
                  </a:lnTo>
                  <a:lnTo>
                    <a:pt x="518283" y="842256"/>
                  </a:lnTo>
                  <a:lnTo>
                    <a:pt x="473093" y="849638"/>
                  </a:lnTo>
                  <a:lnTo>
                    <a:pt x="426387" y="852156"/>
                  </a:lnTo>
                  <a:close/>
                </a:path>
              </a:pathLst>
            </a:custGeom>
            <a:solidFill>
              <a:srgbClr val="FFFFFF"/>
            </a:solidFill>
          </p:spPr>
          <p:txBody>
            <a:bodyPr wrap="square" lIns="0" tIns="0" rIns="0" bIns="0" rtlCol="0"/>
            <a:lstStyle/>
            <a:p>
              <a:endParaRPr/>
            </a:p>
          </p:txBody>
        </p:sp>
        <p:sp>
          <p:nvSpPr>
            <p:cNvPr id="28" name="object 28"/>
            <p:cNvSpPr/>
            <p:nvPr/>
          </p:nvSpPr>
          <p:spPr>
            <a:xfrm>
              <a:off x="15886972" y="8890946"/>
              <a:ext cx="873125" cy="875030"/>
            </a:xfrm>
            <a:custGeom>
              <a:avLst/>
              <a:gdLst/>
              <a:ahLst/>
              <a:cxnLst/>
              <a:rect l="l" t="t" r="r" b="b"/>
              <a:pathLst>
                <a:path w="873125" h="875029">
                  <a:moveTo>
                    <a:pt x="436361" y="874647"/>
                  </a:moveTo>
                  <a:lnTo>
                    <a:pt x="388660" y="872089"/>
                  </a:lnTo>
                  <a:lnTo>
                    <a:pt x="342483" y="864594"/>
                  </a:lnTo>
                  <a:lnTo>
                    <a:pt x="298094" y="852427"/>
                  </a:lnTo>
                  <a:lnTo>
                    <a:pt x="255753" y="835847"/>
                  </a:lnTo>
                  <a:lnTo>
                    <a:pt x="215722" y="815119"/>
                  </a:lnTo>
                  <a:lnTo>
                    <a:pt x="178262" y="790503"/>
                  </a:lnTo>
                  <a:lnTo>
                    <a:pt x="143636" y="762263"/>
                  </a:lnTo>
                  <a:lnTo>
                    <a:pt x="112104" y="730659"/>
                  </a:lnTo>
                  <a:lnTo>
                    <a:pt x="83928" y="695955"/>
                  </a:lnTo>
                  <a:lnTo>
                    <a:pt x="59370" y="658412"/>
                  </a:lnTo>
                  <a:lnTo>
                    <a:pt x="38692" y="618292"/>
                  </a:lnTo>
                  <a:lnTo>
                    <a:pt x="22154" y="575859"/>
                  </a:lnTo>
                  <a:lnTo>
                    <a:pt x="10018" y="531373"/>
                  </a:lnTo>
                  <a:lnTo>
                    <a:pt x="2546" y="485097"/>
                  </a:lnTo>
                  <a:lnTo>
                    <a:pt x="0" y="437293"/>
                  </a:lnTo>
                  <a:lnTo>
                    <a:pt x="2553" y="389490"/>
                  </a:lnTo>
                  <a:lnTo>
                    <a:pt x="10031" y="343215"/>
                  </a:lnTo>
                  <a:lnTo>
                    <a:pt x="22173" y="298730"/>
                  </a:lnTo>
                  <a:lnTo>
                    <a:pt x="38717" y="256299"/>
                  </a:lnTo>
                  <a:lnTo>
                    <a:pt x="59401" y="216183"/>
                  </a:lnTo>
                  <a:lnTo>
                    <a:pt x="83964" y="178643"/>
                  </a:lnTo>
                  <a:lnTo>
                    <a:pt x="112145" y="143943"/>
                  </a:lnTo>
                  <a:lnTo>
                    <a:pt x="143681" y="112344"/>
                  </a:lnTo>
                  <a:lnTo>
                    <a:pt x="178311" y="84108"/>
                  </a:lnTo>
                  <a:lnTo>
                    <a:pt x="215774" y="59497"/>
                  </a:lnTo>
                  <a:lnTo>
                    <a:pt x="255808" y="38774"/>
                  </a:lnTo>
                  <a:lnTo>
                    <a:pt x="298152" y="22201"/>
                  </a:lnTo>
                  <a:lnTo>
                    <a:pt x="342543" y="10039"/>
                  </a:lnTo>
                  <a:lnTo>
                    <a:pt x="388720" y="2551"/>
                  </a:lnTo>
                  <a:lnTo>
                    <a:pt x="436422" y="0"/>
                  </a:lnTo>
                  <a:lnTo>
                    <a:pt x="484124" y="2589"/>
                  </a:lnTo>
                  <a:lnTo>
                    <a:pt x="530300" y="10168"/>
                  </a:lnTo>
                  <a:lnTo>
                    <a:pt x="565808" y="20000"/>
                  </a:lnTo>
                  <a:lnTo>
                    <a:pt x="436421" y="19991"/>
                  </a:lnTo>
                  <a:lnTo>
                    <a:pt x="387929" y="22837"/>
                  </a:lnTo>
                  <a:lnTo>
                    <a:pt x="341007" y="31146"/>
                  </a:lnTo>
                  <a:lnTo>
                    <a:pt x="296003" y="44571"/>
                  </a:lnTo>
                  <a:lnTo>
                    <a:pt x="253268" y="62760"/>
                  </a:lnTo>
                  <a:lnTo>
                    <a:pt x="213150" y="85365"/>
                  </a:lnTo>
                  <a:lnTo>
                    <a:pt x="175997" y="112035"/>
                  </a:lnTo>
                  <a:lnTo>
                    <a:pt x="142160" y="142422"/>
                  </a:lnTo>
                  <a:lnTo>
                    <a:pt x="111833" y="176327"/>
                  </a:lnTo>
                  <a:lnTo>
                    <a:pt x="85215" y="213555"/>
                  </a:lnTo>
                  <a:lnTo>
                    <a:pt x="62652" y="253756"/>
                  </a:lnTo>
                  <a:lnTo>
                    <a:pt x="44496" y="296580"/>
                  </a:lnTo>
                  <a:lnTo>
                    <a:pt x="31093" y="341678"/>
                  </a:lnTo>
                  <a:lnTo>
                    <a:pt x="22795" y="388699"/>
                  </a:lnTo>
                  <a:lnTo>
                    <a:pt x="19949" y="437294"/>
                  </a:lnTo>
                  <a:lnTo>
                    <a:pt x="22788" y="486816"/>
                  </a:lnTo>
                  <a:lnTo>
                    <a:pt x="31080" y="534501"/>
                  </a:lnTo>
                  <a:lnTo>
                    <a:pt x="44476" y="580045"/>
                  </a:lnTo>
                  <a:lnTo>
                    <a:pt x="62627" y="623141"/>
                  </a:lnTo>
                  <a:lnTo>
                    <a:pt x="85183" y="663483"/>
                  </a:lnTo>
                  <a:lnTo>
                    <a:pt x="111797" y="700766"/>
                  </a:lnTo>
                  <a:lnTo>
                    <a:pt x="142119" y="734683"/>
                  </a:lnTo>
                  <a:lnTo>
                    <a:pt x="175952" y="765074"/>
                  </a:lnTo>
                  <a:lnTo>
                    <a:pt x="213101" y="791750"/>
                  </a:lnTo>
                  <a:lnTo>
                    <a:pt x="253216" y="814360"/>
                  </a:lnTo>
                  <a:lnTo>
                    <a:pt x="295949" y="832555"/>
                  </a:lnTo>
                  <a:lnTo>
                    <a:pt x="340950" y="845986"/>
                  </a:lnTo>
                  <a:lnTo>
                    <a:pt x="387871" y="854302"/>
                  </a:lnTo>
                  <a:lnTo>
                    <a:pt x="436363" y="857154"/>
                  </a:lnTo>
                  <a:lnTo>
                    <a:pt x="556538" y="857163"/>
                  </a:lnTo>
                  <a:lnTo>
                    <a:pt x="529492" y="864607"/>
                  </a:lnTo>
                  <a:lnTo>
                    <a:pt x="483629" y="872095"/>
                  </a:lnTo>
                  <a:lnTo>
                    <a:pt x="436361" y="874647"/>
                  </a:lnTo>
                  <a:close/>
                </a:path>
                <a:path w="873125" h="875029">
                  <a:moveTo>
                    <a:pt x="556538" y="857163"/>
                  </a:moveTo>
                  <a:lnTo>
                    <a:pt x="436363" y="857154"/>
                  </a:lnTo>
                  <a:lnTo>
                    <a:pt x="484855" y="854309"/>
                  </a:lnTo>
                  <a:lnTo>
                    <a:pt x="531777" y="845999"/>
                  </a:lnTo>
                  <a:lnTo>
                    <a:pt x="576780" y="832575"/>
                  </a:lnTo>
                  <a:lnTo>
                    <a:pt x="619516" y="814386"/>
                  </a:lnTo>
                  <a:lnTo>
                    <a:pt x="659634" y="791781"/>
                  </a:lnTo>
                  <a:lnTo>
                    <a:pt x="696787" y="765110"/>
                  </a:lnTo>
                  <a:lnTo>
                    <a:pt x="730624" y="734724"/>
                  </a:lnTo>
                  <a:lnTo>
                    <a:pt x="760950" y="699893"/>
                  </a:lnTo>
                  <a:lnTo>
                    <a:pt x="787569" y="662002"/>
                  </a:lnTo>
                  <a:lnTo>
                    <a:pt x="810132" y="621357"/>
                  </a:lnTo>
                  <a:lnTo>
                    <a:pt x="828288" y="578263"/>
                  </a:lnTo>
                  <a:lnTo>
                    <a:pt x="841691" y="533027"/>
                  </a:lnTo>
                  <a:lnTo>
                    <a:pt x="849989" y="485955"/>
                  </a:lnTo>
                  <a:lnTo>
                    <a:pt x="852835" y="437352"/>
                  </a:lnTo>
                  <a:lnTo>
                    <a:pt x="849996" y="388757"/>
                  </a:lnTo>
                  <a:lnTo>
                    <a:pt x="841704" y="341734"/>
                  </a:lnTo>
                  <a:lnTo>
                    <a:pt x="828308" y="296635"/>
                  </a:lnTo>
                  <a:lnTo>
                    <a:pt x="810157" y="253808"/>
                  </a:lnTo>
                  <a:lnTo>
                    <a:pt x="787600" y="213604"/>
                  </a:lnTo>
                  <a:lnTo>
                    <a:pt x="760987" y="176372"/>
                  </a:lnTo>
                  <a:lnTo>
                    <a:pt x="730665" y="142463"/>
                  </a:lnTo>
                  <a:lnTo>
                    <a:pt x="696832" y="112072"/>
                  </a:lnTo>
                  <a:lnTo>
                    <a:pt x="659683" y="85396"/>
                  </a:lnTo>
                  <a:lnTo>
                    <a:pt x="619568" y="62786"/>
                  </a:lnTo>
                  <a:lnTo>
                    <a:pt x="576835" y="44590"/>
                  </a:lnTo>
                  <a:lnTo>
                    <a:pt x="531834" y="31160"/>
                  </a:lnTo>
                  <a:lnTo>
                    <a:pt x="484913" y="22844"/>
                  </a:lnTo>
                  <a:lnTo>
                    <a:pt x="436421" y="19991"/>
                  </a:lnTo>
                  <a:lnTo>
                    <a:pt x="565808" y="20000"/>
                  </a:lnTo>
                  <a:lnTo>
                    <a:pt x="617031" y="39190"/>
                  </a:lnTo>
                  <a:lnTo>
                    <a:pt x="657062" y="60083"/>
                  </a:lnTo>
                  <a:lnTo>
                    <a:pt x="694521" y="84863"/>
                  </a:lnTo>
                  <a:lnTo>
                    <a:pt x="729148" y="113255"/>
                  </a:lnTo>
                  <a:lnTo>
                    <a:pt x="760680" y="144983"/>
                  </a:lnTo>
                  <a:lnTo>
                    <a:pt x="788855" y="179772"/>
                  </a:lnTo>
                  <a:lnTo>
                    <a:pt x="813413" y="217346"/>
                  </a:lnTo>
                  <a:lnTo>
                    <a:pt x="834092" y="257429"/>
                  </a:lnTo>
                  <a:lnTo>
                    <a:pt x="850630" y="299748"/>
                  </a:lnTo>
                  <a:lnTo>
                    <a:pt x="862766" y="344025"/>
                  </a:lnTo>
                  <a:lnTo>
                    <a:pt x="870238" y="389985"/>
                  </a:lnTo>
                  <a:lnTo>
                    <a:pt x="872784" y="437354"/>
                  </a:lnTo>
                  <a:lnTo>
                    <a:pt x="870200" y="485157"/>
                  </a:lnTo>
                  <a:lnTo>
                    <a:pt x="862637" y="531432"/>
                  </a:lnTo>
                  <a:lnTo>
                    <a:pt x="850371" y="575916"/>
                  </a:lnTo>
                  <a:lnTo>
                    <a:pt x="833677" y="618348"/>
                  </a:lnTo>
                  <a:lnTo>
                    <a:pt x="812828" y="658464"/>
                  </a:lnTo>
                  <a:lnTo>
                    <a:pt x="788101" y="696004"/>
                  </a:lnTo>
                  <a:lnTo>
                    <a:pt x="759770" y="730704"/>
                  </a:lnTo>
                  <a:lnTo>
                    <a:pt x="728109" y="762303"/>
                  </a:lnTo>
                  <a:lnTo>
                    <a:pt x="693395" y="790539"/>
                  </a:lnTo>
                  <a:lnTo>
                    <a:pt x="655901" y="815149"/>
                  </a:lnTo>
                  <a:lnTo>
                    <a:pt x="615902" y="835872"/>
                  </a:lnTo>
                  <a:lnTo>
                    <a:pt x="573674" y="852446"/>
                  </a:lnTo>
                  <a:lnTo>
                    <a:pt x="556538" y="857163"/>
                  </a:lnTo>
                  <a:close/>
                </a:path>
              </a:pathLst>
            </a:custGeom>
            <a:solidFill>
              <a:srgbClr val="3C3C3C"/>
            </a:solidFill>
          </p:spPr>
          <p:txBody>
            <a:bodyPr wrap="square" lIns="0" tIns="0" rIns="0" bIns="0" rtlCol="0"/>
            <a:lstStyle/>
            <a:p>
              <a:endParaRPr/>
            </a:p>
          </p:txBody>
        </p:sp>
        <p:sp>
          <p:nvSpPr>
            <p:cNvPr id="29" name="object 29"/>
            <p:cNvSpPr/>
            <p:nvPr/>
          </p:nvSpPr>
          <p:spPr>
            <a:xfrm>
              <a:off x="16054049" y="9058378"/>
              <a:ext cx="539115" cy="542290"/>
            </a:xfrm>
            <a:custGeom>
              <a:avLst/>
              <a:gdLst/>
              <a:ahLst/>
              <a:cxnLst/>
              <a:rect l="l" t="t" r="r" b="b"/>
              <a:pathLst>
                <a:path w="539115" h="542290">
                  <a:moveTo>
                    <a:pt x="269297" y="542281"/>
                  </a:moveTo>
                  <a:lnTo>
                    <a:pt x="221312" y="537215"/>
                  </a:lnTo>
                  <a:lnTo>
                    <a:pt x="175975" y="524168"/>
                  </a:lnTo>
                  <a:lnTo>
                    <a:pt x="134087" y="503861"/>
                  </a:lnTo>
                  <a:lnTo>
                    <a:pt x="96448" y="477014"/>
                  </a:lnTo>
                  <a:lnTo>
                    <a:pt x="63858" y="444347"/>
                  </a:lnTo>
                  <a:lnTo>
                    <a:pt x="37118" y="406579"/>
                  </a:lnTo>
                  <a:lnTo>
                    <a:pt x="17028" y="364431"/>
                  </a:lnTo>
                  <a:lnTo>
                    <a:pt x="4388" y="318622"/>
                  </a:lnTo>
                  <a:lnTo>
                    <a:pt x="0" y="269872"/>
                  </a:lnTo>
                  <a:lnTo>
                    <a:pt x="4313" y="221785"/>
                  </a:lnTo>
                  <a:lnTo>
                    <a:pt x="16754" y="176351"/>
                  </a:lnTo>
                  <a:lnTo>
                    <a:pt x="36583" y="134374"/>
                  </a:lnTo>
                  <a:lnTo>
                    <a:pt x="63061" y="96654"/>
                  </a:lnTo>
                  <a:lnTo>
                    <a:pt x="95450" y="63995"/>
                  </a:lnTo>
                  <a:lnTo>
                    <a:pt x="133011" y="37197"/>
                  </a:lnTo>
                  <a:lnTo>
                    <a:pt x="175005" y="17064"/>
                  </a:lnTo>
                  <a:lnTo>
                    <a:pt x="220692" y="4398"/>
                  </a:lnTo>
                  <a:lnTo>
                    <a:pt x="269334" y="0"/>
                  </a:lnTo>
                  <a:lnTo>
                    <a:pt x="317976" y="4404"/>
                  </a:lnTo>
                  <a:lnTo>
                    <a:pt x="363661" y="17077"/>
                  </a:lnTo>
                  <a:lnTo>
                    <a:pt x="405652" y="37216"/>
                  </a:lnTo>
                  <a:lnTo>
                    <a:pt x="443209" y="64019"/>
                  </a:lnTo>
                  <a:lnTo>
                    <a:pt x="475594" y="96683"/>
                  </a:lnTo>
                  <a:lnTo>
                    <a:pt x="502067" y="134406"/>
                  </a:lnTo>
                  <a:lnTo>
                    <a:pt x="521891" y="176386"/>
                  </a:lnTo>
                  <a:lnTo>
                    <a:pt x="534325" y="221822"/>
                  </a:lnTo>
                  <a:lnTo>
                    <a:pt x="538632" y="269910"/>
                  </a:lnTo>
                  <a:lnTo>
                    <a:pt x="534318" y="318741"/>
                  </a:lnTo>
                  <a:lnTo>
                    <a:pt x="521877" y="364754"/>
                  </a:lnTo>
                  <a:lnTo>
                    <a:pt x="502048" y="407167"/>
                  </a:lnTo>
                  <a:lnTo>
                    <a:pt x="475570" y="445198"/>
                  </a:lnTo>
                  <a:lnTo>
                    <a:pt x="443181" y="478067"/>
                  </a:lnTo>
                  <a:lnTo>
                    <a:pt x="405620" y="504991"/>
                  </a:lnTo>
                  <a:lnTo>
                    <a:pt x="363626" y="525189"/>
                  </a:lnTo>
                  <a:lnTo>
                    <a:pt x="317939" y="537880"/>
                  </a:lnTo>
                  <a:lnTo>
                    <a:pt x="269297" y="542281"/>
                  </a:lnTo>
                  <a:close/>
                </a:path>
              </a:pathLst>
            </a:custGeom>
            <a:solidFill>
              <a:srgbClr val="77C6FB"/>
            </a:solidFill>
          </p:spPr>
          <p:txBody>
            <a:bodyPr wrap="square" lIns="0" tIns="0" rIns="0" bIns="0" rtlCol="0"/>
            <a:lstStyle/>
            <a:p>
              <a:endParaRPr/>
            </a:p>
          </p:txBody>
        </p:sp>
        <p:sp>
          <p:nvSpPr>
            <p:cNvPr id="30" name="object 30"/>
            <p:cNvSpPr/>
            <p:nvPr/>
          </p:nvSpPr>
          <p:spPr>
            <a:xfrm>
              <a:off x="16044073" y="9050881"/>
              <a:ext cx="558800" cy="557530"/>
            </a:xfrm>
            <a:custGeom>
              <a:avLst/>
              <a:gdLst/>
              <a:ahLst/>
              <a:cxnLst/>
              <a:rect l="l" t="t" r="r" b="b"/>
              <a:pathLst>
                <a:path w="558800" h="557529">
                  <a:moveTo>
                    <a:pt x="279271" y="557275"/>
                  </a:moveTo>
                  <a:lnTo>
                    <a:pt x="233882" y="553618"/>
                  </a:lnTo>
                  <a:lnTo>
                    <a:pt x="190857" y="543035"/>
                  </a:lnTo>
                  <a:lnTo>
                    <a:pt x="150765" y="526094"/>
                  </a:lnTo>
                  <a:lnTo>
                    <a:pt x="114174" y="503365"/>
                  </a:lnTo>
                  <a:lnTo>
                    <a:pt x="81653" y="475419"/>
                  </a:lnTo>
                  <a:lnTo>
                    <a:pt x="53772" y="442826"/>
                  </a:lnTo>
                  <a:lnTo>
                    <a:pt x="31097" y="406154"/>
                  </a:lnTo>
                  <a:lnTo>
                    <a:pt x="14197" y="365974"/>
                  </a:lnTo>
                  <a:lnTo>
                    <a:pt x="3642" y="322855"/>
                  </a:lnTo>
                  <a:lnTo>
                    <a:pt x="0" y="277368"/>
                  </a:lnTo>
                  <a:lnTo>
                    <a:pt x="3648" y="232559"/>
                  </a:lnTo>
                  <a:lnTo>
                    <a:pt x="14210" y="189985"/>
                  </a:lnTo>
                  <a:lnTo>
                    <a:pt x="31114" y="150229"/>
                  </a:lnTo>
                  <a:lnTo>
                    <a:pt x="53794" y="113878"/>
                  </a:lnTo>
                  <a:lnTo>
                    <a:pt x="81681" y="81515"/>
                  </a:lnTo>
                  <a:lnTo>
                    <a:pt x="114205" y="53726"/>
                  </a:lnTo>
                  <a:lnTo>
                    <a:pt x="150799" y="31096"/>
                  </a:lnTo>
                  <a:lnTo>
                    <a:pt x="190893" y="14208"/>
                  </a:lnTo>
                  <a:lnTo>
                    <a:pt x="233920" y="3647"/>
                  </a:lnTo>
                  <a:lnTo>
                    <a:pt x="279310" y="0"/>
                  </a:lnTo>
                  <a:lnTo>
                    <a:pt x="324700" y="3586"/>
                  </a:lnTo>
                  <a:lnTo>
                    <a:pt x="367725" y="13980"/>
                  </a:lnTo>
                  <a:lnTo>
                    <a:pt x="376193" y="17499"/>
                  </a:lnTo>
                  <a:lnTo>
                    <a:pt x="279309" y="17492"/>
                  </a:lnTo>
                  <a:lnTo>
                    <a:pt x="226630" y="22916"/>
                  </a:lnTo>
                  <a:lnTo>
                    <a:pt x="177690" y="38415"/>
                  </a:lnTo>
                  <a:lnTo>
                    <a:pt x="133426" y="62816"/>
                  </a:lnTo>
                  <a:lnTo>
                    <a:pt x="94771" y="94949"/>
                  </a:lnTo>
                  <a:lnTo>
                    <a:pt x="64144" y="132236"/>
                  </a:lnTo>
                  <a:lnTo>
                    <a:pt x="40529" y="175850"/>
                  </a:lnTo>
                  <a:lnTo>
                    <a:pt x="25329" y="224618"/>
                  </a:lnTo>
                  <a:lnTo>
                    <a:pt x="19949" y="277370"/>
                  </a:lnTo>
                  <a:lnTo>
                    <a:pt x="24971" y="330161"/>
                  </a:lnTo>
                  <a:lnTo>
                    <a:pt x="39579" y="379205"/>
                  </a:lnTo>
                  <a:lnTo>
                    <a:pt x="63071" y="423564"/>
                  </a:lnTo>
                  <a:lnTo>
                    <a:pt x="94746" y="462301"/>
                  </a:lnTo>
                  <a:lnTo>
                    <a:pt x="133396" y="494439"/>
                  </a:lnTo>
                  <a:lnTo>
                    <a:pt x="177657" y="518846"/>
                  </a:lnTo>
                  <a:lnTo>
                    <a:pt x="226594" y="534351"/>
                  </a:lnTo>
                  <a:lnTo>
                    <a:pt x="279273" y="539782"/>
                  </a:lnTo>
                  <a:lnTo>
                    <a:pt x="375402" y="539789"/>
                  </a:lnTo>
                  <a:lnTo>
                    <a:pt x="367688" y="543047"/>
                  </a:lnTo>
                  <a:lnTo>
                    <a:pt x="324662" y="553625"/>
                  </a:lnTo>
                  <a:lnTo>
                    <a:pt x="279271" y="557275"/>
                  </a:lnTo>
                  <a:close/>
                </a:path>
                <a:path w="558800" h="557529">
                  <a:moveTo>
                    <a:pt x="375402" y="539789"/>
                  </a:moveTo>
                  <a:lnTo>
                    <a:pt x="279273" y="539782"/>
                  </a:lnTo>
                  <a:lnTo>
                    <a:pt x="331952" y="533304"/>
                  </a:lnTo>
                  <a:lnTo>
                    <a:pt x="380892" y="517923"/>
                  </a:lnTo>
                  <a:lnTo>
                    <a:pt x="425156" y="494108"/>
                  </a:lnTo>
                  <a:lnTo>
                    <a:pt x="463810" y="462326"/>
                  </a:lnTo>
                  <a:lnTo>
                    <a:pt x="494438" y="423594"/>
                  </a:lnTo>
                  <a:lnTo>
                    <a:pt x="518053" y="379238"/>
                  </a:lnTo>
                  <a:lnTo>
                    <a:pt x="533253" y="330197"/>
                  </a:lnTo>
                  <a:lnTo>
                    <a:pt x="538633" y="277406"/>
                  </a:lnTo>
                  <a:lnTo>
                    <a:pt x="534662" y="226059"/>
                  </a:lnTo>
                  <a:lnTo>
                    <a:pt x="519938" y="177757"/>
                  </a:lnTo>
                  <a:lnTo>
                    <a:pt x="495861" y="133672"/>
                  </a:lnTo>
                  <a:lnTo>
                    <a:pt x="463836" y="94974"/>
                  </a:lnTo>
                  <a:lnTo>
                    <a:pt x="425186" y="62836"/>
                  </a:lnTo>
                  <a:lnTo>
                    <a:pt x="380925" y="38429"/>
                  </a:lnTo>
                  <a:lnTo>
                    <a:pt x="331988" y="22924"/>
                  </a:lnTo>
                  <a:lnTo>
                    <a:pt x="279309" y="17492"/>
                  </a:lnTo>
                  <a:lnTo>
                    <a:pt x="376193" y="17499"/>
                  </a:lnTo>
                  <a:lnTo>
                    <a:pt x="444408" y="53030"/>
                  </a:lnTo>
                  <a:lnTo>
                    <a:pt x="476928" y="80606"/>
                  </a:lnTo>
                  <a:lnTo>
                    <a:pt x="504810" y="112830"/>
                  </a:lnTo>
                  <a:lnTo>
                    <a:pt x="527485" y="149162"/>
                  </a:lnTo>
                  <a:lnTo>
                    <a:pt x="544385" y="189062"/>
                  </a:lnTo>
                  <a:lnTo>
                    <a:pt x="554940" y="231990"/>
                  </a:lnTo>
                  <a:lnTo>
                    <a:pt x="558582" y="277407"/>
                  </a:lnTo>
                  <a:lnTo>
                    <a:pt x="554934" y="322894"/>
                  </a:lnTo>
                  <a:lnTo>
                    <a:pt x="544372" y="366011"/>
                  </a:lnTo>
                  <a:lnTo>
                    <a:pt x="527467" y="406188"/>
                  </a:lnTo>
                  <a:lnTo>
                    <a:pt x="504787" y="442857"/>
                  </a:lnTo>
                  <a:lnTo>
                    <a:pt x="476901" y="475447"/>
                  </a:lnTo>
                  <a:lnTo>
                    <a:pt x="444376" y="503388"/>
                  </a:lnTo>
                  <a:lnTo>
                    <a:pt x="407783" y="526112"/>
                  </a:lnTo>
                  <a:lnTo>
                    <a:pt x="375402" y="539789"/>
                  </a:lnTo>
                  <a:close/>
                </a:path>
              </a:pathLst>
            </a:custGeom>
            <a:solidFill>
              <a:srgbClr val="3C3C3C"/>
            </a:solidFill>
          </p:spPr>
          <p:txBody>
            <a:bodyPr wrap="square" lIns="0" tIns="0" rIns="0" bIns="0" rtlCol="0"/>
            <a:lstStyle/>
            <a:p>
              <a:endParaRPr/>
            </a:p>
          </p:txBody>
        </p:sp>
        <p:sp>
          <p:nvSpPr>
            <p:cNvPr id="31" name="object 31"/>
            <p:cNvSpPr/>
            <p:nvPr/>
          </p:nvSpPr>
          <p:spPr>
            <a:xfrm>
              <a:off x="16038023" y="7416202"/>
              <a:ext cx="561340" cy="561340"/>
            </a:xfrm>
            <a:custGeom>
              <a:avLst/>
              <a:gdLst/>
              <a:ahLst/>
              <a:cxnLst/>
              <a:rect l="l" t="t" r="r" b="b"/>
              <a:pathLst>
                <a:path w="561340" h="561340">
                  <a:moveTo>
                    <a:pt x="280560" y="561160"/>
                  </a:moveTo>
                  <a:lnTo>
                    <a:pt x="234691" y="557525"/>
                  </a:lnTo>
                  <a:lnTo>
                    <a:pt x="191312" y="546991"/>
                  </a:lnTo>
                  <a:lnTo>
                    <a:pt x="150971" y="530111"/>
                  </a:lnTo>
                  <a:lnTo>
                    <a:pt x="114222" y="507436"/>
                  </a:lnTo>
                  <a:lnTo>
                    <a:pt x="81615" y="479517"/>
                  </a:lnTo>
                  <a:lnTo>
                    <a:pt x="53700" y="446906"/>
                  </a:lnTo>
                  <a:lnTo>
                    <a:pt x="31031" y="410154"/>
                  </a:lnTo>
                  <a:lnTo>
                    <a:pt x="14156" y="369811"/>
                  </a:lnTo>
                  <a:lnTo>
                    <a:pt x="3629" y="326429"/>
                  </a:lnTo>
                  <a:lnTo>
                    <a:pt x="0" y="280560"/>
                  </a:lnTo>
                  <a:lnTo>
                    <a:pt x="3702" y="234692"/>
                  </a:lnTo>
                  <a:lnTo>
                    <a:pt x="14407" y="191312"/>
                  </a:lnTo>
                  <a:lnTo>
                    <a:pt x="31518" y="150972"/>
                  </a:lnTo>
                  <a:lnTo>
                    <a:pt x="54438" y="114222"/>
                  </a:lnTo>
                  <a:lnTo>
                    <a:pt x="82573" y="81615"/>
                  </a:lnTo>
                  <a:lnTo>
                    <a:pt x="115326" y="53701"/>
                  </a:lnTo>
                  <a:lnTo>
                    <a:pt x="152101" y="31031"/>
                  </a:lnTo>
                  <a:lnTo>
                    <a:pt x="192302" y="14156"/>
                  </a:lnTo>
                  <a:lnTo>
                    <a:pt x="235333" y="3629"/>
                  </a:lnTo>
                  <a:lnTo>
                    <a:pt x="280599" y="0"/>
                  </a:lnTo>
                  <a:lnTo>
                    <a:pt x="326467" y="3702"/>
                  </a:lnTo>
                  <a:lnTo>
                    <a:pt x="369847" y="14407"/>
                  </a:lnTo>
                  <a:lnTo>
                    <a:pt x="410187" y="31518"/>
                  </a:lnTo>
                  <a:lnTo>
                    <a:pt x="446936" y="54439"/>
                  </a:lnTo>
                  <a:lnTo>
                    <a:pt x="479544" y="82573"/>
                  </a:lnTo>
                  <a:lnTo>
                    <a:pt x="507458" y="115326"/>
                  </a:lnTo>
                  <a:lnTo>
                    <a:pt x="530128" y="152101"/>
                  </a:lnTo>
                  <a:lnTo>
                    <a:pt x="547002" y="192303"/>
                  </a:lnTo>
                  <a:lnTo>
                    <a:pt x="557530" y="235334"/>
                  </a:lnTo>
                  <a:lnTo>
                    <a:pt x="561159" y="280599"/>
                  </a:lnTo>
                  <a:lnTo>
                    <a:pt x="557523" y="326468"/>
                  </a:lnTo>
                  <a:lnTo>
                    <a:pt x="546990" y="369848"/>
                  </a:lnTo>
                  <a:lnTo>
                    <a:pt x="530110" y="410188"/>
                  </a:lnTo>
                  <a:lnTo>
                    <a:pt x="507435" y="446938"/>
                  </a:lnTo>
                  <a:lnTo>
                    <a:pt x="479516" y="479545"/>
                  </a:lnTo>
                  <a:lnTo>
                    <a:pt x="446905" y="507459"/>
                  </a:lnTo>
                  <a:lnTo>
                    <a:pt x="410152" y="530129"/>
                  </a:lnTo>
                  <a:lnTo>
                    <a:pt x="369810" y="547003"/>
                  </a:lnTo>
                  <a:lnTo>
                    <a:pt x="326429" y="557531"/>
                  </a:lnTo>
                  <a:lnTo>
                    <a:pt x="280560" y="561160"/>
                  </a:lnTo>
                  <a:close/>
                </a:path>
              </a:pathLst>
            </a:custGeom>
            <a:solidFill>
              <a:srgbClr val="FFFFFF"/>
            </a:solidFill>
          </p:spPr>
          <p:txBody>
            <a:bodyPr wrap="square" lIns="0" tIns="0" rIns="0" bIns="0" rtlCol="0"/>
            <a:lstStyle/>
            <a:p>
              <a:endParaRPr/>
            </a:p>
          </p:txBody>
        </p:sp>
        <p:sp>
          <p:nvSpPr>
            <p:cNvPr id="32" name="object 32"/>
            <p:cNvSpPr/>
            <p:nvPr/>
          </p:nvSpPr>
          <p:spPr>
            <a:xfrm>
              <a:off x="16028089" y="7406270"/>
              <a:ext cx="581025" cy="581025"/>
            </a:xfrm>
            <a:custGeom>
              <a:avLst/>
              <a:gdLst/>
              <a:ahLst/>
              <a:cxnLst/>
              <a:rect l="l" t="t" r="r" b="b"/>
              <a:pathLst>
                <a:path w="581025" h="581025">
                  <a:moveTo>
                    <a:pt x="290492" y="581024"/>
                  </a:moveTo>
                  <a:lnTo>
                    <a:pt x="243742" y="577245"/>
                  </a:lnTo>
                  <a:lnTo>
                    <a:pt x="199257" y="566299"/>
                  </a:lnTo>
                  <a:lnTo>
                    <a:pt x="157663" y="548768"/>
                  </a:lnTo>
                  <a:lnTo>
                    <a:pt x="119585" y="525234"/>
                  </a:lnTo>
                  <a:lnTo>
                    <a:pt x="85649" y="496277"/>
                  </a:lnTo>
                  <a:lnTo>
                    <a:pt x="56481" y="462479"/>
                  </a:lnTo>
                  <a:lnTo>
                    <a:pt x="32706" y="424420"/>
                  </a:lnTo>
                  <a:lnTo>
                    <a:pt x="14951" y="382682"/>
                  </a:lnTo>
                  <a:lnTo>
                    <a:pt x="3840" y="337846"/>
                  </a:lnTo>
                  <a:lnTo>
                    <a:pt x="0" y="290492"/>
                  </a:lnTo>
                  <a:lnTo>
                    <a:pt x="3846" y="243742"/>
                  </a:lnTo>
                  <a:lnTo>
                    <a:pt x="14963" y="199257"/>
                  </a:lnTo>
                  <a:lnTo>
                    <a:pt x="32725" y="157663"/>
                  </a:lnTo>
                  <a:lnTo>
                    <a:pt x="56505" y="119585"/>
                  </a:lnTo>
                  <a:lnTo>
                    <a:pt x="85678" y="85649"/>
                  </a:lnTo>
                  <a:lnTo>
                    <a:pt x="119617" y="56481"/>
                  </a:lnTo>
                  <a:lnTo>
                    <a:pt x="157699" y="32706"/>
                  </a:lnTo>
                  <a:lnTo>
                    <a:pt x="199295" y="14951"/>
                  </a:lnTo>
                  <a:lnTo>
                    <a:pt x="243782" y="3840"/>
                  </a:lnTo>
                  <a:lnTo>
                    <a:pt x="290532" y="0"/>
                  </a:lnTo>
                  <a:lnTo>
                    <a:pt x="337886" y="3846"/>
                  </a:lnTo>
                  <a:lnTo>
                    <a:pt x="382720" y="14964"/>
                  </a:lnTo>
                  <a:lnTo>
                    <a:pt x="388416" y="17387"/>
                  </a:lnTo>
                  <a:lnTo>
                    <a:pt x="290531" y="17381"/>
                  </a:lnTo>
                  <a:lnTo>
                    <a:pt x="236215" y="22808"/>
                  </a:lnTo>
                  <a:lnTo>
                    <a:pt x="185622" y="38479"/>
                  </a:lnTo>
                  <a:lnTo>
                    <a:pt x="139685" y="63461"/>
                  </a:lnTo>
                  <a:lnTo>
                    <a:pt x="99333" y="96824"/>
                  </a:lnTo>
                  <a:lnTo>
                    <a:pt x="65965" y="136123"/>
                  </a:lnTo>
                  <a:lnTo>
                    <a:pt x="40977" y="182173"/>
                  </a:lnTo>
                  <a:lnTo>
                    <a:pt x="25299" y="233346"/>
                  </a:lnTo>
                  <a:lnTo>
                    <a:pt x="19864" y="288010"/>
                  </a:lnTo>
                  <a:lnTo>
                    <a:pt x="25291" y="343762"/>
                  </a:lnTo>
                  <a:lnTo>
                    <a:pt x="40962" y="395092"/>
                  </a:lnTo>
                  <a:lnTo>
                    <a:pt x="65944" y="441301"/>
                  </a:lnTo>
                  <a:lnTo>
                    <a:pt x="99307" y="481691"/>
                  </a:lnTo>
                  <a:lnTo>
                    <a:pt x="138606" y="514011"/>
                  </a:lnTo>
                  <a:lnTo>
                    <a:pt x="184657" y="539116"/>
                  </a:lnTo>
                  <a:lnTo>
                    <a:pt x="235829" y="555376"/>
                  </a:lnTo>
                  <a:lnTo>
                    <a:pt x="290493" y="561160"/>
                  </a:lnTo>
                  <a:lnTo>
                    <a:pt x="394213" y="561168"/>
                  </a:lnTo>
                  <a:lnTo>
                    <a:pt x="382682" y="566073"/>
                  </a:lnTo>
                  <a:lnTo>
                    <a:pt x="337846" y="577184"/>
                  </a:lnTo>
                  <a:lnTo>
                    <a:pt x="290492" y="581024"/>
                  </a:lnTo>
                  <a:close/>
                </a:path>
                <a:path w="581025" h="581025">
                  <a:moveTo>
                    <a:pt x="394213" y="561168"/>
                  </a:moveTo>
                  <a:lnTo>
                    <a:pt x="290493" y="561160"/>
                  </a:lnTo>
                  <a:lnTo>
                    <a:pt x="344809" y="555733"/>
                  </a:lnTo>
                  <a:lnTo>
                    <a:pt x="395402" y="540062"/>
                  </a:lnTo>
                  <a:lnTo>
                    <a:pt x="441340" y="515080"/>
                  </a:lnTo>
                  <a:lnTo>
                    <a:pt x="481691" y="481717"/>
                  </a:lnTo>
                  <a:lnTo>
                    <a:pt x="516494" y="442418"/>
                  </a:lnTo>
                  <a:lnTo>
                    <a:pt x="542220" y="396368"/>
                  </a:lnTo>
                  <a:lnTo>
                    <a:pt x="558169" y="345196"/>
                  </a:lnTo>
                  <a:lnTo>
                    <a:pt x="563643" y="290531"/>
                  </a:lnTo>
                  <a:lnTo>
                    <a:pt x="556780" y="234779"/>
                  </a:lnTo>
                  <a:lnTo>
                    <a:pt x="540373" y="183449"/>
                  </a:lnTo>
                  <a:lnTo>
                    <a:pt x="515119" y="137240"/>
                  </a:lnTo>
                  <a:lnTo>
                    <a:pt x="481718" y="96850"/>
                  </a:lnTo>
                  <a:lnTo>
                    <a:pt x="442418" y="63482"/>
                  </a:lnTo>
                  <a:lnTo>
                    <a:pt x="396368" y="38494"/>
                  </a:lnTo>
                  <a:lnTo>
                    <a:pt x="345196" y="22816"/>
                  </a:lnTo>
                  <a:lnTo>
                    <a:pt x="290531" y="17381"/>
                  </a:lnTo>
                  <a:lnTo>
                    <a:pt x="388416" y="17387"/>
                  </a:lnTo>
                  <a:lnTo>
                    <a:pt x="424456" y="32725"/>
                  </a:lnTo>
                  <a:lnTo>
                    <a:pt x="462512" y="56505"/>
                  </a:lnTo>
                  <a:lnTo>
                    <a:pt x="496306" y="85678"/>
                  </a:lnTo>
                  <a:lnTo>
                    <a:pt x="525258" y="119618"/>
                  </a:lnTo>
                  <a:lnTo>
                    <a:pt x="548787" y="157699"/>
                  </a:lnTo>
                  <a:lnTo>
                    <a:pt x="566312" y="199295"/>
                  </a:lnTo>
                  <a:lnTo>
                    <a:pt x="577251" y="243782"/>
                  </a:lnTo>
                  <a:lnTo>
                    <a:pt x="581025" y="290532"/>
                  </a:lnTo>
                  <a:lnTo>
                    <a:pt x="577245" y="337282"/>
                  </a:lnTo>
                  <a:lnTo>
                    <a:pt x="566299" y="381767"/>
                  </a:lnTo>
                  <a:lnTo>
                    <a:pt x="548768" y="423361"/>
                  </a:lnTo>
                  <a:lnTo>
                    <a:pt x="525234" y="461439"/>
                  </a:lnTo>
                  <a:lnTo>
                    <a:pt x="496277" y="495375"/>
                  </a:lnTo>
                  <a:lnTo>
                    <a:pt x="462479" y="524543"/>
                  </a:lnTo>
                  <a:lnTo>
                    <a:pt x="424420" y="548318"/>
                  </a:lnTo>
                  <a:lnTo>
                    <a:pt x="394213" y="561168"/>
                  </a:lnTo>
                  <a:close/>
                </a:path>
              </a:pathLst>
            </a:custGeom>
            <a:solidFill>
              <a:srgbClr val="3C3C3C"/>
            </a:solidFill>
          </p:spPr>
          <p:txBody>
            <a:bodyPr wrap="square" lIns="0" tIns="0" rIns="0" bIns="0" rtlCol="0"/>
            <a:lstStyle/>
            <a:p>
              <a:endParaRPr/>
            </a:p>
          </p:txBody>
        </p:sp>
        <p:sp>
          <p:nvSpPr>
            <p:cNvPr id="33" name="object 33"/>
            <p:cNvSpPr/>
            <p:nvPr/>
          </p:nvSpPr>
          <p:spPr>
            <a:xfrm>
              <a:off x="16162173" y="7537869"/>
              <a:ext cx="313055" cy="315595"/>
            </a:xfrm>
            <a:custGeom>
              <a:avLst/>
              <a:gdLst/>
              <a:ahLst/>
              <a:cxnLst/>
              <a:rect l="l" t="t" r="r" b="b"/>
              <a:pathLst>
                <a:path w="313055" h="315595">
                  <a:moveTo>
                    <a:pt x="156418" y="315342"/>
                  </a:moveTo>
                  <a:lnTo>
                    <a:pt x="107732" y="306201"/>
                  </a:lnTo>
                  <a:lnTo>
                    <a:pt x="64887" y="283355"/>
                  </a:lnTo>
                  <a:lnTo>
                    <a:pt x="30743" y="249186"/>
                  </a:lnTo>
                  <a:lnTo>
                    <a:pt x="8160" y="206079"/>
                  </a:lnTo>
                  <a:lnTo>
                    <a:pt x="0" y="156418"/>
                  </a:lnTo>
                  <a:lnTo>
                    <a:pt x="7929" y="107732"/>
                  </a:lnTo>
                  <a:lnTo>
                    <a:pt x="30040" y="64887"/>
                  </a:lnTo>
                  <a:lnTo>
                    <a:pt x="63831" y="30743"/>
                  </a:lnTo>
                  <a:lnTo>
                    <a:pt x="106799" y="8160"/>
                  </a:lnTo>
                  <a:lnTo>
                    <a:pt x="156440" y="0"/>
                  </a:lnTo>
                  <a:lnTo>
                    <a:pt x="206079" y="7929"/>
                  </a:lnTo>
                  <a:lnTo>
                    <a:pt x="249044" y="30040"/>
                  </a:lnTo>
                  <a:lnTo>
                    <a:pt x="282830" y="63832"/>
                  </a:lnTo>
                  <a:lnTo>
                    <a:pt x="304936" y="106799"/>
                  </a:lnTo>
                  <a:lnTo>
                    <a:pt x="312858" y="156440"/>
                  </a:lnTo>
                  <a:lnTo>
                    <a:pt x="304929" y="207292"/>
                  </a:lnTo>
                  <a:lnTo>
                    <a:pt x="282817" y="250991"/>
                  </a:lnTo>
                  <a:lnTo>
                    <a:pt x="249026" y="285155"/>
                  </a:lnTo>
                  <a:lnTo>
                    <a:pt x="206058" y="307400"/>
                  </a:lnTo>
                  <a:lnTo>
                    <a:pt x="156418" y="315342"/>
                  </a:lnTo>
                  <a:close/>
                </a:path>
              </a:pathLst>
            </a:custGeom>
            <a:solidFill>
              <a:srgbClr val="77C6FB"/>
            </a:solidFill>
          </p:spPr>
          <p:txBody>
            <a:bodyPr wrap="square" lIns="0" tIns="0" rIns="0" bIns="0" rtlCol="0"/>
            <a:lstStyle/>
            <a:p>
              <a:endParaRPr/>
            </a:p>
          </p:txBody>
        </p:sp>
        <p:sp>
          <p:nvSpPr>
            <p:cNvPr id="34" name="object 34"/>
            <p:cNvSpPr/>
            <p:nvPr/>
          </p:nvSpPr>
          <p:spPr>
            <a:xfrm>
              <a:off x="16152240" y="7530420"/>
              <a:ext cx="332740" cy="332740"/>
            </a:xfrm>
            <a:custGeom>
              <a:avLst/>
              <a:gdLst/>
              <a:ahLst/>
              <a:cxnLst/>
              <a:rect l="l" t="t" r="r" b="b"/>
              <a:pathLst>
                <a:path w="332740" h="332740">
                  <a:moveTo>
                    <a:pt x="166350" y="332723"/>
                  </a:moveTo>
                  <a:lnTo>
                    <a:pt x="122127" y="326777"/>
                  </a:lnTo>
                  <a:lnTo>
                    <a:pt x="82389" y="310002"/>
                  </a:lnTo>
                  <a:lnTo>
                    <a:pt x="48720" y="283986"/>
                  </a:lnTo>
                  <a:lnTo>
                    <a:pt x="22709" y="250314"/>
                  </a:lnTo>
                  <a:lnTo>
                    <a:pt x="5940" y="210573"/>
                  </a:lnTo>
                  <a:lnTo>
                    <a:pt x="0" y="166350"/>
                  </a:lnTo>
                  <a:lnTo>
                    <a:pt x="5946" y="122127"/>
                  </a:lnTo>
                  <a:lnTo>
                    <a:pt x="22720" y="82389"/>
                  </a:lnTo>
                  <a:lnTo>
                    <a:pt x="48737" y="48720"/>
                  </a:lnTo>
                  <a:lnTo>
                    <a:pt x="82409" y="22709"/>
                  </a:lnTo>
                  <a:lnTo>
                    <a:pt x="122150" y="5940"/>
                  </a:lnTo>
                  <a:lnTo>
                    <a:pt x="166373" y="0"/>
                  </a:lnTo>
                  <a:lnTo>
                    <a:pt x="210596" y="5946"/>
                  </a:lnTo>
                  <a:lnTo>
                    <a:pt x="237696" y="17386"/>
                  </a:lnTo>
                  <a:lnTo>
                    <a:pt x="166371" y="17381"/>
                  </a:lnTo>
                  <a:lnTo>
                    <a:pt x="136110" y="21569"/>
                  </a:lnTo>
                  <a:lnTo>
                    <a:pt x="83965" y="43912"/>
                  </a:lnTo>
                  <a:lnTo>
                    <a:pt x="45010" y="83948"/>
                  </a:lnTo>
                  <a:lnTo>
                    <a:pt x="22969" y="136090"/>
                  </a:lnTo>
                  <a:lnTo>
                    <a:pt x="19863" y="166351"/>
                  </a:lnTo>
                  <a:lnTo>
                    <a:pt x="22616" y="195566"/>
                  </a:lnTo>
                  <a:lnTo>
                    <a:pt x="43951" y="248409"/>
                  </a:lnTo>
                  <a:lnTo>
                    <a:pt x="83948" y="287713"/>
                  </a:lnTo>
                  <a:lnTo>
                    <a:pt x="136090" y="309753"/>
                  </a:lnTo>
                  <a:lnTo>
                    <a:pt x="243559" y="312864"/>
                  </a:lnTo>
                  <a:lnTo>
                    <a:pt x="210573" y="326783"/>
                  </a:lnTo>
                  <a:lnTo>
                    <a:pt x="166350" y="332723"/>
                  </a:lnTo>
                  <a:close/>
                </a:path>
                <a:path w="332740" h="332740">
                  <a:moveTo>
                    <a:pt x="243559" y="312864"/>
                  </a:moveTo>
                  <a:lnTo>
                    <a:pt x="166351" y="312859"/>
                  </a:lnTo>
                  <a:lnTo>
                    <a:pt x="195566" y="310107"/>
                  </a:lnTo>
                  <a:lnTo>
                    <a:pt x="223152" y="302000"/>
                  </a:lnTo>
                  <a:lnTo>
                    <a:pt x="270641" y="270655"/>
                  </a:lnTo>
                  <a:lnTo>
                    <a:pt x="303233" y="225032"/>
                  </a:lnTo>
                  <a:lnTo>
                    <a:pt x="315342" y="166372"/>
                  </a:lnTo>
                  <a:lnTo>
                    <a:pt x="311154" y="136110"/>
                  </a:lnTo>
                  <a:lnTo>
                    <a:pt x="288811" y="83965"/>
                  </a:lnTo>
                  <a:lnTo>
                    <a:pt x="249474" y="43574"/>
                  </a:lnTo>
                  <a:lnTo>
                    <a:pt x="195935" y="20525"/>
                  </a:lnTo>
                  <a:lnTo>
                    <a:pt x="166372" y="17381"/>
                  </a:lnTo>
                  <a:lnTo>
                    <a:pt x="237697" y="17386"/>
                  </a:lnTo>
                  <a:lnTo>
                    <a:pt x="284003" y="48737"/>
                  </a:lnTo>
                  <a:lnTo>
                    <a:pt x="310014" y="82409"/>
                  </a:lnTo>
                  <a:lnTo>
                    <a:pt x="326784" y="122150"/>
                  </a:lnTo>
                  <a:lnTo>
                    <a:pt x="332724" y="166373"/>
                  </a:lnTo>
                  <a:lnTo>
                    <a:pt x="326777" y="210595"/>
                  </a:lnTo>
                  <a:lnTo>
                    <a:pt x="310003" y="250334"/>
                  </a:lnTo>
                  <a:lnTo>
                    <a:pt x="283986" y="284002"/>
                  </a:lnTo>
                  <a:lnTo>
                    <a:pt x="250314" y="310014"/>
                  </a:lnTo>
                  <a:lnTo>
                    <a:pt x="243559" y="312864"/>
                  </a:lnTo>
                  <a:close/>
                </a:path>
              </a:pathLst>
            </a:custGeom>
            <a:solidFill>
              <a:srgbClr val="3C3C3C"/>
            </a:solidFill>
          </p:spPr>
          <p:txBody>
            <a:bodyPr wrap="square" lIns="0" tIns="0" rIns="0" bIns="0" rtlCol="0"/>
            <a:lstStyle/>
            <a:p>
              <a:endParaRPr/>
            </a:p>
          </p:txBody>
        </p:sp>
        <p:sp>
          <p:nvSpPr>
            <p:cNvPr id="35" name="object 35"/>
            <p:cNvSpPr/>
            <p:nvPr/>
          </p:nvSpPr>
          <p:spPr>
            <a:xfrm>
              <a:off x="16155701" y="6247746"/>
              <a:ext cx="335280" cy="332740"/>
            </a:xfrm>
            <a:custGeom>
              <a:avLst/>
              <a:gdLst/>
              <a:ahLst/>
              <a:cxnLst/>
              <a:rect l="l" t="t" r="r" b="b"/>
              <a:pathLst>
                <a:path w="335280" h="332740">
                  <a:moveTo>
                    <a:pt x="166131" y="332286"/>
                  </a:moveTo>
                  <a:lnTo>
                    <a:pt x="122358" y="326444"/>
                  </a:lnTo>
                  <a:lnTo>
                    <a:pt x="82781" y="309904"/>
                  </a:lnTo>
                  <a:lnTo>
                    <a:pt x="49079" y="284134"/>
                  </a:lnTo>
                  <a:lnTo>
                    <a:pt x="22929" y="250603"/>
                  </a:lnTo>
                  <a:lnTo>
                    <a:pt x="6010" y="210779"/>
                  </a:lnTo>
                  <a:lnTo>
                    <a:pt x="0" y="166131"/>
                  </a:lnTo>
                  <a:lnTo>
                    <a:pt x="5841" y="121484"/>
                  </a:lnTo>
                  <a:lnTo>
                    <a:pt x="22381" y="81663"/>
                  </a:lnTo>
                  <a:lnTo>
                    <a:pt x="48151" y="48135"/>
                  </a:lnTo>
                  <a:lnTo>
                    <a:pt x="81682" y="22370"/>
                  </a:lnTo>
                  <a:lnTo>
                    <a:pt x="121506" y="5835"/>
                  </a:lnTo>
                  <a:lnTo>
                    <a:pt x="166154" y="0"/>
                  </a:lnTo>
                  <a:lnTo>
                    <a:pt x="210987" y="5841"/>
                  </a:lnTo>
                  <a:lnTo>
                    <a:pt x="251275" y="22382"/>
                  </a:lnTo>
                  <a:lnTo>
                    <a:pt x="285409" y="48152"/>
                  </a:lnTo>
                  <a:lnTo>
                    <a:pt x="311780" y="81683"/>
                  </a:lnTo>
                  <a:lnTo>
                    <a:pt x="328781" y="121507"/>
                  </a:lnTo>
                  <a:lnTo>
                    <a:pt x="334803" y="166154"/>
                  </a:lnTo>
                  <a:lnTo>
                    <a:pt x="327900" y="209927"/>
                  </a:lnTo>
                  <a:lnTo>
                    <a:pt x="310649" y="249504"/>
                  </a:lnTo>
                  <a:lnTo>
                    <a:pt x="284448" y="283206"/>
                  </a:lnTo>
                  <a:lnTo>
                    <a:pt x="250696" y="309356"/>
                  </a:lnTo>
                  <a:lnTo>
                    <a:pt x="210790" y="326275"/>
                  </a:lnTo>
                  <a:lnTo>
                    <a:pt x="166131" y="332286"/>
                  </a:lnTo>
                  <a:close/>
                </a:path>
              </a:pathLst>
            </a:custGeom>
            <a:solidFill>
              <a:srgbClr val="FFFFFF"/>
            </a:solidFill>
          </p:spPr>
          <p:txBody>
            <a:bodyPr wrap="square" lIns="0" tIns="0" rIns="0" bIns="0" rtlCol="0"/>
            <a:lstStyle/>
            <a:p>
              <a:endParaRPr/>
            </a:p>
          </p:txBody>
        </p:sp>
        <p:sp>
          <p:nvSpPr>
            <p:cNvPr id="36" name="object 36"/>
            <p:cNvSpPr/>
            <p:nvPr/>
          </p:nvSpPr>
          <p:spPr>
            <a:xfrm>
              <a:off x="16145632" y="6237676"/>
              <a:ext cx="352425" cy="352425"/>
            </a:xfrm>
            <a:custGeom>
              <a:avLst/>
              <a:gdLst/>
              <a:ahLst/>
              <a:cxnLst/>
              <a:rect l="l" t="t" r="r" b="b"/>
              <a:pathLst>
                <a:path w="352425" h="352425">
                  <a:moveTo>
                    <a:pt x="176200" y="352424"/>
                  </a:moveTo>
                  <a:lnTo>
                    <a:pt x="129058" y="346186"/>
                  </a:lnTo>
                  <a:lnTo>
                    <a:pt x="86883" y="328550"/>
                  </a:lnTo>
                  <a:lnTo>
                    <a:pt x="51281" y="301125"/>
                  </a:lnTo>
                  <a:lnTo>
                    <a:pt x="23861" y="265520"/>
                  </a:lnTo>
                  <a:lnTo>
                    <a:pt x="6231" y="223342"/>
                  </a:lnTo>
                  <a:lnTo>
                    <a:pt x="0" y="176200"/>
                  </a:lnTo>
                  <a:lnTo>
                    <a:pt x="6238" y="129933"/>
                  </a:lnTo>
                  <a:lnTo>
                    <a:pt x="23873" y="88002"/>
                  </a:lnTo>
                  <a:lnTo>
                    <a:pt x="51298" y="52225"/>
                  </a:lnTo>
                  <a:lnTo>
                    <a:pt x="86904" y="24421"/>
                  </a:lnTo>
                  <a:lnTo>
                    <a:pt x="129082" y="6406"/>
                  </a:lnTo>
                  <a:lnTo>
                    <a:pt x="176224" y="0"/>
                  </a:lnTo>
                  <a:lnTo>
                    <a:pt x="223365" y="6413"/>
                  </a:lnTo>
                  <a:lnTo>
                    <a:pt x="249609" y="17626"/>
                  </a:lnTo>
                  <a:lnTo>
                    <a:pt x="176223" y="17621"/>
                  </a:lnTo>
                  <a:lnTo>
                    <a:pt x="144756" y="22260"/>
                  </a:lnTo>
                  <a:lnTo>
                    <a:pt x="88428" y="46643"/>
                  </a:lnTo>
                  <a:lnTo>
                    <a:pt x="46694" y="88411"/>
                  </a:lnTo>
                  <a:lnTo>
                    <a:pt x="23326" y="144735"/>
                  </a:lnTo>
                  <a:lnTo>
                    <a:pt x="20138" y="176201"/>
                  </a:lnTo>
                  <a:lnTo>
                    <a:pt x="22967" y="207314"/>
                  </a:lnTo>
                  <a:lnTo>
                    <a:pt x="45619" y="262932"/>
                  </a:lnTo>
                  <a:lnTo>
                    <a:pt x="88411" y="307185"/>
                  </a:lnTo>
                  <a:lnTo>
                    <a:pt x="144735" y="331576"/>
                  </a:lnTo>
                  <a:lnTo>
                    <a:pt x="250578" y="334808"/>
                  </a:lnTo>
                  <a:lnTo>
                    <a:pt x="223342" y="346193"/>
                  </a:lnTo>
                  <a:lnTo>
                    <a:pt x="176200" y="352424"/>
                  </a:lnTo>
                  <a:close/>
                </a:path>
                <a:path w="352425" h="352425">
                  <a:moveTo>
                    <a:pt x="250578" y="334808"/>
                  </a:moveTo>
                  <a:lnTo>
                    <a:pt x="176201" y="334803"/>
                  </a:lnTo>
                  <a:lnTo>
                    <a:pt x="207668" y="330164"/>
                  </a:lnTo>
                  <a:lnTo>
                    <a:pt x="237248" y="320333"/>
                  </a:lnTo>
                  <a:lnTo>
                    <a:pt x="286967" y="286982"/>
                  </a:lnTo>
                  <a:lnTo>
                    <a:pt x="322213" y="237267"/>
                  </a:lnTo>
                  <a:lnTo>
                    <a:pt x="334804" y="176223"/>
                  </a:lnTo>
                  <a:lnTo>
                    <a:pt x="330519" y="145110"/>
                  </a:lnTo>
                  <a:lnTo>
                    <a:pt x="306844" y="89491"/>
                  </a:lnTo>
                  <a:lnTo>
                    <a:pt x="264013" y="45239"/>
                  </a:lnTo>
                  <a:lnTo>
                    <a:pt x="207689" y="20848"/>
                  </a:lnTo>
                  <a:lnTo>
                    <a:pt x="176223" y="17621"/>
                  </a:lnTo>
                  <a:lnTo>
                    <a:pt x="249609" y="17626"/>
                  </a:lnTo>
                  <a:lnTo>
                    <a:pt x="301143" y="52243"/>
                  </a:lnTo>
                  <a:lnTo>
                    <a:pt x="328563" y="88023"/>
                  </a:lnTo>
                  <a:lnTo>
                    <a:pt x="346193" y="129956"/>
                  </a:lnTo>
                  <a:lnTo>
                    <a:pt x="352425" y="176224"/>
                  </a:lnTo>
                  <a:lnTo>
                    <a:pt x="346186" y="223365"/>
                  </a:lnTo>
                  <a:lnTo>
                    <a:pt x="328550" y="265541"/>
                  </a:lnTo>
                  <a:lnTo>
                    <a:pt x="301126" y="301143"/>
                  </a:lnTo>
                  <a:lnTo>
                    <a:pt x="265520" y="328563"/>
                  </a:lnTo>
                  <a:lnTo>
                    <a:pt x="250578" y="334808"/>
                  </a:lnTo>
                  <a:close/>
                </a:path>
              </a:pathLst>
            </a:custGeom>
            <a:solidFill>
              <a:srgbClr val="3C3C3C"/>
            </a:solidFill>
          </p:spPr>
          <p:txBody>
            <a:bodyPr wrap="square" lIns="0" tIns="0" rIns="0" bIns="0" rtlCol="0"/>
            <a:lstStyle/>
            <a:p>
              <a:endParaRPr/>
            </a:p>
          </p:txBody>
        </p:sp>
        <p:pic>
          <p:nvPicPr>
            <p:cNvPr id="37" name="object 37"/>
            <p:cNvPicPr/>
            <p:nvPr/>
          </p:nvPicPr>
          <p:blipFill>
            <a:blip r:embed="rId3" cstate="print"/>
            <a:stretch>
              <a:fillRect/>
            </a:stretch>
          </p:blipFill>
          <p:spPr>
            <a:xfrm>
              <a:off x="16218634" y="6310679"/>
              <a:ext cx="206419" cy="206420"/>
            </a:xfrm>
            <a:prstGeom prst="rect">
              <a:avLst/>
            </a:prstGeom>
          </p:spPr>
        </p:pic>
        <p:sp>
          <p:nvSpPr>
            <p:cNvPr id="38" name="object 38"/>
            <p:cNvSpPr/>
            <p:nvPr/>
          </p:nvSpPr>
          <p:spPr>
            <a:xfrm>
              <a:off x="15767265" y="6168059"/>
              <a:ext cx="1202690" cy="3847465"/>
            </a:xfrm>
            <a:custGeom>
              <a:avLst/>
              <a:gdLst/>
              <a:ahLst/>
              <a:cxnLst/>
              <a:rect l="l" t="t" r="r" b="b"/>
              <a:pathLst>
                <a:path w="1202690" h="3847465">
                  <a:moveTo>
                    <a:pt x="55118" y="3818445"/>
                  </a:moveTo>
                  <a:lnTo>
                    <a:pt x="53174" y="3808234"/>
                  </a:lnTo>
                  <a:lnTo>
                    <a:pt x="47205" y="3798709"/>
                  </a:lnTo>
                  <a:lnTo>
                    <a:pt x="38392" y="3792245"/>
                  </a:lnTo>
                  <a:lnTo>
                    <a:pt x="27698" y="3789870"/>
                  </a:lnTo>
                  <a:lnTo>
                    <a:pt x="16992" y="3792245"/>
                  </a:lnTo>
                  <a:lnTo>
                    <a:pt x="8178" y="3798709"/>
                  </a:lnTo>
                  <a:lnTo>
                    <a:pt x="2209" y="3808234"/>
                  </a:lnTo>
                  <a:lnTo>
                    <a:pt x="0" y="3819804"/>
                  </a:lnTo>
                  <a:lnTo>
                    <a:pt x="0" y="3825240"/>
                  </a:lnTo>
                  <a:lnTo>
                    <a:pt x="2514" y="3833406"/>
                  </a:lnTo>
                  <a:lnTo>
                    <a:pt x="12585" y="3844290"/>
                  </a:lnTo>
                  <a:lnTo>
                    <a:pt x="20142" y="3847020"/>
                  </a:lnTo>
                  <a:lnTo>
                    <a:pt x="27686" y="3847020"/>
                  </a:lnTo>
                  <a:lnTo>
                    <a:pt x="38392" y="3844633"/>
                  </a:lnTo>
                  <a:lnTo>
                    <a:pt x="47193" y="3838168"/>
                  </a:lnTo>
                  <a:lnTo>
                    <a:pt x="53174" y="3828656"/>
                  </a:lnTo>
                  <a:lnTo>
                    <a:pt x="55118" y="3818445"/>
                  </a:lnTo>
                  <a:close/>
                </a:path>
                <a:path w="1202690" h="3847465">
                  <a:moveTo>
                    <a:pt x="55384" y="3817086"/>
                  </a:moveTo>
                  <a:lnTo>
                    <a:pt x="55118" y="3818445"/>
                  </a:lnTo>
                  <a:lnTo>
                    <a:pt x="55384" y="3819804"/>
                  </a:lnTo>
                  <a:lnTo>
                    <a:pt x="55384" y="3817086"/>
                  </a:lnTo>
                  <a:close/>
                </a:path>
                <a:path w="1202690" h="3847465">
                  <a:moveTo>
                    <a:pt x="203644" y="3818458"/>
                  </a:moveTo>
                  <a:lnTo>
                    <a:pt x="201701" y="3808247"/>
                  </a:lnTo>
                  <a:lnTo>
                    <a:pt x="195719" y="3798722"/>
                  </a:lnTo>
                  <a:lnTo>
                    <a:pt x="186918" y="3792258"/>
                  </a:lnTo>
                  <a:lnTo>
                    <a:pt x="176212" y="3789883"/>
                  </a:lnTo>
                  <a:lnTo>
                    <a:pt x="165519" y="3792258"/>
                  </a:lnTo>
                  <a:lnTo>
                    <a:pt x="156705" y="3798722"/>
                  </a:lnTo>
                  <a:lnTo>
                    <a:pt x="150723" y="3808247"/>
                  </a:lnTo>
                  <a:lnTo>
                    <a:pt x="148526" y="3819817"/>
                  </a:lnTo>
                  <a:lnTo>
                    <a:pt x="151041" y="3825252"/>
                  </a:lnTo>
                  <a:lnTo>
                    <a:pt x="153555" y="3833418"/>
                  </a:lnTo>
                  <a:lnTo>
                    <a:pt x="158584" y="3838867"/>
                  </a:lnTo>
                  <a:lnTo>
                    <a:pt x="161112" y="3844302"/>
                  </a:lnTo>
                  <a:lnTo>
                    <a:pt x="168656" y="3847033"/>
                  </a:lnTo>
                  <a:lnTo>
                    <a:pt x="176212" y="3847033"/>
                  </a:lnTo>
                  <a:lnTo>
                    <a:pt x="186905" y="3844645"/>
                  </a:lnTo>
                  <a:lnTo>
                    <a:pt x="195719" y="3838181"/>
                  </a:lnTo>
                  <a:lnTo>
                    <a:pt x="201701" y="3828656"/>
                  </a:lnTo>
                  <a:lnTo>
                    <a:pt x="203644" y="3818458"/>
                  </a:lnTo>
                  <a:close/>
                </a:path>
                <a:path w="1202690" h="3847465">
                  <a:moveTo>
                    <a:pt x="203898" y="3817099"/>
                  </a:moveTo>
                  <a:lnTo>
                    <a:pt x="203644" y="3818458"/>
                  </a:lnTo>
                  <a:lnTo>
                    <a:pt x="203898" y="3819817"/>
                  </a:lnTo>
                  <a:lnTo>
                    <a:pt x="203898" y="3817099"/>
                  </a:lnTo>
                  <a:close/>
                </a:path>
                <a:path w="1202690" h="3847465">
                  <a:moveTo>
                    <a:pt x="905103" y="28575"/>
                  </a:moveTo>
                  <a:lnTo>
                    <a:pt x="903160" y="18364"/>
                  </a:lnTo>
                  <a:lnTo>
                    <a:pt x="897178" y="8839"/>
                  </a:lnTo>
                  <a:lnTo>
                    <a:pt x="888377" y="2374"/>
                  </a:lnTo>
                  <a:lnTo>
                    <a:pt x="877671" y="0"/>
                  </a:lnTo>
                  <a:lnTo>
                    <a:pt x="866978" y="2374"/>
                  </a:lnTo>
                  <a:lnTo>
                    <a:pt x="858164" y="8839"/>
                  </a:lnTo>
                  <a:lnTo>
                    <a:pt x="852182" y="18364"/>
                  </a:lnTo>
                  <a:lnTo>
                    <a:pt x="849985" y="29933"/>
                  </a:lnTo>
                  <a:lnTo>
                    <a:pt x="849985" y="35369"/>
                  </a:lnTo>
                  <a:lnTo>
                    <a:pt x="852500" y="43535"/>
                  </a:lnTo>
                  <a:lnTo>
                    <a:pt x="862571" y="54419"/>
                  </a:lnTo>
                  <a:lnTo>
                    <a:pt x="870115" y="57150"/>
                  </a:lnTo>
                  <a:lnTo>
                    <a:pt x="877671" y="57150"/>
                  </a:lnTo>
                  <a:lnTo>
                    <a:pt x="888365" y="54762"/>
                  </a:lnTo>
                  <a:lnTo>
                    <a:pt x="897178" y="48298"/>
                  </a:lnTo>
                  <a:lnTo>
                    <a:pt x="903160" y="38773"/>
                  </a:lnTo>
                  <a:lnTo>
                    <a:pt x="905103" y="28575"/>
                  </a:lnTo>
                  <a:close/>
                </a:path>
                <a:path w="1202690" h="3847465">
                  <a:moveTo>
                    <a:pt x="905370" y="27216"/>
                  </a:moveTo>
                  <a:lnTo>
                    <a:pt x="905103" y="28575"/>
                  </a:lnTo>
                  <a:lnTo>
                    <a:pt x="905370" y="29933"/>
                  </a:lnTo>
                  <a:lnTo>
                    <a:pt x="905370" y="27216"/>
                  </a:lnTo>
                  <a:close/>
                </a:path>
                <a:path w="1202690" h="3847465">
                  <a:moveTo>
                    <a:pt x="1053630" y="28587"/>
                  </a:moveTo>
                  <a:lnTo>
                    <a:pt x="1051687" y="18376"/>
                  </a:lnTo>
                  <a:lnTo>
                    <a:pt x="1045705" y="8851"/>
                  </a:lnTo>
                  <a:lnTo>
                    <a:pt x="1036891" y="2387"/>
                  </a:lnTo>
                  <a:lnTo>
                    <a:pt x="1026198" y="0"/>
                  </a:lnTo>
                  <a:lnTo>
                    <a:pt x="1015504" y="2387"/>
                  </a:lnTo>
                  <a:lnTo>
                    <a:pt x="1006690" y="8851"/>
                  </a:lnTo>
                  <a:lnTo>
                    <a:pt x="1000709" y="18376"/>
                  </a:lnTo>
                  <a:lnTo>
                    <a:pt x="998512" y="29933"/>
                  </a:lnTo>
                  <a:lnTo>
                    <a:pt x="998512" y="35382"/>
                  </a:lnTo>
                  <a:lnTo>
                    <a:pt x="1001026" y="43548"/>
                  </a:lnTo>
                  <a:lnTo>
                    <a:pt x="1011097" y="54432"/>
                  </a:lnTo>
                  <a:lnTo>
                    <a:pt x="1018641" y="57150"/>
                  </a:lnTo>
                  <a:lnTo>
                    <a:pt x="1026198" y="57150"/>
                  </a:lnTo>
                  <a:lnTo>
                    <a:pt x="1036891" y="54775"/>
                  </a:lnTo>
                  <a:lnTo>
                    <a:pt x="1045705" y="48310"/>
                  </a:lnTo>
                  <a:lnTo>
                    <a:pt x="1051687" y="38785"/>
                  </a:lnTo>
                  <a:lnTo>
                    <a:pt x="1053630" y="28587"/>
                  </a:lnTo>
                  <a:close/>
                </a:path>
                <a:path w="1202690" h="3847465">
                  <a:moveTo>
                    <a:pt x="1053884" y="27216"/>
                  </a:moveTo>
                  <a:lnTo>
                    <a:pt x="1053630" y="28587"/>
                  </a:lnTo>
                  <a:lnTo>
                    <a:pt x="1053884" y="29946"/>
                  </a:lnTo>
                  <a:lnTo>
                    <a:pt x="1053884" y="27216"/>
                  </a:lnTo>
                  <a:close/>
                </a:path>
                <a:path w="1202690" h="3847465">
                  <a:moveTo>
                    <a:pt x="1202143" y="28600"/>
                  </a:moveTo>
                  <a:lnTo>
                    <a:pt x="1200200" y="18389"/>
                  </a:lnTo>
                  <a:lnTo>
                    <a:pt x="1194231" y="8864"/>
                  </a:lnTo>
                  <a:lnTo>
                    <a:pt x="1185418" y="2400"/>
                  </a:lnTo>
                  <a:lnTo>
                    <a:pt x="1174724" y="12"/>
                  </a:lnTo>
                  <a:lnTo>
                    <a:pt x="1164018" y="2400"/>
                  </a:lnTo>
                  <a:lnTo>
                    <a:pt x="1155204" y="8864"/>
                  </a:lnTo>
                  <a:lnTo>
                    <a:pt x="1149235" y="18389"/>
                  </a:lnTo>
                  <a:lnTo>
                    <a:pt x="1147025" y="29946"/>
                  </a:lnTo>
                  <a:lnTo>
                    <a:pt x="1149540" y="35394"/>
                  </a:lnTo>
                  <a:lnTo>
                    <a:pt x="1152067" y="43561"/>
                  </a:lnTo>
                  <a:lnTo>
                    <a:pt x="1157097" y="48996"/>
                  </a:lnTo>
                  <a:lnTo>
                    <a:pt x="1159611" y="54444"/>
                  </a:lnTo>
                  <a:lnTo>
                    <a:pt x="1167168" y="57162"/>
                  </a:lnTo>
                  <a:lnTo>
                    <a:pt x="1174711" y="57162"/>
                  </a:lnTo>
                  <a:lnTo>
                    <a:pt x="1185418" y="54787"/>
                  </a:lnTo>
                  <a:lnTo>
                    <a:pt x="1194231" y="48323"/>
                  </a:lnTo>
                  <a:lnTo>
                    <a:pt x="1200200" y="38798"/>
                  </a:lnTo>
                  <a:lnTo>
                    <a:pt x="1202143" y="28600"/>
                  </a:lnTo>
                  <a:close/>
                </a:path>
                <a:path w="1202690" h="3847465">
                  <a:moveTo>
                    <a:pt x="1202410" y="27228"/>
                  </a:moveTo>
                  <a:lnTo>
                    <a:pt x="1202143" y="28600"/>
                  </a:lnTo>
                  <a:lnTo>
                    <a:pt x="1202410" y="29959"/>
                  </a:lnTo>
                  <a:lnTo>
                    <a:pt x="1202410" y="27228"/>
                  </a:lnTo>
                  <a:close/>
                </a:path>
              </a:pathLst>
            </a:custGeom>
            <a:solidFill>
              <a:srgbClr val="3C3C3C"/>
            </a:solidFill>
          </p:spPr>
          <p:txBody>
            <a:bodyPr wrap="square" lIns="0" tIns="0" rIns="0" bIns="0" rtlCol="0"/>
            <a:lstStyle/>
            <a:p>
              <a:endParaRPr/>
            </a:p>
          </p:txBody>
        </p:sp>
      </p:grpSp>
      <p:sp>
        <p:nvSpPr>
          <p:cNvPr id="39" name="object 39"/>
          <p:cNvSpPr/>
          <p:nvPr/>
        </p:nvSpPr>
        <p:spPr>
          <a:xfrm>
            <a:off x="15618750" y="9957911"/>
            <a:ext cx="55880" cy="57150"/>
          </a:xfrm>
          <a:custGeom>
            <a:avLst/>
            <a:gdLst/>
            <a:ahLst/>
            <a:cxnLst/>
            <a:rect l="l" t="t" r="r" b="b"/>
            <a:pathLst>
              <a:path w="55880" h="57150">
                <a:moveTo>
                  <a:pt x="27692" y="0"/>
                </a:moveTo>
                <a:lnTo>
                  <a:pt x="38390" y="2381"/>
                </a:lnTo>
                <a:lnTo>
                  <a:pt x="47200" y="8845"/>
                </a:lnTo>
                <a:lnTo>
                  <a:pt x="53178" y="18371"/>
                </a:lnTo>
                <a:lnTo>
                  <a:pt x="55121" y="28576"/>
                </a:lnTo>
                <a:lnTo>
                  <a:pt x="53177" y="38782"/>
                </a:lnTo>
                <a:lnTo>
                  <a:pt x="47197" y="48306"/>
                </a:lnTo>
                <a:lnTo>
                  <a:pt x="38386" y="54769"/>
                </a:lnTo>
                <a:lnTo>
                  <a:pt x="27688" y="57149"/>
                </a:lnTo>
                <a:lnTo>
                  <a:pt x="20136" y="57149"/>
                </a:lnTo>
                <a:lnTo>
                  <a:pt x="12585" y="54427"/>
                </a:lnTo>
                <a:lnTo>
                  <a:pt x="2516" y="43541"/>
                </a:lnTo>
                <a:lnTo>
                  <a:pt x="0" y="35376"/>
                </a:lnTo>
                <a:lnTo>
                  <a:pt x="0" y="29933"/>
                </a:lnTo>
                <a:lnTo>
                  <a:pt x="2203" y="18367"/>
                </a:lnTo>
                <a:lnTo>
                  <a:pt x="8183" y="8843"/>
                </a:lnTo>
                <a:lnTo>
                  <a:pt x="16993" y="2380"/>
                </a:lnTo>
                <a:lnTo>
                  <a:pt x="27692" y="0"/>
                </a:lnTo>
                <a:close/>
              </a:path>
              <a:path w="55880" h="57150">
                <a:moveTo>
                  <a:pt x="55380" y="27216"/>
                </a:moveTo>
                <a:lnTo>
                  <a:pt x="55380" y="29937"/>
                </a:lnTo>
                <a:lnTo>
                  <a:pt x="55121" y="28576"/>
                </a:lnTo>
                <a:lnTo>
                  <a:pt x="55380" y="27216"/>
                </a:lnTo>
                <a:close/>
              </a:path>
            </a:pathLst>
          </a:custGeom>
          <a:solidFill>
            <a:srgbClr val="3C3C3C"/>
          </a:solidFill>
        </p:spPr>
        <p:txBody>
          <a:bodyPr wrap="square" lIns="0" tIns="0" rIns="0" bIns="0" rtlCol="0"/>
          <a:lstStyle/>
          <a:p>
            <a:endParaRPr/>
          </a:p>
        </p:txBody>
      </p:sp>
      <p:grpSp>
        <p:nvGrpSpPr>
          <p:cNvPr id="40" name="object 40"/>
          <p:cNvGrpSpPr/>
          <p:nvPr/>
        </p:nvGrpSpPr>
        <p:grpSpPr>
          <a:xfrm>
            <a:off x="1225577" y="6287335"/>
            <a:ext cx="234315" cy="3999865"/>
            <a:chOff x="1225577" y="6287335"/>
            <a:chExt cx="234315" cy="3999865"/>
          </a:xfrm>
        </p:grpSpPr>
        <p:sp>
          <p:nvSpPr>
            <p:cNvPr id="41" name="object 41"/>
            <p:cNvSpPr/>
            <p:nvPr/>
          </p:nvSpPr>
          <p:spPr>
            <a:xfrm>
              <a:off x="1332128" y="6287337"/>
              <a:ext cx="19685" cy="3999865"/>
            </a:xfrm>
            <a:custGeom>
              <a:avLst/>
              <a:gdLst/>
              <a:ahLst/>
              <a:cxnLst/>
              <a:rect l="l" t="t" r="r" b="b"/>
              <a:pathLst>
                <a:path w="19684" h="3999865">
                  <a:moveTo>
                    <a:pt x="19126" y="0"/>
                  </a:moveTo>
                  <a:lnTo>
                    <a:pt x="0" y="0"/>
                  </a:lnTo>
                  <a:lnTo>
                    <a:pt x="0" y="3999661"/>
                  </a:lnTo>
                  <a:lnTo>
                    <a:pt x="19126" y="3999661"/>
                  </a:lnTo>
                  <a:lnTo>
                    <a:pt x="19126" y="0"/>
                  </a:lnTo>
                  <a:close/>
                </a:path>
              </a:pathLst>
            </a:custGeom>
            <a:solidFill>
              <a:srgbClr val="000000"/>
            </a:solidFill>
          </p:spPr>
          <p:txBody>
            <a:bodyPr wrap="square" lIns="0" tIns="0" rIns="0" bIns="0" rtlCol="0"/>
            <a:lstStyle/>
            <a:p>
              <a:endParaRPr/>
            </a:p>
          </p:txBody>
        </p:sp>
        <p:pic>
          <p:nvPicPr>
            <p:cNvPr id="42" name="object 42"/>
            <p:cNvPicPr/>
            <p:nvPr/>
          </p:nvPicPr>
          <p:blipFill>
            <a:blip r:embed="rId4" cstate="print"/>
            <a:stretch>
              <a:fillRect/>
            </a:stretch>
          </p:blipFill>
          <p:spPr>
            <a:xfrm>
              <a:off x="1231261" y="7259258"/>
              <a:ext cx="228600" cy="228599"/>
            </a:xfrm>
            <a:prstGeom prst="rect">
              <a:avLst/>
            </a:prstGeom>
          </p:spPr>
        </p:pic>
        <p:pic>
          <p:nvPicPr>
            <p:cNvPr id="43" name="object 43"/>
            <p:cNvPicPr/>
            <p:nvPr/>
          </p:nvPicPr>
          <p:blipFill>
            <a:blip r:embed="rId4" cstate="print"/>
            <a:stretch>
              <a:fillRect/>
            </a:stretch>
          </p:blipFill>
          <p:spPr>
            <a:xfrm>
              <a:off x="1225577" y="8525853"/>
              <a:ext cx="228600" cy="228599"/>
            </a:xfrm>
            <a:prstGeom prst="rect">
              <a:avLst/>
            </a:prstGeom>
          </p:spPr>
        </p:pic>
      </p:grpSp>
      <p:grpSp>
        <p:nvGrpSpPr>
          <p:cNvPr id="44" name="object 44"/>
          <p:cNvGrpSpPr/>
          <p:nvPr/>
        </p:nvGrpSpPr>
        <p:grpSpPr>
          <a:xfrm>
            <a:off x="16216883" y="0"/>
            <a:ext cx="240029" cy="4632960"/>
            <a:chOff x="16216883" y="0"/>
            <a:chExt cx="240029" cy="4632960"/>
          </a:xfrm>
        </p:grpSpPr>
        <p:sp>
          <p:nvSpPr>
            <p:cNvPr id="45" name="object 45"/>
            <p:cNvSpPr/>
            <p:nvPr/>
          </p:nvSpPr>
          <p:spPr>
            <a:xfrm>
              <a:off x="16323424" y="0"/>
              <a:ext cx="19685" cy="4632960"/>
            </a:xfrm>
            <a:custGeom>
              <a:avLst/>
              <a:gdLst/>
              <a:ahLst/>
              <a:cxnLst/>
              <a:rect l="l" t="t" r="r" b="b"/>
              <a:pathLst>
                <a:path w="19684" h="4632960">
                  <a:moveTo>
                    <a:pt x="19126" y="0"/>
                  </a:moveTo>
                  <a:lnTo>
                    <a:pt x="0" y="0"/>
                  </a:lnTo>
                  <a:lnTo>
                    <a:pt x="0" y="4632388"/>
                  </a:lnTo>
                  <a:lnTo>
                    <a:pt x="19126" y="4632388"/>
                  </a:lnTo>
                  <a:lnTo>
                    <a:pt x="19126" y="0"/>
                  </a:lnTo>
                  <a:close/>
                </a:path>
              </a:pathLst>
            </a:custGeom>
            <a:solidFill>
              <a:srgbClr val="000000"/>
            </a:solidFill>
          </p:spPr>
          <p:txBody>
            <a:bodyPr wrap="square" lIns="0" tIns="0" rIns="0" bIns="0" rtlCol="0"/>
            <a:lstStyle/>
            <a:p>
              <a:endParaRPr/>
            </a:p>
          </p:txBody>
        </p:sp>
        <p:pic>
          <p:nvPicPr>
            <p:cNvPr id="46" name="object 46"/>
            <p:cNvPicPr/>
            <p:nvPr/>
          </p:nvPicPr>
          <p:blipFill>
            <a:blip r:embed="rId5" cstate="print"/>
            <a:stretch>
              <a:fillRect/>
            </a:stretch>
          </p:blipFill>
          <p:spPr>
            <a:xfrm>
              <a:off x="16216883" y="2801995"/>
              <a:ext cx="228600" cy="228599"/>
            </a:xfrm>
            <a:prstGeom prst="rect">
              <a:avLst/>
            </a:prstGeom>
          </p:spPr>
        </p:pic>
        <p:pic>
          <p:nvPicPr>
            <p:cNvPr id="47" name="object 47"/>
            <p:cNvPicPr/>
            <p:nvPr/>
          </p:nvPicPr>
          <p:blipFill>
            <a:blip r:embed="rId5" cstate="print"/>
            <a:stretch>
              <a:fillRect/>
            </a:stretch>
          </p:blipFill>
          <p:spPr>
            <a:xfrm>
              <a:off x="16227698" y="663855"/>
              <a:ext cx="228600" cy="228599"/>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897438" y="1503936"/>
            <a:ext cx="6390640" cy="6997700"/>
            <a:chOff x="11897438" y="1503936"/>
            <a:chExt cx="6390640" cy="6997700"/>
          </a:xfrm>
        </p:grpSpPr>
        <p:pic>
          <p:nvPicPr>
            <p:cNvPr id="3" name="object 3"/>
            <p:cNvPicPr/>
            <p:nvPr/>
          </p:nvPicPr>
          <p:blipFill>
            <a:blip r:embed="rId2" cstate="print"/>
            <a:stretch>
              <a:fillRect/>
            </a:stretch>
          </p:blipFill>
          <p:spPr>
            <a:xfrm>
              <a:off x="11897438" y="1503936"/>
              <a:ext cx="6390561" cy="6997700"/>
            </a:xfrm>
            <a:prstGeom prst="rect">
              <a:avLst/>
            </a:prstGeom>
          </p:spPr>
        </p:pic>
        <p:sp>
          <p:nvSpPr>
            <p:cNvPr id="4" name="object 4"/>
            <p:cNvSpPr/>
            <p:nvPr/>
          </p:nvSpPr>
          <p:spPr>
            <a:xfrm>
              <a:off x="16005681" y="2581186"/>
              <a:ext cx="2282825" cy="3355340"/>
            </a:xfrm>
            <a:custGeom>
              <a:avLst/>
              <a:gdLst/>
              <a:ahLst/>
              <a:cxnLst/>
              <a:rect l="l" t="t" r="r" b="b"/>
              <a:pathLst>
                <a:path w="2282825" h="3355340">
                  <a:moveTo>
                    <a:pt x="2282319" y="3354816"/>
                  </a:moveTo>
                  <a:lnTo>
                    <a:pt x="0" y="2426936"/>
                  </a:lnTo>
                  <a:lnTo>
                    <a:pt x="2050370" y="0"/>
                  </a:lnTo>
                  <a:lnTo>
                    <a:pt x="2087933" y="33280"/>
                  </a:lnTo>
                  <a:lnTo>
                    <a:pt x="2124885" y="66987"/>
                  </a:lnTo>
                  <a:lnTo>
                    <a:pt x="2161224" y="101114"/>
                  </a:lnTo>
                  <a:lnTo>
                    <a:pt x="2196948" y="135655"/>
                  </a:lnTo>
                  <a:lnTo>
                    <a:pt x="2232057" y="170604"/>
                  </a:lnTo>
                  <a:lnTo>
                    <a:pt x="2266547" y="205953"/>
                  </a:lnTo>
                  <a:lnTo>
                    <a:pt x="2282319" y="222597"/>
                  </a:lnTo>
                  <a:lnTo>
                    <a:pt x="2282319" y="3354816"/>
                  </a:lnTo>
                  <a:close/>
                </a:path>
              </a:pathLst>
            </a:custGeom>
            <a:solidFill>
              <a:srgbClr val="FFFFFF"/>
            </a:solidFill>
          </p:spPr>
          <p:txBody>
            <a:bodyPr wrap="square" lIns="0" tIns="0" rIns="0" bIns="0" rtlCol="0"/>
            <a:lstStyle/>
            <a:p>
              <a:endParaRPr/>
            </a:p>
          </p:txBody>
        </p:sp>
        <p:sp>
          <p:nvSpPr>
            <p:cNvPr id="5" name="object 5"/>
            <p:cNvSpPr/>
            <p:nvPr/>
          </p:nvSpPr>
          <p:spPr>
            <a:xfrm>
              <a:off x="13657745" y="2466212"/>
              <a:ext cx="2700655" cy="3971925"/>
            </a:xfrm>
            <a:custGeom>
              <a:avLst/>
              <a:gdLst/>
              <a:ahLst/>
              <a:cxnLst/>
              <a:rect l="l" t="t" r="r" b="b"/>
              <a:pathLst>
                <a:path w="2700655" h="3971925">
                  <a:moveTo>
                    <a:pt x="830160" y="3966578"/>
                  </a:moveTo>
                  <a:lnTo>
                    <a:pt x="827659" y="3961587"/>
                  </a:lnTo>
                  <a:lnTo>
                    <a:pt x="827659" y="3954081"/>
                  </a:lnTo>
                  <a:lnTo>
                    <a:pt x="822655" y="3949090"/>
                  </a:lnTo>
                  <a:lnTo>
                    <a:pt x="10007" y="3949090"/>
                  </a:lnTo>
                  <a:lnTo>
                    <a:pt x="2501" y="3949090"/>
                  </a:lnTo>
                  <a:lnTo>
                    <a:pt x="0" y="3954081"/>
                  </a:lnTo>
                  <a:lnTo>
                    <a:pt x="0" y="3966578"/>
                  </a:lnTo>
                  <a:lnTo>
                    <a:pt x="5003" y="3971582"/>
                  </a:lnTo>
                  <a:lnTo>
                    <a:pt x="825157" y="3971582"/>
                  </a:lnTo>
                  <a:lnTo>
                    <a:pt x="830160" y="3966578"/>
                  </a:lnTo>
                  <a:close/>
                </a:path>
                <a:path w="2700655" h="3971925">
                  <a:moveTo>
                    <a:pt x="830160" y="3829113"/>
                  </a:moveTo>
                  <a:lnTo>
                    <a:pt x="827659" y="3824122"/>
                  </a:lnTo>
                  <a:lnTo>
                    <a:pt x="827659" y="3816616"/>
                  </a:lnTo>
                  <a:lnTo>
                    <a:pt x="822655" y="3811625"/>
                  </a:lnTo>
                  <a:lnTo>
                    <a:pt x="10007" y="3811625"/>
                  </a:lnTo>
                  <a:lnTo>
                    <a:pt x="2501" y="3811625"/>
                  </a:lnTo>
                  <a:lnTo>
                    <a:pt x="0" y="3816616"/>
                  </a:lnTo>
                  <a:lnTo>
                    <a:pt x="0" y="3829113"/>
                  </a:lnTo>
                  <a:lnTo>
                    <a:pt x="5003" y="3834117"/>
                  </a:lnTo>
                  <a:lnTo>
                    <a:pt x="825157" y="3834117"/>
                  </a:lnTo>
                  <a:lnTo>
                    <a:pt x="830160" y="3829113"/>
                  </a:lnTo>
                  <a:close/>
                </a:path>
                <a:path w="2700655" h="3971925">
                  <a:moveTo>
                    <a:pt x="830160" y="3691648"/>
                  </a:moveTo>
                  <a:lnTo>
                    <a:pt x="827659" y="3686645"/>
                  </a:lnTo>
                  <a:lnTo>
                    <a:pt x="827659" y="3679152"/>
                  </a:lnTo>
                  <a:lnTo>
                    <a:pt x="822655" y="3676650"/>
                  </a:lnTo>
                  <a:lnTo>
                    <a:pt x="10007" y="3676650"/>
                  </a:lnTo>
                  <a:lnTo>
                    <a:pt x="2501" y="3676650"/>
                  </a:lnTo>
                  <a:lnTo>
                    <a:pt x="0" y="3681653"/>
                  </a:lnTo>
                  <a:lnTo>
                    <a:pt x="0" y="3691648"/>
                  </a:lnTo>
                  <a:lnTo>
                    <a:pt x="5003" y="3696652"/>
                  </a:lnTo>
                  <a:lnTo>
                    <a:pt x="825157" y="3696652"/>
                  </a:lnTo>
                  <a:lnTo>
                    <a:pt x="830160" y="3691648"/>
                  </a:lnTo>
                  <a:close/>
                </a:path>
                <a:path w="2700655" h="3971925">
                  <a:moveTo>
                    <a:pt x="2700490" y="417410"/>
                  </a:moveTo>
                  <a:lnTo>
                    <a:pt x="2695498" y="414909"/>
                  </a:lnTo>
                  <a:lnTo>
                    <a:pt x="2687993" y="412407"/>
                  </a:lnTo>
                  <a:lnTo>
                    <a:pt x="1882851" y="412407"/>
                  </a:lnTo>
                  <a:lnTo>
                    <a:pt x="1875345" y="412407"/>
                  </a:lnTo>
                  <a:lnTo>
                    <a:pt x="1872843" y="417410"/>
                  </a:lnTo>
                  <a:lnTo>
                    <a:pt x="1872843" y="432409"/>
                  </a:lnTo>
                  <a:lnTo>
                    <a:pt x="1877847" y="434898"/>
                  </a:lnTo>
                  <a:lnTo>
                    <a:pt x="2695498" y="434898"/>
                  </a:lnTo>
                  <a:lnTo>
                    <a:pt x="2700490" y="429907"/>
                  </a:lnTo>
                  <a:lnTo>
                    <a:pt x="2700490" y="417410"/>
                  </a:lnTo>
                  <a:close/>
                </a:path>
                <a:path w="2700655" h="3971925">
                  <a:moveTo>
                    <a:pt x="2700490" y="282435"/>
                  </a:moveTo>
                  <a:lnTo>
                    <a:pt x="2695498" y="277444"/>
                  </a:lnTo>
                  <a:lnTo>
                    <a:pt x="2687993" y="274942"/>
                  </a:lnTo>
                  <a:lnTo>
                    <a:pt x="1882851" y="274942"/>
                  </a:lnTo>
                  <a:lnTo>
                    <a:pt x="1875345" y="274942"/>
                  </a:lnTo>
                  <a:lnTo>
                    <a:pt x="1872843" y="279946"/>
                  </a:lnTo>
                  <a:lnTo>
                    <a:pt x="1872843" y="294932"/>
                  </a:lnTo>
                  <a:lnTo>
                    <a:pt x="1877847" y="299935"/>
                  </a:lnTo>
                  <a:lnTo>
                    <a:pt x="1882851" y="297434"/>
                  </a:lnTo>
                  <a:lnTo>
                    <a:pt x="2695498" y="297434"/>
                  </a:lnTo>
                  <a:lnTo>
                    <a:pt x="2700490" y="292442"/>
                  </a:lnTo>
                  <a:lnTo>
                    <a:pt x="2700490" y="282435"/>
                  </a:lnTo>
                  <a:close/>
                </a:path>
                <a:path w="2700655" h="3971925">
                  <a:moveTo>
                    <a:pt x="2700490" y="142468"/>
                  </a:moveTo>
                  <a:lnTo>
                    <a:pt x="2695498" y="137477"/>
                  </a:lnTo>
                  <a:lnTo>
                    <a:pt x="1882851" y="137477"/>
                  </a:lnTo>
                  <a:lnTo>
                    <a:pt x="1875345" y="137477"/>
                  </a:lnTo>
                  <a:lnTo>
                    <a:pt x="1872843" y="142468"/>
                  </a:lnTo>
                  <a:lnTo>
                    <a:pt x="1872843" y="154965"/>
                  </a:lnTo>
                  <a:lnTo>
                    <a:pt x="1877847" y="159969"/>
                  </a:lnTo>
                  <a:lnTo>
                    <a:pt x="2695498" y="159969"/>
                  </a:lnTo>
                  <a:lnTo>
                    <a:pt x="2700490" y="154965"/>
                  </a:lnTo>
                  <a:lnTo>
                    <a:pt x="2700490" y="142468"/>
                  </a:lnTo>
                  <a:close/>
                </a:path>
                <a:path w="2700655" h="3971925">
                  <a:moveTo>
                    <a:pt x="2700490" y="5003"/>
                  </a:moveTo>
                  <a:lnTo>
                    <a:pt x="2695498" y="0"/>
                  </a:lnTo>
                  <a:lnTo>
                    <a:pt x="1882851" y="0"/>
                  </a:lnTo>
                  <a:lnTo>
                    <a:pt x="1875345" y="0"/>
                  </a:lnTo>
                  <a:lnTo>
                    <a:pt x="1872843" y="5003"/>
                  </a:lnTo>
                  <a:lnTo>
                    <a:pt x="1872843" y="17500"/>
                  </a:lnTo>
                  <a:lnTo>
                    <a:pt x="1877847" y="22504"/>
                  </a:lnTo>
                  <a:lnTo>
                    <a:pt x="2695498" y="22504"/>
                  </a:lnTo>
                  <a:lnTo>
                    <a:pt x="2700490" y="17500"/>
                  </a:lnTo>
                  <a:lnTo>
                    <a:pt x="2700490" y="5003"/>
                  </a:lnTo>
                  <a:close/>
                </a:path>
              </a:pathLst>
            </a:custGeom>
            <a:solidFill>
              <a:srgbClr val="3C3C3C"/>
            </a:solidFill>
          </p:spPr>
          <p:txBody>
            <a:bodyPr wrap="square" lIns="0" tIns="0" rIns="0" bIns="0" rtlCol="0"/>
            <a:lstStyle/>
            <a:p>
              <a:endParaRPr/>
            </a:p>
          </p:txBody>
        </p:sp>
        <p:pic>
          <p:nvPicPr>
            <p:cNvPr id="6" name="object 6"/>
            <p:cNvPicPr/>
            <p:nvPr/>
          </p:nvPicPr>
          <p:blipFill>
            <a:blip r:embed="rId3" cstate="print"/>
            <a:stretch>
              <a:fillRect/>
            </a:stretch>
          </p:blipFill>
          <p:spPr>
            <a:xfrm>
              <a:off x="13247683" y="2053808"/>
              <a:ext cx="5040317" cy="6241960"/>
            </a:xfrm>
            <a:prstGeom prst="rect">
              <a:avLst/>
            </a:prstGeom>
          </p:spPr>
        </p:pic>
      </p:grpSp>
      <p:sp>
        <p:nvSpPr>
          <p:cNvPr id="7" name="object 7"/>
          <p:cNvSpPr txBox="1">
            <a:spLocks noGrp="1"/>
          </p:cNvSpPr>
          <p:nvPr>
            <p:ph type="title"/>
          </p:nvPr>
        </p:nvSpPr>
        <p:spPr>
          <a:xfrm>
            <a:off x="2563662" y="119539"/>
            <a:ext cx="9195811" cy="982320"/>
          </a:xfrm>
          <a:prstGeom prst="rect">
            <a:avLst/>
          </a:prstGeom>
        </p:spPr>
        <p:txBody>
          <a:bodyPr vert="horz" wrap="square" lIns="0" tIns="12700" rIns="0" bIns="0" rtlCol="0">
            <a:spAutoFit/>
          </a:bodyPr>
          <a:lstStyle/>
          <a:p>
            <a:pPr marL="12700">
              <a:lnSpc>
                <a:spcPct val="100000"/>
              </a:lnSpc>
              <a:spcBef>
                <a:spcPts val="100"/>
              </a:spcBef>
            </a:pPr>
            <a:r>
              <a:rPr lang="en-IN" sz="6300" b="1" dirty="0">
                <a:latin typeface="+mj-lt"/>
              </a:rPr>
              <a:t>ABSTRACT:</a:t>
            </a:r>
            <a:endParaRPr sz="6300" b="1" dirty="0">
              <a:latin typeface="+mj-lt"/>
            </a:endParaRPr>
          </a:p>
        </p:txBody>
      </p:sp>
      <p:grpSp>
        <p:nvGrpSpPr>
          <p:cNvPr id="9" name="object 9"/>
          <p:cNvGrpSpPr/>
          <p:nvPr/>
        </p:nvGrpSpPr>
        <p:grpSpPr>
          <a:xfrm>
            <a:off x="923768" y="0"/>
            <a:ext cx="1227455" cy="5309870"/>
            <a:chOff x="923768" y="0"/>
            <a:chExt cx="1227455" cy="5309870"/>
          </a:xfrm>
        </p:grpSpPr>
        <p:sp>
          <p:nvSpPr>
            <p:cNvPr id="10" name="object 10"/>
            <p:cNvSpPr/>
            <p:nvPr/>
          </p:nvSpPr>
          <p:spPr>
            <a:xfrm>
              <a:off x="1556219" y="0"/>
              <a:ext cx="19685" cy="5309870"/>
            </a:xfrm>
            <a:custGeom>
              <a:avLst/>
              <a:gdLst/>
              <a:ahLst/>
              <a:cxnLst/>
              <a:rect l="l" t="t" r="r" b="b"/>
              <a:pathLst>
                <a:path w="19684" h="5309870">
                  <a:moveTo>
                    <a:pt x="19126" y="0"/>
                  </a:moveTo>
                  <a:lnTo>
                    <a:pt x="0" y="0"/>
                  </a:lnTo>
                  <a:lnTo>
                    <a:pt x="0" y="5309324"/>
                  </a:lnTo>
                  <a:lnTo>
                    <a:pt x="19126" y="5309324"/>
                  </a:lnTo>
                  <a:lnTo>
                    <a:pt x="19126" y="0"/>
                  </a:lnTo>
                  <a:close/>
                </a:path>
              </a:pathLst>
            </a:custGeom>
            <a:solidFill>
              <a:srgbClr val="000000"/>
            </a:solidFill>
          </p:spPr>
          <p:txBody>
            <a:bodyPr wrap="square" lIns="0" tIns="0" rIns="0" bIns="0" rtlCol="0"/>
            <a:lstStyle/>
            <a:p>
              <a:endParaRPr/>
            </a:p>
          </p:txBody>
        </p:sp>
        <p:sp>
          <p:nvSpPr>
            <p:cNvPr id="11" name="object 11"/>
            <p:cNvSpPr/>
            <p:nvPr/>
          </p:nvSpPr>
          <p:spPr>
            <a:xfrm>
              <a:off x="998868" y="403446"/>
              <a:ext cx="1142365" cy="1142365"/>
            </a:xfrm>
            <a:custGeom>
              <a:avLst/>
              <a:gdLst/>
              <a:ahLst/>
              <a:cxnLst/>
              <a:rect l="l" t="t" r="r" b="b"/>
              <a:pathLst>
                <a:path w="1142364" h="1142365">
                  <a:moveTo>
                    <a:pt x="571051" y="0"/>
                  </a:moveTo>
                  <a:lnTo>
                    <a:pt x="617726" y="1887"/>
                  </a:lnTo>
                  <a:lnTo>
                    <a:pt x="663392" y="7454"/>
                  </a:lnTo>
                  <a:lnTo>
                    <a:pt x="707898" y="16556"/>
                  </a:lnTo>
                  <a:lnTo>
                    <a:pt x="751094" y="29048"/>
                  </a:lnTo>
                  <a:lnTo>
                    <a:pt x="792832" y="44786"/>
                  </a:lnTo>
                  <a:lnTo>
                    <a:pt x="832961" y="63626"/>
                  </a:lnTo>
                  <a:lnTo>
                    <a:pt x="871333" y="85424"/>
                  </a:lnTo>
                  <a:lnTo>
                    <a:pt x="907797" y="110035"/>
                  </a:lnTo>
                  <a:lnTo>
                    <a:pt x="942203" y="137315"/>
                  </a:lnTo>
                  <a:lnTo>
                    <a:pt x="974403" y="167120"/>
                  </a:lnTo>
                  <a:lnTo>
                    <a:pt x="1004246" y="199305"/>
                  </a:lnTo>
                  <a:lnTo>
                    <a:pt x="1031582" y="233725"/>
                  </a:lnTo>
                  <a:lnTo>
                    <a:pt x="1056264" y="270238"/>
                  </a:lnTo>
                  <a:lnTo>
                    <a:pt x="1078139" y="308698"/>
                  </a:lnTo>
                  <a:lnTo>
                    <a:pt x="1097060" y="348961"/>
                  </a:lnTo>
                  <a:lnTo>
                    <a:pt x="1112876" y="390882"/>
                  </a:lnTo>
                  <a:lnTo>
                    <a:pt x="1125438" y="434318"/>
                  </a:lnTo>
                  <a:lnTo>
                    <a:pt x="1134596" y="479124"/>
                  </a:lnTo>
                  <a:lnTo>
                    <a:pt x="1140200" y="525156"/>
                  </a:lnTo>
                  <a:lnTo>
                    <a:pt x="1142102" y="572269"/>
                  </a:lnTo>
                  <a:lnTo>
                    <a:pt x="1140218" y="618688"/>
                  </a:lnTo>
                  <a:lnTo>
                    <a:pt x="1134663" y="664130"/>
                  </a:lnTo>
                  <a:lnTo>
                    <a:pt x="1125581" y="708443"/>
                  </a:lnTo>
                  <a:lnTo>
                    <a:pt x="1113115" y="751477"/>
                  </a:lnTo>
                  <a:lnTo>
                    <a:pt x="1097411" y="793079"/>
                  </a:lnTo>
                  <a:lnTo>
                    <a:pt x="1078610" y="833097"/>
                  </a:lnTo>
                  <a:lnTo>
                    <a:pt x="1056859" y="871379"/>
                  </a:lnTo>
                  <a:lnTo>
                    <a:pt x="1032300" y="907774"/>
                  </a:lnTo>
                  <a:lnTo>
                    <a:pt x="1005079" y="942130"/>
                  </a:lnTo>
                  <a:lnTo>
                    <a:pt x="975338" y="974295"/>
                  </a:lnTo>
                  <a:lnTo>
                    <a:pt x="943221" y="1004117"/>
                  </a:lnTo>
                  <a:lnTo>
                    <a:pt x="908874" y="1031444"/>
                  </a:lnTo>
                  <a:lnTo>
                    <a:pt x="872439" y="1056125"/>
                  </a:lnTo>
                  <a:lnTo>
                    <a:pt x="834061" y="1078008"/>
                  </a:lnTo>
                  <a:lnTo>
                    <a:pt x="793884" y="1096941"/>
                  </a:lnTo>
                  <a:lnTo>
                    <a:pt x="752052" y="1112771"/>
                  </a:lnTo>
                  <a:lnTo>
                    <a:pt x="708708" y="1125349"/>
                  </a:lnTo>
                  <a:lnTo>
                    <a:pt x="663997" y="1134520"/>
                  </a:lnTo>
                  <a:lnTo>
                    <a:pt x="618064" y="1140134"/>
                  </a:lnTo>
                  <a:lnTo>
                    <a:pt x="571051" y="1142040"/>
                  </a:lnTo>
                  <a:lnTo>
                    <a:pt x="524375" y="1140491"/>
                  </a:lnTo>
                  <a:lnTo>
                    <a:pt x="478710" y="1135195"/>
                  </a:lnTo>
                  <a:lnTo>
                    <a:pt x="434204" y="1126304"/>
                  </a:lnTo>
                  <a:lnTo>
                    <a:pt x="391007" y="1113971"/>
                  </a:lnTo>
                  <a:lnTo>
                    <a:pt x="349269" y="1098346"/>
                  </a:lnTo>
                  <a:lnTo>
                    <a:pt x="309140" y="1079582"/>
                  </a:lnTo>
                  <a:lnTo>
                    <a:pt x="270769" y="1057831"/>
                  </a:lnTo>
                  <a:lnTo>
                    <a:pt x="234305" y="1033244"/>
                  </a:lnTo>
                  <a:lnTo>
                    <a:pt x="199898" y="1005972"/>
                  </a:lnTo>
                  <a:lnTo>
                    <a:pt x="167699" y="976169"/>
                  </a:lnTo>
                  <a:lnTo>
                    <a:pt x="137856" y="943985"/>
                  </a:lnTo>
                  <a:lnTo>
                    <a:pt x="110519" y="909573"/>
                  </a:lnTo>
                  <a:lnTo>
                    <a:pt x="85838" y="873085"/>
                  </a:lnTo>
                  <a:lnTo>
                    <a:pt x="63962" y="834671"/>
                  </a:lnTo>
                  <a:lnTo>
                    <a:pt x="45041" y="794484"/>
                  </a:lnTo>
                  <a:lnTo>
                    <a:pt x="29225" y="752676"/>
                  </a:lnTo>
                  <a:lnTo>
                    <a:pt x="16663" y="709399"/>
                  </a:lnTo>
                  <a:lnTo>
                    <a:pt x="7505" y="664804"/>
                  </a:lnTo>
                  <a:lnTo>
                    <a:pt x="1901" y="619044"/>
                  </a:lnTo>
                  <a:lnTo>
                    <a:pt x="0" y="572269"/>
                  </a:lnTo>
                  <a:lnTo>
                    <a:pt x="1883" y="525494"/>
                  </a:lnTo>
                  <a:lnTo>
                    <a:pt x="7438" y="479731"/>
                  </a:lnTo>
                  <a:lnTo>
                    <a:pt x="16520" y="435131"/>
                  </a:lnTo>
                  <a:lnTo>
                    <a:pt x="28986" y="391842"/>
                  </a:lnTo>
                  <a:lnTo>
                    <a:pt x="44691" y="350015"/>
                  </a:lnTo>
                  <a:lnTo>
                    <a:pt x="63491" y="309800"/>
                  </a:lnTo>
                  <a:lnTo>
                    <a:pt x="85242" y="271347"/>
                  </a:lnTo>
                  <a:lnTo>
                    <a:pt x="109801" y="234805"/>
                  </a:lnTo>
                  <a:lnTo>
                    <a:pt x="137023" y="200325"/>
                  </a:lnTo>
                  <a:lnTo>
                    <a:pt x="166764" y="168057"/>
                  </a:lnTo>
                  <a:lnTo>
                    <a:pt x="198880" y="138150"/>
                  </a:lnTo>
                  <a:lnTo>
                    <a:pt x="233228" y="110755"/>
                  </a:lnTo>
                  <a:lnTo>
                    <a:pt x="269663" y="86021"/>
                  </a:lnTo>
                  <a:lnTo>
                    <a:pt x="308041" y="64099"/>
                  </a:lnTo>
                  <a:lnTo>
                    <a:pt x="348218" y="45138"/>
                  </a:lnTo>
                  <a:lnTo>
                    <a:pt x="390050" y="29288"/>
                  </a:lnTo>
                  <a:lnTo>
                    <a:pt x="433393" y="16699"/>
                  </a:lnTo>
                  <a:lnTo>
                    <a:pt x="478104" y="7521"/>
                  </a:lnTo>
                  <a:lnTo>
                    <a:pt x="524038" y="1905"/>
                  </a:lnTo>
                  <a:lnTo>
                    <a:pt x="571051" y="0"/>
                  </a:lnTo>
                  <a:close/>
                </a:path>
              </a:pathLst>
            </a:custGeom>
            <a:solidFill>
              <a:srgbClr val="77C6FB"/>
            </a:solidFill>
          </p:spPr>
          <p:txBody>
            <a:bodyPr wrap="square" lIns="0" tIns="0" rIns="0" bIns="0" rtlCol="0"/>
            <a:lstStyle/>
            <a:p>
              <a:endParaRPr/>
            </a:p>
          </p:txBody>
        </p:sp>
        <p:sp>
          <p:nvSpPr>
            <p:cNvPr id="12" name="object 12"/>
            <p:cNvSpPr/>
            <p:nvPr/>
          </p:nvSpPr>
          <p:spPr>
            <a:xfrm>
              <a:off x="988895" y="393450"/>
              <a:ext cx="1162050" cy="1162050"/>
            </a:xfrm>
            <a:custGeom>
              <a:avLst/>
              <a:gdLst/>
              <a:ahLst/>
              <a:cxnLst/>
              <a:rect l="l" t="t" r="r" b="b"/>
              <a:pathLst>
                <a:path w="1162050" h="1162050">
                  <a:moveTo>
                    <a:pt x="581024" y="0"/>
                  </a:moveTo>
                  <a:lnTo>
                    <a:pt x="628785" y="1924"/>
                  </a:lnTo>
                  <a:lnTo>
                    <a:pt x="675462" y="7599"/>
                  </a:lnTo>
                  <a:lnTo>
                    <a:pt x="720909" y="16876"/>
                  </a:lnTo>
                  <a:lnTo>
                    <a:pt x="764977" y="29608"/>
                  </a:lnTo>
                  <a:lnTo>
                    <a:pt x="807519" y="45645"/>
                  </a:lnTo>
                  <a:lnTo>
                    <a:pt x="848388" y="64841"/>
                  </a:lnTo>
                  <a:lnTo>
                    <a:pt x="887435" y="87047"/>
                  </a:lnTo>
                  <a:lnTo>
                    <a:pt x="924512" y="112114"/>
                  </a:lnTo>
                  <a:lnTo>
                    <a:pt x="959472" y="139896"/>
                  </a:lnTo>
                  <a:lnTo>
                    <a:pt x="992168" y="170243"/>
                  </a:lnTo>
                  <a:lnTo>
                    <a:pt x="1022451" y="203009"/>
                  </a:lnTo>
                  <a:lnTo>
                    <a:pt x="1050173" y="238044"/>
                  </a:lnTo>
                  <a:lnTo>
                    <a:pt x="1075187" y="275200"/>
                  </a:lnTo>
                  <a:lnTo>
                    <a:pt x="1097346" y="314330"/>
                  </a:lnTo>
                  <a:lnTo>
                    <a:pt x="1116501" y="355286"/>
                  </a:lnTo>
                  <a:lnTo>
                    <a:pt x="1132504" y="397919"/>
                  </a:lnTo>
                  <a:lnTo>
                    <a:pt x="1145209" y="442082"/>
                  </a:lnTo>
                  <a:lnTo>
                    <a:pt x="1154466" y="487626"/>
                  </a:lnTo>
                  <a:lnTo>
                    <a:pt x="1160129" y="534403"/>
                  </a:lnTo>
                  <a:lnTo>
                    <a:pt x="1162049" y="582265"/>
                  </a:lnTo>
                  <a:lnTo>
                    <a:pt x="1160109" y="629789"/>
                  </a:lnTo>
                  <a:lnTo>
                    <a:pt x="1154385" y="676295"/>
                  </a:lnTo>
                  <a:lnTo>
                    <a:pt x="1145024" y="721627"/>
                  </a:lnTo>
                  <a:lnTo>
                    <a:pt x="1132265" y="765391"/>
                  </a:lnTo>
                  <a:lnTo>
                    <a:pt x="1116150" y="807799"/>
                  </a:lnTo>
                  <a:lnTo>
                    <a:pt x="1096875" y="848558"/>
                  </a:lnTo>
                  <a:lnTo>
                    <a:pt x="1074592" y="887517"/>
                  </a:lnTo>
                  <a:lnTo>
                    <a:pt x="1049455" y="924527"/>
                  </a:lnTo>
                  <a:lnTo>
                    <a:pt x="1021618" y="959438"/>
                  </a:lnTo>
                  <a:lnTo>
                    <a:pt x="991233" y="992100"/>
                  </a:lnTo>
                  <a:lnTo>
                    <a:pt x="958454" y="1022363"/>
                  </a:lnTo>
                  <a:lnTo>
                    <a:pt x="923435" y="1050077"/>
                  </a:lnTo>
                  <a:lnTo>
                    <a:pt x="886329" y="1075092"/>
                  </a:lnTo>
                  <a:lnTo>
                    <a:pt x="847288" y="1097258"/>
                  </a:lnTo>
                  <a:lnTo>
                    <a:pt x="806468" y="1116425"/>
                  </a:lnTo>
                  <a:lnTo>
                    <a:pt x="764020" y="1132443"/>
                  </a:lnTo>
                  <a:lnTo>
                    <a:pt x="720098" y="1145163"/>
                  </a:lnTo>
                  <a:lnTo>
                    <a:pt x="674856" y="1154435"/>
                  </a:lnTo>
                  <a:lnTo>
                    <a:pt x="628447" y="1160107"/>
                  </a:lnTo>
                  <a:lnTo>
                    <a:pt x="581024" y="1162032"/>
                  </a:lnTo>
                  <a:lnTo>
                    <a:pt x="533264" y="1160446"/>
                  </a:lnTo>
                  <a:lnTo>
                    <a:pt x="486587" y="1155042"/>
                  </a:lnTo>
                  <a:lnTo>
                    <a:pt x="441140" y="1145976"/>
                  </a:lnTo>
                  <a:lnTo>
                    <a:pt x="436102" y="1144539"/>
                  </a:lnTo>
                  <a:lnTo>
                    <a:pt x="581024" y="1144539"/>
                  </a:lnTo>
                  <a:lnTo>
                    <a:pt x="631976" y="1142255"/>
                  </a:lnTo>
                  <a:lnTo>
                    <a:pt x="681634" y="1135530"/>
                  </a:lnTo>
                  <a:lnTo>
                    <a:pt x="729814" y="1124547"/>
                  </a:lnTo>
                  <a:lnTo>
                    <a:pt x="776332" y="1109491"/>
                  </a:lnTo>
                  <a:lnTo>
                    <a:pt x="821002" y="1090548"/>
                  </a:lnTo>
                  <a:lnTo>
                    <a:pt x="863641" y="1067903"/>
                  </a:lnTo>
                  <a:lnTo>
                    <a:pt x="904063" y="1041740"/>
                  </a:lnTo>
                  <a:lnTo>
                    <a:pt x="942084" y="1012246"/>
                  </a:lnTo>
                  <a:lnTo>
                    <a:pt x="977519" y="979605"/>
                  </a:lnTo>
                  <a:lnTo>
                    <a:pt x="1010090" y="944753"/>
                  </a:lnTo>
                  <a:lnTo>
                    <a:pt x="1039521" y="907000"/>
                  </a:lnTo>
                  <a:lnTo>
                    <a:pt x="1065628" y="866595"/>
                  </a:lnTo>
                  <a:lnTo>
                    <a:pt x="1088225" y="823783"/>
                  </a:lnTo>
                  <a:lnTo>
                    <a:pt x="1107127" y="778811"/>
                  </a:lnTo>
                  <a:lnTo>
                    <a:pt x="1122151" y="731927"/>
                  </a:lnTo>
                  <a:lnTo>
                    <a:pt x="1133111" y="683376"/>
                  </a:lnTo>
                  <a:lnTo>
                    <a:pt x="1139826" y="633325"/>
                  </a:lnTo>
                  <a:lnTo>
                    <a:pt x="1142100" y="582265"/>
                  </a:lnTo>
                  <a:lnTo>
                    <a:pt x="1139822" y="530461"/>
                  </a:lnTo>
                  <a:lnTo>
                    <a:pt x="1133111" y="480118"/>
                  </a:lnTo>
                  <a:lnTo>
                    <a:pt x="1122151" y="431400"/>
                  </a:lnTo>
                  <a:lnTo>
                    <a:pt x="1107127" y="384471"/>
                  </a:lnTo>
                  <a:lnTo>
                    <a:pt x="1088225" y="339496"/>
                  </a:lnTo>
                  <a:lnTo>
                    <a:pt x="1065628" y="296639"/>
                  </a:lnTo>
                  <a:lnTo>
                    <a:pt x="1039521" y="256066"/>
                  </a:lnTo>
                  <a:lnTo>
                    <a:pt x="1010090" y="217940"/>
                  </a:lnTo>
                  <a:lnTo>
                    <a:pt x="977519" y="182426"/>
                  </a:lnTo>
                  <a:lnTo>
                    <a:pt x="942741" y="149785"/>
                  </a:lnTo>
                  <a:lnTo>
                    <a:pt x="905069" y="120290"/>
                  </a:lnTo>
                  <a:lnTo>
                    <a:pt x="864749" y="94128"/>
                  </a:lnTo>
                  <a:lnTo>
                    <a:pt x="822028" y="71483"/>
                  </a:lnTo>
                  <a:lnTo>
                    <a:pt x="777152" y="52540"/>
                  </a:lnTo>
                  <a:lnTo>
                    <a:pt x="730368" y="37484"/>
                  </a:lnTo>
                  <a:lnTo>
                    <a:pt x="681921" y="26501"/>
                  </a:lnTo>
                  <a:lnTo>
                    <a:pt x="632058" y="19775"/>
                  </a:lnTo>
                  <a:lnTo>
                    <a:pt x="581024" y="17492"/>
                  </a:lnTo>
                  <a:lnTo>
                    <a:pt x="439825" y="17492"/>
                  </a:lnTo>
                  <a:lnTo>
                    <a:pt x="441951" y="16876"/>
                  </a:lnTo>
                  <a:lnTo>
                    <a:pt x="487193" y="7599"/>
                  </a:lnTo>
                  <a:lnTo>
                    <a:pt x="533602" y="1924"/>
                  </a:lnTo>
                  <a:lnTo>
                    <a:pt x="581024" y="0"/>
                  </a:lnTo>
                  <a:close/>
                </a:path>
                <a:path w="1162050" h="1162050">
                  <a:moveTo>
                    <a:pt x="439825" y="17492"/>
                  </a:moveTo>
                  <a:lnTo>
                    <a:pt x="581024" y="17492"/>
                  </a:lnTo>
                  <a:lnTo>
                    <a:pt x="530073" y="19775"/>
                  </a:lnTo>
                  <a:lnTo>
                    <a:pt x="480415" y="26501"/>
                  </a:lnTo>
                  <a:lnTo>
                    <a:pt x="432235" y="37484"/>
                  </a:lnTo>
                  <a:lnTo>
                    <a:pt x="385717" y="52540"/>
                  </a:lnTo>
                  <a:lnTo>
                    <a:pt x="341046" y="71483"/>
                  </a:lnTo>
                  <a:lnTo>
                    <a:pt x="298408" y="94128"/>
                  </a:lnTo>
                  <a:lnTo>
                    <a:pt x="257985" y="120290"/>
                  </a:lnTo>
                  <a:lnTo>
                    <a:pt x="219965" y="149785"/>
                  </a:lnTo>
                  <a:lnTo>
                    <a:pt x="184530" y="182426"/>
                  </a:lnTo>
                  <a:lnTo>
                    <a:pt x="151959" y="218022"/>
                  </a:lnTo>
                  <a:lnTo>
                    <a:pt x="122527" y="256354"/>
                  </a:lnTo>
                  <a:lnTo>
                    <a:pt x="96421" y="297195"/>
                  </a:lnTo>
                  <a:lnTo>
                    <a:pt x="73824" y="340318"/>
                  </a:lnTo>
                  <a:lnTo>
                    <a:pt x="54922" y="385499"/>
                  </a:lnTo>
                  <a:lnTo>
                    <a:pt x="39898" y="432510"/>
                  </a:lnTo>
                  <a:lnTo>
                    <a:pt x="28938" y="481126"/>
                  </a:lnTo>
                  <a:lnTo>
                    <a:pt x="22227" y="531120"/>
                  </a:lnTo>
                  <a:lnTo>
                    <a:pt x="19949" y="582265"/>
                  </a:lnTo>
                  <a:lnTo>
                    <a:pt x="22238" y="633407"/>
                  </a:lnTo>
                  <a:lnTo>
                    <a:pt x="28938" y="683089"/>
                  </a:lnTo>
                  <a:lnTo>
                    <a:pt x="39898" y="731372"/>
                  </a:lnTo>
                  <a:lnTo>
                    <a:pt x="54922" y="777989"/>
                  </a:lnTo>
                  <a:lnTo>
                    <a:pt x="73824" y="822755"/>
                  </a:lnTo>
                  <a:lnTo>
                    <a:pt x="96421" y="865484"/>
                  </a:lnTo>
                  <a:lnTo>
                    <a:pt x="122527" y="905993"/>
                  </a:lnTo>
                  <a:lnTo>
                    <a:pt x="151959" y="944095"/>
                  </a:lnTo>
                  <a:lnTo>
                    <a:pt x="184530" y="979605"/>
                  </a:lnTo>
                  <a:lnTo>
                    <a:pt x="219308" y="1012246"/>
                  </a:lnTo>
                  <a:lnTo>
                    <a:pt x="256980" y="1041740"/>
                  </a:lnTo>
                  <a:lnTo>
                    <a:pt x="297300" y="1067903"/>
                  </a:lnTo>
                  <a:lnTo>
                    <a:pt x="340020" y="1090548"/>
                  </a:lnTo>
                  <a:lnTo>
                    <a:pt x="384896" y="1109491"/>
                  </a:lnTo>
                  <a:lnTo>
                    <a:pt x="431681" y="1124547"/>
                  </a:lnTo>
                  <a:lnTo>
                    <a:pt x="480128" y="1135530"/>
                  </a:lnTo>
                  <a:lnTo>
                    <a:pt x="529991" y="1142255"/>
                  </a:lnTo>
                  <a:lnTo>
                    <a:pt x="581024" y="1144539"/>
                  </a:lnTo>
                  <a:lnTo>
                    <a:pt x="436102" y="1144539"/>
                  </a:lnTo>
                  <a:lnTo>
                    <a:pt x="397072" y="1133403"/>
                  </a:lnTo>
                  <a:lnTo>
                    <a:pt x="354529" y="1117479"/>
                  </a:lnTo>
                  <a:lnTo>
                    <a:pt x="313661" y="1098360"/>
                  </a:lnTo>
                  <a:lnTo>
                    <a:pt x="274614" y="1076200"/>
                  </a:lnTo>
                  <a:lnTo>
                    <a:pt x="237537" y="1051156"/>
                  </a:lnTo>
                  <a:lnTo>
                    <a:pt x="202576" y="1023383"/>
                  </a:lnTo>
                  <a:lnTo>
                    <a:pt x="169881" y="993037"/>
                  </a:lnTo>
                  <a:lnTo>
                    <a:pt x="139598" y="960273"/>
                  </a:lnTo>
                  <a:lnTo>
                    <a:pt x="111876" y="925247"/>
                  </a:lnTo>
                  <a:lnTo>
                    <a:pt x="86861" y="888114"/>
                  </a:lnTo>
                  <a:lnTo>
                    <a:pt x="64703" y="849030"/>
                  </a:lnTo>
                  <a:lnTo>
                    <a:pt x="45548" y="808151"/>
                  </a:lnTo>
                  <a:lnTo>
                    <a:pt x="29545" y="765631"/>
                  </a:lnTo>
                  <a:lnTo>
                    <a:pt x="16811" y="721484"/>
                  </a:lnTo>
                  <a:lnTo>
                    <a:pt x="7575" y="676227"/>
                  </a:lnTo>
                  <a:lnTo>
                    <a:pt x="1919" y="629771"/>
                  </a:lnTo>
                  <a:lnTo>
                    <a:pt x="0" y="582265"/>
                  </a:lnTo>
                  <a:lnTo>
                    <a:pt x="1938" y="534403"/>
                  </a:lnTo>
                  <a:lnTo>
                    <a:pt x="7650" y="487626"/>
                  </a:lnTo>
                  <a:lnTo>
                    <a:pt x="16983" y="442082"/>
                  </a:lnTo>
                  <a:lnTo>
                    <a:pt x="29784" y="397919"/>
                  </a:lnTo>
                  <a:lnTo>
                    <a:pt x="45899" y="355286"/>
                  </a:lnTo>
                  <a:lnTo>
                    <a:pt x="65174" y="314330"/>
                  </a:lnTo>
                  <a:lnTo>
                    <a:pt x="87457" y="275200"/>
                  </a:lnTo>
                  <a:lnTo>
                    <a:pt x="112594" y="238044"/>
                  </a:lnTo>
                  <a:lnTo>
                    <a:pt x="140431" y="203009"/>
                  </a:lnTo>
                  <a:lnTo>
                    <a:pt x="170816" y="170243"/>
                  </a:lnTo>
                  <a:lnTo>
                    <a:pt x="203595" y="139896"/>
                  </a:lnTo>
                  <a:lnTo>
                    <a:pt x="238614" y="112114"/>
                  </a:lnTo>
                  <a:lnTo>
                    <a:pt x="275720" y="87047"/>
                  </a:lnTo>
                  <a:lnTo>
                    <a:pt x="314761" y="64841"/>
                  </a:lnTo>
                  <a:lnTo>
                    <a:pt x="355581" y="45645"/>
                  </a:lnTo>
                  <a:lnTo>
                    <a:pt x="398029" y="29608"/>
                  </a:lnTo>
                  <a:lnTo>
                    <a:pt x="439825" y="17492"/>
                  </a:lnTo>
                  <a:close/>
                </a:path>
              </a:pathLst>
            </a:custGeom>
            <a:solidFill>
              <a:srgbClr val="3C3C3C"/>
            </a:solidFill>
          </p:spPr>
          <p:txBody>
            <a:bodyPr wrap="square" lIns="0" tIns="0" rIns="0" bIns="0" rtlCol="0"/>
            <a:lstStyle/>
            <a:p>
              <a:endParaRPr/>
            </a:p>
          </p:txBody>
        </p:sp>
        <p:sp>
          <p:nvSpPr>
            <p:cNvPr id="13" name="object 13"/>
            <p:cNvSpPr/>
            <p:nvPr/>
          </p:nvSpPr>
          <p:spPr>
            <a:xfrm>
              <a:off x="1143502" y="548387"/>
              <a:ext cx="853440" cy="852169"/>
            </a:xfrm>
            <a:custGeom>
              <a:avLst/>
              <a:gdLst/>
              <a:ahLst/>
              <a:cxnLst/>
              <a:rect l="l" t="t" r="r" b="b"/>
              <a:pathLst>
                <a:path w="853439" h="852169">
                  <a:moveTo>
                    <a:pt x="426417" y="0"/>
                  </a:moveTo>
                  <a:lnTo>
                    <a:pt x="472688" y="2490"/>
                  </a:lnTo>
                  <a:lnTo>
                    <a:pt x="517563" y="9791"/>
                  </a:lnTo>
                  <a:lnTo>
                    <a:pt x="560775" y="21651"/>
                  </a:lnTo>
                  <a:lnTo>
                    <a:pt x="602059" y="37815"/>
                  </a:lnTo>
                  <a:lnTo>
                    <a:pt x="641149" y="58032"/>
                  </a:lnTo>
                  <a:lnTo>
                    <a:pt x="677778" y="82046"/>
                  </a:lnTo>
                  <a:lnTo>
                    <a:pt x="711681" y="109606"/>
                  </a:lnTo>
                  <a:lnTo>
                    <a:pt x="742591" y="140458"/>
                  </a:lnTo>
                  <a:lnTo>
                    <a:pt x="770243" y="174349"/>
                  </a:lnTo>
                  <a:lnTo>
                    <a:pt x="794371" y="211026"/>
                  </a:lnTo>
                  <a:lnTo>
                    <a:pt x="814708" y="250234"/>
                  </a:lnTo>
                  <a:lnTo>
                    <a:pt x="830989" y="291722"/>
                  </a:lnTo>
                  <a:lnTo>
                    <a:pt x="842948" y="335236"/>
                  </a:lnTo>
                  <a:lnTo>
                    <a:pt x="850318" y="380522"/>
                  </a:lnTo>
                  <a:lnTo>
                    <a:pt x="852834" y="427327"/>
                  </a:lnTo>
                  <a:lnTo>
                    <a:pt x="850349" y="473666"/>
                  </a:lnTo>
                  <a:lnTo>
                    <a:pt x="843063" y="518547"/>
                  </a:lnTo>
                  <a:lnTo>
                    <a:pt x="831229" y="561713"/>
                  </a:lnTo>
                  <a:lnTo>
                    <a:pt x="815098" y="602907"/>
                  </a:lnTo>
                  <a:lnTo>
                    <a:pt x="794925" y="641871"/>
                  </a:lnTo>
                  <a:lnTo>
                    <a:pt x="770962" y="678346"/>
                  </a:lnTo>
                  <a:lnTo>
                    <a:pt x="743460" y="712076"/>
                  </a:lnTo>
                  <a:lnTo>
                    <a:pt x="712674" y="742803"/>
                  </a:lnTo>
                  <a:lnTo>
                    <a:pt x="678856" y="770269"/>
                  </a:lnTo>
                  <a:lnTo>
                    <a:pt x="642258" y="794217"/>
                  </a:lnTo>
                  <a:lnTo>
                    <a:pt x="603132" y="814388"/>
                  </a:lnTo>
                  <a:lnTo>
                    <a:pt x="561733" y="830525"/>
                  </a:lnTo>
                  <a:lnTo>
                    <a:pt x="518312" y="842371"/>
                  </a:lnTo>
                  <a:lnTo>
                    <a:pt x="473123" y="849667"/>
                  </a:lnTo>
                  <a:lnTo>
                    <a:pt x="426417" y="852156"/>
                  </a:lnTo>
                  <a:lnTo>
                    <a:pt x="380145" y="850133"/>
                  </a:lnTo>
                  <a:lnTo>
                    <a:pt x="335270" y="843237"/>
                  </a:lnTo>
                  <a:lnTo>
                    <a:pt x="292058" y="831725"/>
                  </a:lnTo>
                  <a:lnTo>
                    <a:pt x="250774" y="815854"/>
                  </a:lnTo>
                  <a:lnTo>
                    <a:pt x="211684" y="795883"/>
                  </a:lnTo>
                  <a:lnTo>
                    <a:pt x="175055" y="772069"/>
                  </a:lnTo>
                  <a:lnTo>
                    <a:pt x="141152" y="744669"/>
                  </a:lnTo>
                  <a:lnTo>
                    <a:pt x="110242" y="713942"/>
                  </a:lnTo>
                  <a:lnTo>
                    <a:pt x="82590" y="680146"/>
                  </a:lnTo>
                  <a:lnTo>
                    <a:pt x="58462" y="643537"/>
                  </a:lnTo>
                  <a:lnTo>
                    <a:pt x="38125" y="604373"/>
                  </a:lnTo>
                  <a:lnTo>
                    <a:pt x="21844" y="562913"/>
                  </a:lnTo>
                  <a:lnTo>
                    <a:pt x="9886" y="519413"/>
                  </a:lnTo>
                  <a:lnTo>
                    <a:pt x="2515" y="474132"/>
                  </a:lnTo>
                  <a:lnTo>
                    <a:pt x="0" y="427327"/>
                  </a:lnTo>
                  <a:lnTo>
                    <a:pt x="2484" y="380957"/>
                  </a:lnTo>
                  <a:lnTo>
                    <a:pt x="9770" y="335986"/>
                  </a:lnTo>
                  <a:lnTo>
                    <a:pt x="21605" y="292682"/>
                  </a:lnTo>
                  <a:lnTo>
                    <a:pt x="37735" y="251309"/>
                  </a:lnTo>
                  <a:lnTo>
                    <a:pt x="57908" y="212136"/>
                  </a:lnTo>
                  <a:lnTo>
                    <a:pt x="81872" y="175429"/>
                  </a:lnTo>
                  <a:lnTo>
                    <a:pt x="109373" y="141454"/>
                  </a:lnTo>
                  <a:lnTo>
                    <a:pt x="140159" y="110477"/>
                  </a:lnTo>
                  <a:lnTo>
                    <a:pt x="173978" y="82766"/>
                  </a:lnTo>
                  <a:lnTo>
                    <a:pt x="210576" y="58587"/>
                  </a:lnTo>
                  <a:lnTo>
                    <a:pt x="249701" y="38206"/>
                  </a:lnTo>
                  <a:lnTo>
                    <a:pt x="291100" y="21891"/>
                  </a:lnTo>
                  <a:lnTo>
                    <a:pt x="334521" y="9907"/>
                  </a:lnTo>
                  <a:lnTo>
                    <a:pt x="379711" y="2521"/>
                  </a:lnTo>
                  <a:lnTo>
                    <a:pt x="426417" y="0"/>
                  </a:lnTo>
                  <a:close/>
                </a:path>
              </a:pathLst>
            </a:custGeom>
            <a:solidFill>
              <a:srgbClr val="FFFFFF"/>
            </a:solidFill>
          </p:spPr>
          <p:txBody>
            <a:bodyPr wrap="square" lIns="0" tIns="0" rIns="0" bIns="0" rtlCol="0"/>
            <a:lstStyle/>
            <a:p>
              <a:endParaRPr/>
            </a:p>
          </p:txBody>
        </p:sp>
        <p:sp>
          <p:nvSpPr>
            <p:cNvPr id="14" name="object 14"/>
            <p:cNvSpPr/>
            <p:nvPr/>
          </p:nvSpPr>
          <p:spPr>
            <a:xfrm>
              <a:off x="1133528" y="538391"/>
              <a:ext cx="873125" cy="875030"/>
            </a:xfrm>
            <a:custGeom>
              <a:avLst/>
              <a:gdLst/>
              <a:ahLst/>
              <a:cxnLst/>
              <a:rect l="l" t="t" r="r" b="b"/>
              <a:pathLst>
                <a:path w="873125" h="875030">
                  <a:moveTo>
                    <a:pt x="436392" y="0"/>
                  </a:moveTo>
                  <a:lnTo>
                    <a:pt x="484094" y="2555"/>
                  </a:lnTo>
                  <a:lnTo>
                    <a:pt x="530271" y="10046"/>
                  </a:lnTo>
                  <a:lnTo>
                    <a:pt x="574661" y="22211"/>
                  </a:lnTo>
                  <a:lnTo>
                    <a:pt x="617003" y="38787"/>
                  </a:lnTo>
                  <a:lnTo>
                    <a:pt x="657036" y="59513"/>
                  </a:lnTo>
                  <a:lnTo>
                    <a:pt x="694497" y="84126"/>
                  </a:lnTo>
                  <a:lnTo>
                    <a:pt x="729125" y="112364"/>
                  </a:lnTo>
                  <a:lnTo>
                    <a:pt x="760659" y="143965"/>
                  </a:lnTo>
                  <a:lnTo>
                    <a:pt x="788837" y="178668"/>
                  </a:lnTo>
                  <a:lnTo>
                    <a:pt x="813398" y="216209"/>
                  </a:lnTo>
                  <a:lnTo>
                    <a:pt x="834080" y="256327"/>
                  </a:lnTo>
                  <a:lnTo>
                    <a:pt x="850620" y="298759"/>
                  </a:lnTo>
                  <a:lnTo>
                    <a:pt x="862759" y="343244"/>
                  </a:lnTo>
                  <a:lnTo>
                    <a:pt x="870234" y="389520"/>
                  </a:lnTo>
                  <a:lnTo>
                    <a:pt x="872784" y="437323"/>
                  </a:lnTo>
                  <a:lnTo>
                    <a:pt x="870234" y="485127"/>
                  </a:lnTo>
                  <a:lnTo>
                    <a:pt x="862759" y="531403"/>
                  </a:lnTo>
                  <a:lnTo>
                    <a:pt x="850620" y="575888"/>
                  </a:lnTo>
                  <a:lnTo>
                    <a:pt x="834080" y="618320"/>
                  </a:lnTo>
                  <a:lnTo>
                    <a:pt x="813398" y="658438"/>
                  </a:lnTo>
                  <a:lnTo>
                    <a:pt x="788837" y="695979"/>
                  </a:lnTo>
                  <a:lnTo>
                    <a:pt x="760659" y="730682"/>
                  </a:lnTo>
                  <a:lnTo>
                    <a:pt x="729125" y="762283"/>
                  </a:lnTo>
                  <a:lnTo>
                    <a:pt x="694497" y="790521"/>
                  </a:lnTo>
                  <a:lnTo>
                    <a:pt x="657036" y="815134"/>
                  </a:lnTo>
                  <a:lnTo>
                    <a:pt x="617003" y="835860"/>
                  </a:lnTo>
                  <a:lnTo>
                    <a:pt x="574661" y="852436"/>
                  </a:lnTo>
                  <a:lnTo>
                    <a:pt x="530271" y="864601"/>
                  </a:lnTo>
                  <a:lnTo>
                    <a:pt x="484094" y="872092"/>
                  </a:lnTo>
                  <a:lnTo>
                    <a:pt x="436392" y="874647"/>
                  </a:lnTo>
                  <a:lnTo>
                    <a:pt x="388690" y="872061"/>
                  </a:lnTo>
                  <a:lnTo>
                    <a:pt x="342513" y="864485"/>
                  </a:lnTo>
                  <a:lnTo>
                    <a:pt x="307005" y="854655"/>
                  </a:lnTo>
                  <a:lnTo>
                    <a:pt x="436392" y="854655"/>
                  </a:lnTo>
                  <a:lnTo>
                    <a:pt x="484884" y="851807"/>
                  </a:lnTo>
                  <a:lnTo>
                    <a:pt x="531805" y="843494"/>
                  </a:lnTo>
                  <a:lnTo>
                    <a:pt x="576808" y="830066"/>
                  </a:lnTo>
                  <a:lnTo>
                    <a:pt x="619542" y="811874"/>
                  </a:lnTo>
                  <a:lnTo>
                    <a:pt x="659658" y="789266"/>
                  </a:lnTo>
                  <a:lnTo>
                    <a:pt x="696809" y="762593"/>
                  </a:lnTo>
                  <a:lnTo>
                    <a:pt x="730644" y="732205"/>
                  </a:lnTo>
                  <a:lnTo>
                    <a:pt x="760968" y="698297"/>
                  </a:lnTo>
                  <a:lnTo>
                    <a:pt x="787585" y="661067"/>
                  </a:lnTo>
                  <a:lnTo>
                    <a:pt x="810144" y="620865"/>
                  </a:lnTo>
                  <a:lnTo>
                    <a:pt x="828298" y="578039"/>
                  </a:lnTo>
                  <a:lnTo>
                    <a:pt x="841697" y="532941"/>
                  </a:lnTo>
                  <a:lnTo>
                    <a:pt x="849992" y="485919"/>
                  </a:lnTo>
                  <a:lnTo>
                    <a:pt x="852835" y="437323"/>
                  </a:lnTo>
                  <a:lnTo>
                    <a:pt x="849992" y="387803"/>
                  </a:lnTo>
                  <a:lnTo>
                    <a:pt x="841697" y="340118"/>
                  </a:lnTo>
                  <a:lnTo>
                    <a:pt x="828298" y="294575"/>
                  </a:lnTo>
                  <a:lnTo>
                    <a:pt x="810144" y="251480"/>
                  </a:lnTo>
                  <a:lnTo>
                    <a:pt x="787585" y="211139"/>
                  </a:lnTo>
                  <a:lnTo>
                    <a:pt x="760968" y="173858"/>
                  </a:lnTo>
                  <a:lnTo>
                    <a:pt x="730644" y="139943"/>
                  </a:lnTo>
                  <a:lnTo>
                    <a:pt x="696809" y="109554"/>
                  </a:lnTo>
                  <a:lnTo>
                    <a:pt x="659658" y="82882"/>
                  </a:lnTo>
                  <a:lnTo>
                    <a:pt x="619542" y="60274"/>
                  </a:lnTo>
                  <a:lnTo>
                    <a:pt x="576808" y="42082"/>
                  </a:lnTo>
                  <a:lnTo>
                    <a:pt x="531805" y="28654"/>
                  </a:lnTo>
                  <a:lnTo>
                    <a:pt x="484884" y="20341"/>
                  </a:lnTo>
                  <a:lnTo>
                    <a:pt x="436392" y="17492"/>
                  </a:lnTo>
                  <a:lnTo>
                    <a:pt x="316217" y="17492"/>
                  </a:lnTo>
                  <a:lnTo>
                    <a:pt x="343262" y="10046"/>
                  </a:lnTo>
                  <a:lnTo>
                    <a:pt x="389125" y="2555"/>
                  </a:lnTo>
                  <a:lnTo>
                    <a:pt x="436392" y="0"/>
                  </a:lnTo>
                  <a:close/>
                </a:path>
                <a:path w="873125" h="875030">
                  <a:moveTo>
                    <a:pt x="316217" y="17492"/>
                  </a:moveTo>
                  <a:lnTo>
                    <a:pt x="436392" y="17492"/>
                  </a:lnTo>
                  <a:lnTo>
                    <a:pt x="387900" y="20341"/>
                  </a:lnTo>
                  <a:lnTo>
                    <a:pt x="340978" y="28654"/>
                  </a:lnTo>
                  <a:lnTo>
                    <a:pt x="295976" y="42082"/>
                  </a:lnTo>
                  <a:lnTo>
                    <a:pt x="253242" y="60274"/>
                  </a:lnTo>
                  <a:lnTo>
                    <a:pt x="213125" y="82882"/>
                  </a:lnTo>
                  <a:lnTo>
                    <a:pt x="175974" y="109554"/>
                  </a:lnTo>
                  <a:lnTo>
                    <a:pt x="142139" y="139943"/>
                  </a:lnTo>
                  <a:lnTo>
                    <a:pt x="111815" y="174776"/>
                  </a:lnTo>
                  <a:lnTo>
                    <a:pt x="85199" y="212669"/>
                  </a:lnTo>
                  <a:lnTo>
                    <a:pt x="62639" y="253316"/>
                  </a:lnTo>
                  <a:lnTo>
                    <a:pt x="44486" y="296411"/>
                  </a:lnTo>
                  <a:lnTo>
                    <a:pt x="31086" y="341648"/>
                  </a:lnTo>
                  <a:lnTo>
                    <a:pt x="22791" y="388721"/>
                  </a:lnTo>
                  <a:lnTo>
                    <a:pt x="19948" y="437323"/>
                  </a:lnTo>
                  <a:lnTo>
                    <a:pt x="22791" y="485919"/>
                  </a:lnTo>
                  <a:lnTo>
                    <a:pt x="31086" y="532941"/>
                  </a:lnTo>
                  <a:lnTo>
                    <a:pt x="44486" y="578039"/>
                  </a:lnTo>
                  <a:lnTo>
                    <a:pt x="62639" y="620865"/>
                  </a:lnTo>
                  <a:lnTo>
                    <a:pt x="85199" y="661067"/>
                  </a:lnTo>
                  <a:lnTo>
                    <a:pt x="111815" y="698297"/>
                  </a:lnTo>
                  <a:lnTo>
                    <a:pt x="142139" y="732205"/>
                  </a:lnTo>
                  <a:lnTo>
                    <a:pt x="175974" y="762593"/>
                  </a:lnTo>
                  <a:lnTo>
                    <a:pt x="213125" y="789266"/>
                  </a:lnTo>
                  <a:lnTo>
                    <a:pt x="253242" y="811874"/>
                  </a:lnTo>
                  <a:lnTo>
                    <a:pt x="295976" y="830066"/>
                  </a:lnTo>
                  <a:lnTo>
                    <a:pt x="340978" y="843494"/>
                  </a:lnTo>
                  <a:lnTo>
                    <a:pt x="387900" y="851807"/>
                  </a:lnTo>
                  <a:lnTo>
                    <a:pt x="436392" y="854655"/>
                  </a:lnTo>
                  <a:lnTo>
                    <a:pt x="307005" y="854655"/>
                  </a:lnTo>
                  <a:lnTo>
                    <a:pt x="255780" y="835469"/>
                  </a:lnTo>
                  <a:lnTo>
                    <a:pt x="215748" y="814579"/>
                  </a:lnTo>
                  <a:lnTo>
                    <a:pt x="178287" y="789801"/>
                  </a:lnTo>
                  <a:lnTo>
                    <a:pt x="143658" y="761412"/>
                  </a:lnTo>
                  <a:lnTo>
                    <a:pt x="112124" y="729686"/>
                  </a:lnTo>
                  <a:lnTo>
                    <a:pt x="83946" y="694900"/>
                  </a:lnTo>
                  <a:lnTo>
                    <a:pt x="59386" y="657327"/>
                  </a:lnTo>
                  <a:lnTo>
                    <a:pt x="38704" y="617245"/>
                  </a:lnTo>
                  <a:lnTo>
                    <a:pt x="22163" y="574928"/>
                  </a:lnTo>
                  <a:lnTo>
                    <a:pt x="10024" y="530652"/>
                  </a:lnTo>
                  <a:lnTo>
                    <a:pt x="2549" y="484692"/>
                  </a:lnTo>
                  <a:lnTo>
                    <a:pt x="0" y="437323"/>
                  </a:lnTo>
                  <a:lnTo>
                    <a:pt x="2580" y="389520"/>
                  </a:lnTo>
                  <a:lnTo>
                    <a:pt x="10140" y="343244"/>
                  </a:lnTo>
                  <a:lnTo>
                    <a:pt x="22403" y="298759"/>
                  </a:lnTo>
                  <a:lnTo>
                    <a:pt x="39094" y="256327"/>
                  </a:lnTo>
                  <a:lnTo>
                    <a:pt x="59940" y="216209"/>
                  </a:lnTo>
                  <a:lnTo>
                    <a:pt x="84665" y="178668"/>
                  </a:lnTo>
                  <a:lnTo>
                    <a:pt x="112994" y="143965"/>
                  </a:lnTo>
                  <a:lnTo>
                    <a:pt x="144652" y="112364"/>
                  </a:lnTo>
                  <a:lnTo>
                    <a:pt x="179364" y="84126"/>
                  </a:lnTo>
                  <a:lnTo>
                    <a:pt x="216857" y="59513"/>
                  </a:lnTo>
                  <a:lnTo>
                    <a:pt x="256854" y="38787"/>
                  </a:lnTo>
                  <a:lnTo>
                    <a:pt x="299081" y="22211"/>
                  </a:lnTo>
                  <a:lnTo>
                    <a:pt x="316217" y="17492"/>
                  </a:lnTo>
                  <a:close/>
                </a:path>
              </a:pathLst>
            </a:custGeom>
            <a:solidFill>
              <a:srgbClr val="3C3C3C"/>
            </a:solidFill>
          </p:spPr>
          <p:txBody>
            <a:bodyPr wrap="square" lIns="0" tIns="0" rIns="0" bIns="0" rtlCol="0"/>
            <a:lstStyle/>
            <a:p>
              <a:endParaRPr/>
            </a:p>
          </p:txBody>
        </p:sp>
        <p:sp>
          <p:nvSpPr>
            <p:cNvPr id="15" name="object 15"/>
            <p:cNvSpPr/>
            <p:nvPr/>
          </p:nvSpPr>
          <p:spPr>
            <a:xfrm>
              <a:off x="1300603" y="703325"/>
              <a:ext cx="539115" cy="542290"/>
            </a:xfrm>
            <a:custGeom>
              <a:avLst/>
              <a:gdLst/>
              <a:ahLst/>
              <a:cxnLst/>
              <a:rect l="l" t="t" r="r" b="b"/>
              <a:pathLst>
                <a:path w="539114" h="542290">
                  <a:moveTo>
                    <a:pt x="269316" y="0"/>
                  </a:moveTo>
                  <a:lnTo>
                    <a:pt x="317301" y="5063"/>
                  </a:lnTo>
                  <a:lnTo>
                    <a:pt x="362638" y="18106"/>
                  </a:lnTo>
                  <a:lnTo>
                    <a:pt x="404527" y="38410"/>
                  </a:lnTo>
                  <a:lnTo>
                    <a:pt x="442169" y="65254"/>
                  </a:lnTo>
                  <a:lnTo>
                    <a:pt x="474761" y="97920"/>
                  </a:lnTo>
                  <a:lnTo>
                    <a:pt x="501504" y="135686"/>
                  </a:lnTo>
                  <a:lnTo>
                    <a:pt x="521597" y="177833"/>
                  </a:lnTo>
                  <a:lnTo>
                    <a:pt x="534239" y="223641"/>
                  </a:lnTo>
                  <a:lnTo>
                    <a:pt x="538632" y="272390"/>
                  </a:lnTo>
                  <a:lnTo>
                    <a:pt x="534322" y="320478"/>
                  </a:lnTo>
                  <a:lnTo>
                    <a:pt x="521884" y="365912"/>
                  </a:lnTo>
                  <a:lnTo>
                    <a:pt x="502058" y="407891"/>
                  </a:lnTo>
                  <a:lnTo>
                    <a:pt x="475582" y="445612"/>
                  </a:lnTo>
                  <a:lnTo>
                    <a:pt x="443195" y="478274"/>
                  </a:lnTo>
                  <a:lnTo>
                    <a:pt x="405636" y="505074"/>
                  </a:lnTo>
                  <a:lnTo>
                    <a:pt x="363644" y="525210"/>
                  </a:lnTo>
                  <a:lnTo>
                    <a:pt x="317958" y="537880"/>
                  </a:lnTo>
                  <a:lnTo>
                    <a:pt x="269316" y="542281"/>
                  </a:lnTo>
                  <a:lnTo>
                    <a:pt x="220674" y="537880"/>
                  </a:lnTo>
                  <a:lnTo>
                    <a:pt x="174987" y="525210"/>
                  </a:lnTo>
                  <a:lnTo>
                    <a:pt x="132995" y="505074"/>
                  </a:lnTo>
                  <a:lnTo>
                    <a:pt x="95436" y="478274"/>
                  </a:lnTo>
                  <a:lnTo>
                    <a:pt x="63049" y="445612"/>
                  </a:lnTo>
                  <a:lnTo>
                    <a:pt x="36573" y="407891"/>
                  </a:lnTo>
                  <a:lnTo>
                    <a:pt x="16747" y="365912"/>
                  </a:lnTo>
                  <a:lnTo>
                    <a:pt x="4310" y="320478"/>
                  </a:lnTo>
                  <a:lnTo>
                    <a:pt x="0" y="272390"/>
                  </a:lnTo>
                  <a:lnTo>
                    <a:pt x="4310" y="223558"/>
                  </a:lnTo>
                  <a:lnTo>
                    <a:pt x="16747" y="177545"/>
                  </a:lnTo>
                  <a:lnTo>
                    <a:pt x="36573" y="135130"/>
                  </a:lnTo>
                  <a:lnTo>
                    <a:pt x="63049" y="97097"/>
                  </a:lnTo>
                  <a:lnTo>
                    <a:pt x="95436" y="64226"/>
                  </a:lnTo>
                  <a:lnTo>
                    <a:pt x="132995" y="37299"/>
                  </a:lnTo>
                  <a:lnTo>
                    <a:pt x="174987" y="17098"/>
                  </a:lnTo>
                  <a:lnTo>
                    <a:pt x="220674" y="4404"/>
                  </a:lnTo>
                  <a:lnTo>
                    <a:pt x="269316" y="0"/>
                  </a:lnTo>
                  <a:close/>
                </a:path>
              </a:pathLst>
            </a:custGeom>
            <a:solidFill>
              <a:srgbClr val="77C6FB"/>
            </a:solidFill>
          </p:spPr>
          <p:txBody>
            <a:bodyPr wrap="square" lIns="0" tIns="0" rIns="0" bIns="0" rtlCol="0"/>
            <a:lstStyle/>
            <a:p>
              <a:endParaRPr/>
            </a:p>
          </p:txBody>
        </p:sp>
        <p:sp>
          <p:nvSpPr>
            <p:cNvPr id="16" name="object 16"/>
            <p:cNvSpPr/>
            <p:nvPr/>
          </p:nvSpPr>
          <p:spPr>
            <a:xfrm>
              <a:off x="1290628" y="695828"/>
              <a:ext cx="558800" cy="557530"/>
            </a:xfrm>
            <a:custGeom>
              <a:avLst/>
              <a:gdLst/>
              <a:ahLst/>
              <a:cxnLst/>
              <a:rect l="l" t="t" r="r" b="b"/>
              <a:pathLst>
                <a:path w="558800" h="557530">
                  <a:moveTo>
                    <a:pt x="279291" y="0"/>
                  </a:moveTo>
                  <a:lnTo>
                    <a:pt x="324681" y="3653"/>
                  </a:lnTo>
                  <a:lnTo>
                    <a:pt x="367707" y="14234"/>
                  </a:lnTo>
                  <a:lnTo>
                    <a:pt x="407800" y="31172"/>
                  </a:lnTo>
                  <a:lnTo>
                    <a:pt x="444392" y="53898"/>
                  </a:lnTo>
                  <a:lnTo>
                    <a:pt x="476915" y="81842"/>
                  </a:lnTo>
                  <a:lnTo>
                    <a:pt x="504799" y="114433"/>
                  </a:lnTo>
                  <a:lnTo>
                    <a:pt x="527476" y="151104"/>
                  </a:lnTo>
                  <a:lnTo>
                    <a:pt x="544379" y="191282"/>
                  </a:lnTo>
                  <a:lnTo>
                    <a:pt x="554937" y="234400"/>
                  </a:lnTo>
                  <a:lnTo>
                    <a:pt x="558582" y="279887"/>
                  </a:lnTo>
                  <a:lnTo>
                    <a:pt x="554937" y="324696"/>
                  </a:lnTo>
                  <a:lnTo>
                    <a:pt x="544379" y="367272"/>
                  </a:lnTo>
                  <a:lnTo>
                    <a:pt x="527476" y="407028"/>
                  </a:lnTo>
                  <a:lnTo>
                    <a:pt x="504799" y="443381"/>
                  </a:lnTo>
                  <a:lnTo>
                    <a:pt x="476915" y="475745"/>
                  </a:lnTo>
                  <a:lnTo>
                    <a:pt x="444392" y="503537"/>
                  </a:lnTo>
                  <a:lnTo>
                    <a:pt x="407800" y="526170"/>
                  </a:lnTo>
                  <a:lnTo>
                    <a:pt x="367707" y="543061"/>
                  </a:lnTo>
                  <a:lnTo>
                    <a:pt x="324681" y="553624"/>
                  </a:lnTo>
                  <a:lnTo>
                    <a:pt x="279291" y="557275"/>
                  </a:lnTo>
                  <a:lnTo>
                    <a:pt x="233901" y="553691"/>
                  </a:lnTo>
                  <a:lnTo>
                    <a:pt x="190875" y="543301"/>
                  </a:lnTo>
                  <a:lnTo>
                    <a:pt x="182407" y="539782"/>
                  </a:lnTo>
                  <a:lnTo>
                    <a:pt x="279291" y="539782"/>
                  </a:lnTo>
                  <a:lnTo>
                    <a:pt x="331970" y="534355"/>
                  </a:lnTo>
                  <a:lnTo>
                    <a:pt x="380908" y="518853"/>
                  </a:lnTo>
                  <a:lnTo>
                    <a:pt x="425171" y="494449"/>
                  </a:lnTo>
                  <a:lnTo>
                    <a:pt x="463823" y="462313"/>
                  </a:lnTo>
                  <a:lnTo>
                    <a:pt x="494449" y="425024"/>
                  </a:lnTo>
                  <a:lnTo>
                    <a:pt x="518060" y="381408"/>
                  </a:lnTo>
                  <a:lnTo>
                    <a:pt x="533256" y="332639"/>
                  </a:lnTo>
                  <a:lnTo>
                    <a:pt x="538633" y="279887"/>
                  </a:lnTo>
                  <a:lnTo>
                    <a:pt x="533607" y="227095"/>
                  </a:lnTo>
                  <a:lnTo>
                    <a:pt x="518996" y="178053"/>
                  </a:lnTo>
                  <a:lnTo>
                    <a:pt x="495501" y="133696"/>
                  </a:lnTo>
                  <a:lnTo>
                    <a:pt x="463823" y="94961"/>
                  </a:lnTo>
                  <a:lnTo>
                    <a:pt x="425171" y="62826"/>
                  </a:lnTo>
                  <a:lnTo>
                    <a:pt x="380908" y="38421"/>
                  </a:lnTo>
                  <a:lnTo>
                    <a:pt x="331970" y="22920"/>
                  </a:lnTo>
                  <a:lnTo>
                    <a:pt x="279291" y="17492"/>
                  </a:lnTo>
                  <a:lnTo>
                    <a:pt x="183162" y="17492"/>
                  </a:lnTo>
                  <a:lnTo>
                    <a:pt x="190875" y="14234"/>
                  </a:lnTo>
                  <a:lnTo>
                    <a:pt x="233901" y="3653"/>
                  </a:lnTo>
                  <a:lnTo>
                    <a:pt x="279291" y="0"/>
                  </a:lnTo>
                  <a:close/>
                </a:path>
                <a:path w="558800" h="557530">
                  <a:moveTo>
                    <a:pt x="183162" y="17492"/>
                  </a:moveTo>
                  <a:lnTo>
                    <a:pt x="279291" y="17492"/>
                  </a:lnTo>
                  <a:lnTo>
                    <a:pt x="226612" y="23974"/>
                  </a:lnTo>
                  <a:lnTo>
                    <a:pt x="177674" y="39359"/>
                  </a:lnTo>
                  <a:lnTo>
                    <a:pt x="133411" y="63177"/>
                  </a:lnTo>
                  <a:lnTo>
                    <a:pt x="94759" y="94961"/>
                  </a:lnTo>
                  <a:lnTo>
                    <a:pt x="64133" y="133696"/>
                  </a:lnTo>
                  <a:lnTo>
                    <a:pt x="40521" y="178053"/>
                  </a:lnTo>
                  <a:lnTo>
                    <a:pt x="25326" y="227095"/>
                  </a:lnTo>
                  <a:lnTo>
                    <a:pt x="19949" y="279887"/>
                  </a:lnTo>
                  <a:lnTo>
                    <a:pt x="23923" y="331233"/>
                  </a:lnTo>
                  <a:lnTo>
                    <a:pt x="38651" y="379534"/>
                  </a:lnTo>
                  <a:lnTo>
                    <a:pt x="62731" y="423618"/>
                  </a:lnTo>
                  <a:lnTo>
                    <a:pt x="94759" y="462313"/>
                  </a:lnTo>
                  <a:lnTo>
                    <a:pt x="133411" y="494449"/>
                  </a:lnTo>
                  <a:lnTo>
                    <a:pt x="177674" y="518853"/>
                  </a:lnTo>
                  <a:lnTo>
                    <a:pt x="226612" y="534355"/>
                  </a:lnTo>
                  <a:lnTo>
                    <a:pt x="279291" y="539782"/>
                  </a:lnTo>
                  <a:lnTo>
                    <a:pt x="182407" y="539782"/>
                  </a:lnTo>
                  <a:lnTo>
                    <a:pt x="114190" y="504256"/>
                  </a:lnTo>
                  <a:lnTo>
                    <a:pt x="81667" y="476682"/>
                  </a:lnTo>
                  <a:lnTo>
                    <a:pt x="53783" y="444460"/>
                  </a:lnTo>
                  <a:lnTo>
                    <a:pt x="31106" y="408130"/>
                  </a:lnTo>
                  <a:lnTo>
                    <a:pt x="14203" y="368231"/>
                  </a:lnTo>
                  <a:lnTo>
                    <a:pt x="3645" y="325303"/>
                  </a:lnTo>
                  <a:lnTo>
                    <a:pt x="0" y="279887"/>
                  </a:lnTo>
                  <a:lnTo>
                    <a:pt x="3645" y="234400"/>
                  </a:lnTo>
                  <a:lnTo>
                    <a:pt x="14203" y="191282"/>
                  </a:lnTo>
                  <a:lnTo>
                    <a:pt x="31106" y="151104"/>
                  </a:lnTo>
                  <a:lnTo>
                    <a:pt x="53783" y="114433"/>
                  </a:lnTo>
                  <a:lnTo>
                    <a:pt x="81667" y="81842"/>
                  </a:lnTo>
                  <a:lnTo>
                    <a:pt x="114190" y="53898"/>
                  </a:lnTo>
                  <a:lnTo>
                    <a:pt x="150782" y="31172"/>
                  </a:lnTo>
                  <a:lnTo>
                    <a:pt x="183162" y="17492"/>
                  </a:lnTo>
                  <a:close/>
                </a:path>
              </a:pathLst>
            </a:custGeom>
            <a:solidFill>
              <a:srgbClr val="3C3C3C"/>
            </a:solidFill>
          </p:spPr>
          <p:txBody>
            <a:bodyPr wrap="square" lIns="0" tIns="0" rIns="0" bIns="0" rtlCol="0"/>
            <a:lstStyle/>
            <a:p>
              <a:endParaRPr/>
            </a:p>
          </p:txBody>
        </p:sp>
        <p:sp>
          <p:nvSpPr>
            <p:cNvPr id="17" name="object 17"/>
            <p:cNvSpPr/>
            <p:nvPr/>
          </p:nvSpPr>
          <p:spPr>
            <a:xfrm>
              <a:off x="1294286" y="2326583"/>
              <a:ext cx="561340" cy="561340"/>
            </a:xfrm>
            <a:custGeom>
              <a:avLst/>
              <a:gdLst/>
              <a:ahLst/>
              <a:cxnLst/>
              <a:rect l="l" t="t" r="r" b="b"/>
              <a:pathLst>
                <a:path w="561339" h="561339">
                  <a:moveTo>
                    <a:pt x="280579" y="0"/>
                  </a:moveTo>
                  <a:lnTo>
                    <a:pt x="326448" y="3632"/>
                  </a:lnTo>
                  <a:lnTo>
                    <a:pt x="369828" y="14163"/>
                  </a:lnTo>
                  <a:lnTo>
                    <a:pt x="410170" y="31040"/>
                  </a:lnTo>
                  <a:lnTo>
                    <a:pt x="446921" y="53712"/>
                  </a:lnTo>
                  <a:lnTo>
                    <a:pt x="479530" y="81629"/>
                  </a:lnTo>
                  <a:lnTo>
                    <a:pt x="507447" y="114238"/>
                  </a:lnTo>
                  <a:lnTo>
                    <a:pt x="530119" y="150989"/>
                  </a:lnTo>
                  <a:lnTo>
                    <a:pt x="546996" y="191331"/>
                  </a:lnTo>
                  <a:lnTo>
                    <a:pt x="557526" y="234711"/>
                  </a:lnTo>
                  <a:lnTo>
                    <a:pt x="561159" y="280580"/>
                  </a:lnTo>
                  <a:lnTo>
                    <a:pt x="557459" y="326449"/>
                  </a:lnTo>
                  <a:lnTo>
                    <a:pt x="546758" y="369829"/>
                  </a:lnTo>
                  <a:lnTo>
                    <a:pt x="529650" y="410171"/>
                  </a:lnTo>
                  <a:lnTo>
                    <a:pt x="506732" y="446922"/>
                  </a:lnTo>
                  <a:lnTo>
                    <a:pt x="478599" y="479531"/>
                  </a:lnTo>
                  <a:lnTo>
                    <a:pt x="445849" y="507448"/>
                  </a:lnTo>
                  <a:lnTo>
                    <a:pt x="409075" y="530120"/>
                  </a:lnTo>
                  <a:lnTo>
                    <a:pt x="368875" y="546997"/>
                  </a:lnTo>
                  <a:lnTo>
                    <a:pt x="325845" y="557528"/>
                  </a:lnTo>
                  <a:lnTo>
                    <a:pt x="280579" y="561160"/>
                  </a:lnTo>
                  <a:lnTo>
                    <a:pt x="234711" y="557461"/>
                  </a:lnTo>
                  <a:lnTo>
                    <a:pt x="191330" y="546759"/>
                  </a:lnTo>
                  <a:lnTo>
                    <a:pt x="150989" y="529651"/>
                  </a:lnTo>
                  <a:lnTo>
                    <a:pt x="114238" y="506733"/>
                  </a:lnTo>
                  <a:lnTo>
                    <a:pt x="81628" y="478600"/>
                  </a:lnTo>
                  <a:lnTo>
                    <a:pt x="53712" y="445849"/>
                  </a:lnTo>
                  <a:lnTo>
                    <a:pt x="31040" y="409076"/>
                  </a:lnTo>
                  <a:lnTo>
                    <a:pt x="14163" y="368876"/>
                  </a:lnTo>
                  <a:lnTo>
                    <a:pt x="3632" y="325845"/>
                  </a:lnTo>
                  <a:lnTo>
                    <a:pt x="0" y="280580"/>
                  </a:lnTo>
                  <a:lnTo>
                    <a:pt x="3632" y="234711"/>
                  </a:lnTo>
                  <a:lnTo>
                    <a:pt x="14163" y="191331"/>
                  </a:lnTo>
                  <a:lnTo>
                    <a:pt x="31040" y="150989"/>
                  </a:lnTo>
                  <a:lnTo>
                    <a:pt x="53712" y="114238"/>
                  </a:lnTo>
                  <a:lnTo>
                    <a:pt x="81628" y="81629"/>
                  </a:lnTo>
                  <a:lnTo>
                    <a:pt x="114238" y="53712"/>
                  </a:lnTo>
                  <a:lnTo>
                    <a:pt x="150989" y="31040"/>
                  </a:lnTo>
                  <a:lnTo>
                    <a:pt x="191330" y="14163"/>
                  </a:lnTo>
                  <a:lnTo>
                    <a:pt x="234711" y="3632"/>
                  </a:lnTo>
                  <a:lnTo>
                    <a:pt x="280579" y="0"/>
                  </a:lnTo>
                  <a:close/>
                </a:path>
              </a:pathLst>
            </a:custGeom>
            <a:solidFill>
              <a:srgbClr val="FFFFFF"/>
            </a:solidFill>
          </p:spPr>
          <p:txBody>
            <a:bodyPr wrap="square" lIns="0" tIns="0" rIns="0" bIns="0" rtlCol="0"/>
            <a:lstStyle/>
            <a:p>
              <a:endParaRPr/>
            </a:p>
          </p:txBody>
        </p:sp>
        <p:sp>
          <p:nvSpPr>
            <p:cNvPr id="18" name="object 18"/>
            <p:cNvSpPr/>
            <p:nvPr/>
          </p:nvSpPr>
          <p:spPr>
            <a:xfrm>
              <a:off x="1284354" y="2316651"/>
              <a:ext cx="581025" cy="581025"/>
            </a:xfrm>
            <a:custGeom>
              <a:avLst/>
              <a:gdLst/>
              <a:ahLst/>
              <a:cxnLst/>
              <a:rect l="l" t="t" r="r" b="b"/>
              <a:pathLst>
                <a:path w="581025" h="581025">
                  <a:moveTo>
                    <a:pt x="290512" y="0"/>
                  </a:moveTo>
                  <a:lnTo>
                    <a:pt x="337262" y="3776"/>
                  </a:lnTo>
                  <a:lnTo>
                    <a:pt x="381748" y="14719"/>
                  </a:lnTo>
                  <a:lnTo>
                    <a:pt x="423344" y="32246"/>
                  </a:lnTo>
                  <a:lnTo>
                    <a:pt x="461423" y="55778"/>
                  </a:lnTo>
                  <a:lnTo>
                    <a:pt x="495361" y="84732"/>
                  </a:lnTo>
                  <a:lnTo>
                    <a:pt x="524531" y="118529"/>
                  </a:lnTo>
                  <a:lnTo>
                    <a:pt x="548309" y="156586"/>
                  </a:lnTo>
                  <a:lnTo>
                    <a:pt x="566067" y="198323"/>
                  </a:lnTo>
                  <a:lnTo>
                    <a:pt x="577181" y="243158"/>
                  </a:lnTo>
                  <a:lnTo>
                    <a:pt x="581025" y="290512"/>
                  </a:lnTo>
                  <a:lnTo>
                    <a:pt x="577181" y="337262"/>
                  </a:lnTo>
                  <a:lnTo>
                    <a:pt x="566067" y="381748"/>
                  </a:lnTo>
                  <a:lnTo>
                    <a:pt x="548308" y="423343"/>
                  </a:lnTo>
                  <a:lnTo>
                    <a:pt x="524531" y="461423"/>
                  </a:lnTo>
                  <a:lnTo>
                    <a:pt x="495361" y="495361"/>
                  </a:lnTo>
                  <a:lnTo>
                    <a:pt x="461423" y="524531"/>
                  </a:lnTo>
                  <a:lnTo>
                    <a:pt x="423343" y="548308"/>
                  </a:lnTo>
                  <a:lnTo>
                    <a:pt x="381748" y="566067"/>
                  </a:lnTo>
                  <a:lnTo>
                    <a:pt x="337262" y="577181"/>
                  </a:lnTo>
                  <a:lnTo>
                    <a:pt x="290512" y="581024"/>
                  </a:lnTo>
                  <a:lnTo>
                    <a:pt x="243158" y="577181"/>
                  </a:lnTo>
                  <a:lnTo>
                    <a:pt x="198323" y="566067"/>
                  </a:lnTo>
                  <a:lnTo>
                    <a:pt x="192627" y="563643"/>
                  </a:lnTo>
                  <a:lnTo>
                    <a:pt x="290512" y="563643"/>
                  </a:lnTo>
                  <a:lnTo>
                    <a:pt x="344828" y="558212"/>
                  </a:lnTo>
                  <a:lnTo>
                    <a:pt x="395419" y="542538"/>
                  </a:lnTo>
                  <a:lnTo>
                    <a:pt x="441355" y="517552"/>
                  </a:lnTo>
                  <a:lnTo>
                    <a:pt x="481704" y="484187"/>
                  </a:lnTo>
                  <a:lnTo>
                    <a:pt x="515070" y="444885"/>
                  </a:lnTo>
                  <a:lnTo>
                    <a:pt x="540055" y="398833"/>
                  </a:lnTo>
                  <a:lnTo>
                    <a:pt x="555729" y="347660"/>
                  </a:lnTo>
                  <a:lnTo>
                    <a:pt x="561161" y="292995"/>
                  </a:lnTo>
                  <a:lnTo>
                    <a:pt x="555729" y="237243"/>
                  </a:lnTo>
                  <a:lnTo>
                    <a:pt x="540055" y="185915"/>
                  </a:lnTo>
                  <a:lnTo>
                    <a:pt x="515070" y="139708"/>
                  </a:lnTo>
                  <a:lnTo>
                    <a:pt x="481704" y="99320"/>
                  </a:lnTo>
                  <a:lnTo>
                    <a:pt x="442402" y="67002"/>
                  </a:lnTo>
                  <a:lnTo>
                    <a:pt x="396350" y="41900"/>
                  </a:lnTo>
                  <a:lnTo>
                    <a:pt x="345177" y="25644"/>
                  </a:lnTo>
                  <a:lnTo>
                    <a:pt x="290512" y="19863"/>
                  </a:lnTo>
                  <a:lnTo>
                    <a:pt x="186792" y="19863"/>
                  </a:lnTo>
                  <a:lnTo>
                    <a:pt x="198323" y="14957"/>
                  </a:lnTo>
                  <a:lnTo>
                    <a:pt x="243159" y="3843"/>
                  </a:lnTo>
                  <a:lnTo>
                    <a:pt x="290512" y="0"/>
                  </a:lnTo>
                  <a:close/>
                </a:path>
                <a:path w="581025" h="581025">
                  <a:moveTo>
                    <a:pt x="186792" y="19863"/>
                  </a:moveTo>
                  <a:lnTo>
                    <a:pt x="290512" y="19863"/>
                  </a:lnTo>
                  <a:lnTo>
                    <a:pt x="236196" y="25295"/>
                  </a:lnTo>
                  <a:lnTo>
                    <a:pt x="185605" y="40969"/>
                  </a:lnTo>
                  <a:lnTo>
                    <a:pt x="139669" y="65954"/>
                  </a:lnTo>
                  <a:lnTo>
                    <a:pt x="99320" y="99320"/>
                  </a:lnTo>
                  <a:lnTo>
                    <a:pt x="64519" y="138621"/>
                  </a:lnTo>
                  <a:lnTo>
                    <a:pt x="38797" y="184673"/>
                  </a:lnTo>
                  <a:lnTo>
                    <a:pt x="22851" y="235847"/>
                  </a:lnTo>
                  <a:lnTo>
                    <a:pt x="17381" y="290512"/>
                  </a:lnTo>
                  <a:lnTo>
                    <a:pt x="24248" y="346263"/>
                  </a:lnTo>
                  <a:lnTo>
                    <a:pt x="40659" y="397592"/>
                  </a:lnTo>
                  <a:lnTo>
                    <a:pt x="65916" y="443799"/>
                  </a:lnTo>
                  <a:lnTo>
                    <a:pt x="99320" y="484187"/>
                  </a:lnTo>
                  <a:lnTo>
                    <a:pt x="138622" y="517552"/>
                  </a:lnTo>
                  <a:lnTo>
                    <a:pt x="184674" y="542538"/>
                  </a:lnTo>
                  <a:lnTo>
                    <a:pt x="235847" y="558212"/>
                  </a:lnTo>
                  <a:lnTo>
                    <a:pt x="290512" y="563643"/>
                  </a:lnTo>
                  <a:lnTo>
                    <a:pt x="192627" y="563643"/>
                  </a:lnTo>
                  <a:lnTo>
                    <a:pt x="156586" y="548308"/>
                  </a:lnTo>
                  <a:lnTo>
                    <a:pt x="118529" y="524531"/>
                  </a:lnTo>
                  <a:lnTo>
                    <a:pt x="84732" y="495360"/>
                  </a:lnTo>
                  <a:lnTo>
                    <a:pt x="55778" y="461423"/>
                  </a:lnTo>
                  <a:lnTo>
                    <a:pt x="32246" y="423343"/>
                  </a:lnTo>
                  <a:lnTo>
                    <a:pt x="14719" y="381748"/>
                  </a:lnTo>
                  <a:lnTo>
                    <a:pt x="3776" y="337262"/>
                  </a:lnTo>
                  <a:lnTo>
                    <a:pt x="0" y="290512"/>
                  </a:lnTo>
                  <a:lnTo>
                    <a:pt x="3776" y="243762"/>
                  </a:lnTo>
                  <a:lnTo>
                    <a:pt x="14719" y="199276"/>
                  </a:lnTo>
                  <a:lnTo>
                    <a:pt x="32246" y="157681"/>
                  </a:lnTo>
                  <a:lnTo>
                    <a:pt x="55778" y="119601"/>
                  </a:lnTo>
                  <a:lnTo>
                    <a:pt x="84732" y="85663"/>
                  </a:lnTo>
                  <a:lnTo>
                    <a:pt x="118529" y="56493"/>
                  </a:lnTo>
                  <a:lnTo>
                    <a:pt x="156586" y="32716"/>
                  </a:lnTo>
                  <a:lnTo>
                    <a:pt x="186792" y="19863"/>
                  </a:lnTo>
                  <a:close/>
                </a:path>
              </a:pathLst>
            </a:custGeom>
            <a:solidFill>
              <a:srgbClr val="3C3C3C"/>
            </a:solidFill>
          </p:spPr>
          <p:txBody>
            <a:bodyPr wrap="square" lIns="0" tIns="0" rIns="0" bIns="0" rtlCol="0"/>
            <a:lstStyle/>
            <a:p>
              <a:endParaRPr/>
            </a:p>
          </p:txBody>
        </p:sp>
        <p:sp>
          <p:nvSpPr>
            <p:cNvPr id="19" name="object 19"/>
            <p:cNvSpPr/>
            <p:nvPr/>
          </p:nvSpPr>
          <p:spPr>
            <a:xfrm>
              <a:off x="1418437" y="2450733"/>
              <a:ext cx="313055" cy="315595"/>
            </a:xfrm>
            <a:custGeom>
              <a:avLst/>
              <a:gdLst/>
              <a:ahLst/>
              <a:cxnLst/>
              <a:rect l="l" t="t" r="r" b="b"/>
              <a:pathLst>
                <a:path w="313055" h="315594">
                  <a:moveTo>
                    <a:pt x="156429" y="0"/>
                  </a:moveTo>
                  <a:lnTo>
                    <a:pt x="205115" y="9137"/>
                  </a:lnTo>
                  <a:lnTo>
                    <a:pt x="247962" y="31981"/>
                  </a:lnTo>
                  <a:lnTo>
                    <a:pt x="282108" y="66147"/>
                  </a:lnTo>
                  <a:lnTo>
                    <a:pt x="304694" y="109252"/>
                  </a:lnTo>
                  <a:lnTo>
                    <a:pt x="312858" y="158912"/>
                  </a:lnTo>
                  <a:lnTo>
                    <a:pt x="304932" y="207599"/>
                  </a:lnTo>
                  <a:lnTo>
                    <a:pt x="282824" y="250446"/>
                  </a:lnTo>
                  <a:lnTo>
                    <a:pt x="249035" y="284592"/>
                  </a:lnTo>
                  <a:lnTo>
                    <a:pt x="206069" y="307178"/>
                  </a:lnTo>
                  <a:lnTo>
                    <a:pt x="156429" y="315342"/>
                  </a:lnTo>
                  <a:lnTo>
                    <a:pt x="106789" y="307416"/>
                  </a:lnTo>
                  <a:lnTo>
                    <a:pt x="63823" y="285308"/>
                  </a:lnTo>
                  <a:lnTo>
                    <a:pt x="30034" y="251519"/>
                  </a:lnTo>
                  <a:lnTo>
                    <a:pt x="7925" y="208553"/>
                  </a:lnTo>
                  <a:lnTo>
                    <a:pt x="0" y="158912"/>
                  </a:lnTo>
                  <a:lnTo>
                    <a:pt x="7925" y="108060"/>
                  </a:lnTo>
                  <a:lnTo>
                    <a:pt x="30034" y="64359"/>
                  </a:lnTo>
                  <a:lnTo>
                    <a:pt x="63823" y="30193"/>
                  </a:lnTo>
                  <a:lnTo>
                    <a:pt x="106789" y="7945"/>
                  </a:lnTo>
                  <a:lnTo>
                    <a:pt x="156429" y="0"/>
                  </a:lnTo>
                  <a:close/>
                </a:path>
              </a:pathLst>
            </a:custGeom>
            <a:solidFill>
              <a:srgbClr val="77C6FB"/>
            </a:solidFill>
          </p:spPr>
          <p:txBody>
            <a:bodyPr wrap="square" lIns="0" tIns="0" rIns="0" bIns="0" rtlCol="0"/>
            <a:lstStyle/>
            <a:p>
              <a:endParaRPr/>
            </a:p>
          </p:txBody>
        </p:sp>
        <p:sp>
          <p:nvSpPr>
            <p:cNvPr id="20" name="object 20"/>
            <p:cNvSpPr/>
            <p:nvPr/>
          </p:nvSpPr>
          <p:spPr>
            <a:xfrm>
              <a:off x="1408505" y="2440801"/>
              <a:ext cx="332740" cy="332740"/>
            </a:xfrm>
            <a:custGeom>
              <a:avLst/>
              <a:gdLst/>
              <a:ahLst/>
              <a:cxnLst/>
              <a:rect l="l" t="t" r="r" b="b"/>
              <a:pathLst>
                <a:path w="332739" h="332739">
                  <a:moveTo>
                    <a:pt x="166362" y="0"/>
                  </a:moveTo>
                  <a:lnTo>
                    <a:pt x="210585" y="5943"/>
                  </a:lnTo>
                  <a:lnTo>
                    <a:pt x="250324" y="22714"/>
                  </a:lnTo>
                  <a:lnTo>
                    <a:pt x="283994" y="48729"/>
                  </a:lnTo>
                  <a:lnTo>
                    <a:pt x="310009" y="82399"/>
                  </a:lnTo>
                  <a:lnTo>
                    <a:pt x="326780" y="122138"/>
                  </a:lnTo>
                  <a:lnTo>
                    <a:pt x="332724" y="166361"/>
                  </a:lnTo>
                  <a:lnTo>
                    <a:pt x="326780" y="210584"/>
                  </a:lnTo>
                  <a:lnTo>
                    <a:pt x="310009" y="250324"/>
                  </a:lnTo>
                  <a:lnTo>
                    <a:pt x="283994" y="283994"/>
                  </a:lnTo>
                  <a:lnTo>
                    <a:pt x="250324" y="310008"/>
                  </a:lnTo>
                  <a:lnTo>
                    <a:pt x="210584" y="326780"/>
                  </a:lnTo>
                  <a:lnTo>
                    <a:pt x="166362" y="332723"/>
                  </a:lnTo>
                  <a:lnTo>
                    <a:pt x="122138" y="326780"/>
                  </a:lnTo>
                  <a:lnTo>
                    <a:pt x="95037" y="315342"/>
                  </a:lnTo>
                  <a:lnTo>
                    <a:pt x="166362" y="315342"/>
                  </a:lnTo>
                  <a:lnTo>
                    <a:pt x="196624" y="311152"/>
                  </a:lnTo>
                  <a:lnTo>
                    <a:pt x="248767" y="288805"/>
                  </a:lnTo>
                  <a:lnTo>
                    <a:pt x="287719" y="248766"/>
                  </a:lnTo>
                  <a:lnTo>
                    <a:pt x="309756" y="196623"/>
                  </a:lnTo>
                  <a:lnTo>
                    <a:pt x="312860" y="166361"/>
                  </a:lnTo>
                  <a:lnTo>
                    <a:pt x="310105" y="137147"/>
                  </a:lnTo>
                  <a:lnTo>
                    <a:pt x="288766" y="84306"/>
                  </a:lnTo>
                  <a:lnTo>
                    <a:pt x="248766" y="45004"/>
                  </a:lnTo>
                  <a:lnTo>
                    <a:pt x="196623" y="22967"/>
                  </a:lnTo>
                  <a:lnTo>
                    <a:pt x="166362" y="19864"/>
                  </a:lnTo>
                  <a:lnTo>
                    <a:pt x="89154" y="19864"/>
                  </a:lnTo>
                  <a:lnTo>
                    <a:pt x="122139" y="5943"/>
                  </a:lnTo>
                  <a:lnTo>
                    <a:pt x="166362" y="0"/>
                  </a:lnTo>
                  <a:close/>
                </a:path>
                <a:path w="332739" h="332739">
                  <a:moveTo>
                    <a:pt x="89154" y="19864"/>
                  </a:moveTo>
                  <a:lnTo>
                    <a:pt x="166362" y="19864"/>
                  </a:lnTo>
                  <a:lnTo>
                    <a:pt x="137147" y="22618"/>
                  </a:lnTo>
                  <a:lnTo>
                    <a:pt x="109562" y="30727"/>
                  </a:lnTo>
                  <a:lnTo>
                    <a:pt x="62075" y="62075"/>
                  </a:lnTo>
                  <a:lnTo>
                    <a:pt x="29486" y="107700"/>
                  </a:lnTo>
                  <a:lnTo>
                    <a:pt x="17381" y="166361"/>
                  </a:lnTo>
                  <a:lnTo>
                    <a:pt x="21571" y="196623"/>
                  </a:lnTo>
                  <a:lnTo>
                    <a:pt x="43918" y="248766"/>
                  </a:lnTo>
                  <a:lnTo>
                    <a:pt x="83258" y="289154"/>
                  </a:lnTo>
                  <a:lnTo>
                    <a:pt x="136798" y="312199"/>
                  </a:lnTo>
                  <a:lnTo>
                    <a:pt x="166362" y="315342"/>
                  </a:lnTo>
                  <a:lnTo>
                    <a:pt x="95037" y="315342"/>
                  </a:lnTo>
                  <a:lnTo>
                    <a:pt x="48729" y="283994"/>
                  </a:lnTo>
                  <a:lnTo>
                    <a:pt x="22714" y="250324"/>
                  </a:lnTo>
                  <a:lnTo>
                    <a:pt x="5943" y="210584"/>
                  </a:lnTo>
                  <a:lnTo>
                    <a:pt x="0" y="166361"/>
                  </a:lnTo>
                  <a:lnTo>
                    <a:pt x="5943" y="122138"/>
                  </a:lnTo>
                  <a:lnTo>
                    <a:pt x="22714" y="82399"/>
                  </a:lnTo>
                  <a:lnTo>
                    <a:pt x="48729" y="48729"/>
                  </a:lnTo>
                  <a:lnTo>
                    <a:pt x="82399" y="22714"/>
                  </a:lnTo>
                  <a:lnTo>
                    <a:pt x="89154" y="19864"/>
                  </a:lnTo>
                  <a:close/>
                </a:path>
              </a:pathLst>
            </a:custGeom>
            <a:solidFill>
              <a:srgbClr val="3C3C3C"/>
            </a:solidFill>
          </p:spPr>
          <p:txBody>
            <a:bodyPr wrap="square" lIns="0" tIns="0" rIns="0" bIns="0" rtlCol="0"/>
            <a:lstStyle/>
            <a:p>
              <a:endParaRPr/>
            </a:p>
          </p:txBody>
        </p:sp>
        <p:sp>
          <p:nvSpPr>
            <p:cNvPr id="21" name="object 21"/>
            <p:cNvSpPr/>
            <p:nvPr/>
          </p:nvSpPr>
          <p:spPr>
            <a:xfrm>
              <a:off x="1402995" y="3723905"/>
              <a:ext cx="335280" cy="332740"/>
            </a:xfrm>
            <a:custGeom>
              <a:avLst/>
              <a:gdLst/>
              <a:ahLst/>
              <a:cxnLst/>
              <a:rect l="l" t="t" r="r" b="b"/>
              <a:pathLst>
                <a:path w="335280" h="332739">
                  <a:moveTo>
                    <a:pt x="168660" y="0"/>
                  </a:moveTo>
                  <a:lnTo>
                    <a:pt x="212434" y="5838"/>
                  </a:lnTo>
                  <a:lnTo>
                    <a:pt x="252011" y="22376"/>
                  </a:lnTo>
                  <a:lnTo>
                    <a:pt x="285715" y="48143"/>
                  </a:lnTo>
                  <a:lnTo>
                    <a:pt x="311867" y="81673"/>
                  </a:lnTo>
                  <a:lnTo>
                    <a:pt x="328789" y="121495"/>
                  </a:lnTo>
                  <a:lnTo>
                    <a:pt x="334803" y="166143"/>
                  </a:lnTo>
                  <a:lnTo>
                    <a:pt x="328964" y="210790"/>
                  </a:lnTo>
                  <a:lnTo>
                    <a:pt x="312427" y="250613"/>
                  </a:lnTo>
                  <a:lnTo>
                    <a:pt x="286660" y="284142"/>
                  </a:lnTo>
                  <a:lnTo>
                    <a:pt x="253131" y="309910"/>
                  </a:lnTo>
                  <a:lnTo>
                    <a:pt x="213308" y="326447"/>
                  </a:lnTo>
                  <a:lnTo>
                    <a:pt x="168660" y="332286"/>
                  </a:lnTo>
                  <a:lnTo>
                    <a:pt x="123826" y="326447"/>
                  </a:lnTo>
                  <a:lnTo>
                    <a:pt x="83537" y="309910"/>
                  </a:lnTo>
                  <a:lnTo>
                    <a:pt x="49402" y="284142"/>
                  </a:lnTo>
                  <a:lnTo>
                    <a:pt x="23028" y="250613"/>
                  </a:lnTo>
                  <a:lnTo>
                    <a:pt x="6025" y="210790"/>
                  </a:lnTo>
                  <a:lnTo>
                    <a:pt x="0" y="166143"/>
                  </a:lnTo>
                  <a:lnTo>
                    <a:pt x="6899" y="122369"/>
                  </a:lnTo>
                  <a:lnTo>
                    <a:pt x="24148" y="82791"/>
                  </a:lnTo>
                  <a:lnTo>
                    <a:pt x="50346" y="49087"/>
                  </a:lnTo>
                  <a:lnTo>
                    <a:pt x="84097" y="22935"/>
                  </a:lnTo>
                  <a:lnTo>
                    <a:pt x="124001" y="6013"/>
                  </a:lnTo>
                  <a:lnTo>
                    <a:pt x="168660" y="0"/>
                  </a:lnTo>
                  <a:close/>
                </a:path>
              </a:pathLst>
            </a:custGeom>
            <a:solidFill>
              <a:srgbClr val="FFFFFF"/>
            </a:solidFill>
          </p:spPr>
          <p:txBody>
            <a:bodyPr wrap="square" lIns="0" tIns="0" rIns="0" bIns="0" rtlCol="0"/>
            <a:lstStyle/>
            <a:p>
              <a:endParaRPr/>
            </a:p>
          </p:txBody>
        </p:sp>
        <p:sp>
          <p:nvSpPr>
            <p:cNvPr id="22" name="object 22"/>
            <p:cNvSpPr/>
            <p:nvPr/>
          </p:nvSpPr>
          <p:spPr>
            <a:xfrm>
              <a:off x="1395442" y="3713836"/>
              <a:ext cx="352425" cy="352425"/>
            </a:xfrm>
            <a:custGeom>
              <a:avLst/>
              <a:gdLst/>
              <a:ahLst/>
              <a:cxnLst/>
              <a:rect l="l" t="t" r="r" b="b"/>
              <a:pathLst>
                <a:path w="352425" h="352425">
                  <a:moveTo>
                    <a:pt x="176212" y="0"/>
                  </a:moveTo>
                  <a:lnTo>
                    <a:pt x="223354" y="6235"/>
                  </a:lnTo>
                  <a:lnTo>
                    <a:pt x="265531" y="23867"/>
                  </a:lnTo>
                  <a:lnTo>
                    <a:pt x="301134" y="51290"/>
                  </a:lnTo>
                  <a:lnTo>
                    <a:pt x="328557" y="86894"/>
                  </a:lnTo>
                  <a:lnTo>
                    <a:pt x="346190" y="129071"/>
                  </a:lnTo>
                  <a:lnTo>
                    <a:pt x="352425" y="176212"/>
                  </a:lnTo>
                  <a:lnTo>
                    <a:pt x="346190" y="222479"/>
                  </a:lnTo>
                  <a:lnTo>
                    <a:pt x="328557" y="264411"/>
                  </a:lnTo>
                  <a:lnTo>
                    <a:pt x="301134" y="300190"/>
                  </a:lnTo>
                  <a:lnTo>
                    <a:pt x="265531" y="327997"/>
                  </a:lnTo>
                  <a:lnTo>
                    <a:pt x="223354" y="346015"/>
                  </a:lnTo>
                  <a:lnTo>
                    <a:pt x="176212" y="352424"/>
                  </a:lnTo>
                  <a:lnTo>
                    <a:pt x="129070" y="346015"/>
                  </a:lnTo>
                  <a:lnTo>
                    <a:pt x="102826" y="334803"/>
                  </a:lnTo>
                  <a:lnTo>
                    <a:pt x="176212" y="334803"/>
                  </a:lnTo>
                  <a:lnTo>
                    <a:pt x="207679" y="330162"/>
                  </a:lnTo>
                  <a:lnTo>
                    <a:pt x="264005" y="305775"/>
                  </a:lnTo>
                  <a:lnTo>
                    <a:pt x="305736" y="264004"/>
                  </a:lnTo>
                  <a:lnTo>
                    <a:pt x="329100" y="207679"/>
                  </a:lnTo>
                  <a:lnTo>
                    <a:pt x="332286" y="176212"/>
                  </a:lnTo>
                  <a:lnTo>
                    <a:pt x="329455" y="145100"/>
                  </a:lnTo>
                  <a:lnTo>
                    <a:pt x="306799" y="89482"/>
                  </a:lnTo>
                  <a:lnTo>
                    <a:pt x="264004" y="45233"/>
                  </a:lnTo>
                  <a:lnTo>
                    <a:pt x="207679" y="20846"/>
                  </a:lnTo>
                  <a:lnTo>
                    <a:pt x="176212" y="17621"/>
                  </a:lnTo>
                  <a:lnTo>
                    <a:pt x="101835" y="17621"/>
                  </a:lnTo>
                  <a:lnTo>
                    <a:pt x="129070" y="6235"/>
                  </a:lnTo>
                  <a:lnTo>
                    <a:pt x="176212" y="0"/>
                  </a:lnTo>
                  <a:close/>
                </a:path>
                <a:path w="352425" h="352425">
                  <a:moveTo>
                    <a:pt x="101835" y="17621"/>
                  </a:moveTo>
                  <a:lnTo>
                    <a:pt x="176212" y="17621"/>
                  </a:lnTo>
                  <a:lnTo>
                    <a:pt x="144745" y="22262"/>
                  </a:lnTo>
                  <a:lnTo>
                    <a:pt x="115166" y="32095"/>
                  </a:lnTo>
                  <a:lnTo>
                    <a:pt x="65449" y="65450"/>
                  </a:lnTo>
                  <a:lnTo>
                    <a:pt x="30207" y="115167"/>
                  </a:lnTo>
                  <a:lnTo>
                    <a:pt x="17620" y="176212"/>
                  </a:lnTo>
                  <a:lnTo>
                    <a:pt x="21907" y="207325"/>
                  </a:lnTo>
                  <a:lnTo>
                    <a:pt x="45586" y="262942"/>
                  </a:lnTo>
                  <a:lnTo>
                    <a:pt x="88420" y="307191"/>
                  </a:lnTo>
                  <a:lnTo>
                    <a:pt x="144745" y="331578"/>
                  </a:lnTo>
                  <a:lnTo>
                    <a:pt x="176212" y="334803"/>
                  </a:lnTo>
                  <a:lnTo>
                    <a:pt x="102826" y="334803"/>
                  </a:lnTo>
                  <a:lnTo>
                    <a:pt x="51290" y="300190"/>
                  </a:lnTo>
                  <a:lnTo>
                    <a:pt x="23867" y="264411"/>
                  </a:lnTo>
                  <a:lnTo>
                    <a:pt x="6234" y="222479"/>
                  </a:lnTo>
                  <a:lnTo>
                    <a:pt x="0" y="176212"/>
                  </a:lnTo>
                  <a:lnTo>
                    <a:pt x="6234" y="129070"/>
                  </a:lnTo>
                  <a:lnTo>
                    <a:pt x="23867" y="86894"/>
                  </a:lnTo>
                  <a:lnTo>
                    <a:pt x="51290" y="51290"/>
                  </a:lnTo>
                  <a:lnTo>
                    <a:pt x="86893" y="23867"/>
                  </a:lnTo>
                  <a:lnTo>
                    <a:pt x="101835" y="17621"/>
                  </a:lnTo>
                  <a:close/>
                </a:path>
              </a:pathLst>
            </a:custGeom>
            <a:solidFill>
              <a:srgbClr val="3C3C3C"/>
            </a:solidFill>
          </p:spPr>
          <p:txBody>
            <a:bodyPr wrap="square" lIns="0" tIns="0" rIns="0" bIns="0" rtlCol="0"/>
            <a:lstStyle/>
            <a:p>
              <a:endParaRPr/>
            </a:p>
          </p:txBody>
        </p:sp>
        <p:pic>
          <p:nvPicPr>
            <p:cNvPr id="23" name="object 23"/>
            <p:cNvPicPr/>
            <p:nvPr/>
          </p:nvPicPr>
          <p:blipFill>
            <a:blip r:embed="rId4" cstate="print"/>
            <a:stretch>
              <a:fillRect/>
            </a:stretch>
          </p:blipFill>
          <p:spPr>
            <a:xfrm>
              <a:off x="1468445" y="3786838"/>
              <a:ext cx="206419" cy="206420"/>
            </a:xfrm>
            <a:prstGeom prst="rect">
              <a:avLst/>
            </a:prstGeom>
          </p:spPr>
        </p:pic>
        <p:sp>
          <p:nvSpPr>
            <p:cNvPr id="24" name="object 24"/>
            <p:cNvSpPr/>
            <p:nvPr/>
          </p:nvSpPr>
          <p:spPr>
            <a:xfrm>
              <a:off x="923759" y="288861"/>
              <a:ext cx="1202690" cy="3847465"/>
            </a:xfrm>
            <a:custGeom>
              <a:avLst/>
              <a:gdLst/>
              <a:ahLst/>
              <a:cxnLst/>
              <a:rect l="l" t="t" r="r" b="b"/>
              <a:pathLst>
                <a:path w="1202689" h="3847465">
                  <a:moveTo>
                    <a:pt x="266" y="3818483"/>
                  </a:moveTo>
                  <a:lnTo>
                    <a:pt x="0" y="3817124"/>
                  </a:lnTo>
                  <a:lnTo>
                    <a:pt x="0" y="3819842"/>
                  </a:lnTo>
                  <a:lnTo>
                    <a:pt x="266" y="3818483"/>
                  </a:lnTo>
                  <a:close/>
                </a:path>
                <a:path w="1202689" h="3847465">
                  <a:moveTo>
                    <a:pt x="55384" y="3817124"/>
                  </a:moveTo>
                  <a:lnTo>
                    <a:pt x="52870" y="3811676"/>
                  </a:lnTo>
                  <a:lnTo>
                    <a:pt x="50342" y="3803523"/>
                  </a:lnTo>
                  <a:lnTo>
                    <a:pt x="45313" y="3798074"/>
                  </a:lnTo>
                  <a:lnTo>
                    <a:pt x="42799" y="3792626"/>
                  </a:lnTo>
                  <a:lnTo>
                    <a:pt x="35242" y="3789908"/>
                  </a:lnTo>
                  <a:lnTo>
                    <a:pt x="27686" y="3789908"/>
                  </a:lnTo>
                  <a:lnTo>
                    <a:pt x="16992" y="3792296"/>
                  </a:lnTo>
                  <a:lnTo>
                    <a:pt x="8178" y="3798760"/>
                  </a:lnTo>
                  <a:lnTo>
                    <a:pt x="2209" y="3808285"/>
                  </a:lnTo>
                  <a:lnTo>
                    <a:pt x="266" y="3818483"/>
                  </a:lnTo>
                  <a:lnTo>
                    <a:pt x="2209" y="3828694"/>
                  </a:lnTo>
                  <a:lnTo>
                    <a:pt x="8178" y="3838219"/>
                  </a:lnTo>
                  <a:lnTo>
                    <a:pt x="16992" y="3844683"/>
                  </a:lnTo>
                  <a:lnTo>
                    <a:pt x="27698" y="3847058"/>
                  </a:lnTo>
                  <a:lnTo>
                    <a:pt x="38392" y="3844683"/>
                  </a:lnTo>
                  <a:lnTo>
                    <a:pt x="47205" y="3838219"/>
                  </a:lnTo>
                  <a:lnTo>
                    <a:pt x="53174" y="3828694"/>
                  </a:lnTo>
                  <a:lnTo>
                    <a:pt x="55384" y="3817124"/>
                  </a:lnTo>
                  <a:close/>
                </a:path>
                <a:path w="1202689" h="3847465">
                  <a:moveTo>
                    <a:pt x="148780" y="3818483"/>
                  </a:moveTo>
                  <a:lnTo>
                    <a:pt x="148526" y="3817124"/>
                  </a:lnTo>
                  <a:lnTo>
                    <a:pt x="148526" y="3819842"/>
                  </a:lnTo>
                  <a:lnTo>
                    <a:pt x="148780" y="3818483"/>
                  </a:lnTo>
                  <a:close/>
                </a:path>
                <a:path w="1202689" h="3847465">
                  <a:moveTo>
                    <a:pt x="203898" y="3811676"/>
                  </a:moveTo>
                  <a:lnTo>
                    <a:pt x="201383" y="3803523"/>
                  </a:lnTo>
                  <a:lnTo>
                    <a:pt x="191312" y="3792626"/>
                  </a:lnTo>
                  <a:lnTo>
                    <a:pt x="183769" y="3789908"/>
                  </a:lnTo>
                  <a:lnTo>
                    <a:pt x="176212" y="3789908"/>
                  </a:lnTo>
                  <a:lnTo>
                    <a:pt x="165519" y="3792296"/>
                  </a:lnTo>
                  <a:lnTo>
                    <a:pt x="156705" y="3798760"/>
                  </a:lnTo>
                  <a:lnTo>
                    <a:pt x="150723" y="3808285"/>
                  </a:lnTo>
                  <a:lnTo>
                    <a:pt x="148780" y="3818483"/>
                  </a:lnTo>
                  <a:lnTo>
                    <a:pt x="150723" y="3828694"/>
                  </a:lnTo>
                  <a:lnTo>
                    <a:pt x="156705" y="3838219"/>
                  </a:lnTo>
                  <a:lnTo>
                    <a:pt x="165519" y="3844683"/>
                  </a:lnTo>
                  <a:lnTo>
                    <a:pt x="176212" y="3847058"/>
                  </a:lnTo>
                  <a:lnTo>
                    <a:pt x="186905" y="3844683"/>
                  </a:lnTo>
                  <a:lnTo>
                    <a:pt x="195719" y="3838219"/>
                  </a:lnTo>
                  <a:lnTo>
                    <a:pt x="201701" y="3828694"/>
                  </a:lnTo>
                  <a:lnTo>
                    <a:pt x="203898" y="3817124"/>
                  </a:lnTo>
                  <a:lnTo>
                    <a:pt x="203898" y="3811676"/>
                  </a:lnTo>
                  <a:close/>
                </a:path>
                <a:path w="1202689" h="3847465">
                  <a:moveTo>
                    <a:pt x="297307" y="3818483"/>
                  </a:moveTo>
                  <a:lnTo>
                    <a:pt x="297040" y="3817124"/>
                  </a:lnTo>
                  <a:lnTo>
                    <a:pt x="297040" y="3819842"/>
                  </a:lnTo>
                  <a:lnTo>
                    <a:pt x="297307" y="3818483"/>
                  </a:lnTo>
                  <a:close/>
                </a:path>
                <a:path w="1202689" h="3847465">
                  <a:moveTo>
                    <a:pt x="352425" y="3811676"/>
                  </a:moveTo>
                  <a:lnTo>
                    <a:pt x="349910" y="3803523"/>
                  </a:lnTo>
                  <a:lnTo>
                    <a:pt x="339839" y="3792626"/>
                  </a:lnTo>
                  <a:lnTo>
                    <a:pt x="332282" y="3789908"/>
                  </a:lnTo>
                  <a:lnTo>
                    <a:pt x="324739" y="3789908"/>
                  </a:lnTo>
                  <a:lnTo>
                    <a:pt x="314032" y="3792296"/>
                  </a:lnTo>
                  <a:lnTo>
                    <a:pt x="305231" y="3798760"/>
                  </a:lnTo>
                  <a:lnTo>
                    <a:pt x="299250" y="3808285"/>
                  </a:lnTo>
                  <a:lnTo>
                    <a:pt x="297307" y="3818483"/>
                  </a:lnTo>
                  <a:lnTo>
                    <a:pt x="299250" y="3828694"/>
                  </a:lnTo>
                  <a:lnTo>
                    <a:pt x="305231" y="3838219"/>
                  </a:lnTo>
                  <a:lnTo>
                    <a:pt x="314032" y="3844683"/>
                  </a:lnTo>
                  <a:lnTo>
                    <a:pt x="324739" y="3847058"/>
                  </a:lnTo>
                  <a:lnTo>
                    <a:pt x="335432" y="3844683"/>
                  </a:lnTo>
                  <a:lnTo>
                    <a:pt x="344246" y="3838219"/>
                  </a:lnTo>
                  <a:lnTo>
                    <a:pt x="350227" y="3828694"/>
                  </a:lnTo>
                  <a:lnTo>
                    <a:pt x="352425" y="3817124"/>
                  </a:lnTo>
                  <a:lnTo>
                    <a:pt x="352425" y="3811676"/>
                  </a:lnTo>
                  <a:close/>
                </a:path>
                <a:path w="1202689" h="3847465">
                  <a:moveTo>
                    <a:pt x="998639" y="28575"/>
                  </a:moveTo>
                  <a:lnTo>
                    <a:pt x="998385" y="27216"/>
                  </a:lnTo>
                  <a:lnTo>
                    <a:pt x="998372" y="29933"/>
                  </a:lnTo>
                  <a:lnTo>
                    <a:pt x="998639" y="28575"/>
                  </a:lnTo>
                  <a:close/>
                </a:path>
                <a:path w="1202689" h="3847465">
                  <a:moveTo>
                    <a:pt x="1053757" y="27216"/>
                  </a:moveTo>
                  <a:lnTo>
                    <a:pt x="1051242" y="21780"/>
                  </a:lnTo>
                  <a:lnTo>
                    <a:pt x="1048727" y="13614"/>
                  </a:lnTo>
                  <a:lnTo>
                    <a:pt x="1043686" y="8166"/>
                  </a:lnTo>
                  <a:lnTo>
                    <a:pt x="1041171" y="2730"/>
                  </a:lnTo>
                  <a:lnTo>
                    <a:pt x="1033614" y="0"/>
                  </a:lnTo>
                  <a:lnTo>
                    <a:pt x="1026071" y="0"/>
                  </a:lnTo>
                  <a:lnTo>
                    <a:pt x="1015365" y="2387"/>
                  </a:lnTo>
                  <a:lnTo>
                    <a:pt x="1006563" y="8851"/>
                  </a:lnTo>
                  <a:lnTo>
                    <a:pt x="1000582" y="18376"/>
                  </a:lnTo>
                  <a:lnTo>
                    <a:pt x="998639" y="28575"/>
                  </a:lnTo>
                  <a:lnTo>
                    <a:pt x="1000582" y="38785"/>
                  </a:lnTo>
                  <a:lnTo>
                    <a:pt x="1006563" y="48310"/>
                  </a:lnTo>
                  <a:lnTo>
                    <a:pt x="1015365" y="54775"/>
                  </a:lnTo>
                  <a:lnTo>
                    <a:pt x="1026071" y="57150"/>
                  </a:lnTo>
                  <a:lnTo>
                    <a:pt x="1036764" y="54775"/>
                  </a:lnTo>
                  <a:lnTo>
                    <a:pt x="1045578" y="48310"/>
                  </a:lnTo>
                  <a:lnTo>
                    <a:pt x="1051560" y="38785"/>
                  </a:lnTo>
                  <a:lnTo>
                    <a:pt x="1053757" y="27216"/>
                  </a:lnTo>
                  <a:close/>
                </a:path>
                <a:path w="1202689" h="3847465">
                  <a:moveTo>
                    <a:pt x="1147152" y="28575"/>
                  </a:moveTo>
                  <a:lnTo>
                    <a:pt x="1146898" y="27216"/>
                  </a:lnTo>
                  <a:lnTo>
                    <a:pt x="1146898" y="29933"/>
                  </a:lnTo>
                  <a:lnTo>
                    <a:pt x="1147152" y="28575"/>
                  </a:lnTo>
                  <a:close/>
                </a:path>
                <a:path w="1202689" h="3847465">
                  <a:moveTo>
                    <a:pt x="1202283" y="21780"/>
                  </a:moveTo>
                  <a:lnTo>
                    <a:pt x="1199769" y="13614"/>
                  </a:lnTo>
                  <a:lnTo>
                    <a:pt x="1189697" y="2730"/>
                  </a:lnTo>
                  <a:lnTo>
                    <a:pt x="1182141" y="0"/>
                  </a:lnTo>
                  <a:lnTo>
                    <a:pt x="1174584" y="0"/>
                  </a:lnTo>
                  <a:lnTo>
                    <a:pt x="1163891" y="2387"/>
                  </a:lnTo>
                  <a:lnTo>
                    <a:pt x="1155077" y="8851"/>
                  </a:lnTo>
                  <a:lnTo>
                    <a:pt x="1149096" y="18376"/>
                  </a:lnTo>
                  <a:lnTo>
                    <a:pt x="1147152" y="28575"/>
                  </a:lnTo>
                  <a:lnTo>
                    <a:pt x="1149096" y="38785"/>
                  </a:lnTo>
                  <a:lnTo>
                    <a:pt x="1155077" y="48310"/>
                  </a:lnTo>
                  <a:lnTo>
                    <a:pt x="1163891" y="54775"/>
                  </a:lnTo>
                  <a:lnTo>
                    <a:pt x="1174584" y="57150"/>
                  </a:lnTo>
                  <a:lnTo>
                    <a:pt x="1185291" y="54775"/>
                  </a:lnTo>
                  <a:lnTo>
                    <a:pt x="1194092" y="48310"/>
                  </a:lnTo>
                  <a:lnTo>
                    <a:pt x="1200073" y="38785"/>
                  </a:lnTo>
                  <a:lnTo>
                    <a:pt x="1202283" y="27216"/>
                  </a:lnTo>
                  <a:lnTo>
                    <a:pt x="1202283" y="21780"/>
                  </a:lnTo>
                  <a:close/>
                </a:path>
              </a:pathLst>
            </a:custGeom>
            <a:solidFill>
              <a:srgbClr val="3C3C3C"/>
            </a:solidFill>
          </p:spPr>
          <p:txBody>
            <a:bodyPr wrap="square" lIns="0" tIns="0" rIns="0" bIns="0" rtlCol="0"/>
            <a:lstStyle/>
            <a:p>
              <a:endParaRPr/>
            </a:p>
          </p:txBody>
        </p:sp>
      </p:grpSp>
      <p:sp>
        <p:nvSpPr>
          <p:cNvPr id="25" name="object 25"/>
          <p:cNvSpPr/>
          <p:nvPr/>
        </p:nvSpPr>
        <p:spPr>
          <a:xfrm>
            <a:off x="2219188" y="288859"/>
            <a:ext cx="55880" cy="57150"/>
          </a:xfrm>
          <a:custGeom>
            <a:avLst/>
            <a:gdLst/>
            <a:ahLst/>
            <a:cxnLst/>
            <a:rect l="l" t="t" r="r" b="b"/>
            <a:pathLst>
              <a:path w="55880" h="57150">
                <a:moveTo>
                  <a:pt x="27690" y="57149"/>
                </a:moveTo>
                <a:lnTo>
                  <a:pt x="16991" y="54768"/>
                </a:lnTo>
                <a:lnTo>
                  <a:pt x="8181" y="48305"/>
                </a:lnTo>
                <a:lnTo>
                  <a:pt x="2202" y="38780"/>
                </a:lnTo>
                <a:lnTo>
                  <a:pt x="259" y="28574"/>
                </a:lnTo>
                <a:lnTo>
                  <a:pt x="2202" y="18369"/>
                </a:lnTo>
                <a:lnTo>
                  <a:pt x="8181" y="8844"/>
                </a:lnTo>
                <a:lnTo>
                  <a:pt x="16991" y="2381"/>
                </a:lnTo>
                <a:lnTo>
                  <a:pt x="27690" y="0"/>
                </a:lnTo>
                <a:lnTo>
                  <a:pt x="35241" y="0"/>
                </a:lnTo>
                <a:lnTo>
                  <a:pt x="42793" y="2721"/>
                </a:lnTo>
                <a:lnTo>
                  <a:pt x="52863" y="13607"/>
                </a:lnTo>
                <a:lnTo>
                  <a:pt x="55380" y="21771"/>
                </a:lnTo>
                <a:lnTo>
                  <a:pt x="55380" y="27214"/>
                </a:lnTo>
                <a:lnTo>
                  <a:pt x="53177" y="38780"/>
                </a:lnTo>
                <a:lnTo>
                  <a:pt x="47198" y="48305"/>
                </a:lnTo>
                <a:lnTo>
                  <a:pt x="38388" y="54768"/>
                </a:lnTo>
                <a:lnTo>
                  <a:pt x="27690" y="57149"/>
                </a:lnTo>
                <a:close/>
              </a:path>
              <a:path w="55880" h="57150">
                <a:moveTo>
                  <a:pt x="0" y="29935"/>
                </a:moveTo>
                <a:lnTo>
                  <a:pt x="0" y="27214"/>
                </a:lnTo>
                <a:lnTo>
                  <a:pt x="259" y="28574"/>
                </a:lnTo>
                <a:lnTo>
                  <a:pt x="0" y="29935"/>
                </a:lnTo>
                <a:close/>
              </a:path>
            </a:pathLst>
          </a:custGeom>
          <a:solidFill>
            <a:srgbClr val="3C3C3C"/>
          </a:solidFill>
        </p:spPr>
        <p:txBody>
          <a:bodyPr wrap="square" lIns="0" tIns="0" rIns="0" bIns="0" rtlCol="0"/>
          <a:lstStyle/>
          <a:p>
            <a:endParaRPr/>
          </a:p>
        </p:txBody>
      </p:sp>
      <p:grpSp>
        <p:nvGrpSpPr>
          <p:cNvPr id="26" name="object 26"/>
          <p:cNvGrpSpPr/>
          <p:nvPr/>
        </p:nvGrpSpPr>
        <p:grpSpPr>
          <a:xfrm>
            <a:off x="1458827" y="6277502"/>
            <a:ext cx="234315" cy="4010025"/>
            <a:chOff x="1458827" y="6277502"/>
            <a:chExt cx="234315" cy="4010025"/>
          </a:xfrm>
        </p:grpSpPr>
        <p:sp>
          <p:nvSpPr>
            <p:cNvPr id="27" name="object 27"/>
            <p:cNvSpPr/>
            <p:nvPr/>
          </p:nvSpPr>
          <p:spPr>
            <a:xfrm>
              <a:off x="1565376" y="6277508"/>
              <a:ext cx="19685" cy="4010025"/>
            </a:xfrm>
            <a:custGeom>
              <a:avLst/>
              <a:gdLst/>
              <a:ahLst/>
              <a:cxnLst/>
              <a:rect l="l" t="t" r="r" b="b"/>
              <a:pathLst>
                <a:path w="19684" h="4010025">
                  <a:moveTo>
                    <a:pt x="19126" y="0"/>
                  </a:moveTo>
                  <a:lnTo>
                    <a:pt x="0" y="0"/>
                  </a:lnTo>
                  <a:lnTo>
                    <a:pt x="0" y="4009491"/>
                  </a:lnTo>
                  <a:lnTo>
                    <a:pt x="19126" y="4009491"/>
                  </a:lnTo>
                  <a:lnTo>
                    <a:pt x="19126" y="0"/>
                  </a:lnTo>
                  <a:close/>
                </a:path>
              </a:pathLst>
            </a:custGeom>
            <a:solidFill>
              <a:srgbClr val="000000"/>
            </a:solidFill>
          </p:spPr>
          <p:txBody>
            <a:bodyPr wrap="square" lIns="0" tIns="0" rIns="0" bIns="0" rtlCol="0"/>
            <a:lstStyle/>
            <a:p>
              <a:endParaRPr/>
            </a:p>
          </p:txBody>
        </p:sp>
        <p:pic>
          <p:nvPicPr>
            <p:cNvPr id="28" name="object 28"/>
            <p:cNvPicPr/>
            <p:nvPr/>
          </p:nvPicPr>
          <p:blipFill>
            <a:blip r:embed="rId5" cstate="print"/>
            <a:stretch>
              <a:fillRect/>
            </a:stretch>
          </p:blipFill>
          <p:spPr>
            <a:xfrm>
              <a:off x="1464504" y="7249429"/>
              <a:ext cx="228599" cy="228599"/>
            </a:xfrm>
            <a:prstGeom prst="rect">
              <a:avLst/>
            </a:prstGeom>
          </p:spPr>
        </p:pic>
        <p:pic>
          <p:nvPicPr>
            <p:cNvPr id="29" name="object 29"/>
            <p:cNvPicPr/>
            <p:nvPr/>
          </p:nvPicPr>
          <p:blipFill>
            <a:blip r:embed="rId5" cstate="print"/>
            <a:stretch>
              <a:fillRect/>
            </a:stretch>
          </p:blipFill>
          <p:spPr>
            <a:xfrm>
              <a:off x="1458827" y="8516026"/>
              <a:ext cx="228600" cy="228599"/>
            </a:xfrm>
            <a:prstGeom prst="rect">
              <a:avLst/>
            </a:prstGeom>
          </p:spPr>
        </p:pic>
      </p:grpSp>
      <p:grpSp>
        <p:nvGrpSpPr>
          <p:cNvPr id="30" name="object 30"/>
          <p:cNvGrpSpPr/>
          <p:nvPr/>
        </p:nvGrpSpPr>
        <p:grpSpPr>
          <a:xfrm>
            <a:off x="15831515" y="0"/>
            <a:ext cx="1521460" cy="10287000"/>
            <a:chOff x="15831515" y="0"/>
            <a:chExt cx="1521460" cy="10287000"/>
          </a:xfrm>
        </p:grpSpPr>
        <p:sp>
          <p:nvSpPr>
            <p:cNvPr id="31" name="object 31"/>
            <p:cNvSpPr/>
            <p:nvPr/>
          </p:nvSpPr>
          <p:spPr>
            <a:xfrm>
              <a:off x="16701072" y="5483973"/>
              <a:ext cx="19685" cy="4803140"/>
            </a:xfrm>
            <a:custGeom>
              <a:avLst/>
              <a:gdLst/>
              <a:ahLst/>
              <a:cxnLst/>
              <a:rect l="l" t="t" r="r" b="b"/>
              <a:pathLst>
                <a:path w="19684" h="4803140">
                  <a:moveTo>
                    <a:pt x="19126" y="0"/>
                  </a:moveTo>
                  <a:lnTo>
                    <a:pt x="0" y="0"/>
                  </a:lnTo>
                  <a:lnTo>
                    <a:pt x="0" y="4803025"/>
                  </a:lnTo>
                  <a:lnTo>
                    <a:pt x="19126" y="4803025"/>
                  </a:lnTo>
                  <a:lnTo>
                    <a:pt x="19126" y="0"/>
                  </a:lnTo>
                  <a:close/>
                </a:path>
              </a:pathLst>
            </a:custGeom>
            <a:solidFill>
              <a:srgbClr val="000000"/>
            </a:solidFill>
          </p:spPr>
          <p:txBody>
            <a:bodyPr wrap="square" lIns="0" tIns="0" rIns="0" bIns="0" rtlCol="0"/>
            <a:lstStyle/>
            <a:p>
              <a:endParaRPr/>
            </a:p>
          </p:txBody>
        </p:sp>
        <p:sp>
          <p:nvSpPr>
            <p:cNvPr id="32" name="object 32"/>
            <p:cNvSpPr/>
            <p:nvPr/>
          </p:nvSpPr>
          <p:spPr>
            <a:xfrm>
              <a:off x="16135579" y="8799760"/>
              <a:ext cx="1142365" cy="1142365"/>
            </a:xfrm>
            <a:custGeom>
              <a:avLst/>
              <a:gdLst/>
              <a:ahLst/>
              <a:cxnLst/>
              <a:rect l="l" t="t" r="r" b="b"/>
              <a:pathLst>
                <a:path w="1142365" h="1142365">
                  <a:moveTo>
                    <a:pt x="571011" y="1142040"/>
                  </a:moveTo>
                  <a:lnTo>
                    <a:pt x="524336" y="1140149"/>
                  </a:lnTo>
                  <a:lnTo>
                    <a:pt x="478671" y="1134579"/>
                  </a:lnTo>
                  <a:lnTo>
                    <a:pt x="434165" y="1125474"/>
                  </a:lnTo>
                  <a:lnTo>
                    <a:pt x="390969" y="1112979"/>
                  </a:lnTo>
                  <a:lnTo>
                    <a:pt x="349233" y="1097238"/>
                  </a:lnTo>
                  <a:lnTo>
                    <a:pt x="309105" y="1078395"/>
                  </a:lnTo>
                  <a:lnTo>
                    <a:pt x="270735" y="1056594"/>
                  </a:lnTo>
                  <a:lnTo>
                    <a:pt x="234273" y="1031981"/>
                  </a:lnTo>
                  <a:lnTo>
                    <a:pt x="199868" y="1004698"/>
                  </a:lnTo>
                  <a:lnTo>
                    <a:pt x="167671" y="974891"/>
                  </a:lnTo>
                  <a:lnTo>
                    <a:pt x="137830" y="942704"/>
                  </a:lnTo>
                  <a:lnTo>
                    <a:pt x="110495" y="908282"/>
                  </a:lnTo>
                  <a:lnTo>
                    <a:pt x="85817" y="871768"/>
                  </a:lnTo>
                  <a:lnTo>
                    <a:pt x="63944" y="833306"/>
                  </a:lnTo>
                  <a:lnTo>
                    <a:pt x="45026" y="793042"/>
                  </a:lnTo>
                  <a:lnTo>
                    <a:pt x="29213" y="751119"/>
                  </a:lnTo>
                  <a:lnTo>
                    <a:pt x="16654" y="707683"/>
                  </a:lnTo>
                  <a:lnTo>
                    <a:pt x="7499" y="662876"/>
                  </a:lnTo>
                  <a:lnTo>
                    <a:pt x="1898" y="616844"/>
                  </a:lnTo>
                  <a:lnTo>
                    <a:pt x="0" y="569730"/>
                  </a:lnTo>
                  <a:lnTo>
                    <a:pt x="1886" y="523312"/>
                  </a:lnTo>
                  <a:lnTo>
                    <a:pt x="7445" y="477870"/>
                  </a:lnTo>
                  <a:lnTo>
                    <a:pt x="16530" y="433557"/>
                  </a:lnTo>
                  <a:lnTo>
                    <a:pt x="28998" y="390525"/>
                  </a:lnTo>
                  <a:lnTo>
                    <a:pt x="44706" y="348924"/>
                  </a:lnTo>
                  <a:lnTo>
                    <a:pt x="63509" y="308907"/>
                  </a:lnTo>
                  <a:lnTo>
                    <a:pt x="85263" y="270627"/>
                  </a:lnTo>
                  <a:lnTo>
                    <a:pt x="109824" y="234233"/>
                  </a:lnTo>
                  <a:lnTo>
                    <a:pt x="137048" y="199879"/>
                  </a:lnTo>
                  <a:lnTo>
                    <a:pt x="166792" y="167716"/>
                  </a:lnTo>
                  <a:lnTo>
                    <a:pt x="198910" y="137897"/>
                  </a:lnTo>
                  <a:lnTo>
                    <a:pt x="233260" y="110572"/>
                  </a:lnTo>
                  <a:lnTo>
                    <a:pt x="269696" y="85893"/>
                  </a:lnTo>
                  <a:lnTo>
                    <a:pt x="308076" y="64013"/>
                  </a:lnTo>
                  <a:lnTo>
                    <a:pt x="348254" y="45083"/>
                  </a:lnTo>
                  <a:lnTo>
                    <a:pt x="390087" y="29255"/>
                  </a:lnTo>
                  <a:lnTo>
                    <a:pt x="433432" y="16681"/>
                  </a:lnTo>
                  <a:lnTo>
                    <a:pt x="478143" y="7513"/>
                  </a:lnTo>
                  <a:lnTo>
                    <a:pt x="524077" y="1901"/>
                  </a:lnTo>
                  <a:lnTo>
                    <a:pt x="571090" y="0"/>
                  </a:lnTo>
                  <a:lnTo>
                    <a:pt x="617765" y="1552"/>
                  </a:lnTo>
                  <a:lnTo>
                    <a:pt x="663431" y="6851"/>
                  </a:lnTo>
                  <a:lnTo>
                    <a:pt x="707936" y="15744"/>
                  </a:lnTo>
                  <a:lnTo>
                    <a:pt x="751132" y="28081"/>
                  </a:lnTo>
                  <a:lnTo>
                    <a:pt x="792868" y="43708"/>
                  </a:lnTo>
                  <a:lnTo>
                    <a:pt x="832997" y="62475"/>
                  </a:lnTo>
                  <a:lnTo>
                    <a:pt x="871367" y="84229"/>
                  </a:lnTo>
                  <a:lnTo>
                    <a:pt x="907829" y="108819"/>
                  </a:lnTo>
                  <a:lnTo>
                    <a:pt x="942233" y="136093"/>
                  </a:lnTo>
                  <a:lnTo>
                    <a:pt x="974431" y="165898"/>
                  </a:lnTo>
                  <a:lnTo>
                    <a:pt x="1004271" y="198084"/>
                  </a:lnTo>
                  <a:lnTo>
                    <a:pt x="1031606" y="232498"/>
                  </a:lnTo>
                  <a:lnTo>
                    <a:pt x="1056284" y="268988"/>
                  </a:lnTo>
                  <a:lnTo>
                    <a:pt x="1078157" y="307403"/>
                  </a:lnTo>
                  <a:lnTo>
                    <a:pt x="1097075" y="347591"/>
                  </a:lnTo>
                  <a:lnTo>
                    <a:pt x="1112889" y="389400"/>
                  </a:lnTo>
                  <a:lnTo>
                    <a:pt x="1125447" y="432678"/>
                  </a:lnTo>
                  <a:lnTo>
                    <a:pt x="1134602" y="477274"/>
                  </a:lnTo>
                  <a:lnTo>
                    <a:pt x="1140204" y="523035"/>
                  </a:lnTo>
                  <a:lnTo>
                    <a:pt x="1142102" y="569810"/>
                  </a:lnTo>
                  <a:lnTo>
                    <a:pt x="1140215" y="616585"/>
                  </a:lnTo>
                  <a:lnTo>
                    <a:pt x="1134657" y="662347"/>
                  </a:lnTo>
                  <a:lnTo>
                    <a:pt x="1125571" y="706947"/>
                  </a:lnTo>
                  <a:lnTo>
                    <a:pt x="1113103" y="750235"/>
                  </a:lnTo>
                  <a:lnTo>
                    <a:pt x="1097395" y="792061"/>
                  </a:lnTo>
                  <a:lnTo>
                    <a:pt x="1078592" y="832275"/>
                  </a:lnTo>
                  <a:lnTo>
                    <a:pt x="1056838" y="870726"/>
                  </a:lnTo>
                  <a:lnTo>
                    <a:pt x="1032277" y="907266"/>
                  </a:lnTo>
                  <a:lnTo>
                    <a:pt x="1005053" y="941744"/>
                  </a:lnTo>
                  <a:lnTo>
                    <a:pt x="975309" y="974010"/>
                  </a:lnTo>
                  <a:lnTo>
                    <a:pt x="943191" y="1003915"/>
                  </a:lnTo>
                  <a:lnTo>
                    <a:pt x="908842" y="1031308"/>
                  </a:lnTo>
                  <a:lnTo>
                    <a:pt x="872405" y="1056039"/>
                  </a:lnTo>
                  <a:lnTo>
                    <a:pt x="834026" y="1077959"/>
                  </a:lnTo>
                  <a:lnTo>
                    <a:pt x="793847" y="1096917"/>
                  </a:lnTo>
                  <a:lnTo>
                    <a:pt x="752014" y="1112764"/>
                  </a:lnTo>
                  <a:lnTo>
                    <a:pt x="708669" y="1125350"/>
                  </a:lnTo>
                  <a:lnTo>
                    <a:pt x="663958" y="1134524"/>
                  </a:lnTo>
                  <a:lnTo>
                    <a:pt x="618024" y="1140137"/>
                  </a:lnTo>
                  <a:lnTo>
                    <a:pt x="571011" y="1142040"/>
                  </a:lnTo>
                  <a:close/>
                </a:path>
              </a:pathLst>
            </a:custGeom>
            <a:solidFill>
              <a:srgbClr val="77C6FB"/>
            </a:solidFill>
          </p:spPr>
          <p:txBody>
            <a:bodyPr wrap="square" lIns="0" tIns="0" rIns="0" bIns="0" rtlCol="0"/>
            <a:lstStyle/>
            <a:p>
              <a:endParaRPr/>
            </a:p>
          </p:txBody>
        </p:sp>
        <p:sp>
          <p:nvSpPr>
            <p:cNvPr id="33" name="object 33"/>
            <p:cNvSpPr/>
            <p:nvPr/>
          </p:nvSpPr>
          <p:spPr>
            <a:xfrm>
              <a:off x="16125604" y="8789764"/>
              <a:ext cx="1162050" cy="1162050"/>
            </a:xfrm>
            <a:custGeom>
              <a:avLst/>
              <a:gdLst/>
              <a:ahLst/>
              <a:cxnLst/>
              <a:rect l="l" t="t" r="r" b="b"/>
              <a:pathLst>
                <a:path w="1162050" h="1162050">
                  <a:moveTo>
                    <a:pt x="580984" y="1162032"/>
                  </a:moveTo>
                  <a:lnTo>
                    <a:pt x="533224" y="1160104"/>
                  </a:lnTo>
                  <a:lnTo>
                    <a:pt x="486547" y="1154426"/>
                  </a:lnTo>
                  <a:lnTo>
                    <a:pt x="441101" y="1145145"/>
                  </a:lnTo>
                  <a:lnTo>
                    <a:pt x="397033" y="1132411"/>
                  </a:lnTo>
                  <a:lnTo>
                    <a:pt x="354492" y="1116370"/>
                  </a:lnTo>
                  <a:lnTo>
                    <a:pt x="313625" y="1097172"/>
                  </a:lnTo>
                  <a:lnTo>
                    <a:pt x="274580" y="1074963"/>
                  </a:lnTo>
                  <a:lnTo>
                    <a:pt x="237504" y="1049893"/>
                  </a:lnTo>
                  <a:lnTo>
                    <a:pt x="202546" y="1022109"/>
                  </a:lnTo>
                  <a:lnTo>
                    <a:pt x="169852" y="991759"/>
                  </a:lnTo>
                  <a:lnTo>
                    <a:pt x="139572" y="958992"/>
                  </a:lnTo>
                  <a:lnTo>
                    <a:pt x="111852" y="923955"/>
                  </a:lnTo>
                  <a:lnTo>
                    <a:pt x="86840" y="886796"/>
                  </a:lnTo>
                  <a:lnTo>
                    <a:pt x="64684" y="847665"/>
                  </a:lnTo>
                  <a:lnTo>
                    <a:pt x="45532" y="806708"/>
                  </a:lnTo>
                  <a:lnTo>
                    <a:pt x="29532" y="764073"/>
                  </a:lnTo>
                  <a:lnTo>
                    <a:pt x="16830" y="719910"/>
                  </a:lnTo>
                  <a:lnTo>
                    <a:pt x="7576" y="674365"/>
                  </a:lnTo>
                  <a:lnTo>
                    <a:pt x="1917" y="627588"/>
                  </a:lnTo>
                  <a:lnTo>
                    <a:pt x="0" y="579726"/>
                  </a:lnTo>
                  <a:lnTo>
                    <a:pt x="1943" y="532202"/>
                  </a:lnTo>
                  <a:lnTo>
                    <a:pt x="7671" y="485696"/>
                  </a:lnTo>
                  <a:lnTo>
                    <a:pt x="17035" y="440364"/>
                  </a:lnTo>
                  <a:lnTo>
                    <a:pt x="29797" y="396601"/>
                  </a:lnTo>
                  <a:lnTo>
                    <a:pt x="45914" y="354195"/>
                  </a:lnTo>
                  <a:lnTo>
                    <a:pt x="65193" y="313437"/>
                  </a:lnTo>
                  <a:lnTo>
                    <a:pt x="87478" y="274480"/>
                  </a:lnTo>
                  <a:lnTo>
                    <a:pt x="112617" y="237471"/>
                  </a:lnTo>
                  <a:lnTo>
                    <a:pt x="140457" y="202562"/>
                  </a:lnTo>
                  <a:lnTo>
                    <a:pt x="170844" y="169903"/>
                  </a:lnTo>
                  <a:lnTo>
                    <a:pt x="203625" y="139642"/>
                  </a:lnTo>
                  <a:lnTo>
                    <a:pt x="238646" y="111931"/>
                  </a:lnTo>
                  <a:lnTo>
                    <a:pt x="275754" y="86918"/>
                  </a:lnTo>
                  <a:lnTo>
                    <a:pt x="314796" y="64755"/>
                  </a:lnTo>
                  <a:lnTo>
                    <a:pt x="355618" y="45590"/>
                  </a:lnTo>
                  <a:lnTo>
                    <a:pt x="398067" y="29575"/>
                  </a:lnTo>
                  <a:lnTo>
                    <a:pt x="441990" y="16858"/>
                  </a:lnTo>
                  <a:lnTo>
                    <a:pt x="487232" y="7590"/>
                  </a:lnTo>
                  <a:lnTo>
                    <a:pt x="533642" y="1920"/>
                  </a:lnTo>
                  <a:lnTo>
                    <a:pt x="581064" y="0"/>
                  </a:lnTo>
                  <a:lnTo>
                    <a:pt x="628825" y="1589"/>
                  </a:lnTo>
                  <a:lnTo>
                    <a:pt x="675502" y="6996"/>
                  </a:lnTo>
                  <a:lnTo>
                    <a:pt x="720948" y="16065"/>
                  </a:lnTo>
                  <a:lnTo>
                    <a:pt x="725986" y="17503"/>
                  </a:lnTo>
                  <a:lnTo>
                    <a:pt x="581063" y="17492"/>
                  </a:lnTo>
                  <a:lnTo>
                    <a:pt x="530112" y="19772"/>
                  </a:lnTo>
                  <a:lnTo>
                    <a:pt x="480454" y="26494"/>
                  </a:lnTo>
                  <a:lnTo>
                    <a:pt x="432273" y="37474"/>
                  </a:lnTo>
                  <a:lnTo>
                    <a:pt x="385754" y="52527"/>
                  </a:lnTo>
                  <a:lnTo>
                    <a:pt x="341082" y="71466"/>
                  </a:lnTo>
                  <a:lnTo>
                    <a:pt x="298441" y="94109"/>
                  </a:lnTo>
                  <a:lnTo>
                    <a:pt x="258017" y="120268"/>
                  </a:lnTo>
                  <a:lnTo>
                    <a:pt x="219995" y="149760"/>
                  </a:lnTo>
                  <a:lnTo>
                    <a:pt x="184558" y="182398"/>
                  </a:lnTo>
                  <a:lnTo>
                    <a:pt x="151984" y="217248"/>
                  </a:lnTo>
                  <a:lnTo>
                    <a:pt x="122550" y="254999"/>
                  </a:lnTo>
                  <a:lnTo>
                    <a:pt x="96441" y="295402"/>
                  </a:lnTo>
                  <a:lnTo>
                    <a:pt x="73841" y="338213"/>
                  </a:lnTo>
                  <a:lnTo>
                    <a:pt x="54935" y="383183"/>
                  </a:lnTo>
                  <a:lnTo>
                    <a:pt x="39908" y="430067"/>
                  </a:lnTo>
                  <a:lnTo>
                    <a:pt x="28945" y="478616"/>
                  </a:lnTo>
                  <a:lnTo>
                    <a:pt x="22226" y="528668"/>
                  </a:lnTo>
                  <a:lnTo>
                    <a:pt x="19948" y="579727"/>
                  </a:lnTo>
                  <a:lnTo>
                    <a:pt x="22223" y="631531"/>
                  </a:lnTo>
                  <a:lnTo>
                    <a:pt x="28931" y="681875"/>
                  </a:lnTo>
                  <a:lnTo>
                    <a:pt x="39887" y="730594"/>
                  </a:lnTo>
                  <a:lnTo>
                    <a:pt x="54908" y="777524"/>
                  </a:lnTo>
                  <a:lnTo>
                    <a:pt x="73807" y="822500"/>
                  </a:lnTo>
                  <a:lnTo>
                    <a:pt x="96401" y="865358"/>
                  </a:lnTo>
                  <a:lnTo>
                    <a:pt x="122505" y="905934"/>
                  </a:lnTo>
                  <a:lnTo>
                    <a:pt x="151933" y="944061"/>
                  </a:lnTo>
                  <a:lnTo>
                    <a:pt x="184502" y="979578"/>
                  </a:lnTo>
                  <a:lnTo>
                    <a:pt x="219278" y="1012221"/>
                  </a:lnTo>
                  <a:lnTo>
                    <a:pt x="256948" y="1041718"/>
                  </a:lnTo>
                  <a:lnTo>
                    <a:pt x="297266" y="1067883"/>
                  </a:lnTo>
                  <a:lnTo>
                    <a:pt x="339985" y="1090531"/>
                  </a:lnTo>
                  <a:lnTo>
                    <a:pt x="384859" y="1109477"/>
                  </a:lnTo>
                  <a:lnTo>
                    <a:pt x="431643" y="1124536"/>
                  </a:lnTo>
                  <a:lnTo>
                    <a:pt x="480089" y="1135523"/>
                  </a:lnTo>
                  <a:lnTo>
                    <a:pt x="529952" y="1142252"/>
                  </a:lnTo>
                  <a:lnTo>
                    <a:pt x="580985" y="1144539"/>
                  </a:lnTo>
                  <a:lnTo>
                    <a:pt x="722185" y="1144548"/>
                  </a:lnTo>
                  <a:lnTo>
                    <a:pt x="720059" y="1145165"/>
                  </a:lnTo>
                  <a:lnTo>
                    <a:pt x="674816" y="1154439"/>
                  </a:lnTo>
                  <a:lnTo>
                    <a:pt x="628407" y="1160110"/>
                  </a:lnTo>
                  <a:lnTo>
                    <a:pt x="580984" y="1162032"/>
                  </a:lnTo>
                  <a:close/>
                </a:path>
                <a:path w="1162050" h="1162050">
                  <a:moveTo>
                    <a:pt x="722185" y="1144548"/>
                  </a:moveTo>
                  <a:lnTo>
                    <a:pt x="580985" y="1144539"/>
                  </a:lnTo>
                  <a:lnTo>
                    <a:pt x="631936" y="1142259"/>
                  </a:lnTo>
                  <a:lnTo>
                    <a:pt x="681595" y="1135537"/>
                  </a:lnTo>
                  <a:lnTo>
                    <a:pt x="729776" y="1124557"/>
                  </a:lnTo>
                  <a:lnTo>
                    <a:pt x="776295" y="1109505"/>
                  </a:lnTo>
                  <a:lnTo>
                    <a:pt x="820967" y="1090565"/>
                  </a:lnTo>
                  <a:lnTo>
                    <a:pt x="863607" y="1067922"/>
                  </a:lnTo>
                  <a:lnTo>
                    <a:pt x="904031" y="1041763"/>
                  </a:lnTo>
                  <a:lnTo>
                    <a:pt x="942054" y="1012271"/>
                  </a:lnTo>
                  <a:lnTo>
                    <a:pt x="977491" y="979633"/>
                  </a:lnTo>
                  <a:lnTo>
                    <a:pt x="1010065" y="944039"/>
                  </a:lnTo>
                  <a:lnTo>
                    <a:pt x="1039499" y="905709"/>
                  </a:lnTo>
                  <a:lnTo>
                    <a:pt x="1065608" y="864870"/>
                  </a:lnTo>
                  <a:lnTo>
                    <a:pt x="1088208" y="821748"/>
                  </a:lnTo>
                  <a:lnTo>
                    <a:pt x="1107114" y="776568"/>
                  </a:lnTo>
                  <a:lnTo>
                    <a:pt x="1122140" y="729558"/>
                  </a:lnTo>
                  <a:lnTo>
                    <a:pt x="1133104" y="680943"/>
                  </a:lnTo>
                  <a:lnTo>
                    <a:pt x="1139818" y="630950"/>
                  </a:lnTo>
                  <a:lnTo>
                    <a:pt x="1142100" y="579805"/>
                  </a:lnTo>
                  <a:lnTo>
                    <a:pt x="1139814" y="528663"/>
                  </a:lnTo>
                  <a:lnTo>
                    <a:pt x="1133118" y="478981"/>
                  </a:lnTo>
                  <a:lnTo>
                    <a:pt x="1122161" y="430697"/>
                  </a:lnTo>
                  <a:lnTo>
                    <a:pt x="1107141" y="384079"/>
                  </a:lnTo>
                  <a:lnTo>
                    <a:pt x="1088241" y="339312"/>
                  </a:lnTo>
                  <a:lnTo>
                    <a:pt x="1065647" y="296580"/>
                  </a:lnTo>
                  <a:lnTo>
                    <a:pt x="1039544" y="256070"/>
                  </a:lnTo>
                  <a:lnTo>
                    <a:pt x="1010115" y="217966"/>
                  </a:lnTo>
                  <a:lnTo>
                    <a:pt x="977546" y="182454"/>
                  </a:lnTo>
                  <a:lnTo>
                    <a:pt x="942770" y="149810"/>
                  </a:lnTo>
                  <a:lnTo>
                    <a:pt x="905101" y="120313"/>
                  </a:lnTo>
                  <a:lnTo>
                    <a:pt x="864783" y="94148"/>
                  </a:lnTo>
                  <a:lnTo>
                    <a:pt x="822064" y="71500"/>
                  </a:lnTo>
                  <a:lnTo>
                    <a:pt x="777189" y="52554"/>
                  </a:lnTo>
                  <a:lnTo>
                    <a:pt x="730405" y="37495"/>
                  </a:lnTo>
                  <a:lnTo>
                    <a:pt x="681959" y="26508"/>
                  </a:lnTo>
                  <a:lnTo>
                    <a:pt x="632096" y="19779"/>
                  </a:lnTo>
                  <a:lnTo>
                    <a:pt x="581063" y="17492"/>
                  </a:lnTo>
                  <a:lnTo>
                    <a:pt x="725986" y="17503"/>
                  </a:lnTo>
                  <a:lnTo>
                    <a:pt x="765015" y="28641"/>
                  </a:lnTo>
                  <a:lnTo>
                    <a:pt x="807556" y="44567"/>
                  </a:lnTo>
                  <a:lnTo>
                    <a:pt x="848424" y="63690"/>
                  </a:lnTo>
                  <a:lnTo>
                    <a:pt x="887469" y="85852"/>
                  </a:lnTo>
                  <a:lnTo>
                    <a:pt x="924545" y="110899"/>
                  </a:lnTo>
                  <a:lnTo>
                    <a:pt x="959503" y="138674"/>
                  </a:lnTo>
                  <a:lnTo>
                    <a:pt x="992196" y="169022"/>
                  </a:lnTo>
                  <a:lnTo>
                    <a:pt x="1022477" y="201788"/>
                  </a:lnTo>
                  <a:lnTo>
                    <a:pt x="1050197" y="236817"/>
                  </a:lnTo>
                  <a:lnTo>
                    <a:pt x="1075209" y="273951"/>
                  </a:lnTo>
                  <a:lnTo>
                    <a:pt x="1097364" y="313037"/>
                  </a:lnTo>
                  <a:lnTo>
                    <a:pt x="1116516" y="353917"/>
                  </a:lnTo>
                  <a:lnTo>
                    <a:pt x="1132517" y="396438"/>
                  </a:lnTo>
                  <a:lnTo>
                    <a:pt x="1145247" y="440586"/>
                  </a:lnTo>
                  <a:lnTo>
                    <a:pt x="1154481" y="485844"/>
                  </a:lnTo>
                  <a:lnTo>
                    <a:pt x="1160133" y="532300"/>
                  </a:lnTo>
                  <a:lnTo>
                    <a:pt x="1162049" y="579806"/>
                  </a:lnTo>
                  <a:lnTo>
                    <a:pt x="1160108" y="627669"/>
                  </a:lnTo>
                  <a:lnTo>
                    <a:pt x="1154392" y="674445"/>
                  </a:lnTo>
                  <a:lnTo>
                    <a:pt x="1145056" y="719988"/>
                  </a:lnTo>
                  <a:lnTo>
                    <a:pt x="1132252" y="764150"/>
                  </a:lnTo>
                  <a:lnTo>
                    <a:pt x="1116134" y="806782"/>
                  </a:lnTo>
                  <a:lnTo>
                    <a:pt x="1096856" y="847737"/>
                  </a:lnTo>
                  <a:lnTo>
                    <a:pt x="1074570" y="886865"/>
                  </a:lnTo>
                  <a:lnTo>
                    <a:pt x="1049431" y="924020"/>
                  </a:lnTo>
                  <a:lnTo>
                    <a:pt x="1021591" y="959053"/>
                  </a:lnTo>
                  <a:lnTo>
                    <a:pt x="991204" y="991816"/>
                  </a:lnTo>
                  <a:lnTo>
                    <a:pt x="958423" y="1022161"/>
                  </a:lnTo>
                  <a:lnTo>
                    <a:pt x="923402" y="1049940"/>
                  </a:lnTo>
                  <a:lnTo>
                    <a:pt x="886294" y="1075006"/>
                  </a:lnTo>
                  <a:lnTo>
                    <a:pt x="847252" y="1097209"/>
                  </a:lnTo>
                  <a:lnTo>
                    <a:pt x="806430" y="1116402"/>
                  </a:lnTo>
                  <a:lnTo>
                    <a:pt x="763981" y="1132436"/>
                  </a:lnTo>
                  <a:lnTo>
                    <a:pt x="722185" y="1144548"/>
                  </a:lnTo>
                  <a:close/>
                </a:path>
              </a:pathLst>
            </a:custGeom>
            <a:solidFill>
              <a:srgbClr val="3C3C3C"/>
            </a:solidFill>
          </p:spPr>
          <p:txBody>
            <a:bodyPr wrap="square" lIns="0" tIns="0" rIns="0" bIns="0" rtlCol="0"/>
            <a:lstStyle/>
            <a:p>
              <a:endParaRPr/>
            </a:p>
          </p:txBody>
        </p:sp>
        <p:sp>
          <p:nvSpPr>
            <p:cNvPr id="34" name="object 34"/>
            <p:cNvSpPr/>
            <p:nvPr/>
          </p:nvSpPr>
          <p:spPr>
            <a:xfrm>
              <a:off x="16280213" y="8944701"/>
              <a:ext cx="853440" cy="852169"/>
            </a:xfrm>
            <a:custGeom>
              <a:avLst/>
              <a:gdLst/>
              <a:ahLst/>
              <a:cxnLst/>
              <a:rect l="l" t="t" r="r" b="b"/>
              <a:pathLst>
                <a:path w="853440" h="852170">
                  <a:moveTo>
                    <a:pt x="426387" y="852156"/>
                  </a:moveTo>
                  <a:lnTo>
                    <a:pt x="380116" y="849663"/>
                  </a:lnTo>
                  <a:lnTo>
                    <a:pt x="335241" y="842358"/>
                  </a:lnTo>
                  <a:lnTo>
                    <a:pt x="292030" y="830496"/>
                  </a:lnTo>
                  <a:lnTo>
                    <a:pt x="250747" y="814328"/>
                  </a:lnTo>
                  <a:lnTo>
                    <a:pt x="211659" y="794109"/>
                  </a:lnTo>
                  <a:lnTo>
                    <a:pt x="175031" y="770092"/>
                  </a:lnTo>
                  <a:lnTo>
                    <a:pt x="141130" y="742530"/>
                  </a:lnTo>
                  <a:lnTo>
                    <a:pt x="110222" y="711675"/>
                  </a:lnTo>
                  <a:lnTo>
                    <a:pt x="82572" y="677783"/>
                  </a:lnTo>
                  <a:lnTo>
                    <a:pt x="58447" y="641105"/>
                  </a:lnTo>
                  <a:lnTo>
                    <a:pt x="38113" y="601895"/>
                  </a:lnTo>
                  <a:lnTo>
                    <a:pt x="21835" y="560406"/>
                  </a:lnTo>
                  <a:lnTo>
                    <a:pt x="9879" y="516891"/>
                  </a:lnTo>
                  <a:lnTo>
                    <a:pt x="2512" y="471605"/>
                  </a:lnTo>
                  <a:lnTo>
                    <a:pt x="0" y="424799"/>
                  </a:lnTo>
                  <a:lnTo>
                    <a:pt x="2488" y="378461"/>
                  </a:lnTo>
                  <a:lnTo>
                    <a:pt x="9777" y="333580"/>
                  </a:lnTo>
                  <a:lnTo>
                    <a:pt x="21614" y="290414"/>
                  </a:lnTo>
                  <a:lnTo>
                    <a:pt x="37747" y="249222"/>
                  </a:lnTo>
                  <a:lnTo>
                    <a:pt x="57923" y="210260"/>
                  </a:lnTo>
                  <a:lnTo>
                    <a:pt x="81889" y="173786"/>
                  </a:lnTo>
                  <a:lnTo>
                    <a:pt x="109392" y="140057"/>
                  </a:lnTo>
                  <a:lnTo>
                    <a:pt x="140181" y="109333"/>
                  </a:lnTo>
                  <a:lnTo>
                    <a:pt x="174001" y="81869"/>
                  </a:lnTo>
                  <a:lnTo>
                    <a:pt x="210601" y="57924"/>
                  </a:lnTo>
                  <a:lnTo>
                    <a:pt x="249728" y="37756"/>
                  </a:lnTo>
                  <a:lnTo>
                    <a:pt x="291128" y="21621"/>
                  </a:lnTo>
                  <a:lnTo>
                    <a:pt x="334550" y="9779"/>
                  </a:lnTo>
                  <a:lnTo>
                    <a:pt x="379740" y="2486"/>
                  </a:lnTo>
                  <a:lnTo>
                    <a:pt x="426446" y="0"/>
                  </a:lnTo>
                  <a:lnTo>
                    <a:pt x="472717" y="2026"/>
                  </a:lnTo>
                  <a:lnTo>
                    <a:pt x="517591" y="8925"/>
                  </a:lnTo>
                  <a:lnTo>
                    <a:pt x="560803" y="20441"/>
                  </a:lnTo>
                  <a:lnTo>
                    <a:pt x="602086" y="36314"/>
                  </a:lnTo>
                  <a:lnTo>
                    <a:pt x="641174" y="56288"/>
                  </a:lnTo>
                  <a:lnTo>
                    <a:pt x="677802" y="80105"/>
                  </a:lnTo>
                  <a:lnTo>
                    <a:pt x="711703" y="107506"/>
                  </a:lnTo>
                  <a:lnTo>
                    <a:pt x="742611" y="138235"/>
                  </a:lnTo>
                  <a:lnTo>
                    <a:pt x="770261" y="172034"/>
                  </a:lnTo>
                  <a:lnTo>
                    <a:pt x="794386" y="208645"/>
                  </a:lnTo>
                  <a:lnTo>
                    <a:pt x="814720" y="247810"/>
                  </a:lnTo>
                  <a:lnTo>
                    <a:pt x="830998" y="289271"/>
                  </a:lnTo>
                  <a:lnTo>
                    <a:pt x="842954" y="332771"/>
                  </a:lnTo>
                  <a:lnTo>
                    <a:pt x="850321" y="378053"/>
                  </a:lnTo>
                  <a:lnTo>
                    <a:pt x="852834" y="424858"/>
                  </a:lnTo>
                  <a:lnTo>
                    <a:pt x="850346" y="471228"/>
                  </a:lnTo>
                  <a:lnTo>
                    <a:pt x="843057" y="516198"/>
                  </a:lnTo>
                  <a:lnTo>
                    <a:pt x="831219" y="559502"/>
                  </a:lnTo>
                  <a:lnTo>
                    <a:pt x="815086" y="600873"/>
                  </a:lnTo>
                  <a:lnTo>
                    <a:pt x="794910" y="640045"/>
                  </a:lnTo>
                  <a:lnTo>
                    <a:pt x="770944" y="676751"/>
                  </a:lnTo>
                  <a:lnTo>
                    <a:pt x="743440" y="710724"/>
                  </a:lnTo>
                  <a:lnTo>
                    <a:pt x="712652" y="741699"/>
                  </a:lnTo>
                  <a:lnTo>
                    <a:pt x="678832" y="769407"/>
                  </a:lnTo>
                  <a:lnTo>
                    <a:pt x="642232" y="793584"/>
                  </a:lnTo>
                  <a:lnTo>
                    <a:pt x="603105" y="813962"/>
                  </a:lnTo>
                  <a:lnTo>
                    <a:pt x="561705" y="830275"/>
                  </a:lnTo>
                  <a:lnTo>
                    <a:pt x="518283" y="842256"/>
                  </a:lnTo>
                  <a:lnTo>
                    <a:pt x="473093" y="849638"/>
                  </a:lnTo>
                  <a:lnTo>
                    <a:pt x="426387" y="852156"/>
                  </a:lnTo>
                  <a:close/>
                </a:path>
              </a:pathLst>
            </a:custGeom>
            <a:solidFill>
              <a:srgbClr val="FFFFFF"/>
            </a:solidFill>
          </p:spPr>
          <p:txBody>
            <a:bodyPr wrap="square" lIns="0" tIns="0" rIns="0" bIns="0" rtlCol="0"/>
            <a:lstStyle/>
            <a:p>
              <a:endParaRPr/>
            </a:p>
          </p:txBody>
        </p:sp>
        <p:sp>
          <p:nvSpPr>
            <p:cNvPr id="35" name="object 35"/>
            <p:cNvSpPr/>
            <p:nvPr/>
          </p:nvSpPr>
          <p:spPr>
            <a:xfrm>
              <a:off x="16270237" y="8932206"/>
              <a:ext cx="873125" cy="875030"/>
            </a:xfrm>
            <a:custGeom>
              <a:avLst/>
              <a:gdLst/>
              <a:ahLst/>
              <a:cxnLst/>
              <a:rect l="l" t="t" r="r" b="b"/>
              <a:pathLst>
                <a:path w="873125" h="875029">
                  <a:moveTo>
                    <a:pt x="436361" y="874647"/>
                  </a:moveTo>
                  <a:lnTo>
                    <a:pt x="388660" y="872089"/>
                  </a:lnTo>
                  <a:lnTo>
                    <a:pt x="342483" y="864594"/>
                  </a:lnTo>
                  <a:lnTo>
                    <a:pt x="298094" y="852427"/>
                  </a:lnTo>
                  <a:lnTo>
                    <a:pt x="255753" y="835847"/>
                  </a:lnTo>
                  <a:lnTo>
                    <a:pt x="215722" y="815119"/>
                  </a:lnTo>
                  <a:lnTo>
                    <a:pt x="178262" y="790503"/>
                  </a:lnTo>
                  <a:lnTo>
                    <a:pt x="143636" y="762263"/>
                  </a:lnTo>
                  <a:lnTo>
                    <a:pt x="112104" y="730659"/>
                  </a:lnTo>
                  <a:lnTo>
                    <a:pt x="83928" y="695955"/>
                  </a:lnTo>
                  <a:lnTo>
                    <a:pt x="59370" y="658412"/>
                  </a:lnTo>
                  <a:lnTo>
                    <a:pt x="38692" y="618292"/>
                  </a:lnTo>
                  <a:lnTo>
                    <a:pt x="22154" y="575859"/>
                  </a:lnTo>
                  <a:lnTo>
                    <a:pt x="10018" y="531373"/>
                  </a:lnTo>
                  <a:lnTo>
                    <a:pt x="2546" y="485097"/>
                  </a:lnTo>
                  <a:lnTo>
                    <a:pt x="0" y="437293"/>
                  </a:lnTo>
                  <a:lnTo>
                    <a:pt x="2553" y="389490"/>
                  </a:lnTo>
                  <a:lnTo>
                    <a:pt x="10031" y="343215"/>
                  </a:lnTo>
                  <a:lnTo>
                    <a:pt x="22173" y="298730"/>
                  </a:lnTo>
                  <a:lnTo>
                    <a:pt x="38717" y="256299"/>
                  </a:lnTo>
                  <a:lnTo>
                    <a:pt x="59401" y="216183"/>
                  </a:lnTo>
                  <a:lnTo>
                    <a:pt x="83964" y="178643"/>
                  </a:lnTo>
                  <a:lnTo>
                    <a:pt x="112145" y="143943"/>
                  </a:lnTo>
                  <a:lnTo>
                    <a:pt x="143681" y="112344"/>
                  </a:lnTo>
                  <a:lnTo>
                    <a:pt x="178311" y="84108"/>
                  </a:lnTo>
                  <a:lnTo>
                    <a:pt x="215774" y="59497"/>
                  </a:lnTo>
                  <a:lnTo>
                    <a:pt x="255808" y="38774"/>
                  </a:lnTo>
                  <a:lnTo>
                    <a:pt x="298152" y="22201"/>
                  </a:lnTo>
                  <a:lnTo>
                    <a:pt x="342543" y="10039"/>
                  </a:lnTo>
                  <a:lnTo>
                    <a:pt x="388720" y="2551"/>
                  </a:lnTo>
                  <a:lnTo>
                    <a:pt x="436422" y="0"/>
                  </a:lnTo>
                  <a:lnTo>
                    <a:pt x="484124" y="2589"/>
                  </a:lnTo>
                  <a:lnTo>
                    <a:pt x="530300" y="10168"/>
                  </a:lnTo>
                  <a:lnTo>
                    <a:pt x="565808" y="20000"/>
                  </a:lnTo>
                  <a:lnTo>
                    <a:pt x="436421" y="19991"/>
                  </a:lnTo>
                  <a:lnTo>
                    <a:pt x="387929" y="22837"/>
                  </a:lnTo>
                  <a:lnTo>
                    <a:pt x="341007" y="31146"/>
                  </a:lnTo>
                  <a:lnTo>
                    <a:pt x="296003" y="44571"/>
                  </a:lnTo>
                  <a:lnTo>
                    <a:pt x="253268" y="62760"/>
                  </a:lnTo>
                  <a:lnTo>
                    <a:pt x="213150" y="85365"/>
                  </a:lnTo>
                  <a:lnTo>
                    <a:pt x="175997" y="112035"/>
                  </a:lnTo>
                  <a:lnTo>
                    <a:pt x="142160" y="142422"/>
                  </a:lnTo>
                  <a:lnTo>
                    <a:pt x="111833" y="176327"/>
                  </a:lnTo>
                  <a:lnTo>
                    <a:pt x="85215" y="213555"/>
                  </a:lnTo>
                  <a:lnTo>
                    <a:pt x="62652" y="253756"/>
                  </a:lnTo>
                  <a:lnTo>
                    <a:pt x="44496" y="296580"/>
                  </a:lnTo>
                  <a:lnTo>
                    <a:pt x="31093" y="341678"/>
                  </a:lnTo>
                  <a:lnTo>
                    <a:pt x="22795" y="388699"/>
                  </a:lnTo>
                  <a:lnTo>
                    <a:pt x="19949" y="437294"/>
                  </a:lnTo>
                  <a:lnTo>
                    <a:pt x="22788" y="486816"/>
                  </a:lnTo>
                  <a:lnTo>
                    <a:pt x="31080" y="534501"/>
                  </a:lnTo>
                  <a:lnTo>
                    <a:pt x="44476" y="580045"/>
                  </a:lnTo>
                  <a:lnTo>
                    <a:pt x="62627" y="623141"/>
                  </a:lnTo>
                  <a:lnTo>
                    <a:pt x="85183" y="663483"/>
                  </a:lnTo>
                  <a:lnTo>
                    <a:pt x="111797" y="700766"/>
                  </a:lnTo>
                  <a:lnTo>
                    <a:pt x="142119" y="734683"/>
                  </a:lnTo>
                  <a:lnTo>
                    <a:pt x="175952" y="765074"/>
                  </a:lnTo>
                  <a:lnTo>
                    <a:pt x="213101" y="791750"/>
                  </a:lnTo>
                  <a:lnTo>
                    <a:pt x="253216" y="814360"/>
                  </a:lnTo>
                  <a:lnTo>
                    <a:pt x="295949" y="832555"/>
                  </a:lnTo>
                  <a:lnTo>
                    <a:pt x="340950" y="845986"/>
                  </a:lnTo>
                  <a:lnTo>
                    <a:pt x="387871" y="854302"/>
                  </a:lnTo>
                  <a:lnTo>
                    <a:pt x="436363" y="857154"/>
                  </a:lnTo>
                  <a:lnTo>
                    <a:pt x="556538" y="857163"/>
                  </a:lnTo>
                  <a:lnTo>
                    <a:pt x="529492" y="864607"/>
                  </a:lnTo>
                  <a:lnTo>
                    <a:pt x="483629" y="872095"/>
                  </a:lnTo>
                  <a:lnTo>
                    <a:pt x="436361" y="874647"/>
                  </a:lnTo>
                  <a:close/>
                </a:path>
                <a:path w="873125" h="875029">
                  <a:moveTo>
                    <a:pt x="556538" y="857163"/>
                  </a:moveTo>
                  <a:lnTo>
                    <a:pt x="436363" y="857154"/>
                  </a:lnTo>
                  <a:lnTo>
                    <a:pt x="484855" y="854309"/>
                  </a:lnTo>
                  <a:lnTo>
                    <a:pt x="531777" y="845999"/>
                  </a:lnTo>
                  <a:lnTo>
                    <a:pt x="576780" y="832575"/>
                  </a:lnTo>
                  <a:lnTo>
                    <a:pt x="619516" y="814386"/>
                  </a:lnTo>
                  <a:lnTo>
                    <a:pt x="659634" y="791781"/>
                  </a:lnTo>
                  <a:lnTo>
                    <a:pt x="696787" y="765110"/>
                  </a:lnTo>
                  <a:lnTo>
                    <a:pt x="730624" y="734724"/>
                  </a:lnTo>
                  <a:lnTo>
                    <a:pt x="760950" y="699893"/>
                  </a:lnTo>
                  <a:lnTo>
                    <a:pt x="787569" y="662002"/>
                  </a:lnTo>
                  <a:lnTo>
                    <a:pt x="810132" y="621357"/>
                  </a:lnTo>
                  <a:lnTo>
                    <a:pt x="828288" y="578263"/>
                  </a:lnTo>
                  <a:lnTo>
                    <a:pt x="841691" y="533027"/>
                  </a:lnTo>
                  <a:lnTo>
                    <a:pt x="849989" y="485955"/>
                  </a:lnTo>
                  <a:lnTo>
                    <a:pt x="852835" y="437352"/>
                  </a:lnTo>
                  <a:lnTo>
                    <a:pt x="849996" y="388757"/>
                  </a:lnTo>
                  <a:lnTo>
                    <a:pt x="841704" y="341734"/>
                  </a:lnTo>
                  <a:lnTo>
                    <a:pt x="828308" y="296635"/>
                  </a:lnTo>
                  <a:lnTo>
                    <a:pt x="810157" y="253808"/>
                  </a:lnTo>
                  <a:lnTo>
                    <a:pt x="787600" y="213604"/>
                  </a:lnTo>
                  <a:lnTo>
                    <a:pt x="760987" y="176372"/>
                  </a:lnTo>
                  <a:lnTo>
                    <a:pt x="730665" y="142463"/>
                  </a:lnTo>
                  <a:lnTo>
                    <a:pt x="696832" y="112072"/>
                  </a:lnTo>
                  <a:lnTo>
                    <a:pt x="659683" y="85396"/>
                  </a:lnTo>
                  <a:lnTo>
                    <a:pt x="619568" y="62786"/>
                  </a:lnTo>
                  <a:lnTo>
                    <a:pt x="576835" y="44590"/>
                  </a:lnTo>
                  <a:lnTo>
                    <a:pt x="531834" y="31160"/>
                  </a:lnTo>
                  <a:lnTo>
                    <a:pt x="484913" y="22844"/>
                  </a:lnTo>
                  <a:lnTo>
                    <a:pt x="436421" y="19991"/>
                  </a:lnTo>
                  <a:lnTo>
                    <a:pt x="565808" y="20000"/>
                  </a:lnTo>
                  <a:lnTo>
                    <a:pt x="617031" y="39190"/>
                  </a:lnTo>
                  <a:lnTo>
                    <a:pt x="657062" y="60083"/>
                  </a:lnTo>
                  <a:lnTo>
                    <a:pt x="694521" y="84863"/>
                  </a:lnTo>
                  <a:lnTo>
                    <a:pt x="729148" y="113255"/>
                  </a:lnTo>
                  <a:lnTo>
                    <a:pt x="760680" y="144983"/>
                  </a:lnTo>
                  <a:lnTo>
                    <a:pt x="788855" y="179772"/>
                  </a:lnTo>
                  <a:lnTo>
                    <a:pt x="813413" y="217346"/>
                  </a:lnTo>
                  <a:lnTo>
                    <a:pt x="834092" y="257429"/>
                  </a:lnTo>
                  <a:lnTo>
                    <a:pt x="850630" y="299748"/>
                  </a:lnTo>
                  <a:lnTo>
                    <a:pt x="862766" y="344025"/>
                  </a:lnTo>
                  <a:lnTo>
                    <a:pt x="870238" y="389985"/>
                  </a:lnTo>
                  <a:lnTo>
                    <a:pt x="872784" y="437354"/>
                  </a:lnTo>
                  <a:lnTo>
                    <a:pt x="870200" y="485157"/>
                  </a:lnTo>
                  <a:lnTo>
                    <a:pt x="862637" y="531432"/>
                  </a:lnTo>
                  <a:lnTo>
                    <a:pt x="850371" y="575916"/>
                  </a:lnTo>
                  <a:lnTo>
                    <a:pt x="833677" y="618348"/>
                  </a:lnTo>
                  <a:lnTo>
                    <a:pt x="812828" y="658464"/>
                  </a:lnTo>
                  <a:lnTo>
                    <a:pt x="788101" y="696004"/>
                  </a:lnTo>
                  <a:lnTo>
                    <a:pt x="759770" y="730704"/>
                  </a:lnTo>
                  <a:lnTo>
                    <a:pt x="728109" y="762303"/>
                  </a:lnTo>
                  <a:lnTo>
                    <a:pt x="693395" y="790539"/>
                  </a:lnTo>
                  <a:lnTo>
                    <a:pt x="655901" y="815149"/>
                  </a:lnTo>
                  <a:lnTo>
                    <a:pt x="615902" y="835872"/>
                  </a:lnTo>
                  <a:lnTo>
                    <a:pt x="573674" y="852446"/>
                  </a:lnTo>
                  <a:lnTo>
                    <a:pt x="556538" y="857163"/>
                  </a:lnTo>
                  <a:close/>
                </a:path>
              </a:pathLst>
            </a:custGeom>
            <a:solidFill>
              <a:srgbClr val="3C3C3C"/>
            </a:solidFill>
          </p:spPr>
          <p:txBody>
            <a:bodyPr wrap="square" lIns="0" tIns="0" rIns="0" bIns="0" rtlCol="0"/>
            <a:lstStyle/>
            <a:p>
              <a:endParaRPr/>
            </a:p>
          </p:txBody>
        </p:sp>
        <p:sp>
          <p:nvSpPr>
            <p:cNvPr id="36" name="object 36"/>
            <p:cNvSpPr/>
            <p:nvPr/>
          </p:nvSpPr>
          <p:spPr>
            <a:xfrm>
              <a:off x="16437314" y="9099639"/>
              <a:ext cx="539115" cy="542290"/>
            </a:xfrm>
            <a:custGeom>
              <a:avLst/>
              <a:gdLst/>
              <a:ahLst/>
              <a:cxnLst/>
              <a:rect l="l" t="t" r="r" b="b"/>
              <a:pathLst>
                <a:path w="539115" h="542290">
                  <a:moveTo>
                    <a:pt x="269297" y="542281"/>
                  </a:moveTo>
                  <a:lnTo>
                    <a:pt x="221312" y="537215"/>
                  </a:lnTo>
                  <a:lnTo>
                    <a:pt x="175975" y="524168"/>
                  </a:lnTo>
                  <a:lnTo>
                    <a:pt x="134087" y="503861"/>
                  </a:lnTo>
                  <a:lnTo>
                    <a:pt x="96448" y="477014"/>
                  </a:lnTo>
                  <a:lnTo>
                    <a:pt x="63858" y="444347"/>
                  </a:lnTo>
                  <a:lnTo>
                    <a:pt x="37118" y="406579"/>
                  </a:lnTo>
                  <a:lnTo>
                    <a:pt x="17028" y="364431"/>
                  </a:lnTo>
                  <a:lnTo>
                    <a:pt x="4388" y="318622"/>
                  </a:lnTo>
                  <a:lnTo>
                    <a:pt x="0" y="269872"/>
                  </a:lnTo>
                  <a:lnTo>
                    <a:pt x="4313" y="221785"/>
                  </a:lnTo>
                  <a:lnTo>
                    <a:pt x="16754" y="176351"/>
                  </a:lnTo>
                  <a:lnTo>
                    <a:pt x="36583" y="134374"/>
                  </a:lnTo>
                  <a:lnTo>
                    <a:pt x="63061" y="96654"/>
                  </a:lnTo>
                  <a:lnTo>
                    <a:pt x="95450" y="63995"/>
                  </a:lnTo>
                  <a:lnTo>
                    <a:pt x="133011" y="37197"/>
                  </a:lnTo>
                  <a:lnTo>
                    <a:pt x="175005" y="17064"/>
                  </a:lnTo>
                  <a:lnTo>
                    <a:pt x="220692" y="4398"/>
                  </a:lnTo>
                  <a:lnTo>
                    <a:pt x="269334" y="0"/>
                  </a:lnTo>
                  <a:lnTo>
                    <a:pt x="317976" y="4404"/>
                  </a:lnTo>
                  <a:lnTo>
                    <a:pt x="363661" y="17077"/>
                  </a:lnTo>
                  <a:lnTo>
                    <a:pt x="405652" y="37216"/>
                  </a:lnTo>
                  <a:lnTo>
                    <a:pt x="443209" y="64019"/>
                  </a:lnTo>
                  <a:lnTo>
                    <a:pt x="475594" y="96683"/>
                  </a:lnTo>
                  <a:lnTo>
                    <a:pt x="502067" y="134406"/>
                  </a:lnTo>
                  <a:lnTo>
                    <a:pt x="521891" y="176386"/>
                  </a:lnTo>
                  <a:lnTo>
                    <a:pt x="534325" y="221822"/>
                  </a:lnTo>
                  <a:lnTo>
                    <a:pt x="538632" y="269910"/>
                  </a:lnTo>
                  <a:lnTo>
                    <a:pt x="534318" y="318741"/>
                  </a:lnTo>
                  <a:lnTo>
                    <a:pt x="521877" y="364754"/>
                  </a:lnTo>
                  <a:lnTo>
                    <a:pt x="502048" y="407167"/>
                  </a:lnTo>
                  <a:lnTo>
                    <a:pt x="475570" y="445198"/>
                  </a:lnTo>
                  <a:lnTo>
                    <a:pt x="443181" y="478067"/>
                  </a:lnTo>
                  <a:lnTo>
                    <a:pt x="405620" y="504991"/>
                  </a:lnTo>
                  <a:lnTo>
                    <a:pt x="363626" y="525189"/>
                  </a:lnTo>
                  <a:lnTo>
                    <a:pt x="317939" y="537880"/>
                  </a:lnTo>
                  <a:lnTo>
                    <a:pt x="269297" y="542281"/>
                  </a:lnTo>
                  <a:close/>
                </a:path>
              </a:pathLst>
            </a:custGeom>
            <a:solidFill>
              <a:srgbClr val="77C6FB"/>
            </a:solidFill>
          </p:spPr>
          <p:txBody>
            <a:bodyPr wrap="square" lIns="0" tIns="0" rIns="0" bIns="0" rtlCol="0"/>
            <a:lstStyle/>
            <a:p>
              <a:endParaRPr/>
            </a:p>
          </p:txBody>
        </p:sp>
        <p:sp>
          <p:nvSpPr>
            <p:cNvPr id="37" name="object 37"/>
            <p:cNvSpPr/>
            <p:nvPr/>
          </p:nvSpPr>
          <p:spPr>
            <a:xfrm>
              <a:off x="16427338" y="9092142"/>
              <a:ext cx="558800" cy="557530"/>
            </a:xfrm>
            <a:custGeom>
              <a:avLst/>
              <a:gdLst/>
              <a:ahLst/>
              <a:cxnLst/>
              <a:rect l="l" t="t" r="r" b="b"/>
              <a:pathLst>
                <a:path w="558800" h="557529">
                  <a:moveTo>
                    <a:pt x="279271" y="557275"/>
                  </a:moveTo>
                  <a:lnTo>
                    <a:pt x="233882" y="553618"/>
                  </a:lnTo>
                  <a:lnTo>
                    <a:pt x="190857" y="543035"/>
                  </a:lnTo>
                  <a:lnTo>
                    <a:pt x="150765" y="526094"/>
                  </a:lnTo>
                  <a:lnTo>
                    <a:pt x="114174" y="503365"/>
                  </a:lnTo>
                  <a:lnTo>
                    <a:pt x="81653" y="475419"/>
                  </a:lnTo>
                  <a:lnTo>
                    <a:pt x="53772" y="442826"/>
                  </a:lnTo>
                  <a:lnTo>
                    <a:pt x="31097" y="406154"/>
                  </a:lnTo>
                  <a:lnTo>
                    <a:pt x="14197" y="365974"/>
                  </a:lnTo>
                  <a:lnTo>
                    <a:pt x="3642" y="322855"/>
                  </a:lnTo>
                  <a:lnTo>
                    <a:pt x="0" y="277368"/>
                  </a:lnTo>
                  <a:lnTo>
                    <a:pt x="3648" y="232559"/>
                  </a:lnTo>
                  <a:lnTo>
                    <a:pt x="14210" y="189985"/>
                  </a:lnTo>
                  <a:lnTo>
                    <a:pt x="31114" y="150229"/>
                  </a:lnTo>
                  <a:lnTo>
                    <a:pt x="53794" y="113878"/>
                  </a:lnTo>
                  <a:lnTo>
                    <a:pt x="81681" y="81515"/>
                  </a:lnTo>
                  <a:lnTo>
                    <a:pt x="114205" y="53726"/>
                  </a:lnTo>
                  <a:lnTo>
                    <a:pt x="150799" y="31096"/>
                  </a:lnTo>
                  <a:lnTo>
                    <a:pt x="190893" y="14208"/>
                  </a:lnTo>
                  <a:lnTo>
                    <a:pt x="233920" y="3647"/>
                  </a:lnTo>
                  <a:lnTo>
                    <a:pt x="279310" y="0"/>
                  </a:lnTo>
                  <a:lnTo>
                    <a:pt x="324700" y="3586"/>
                  </a:lnTo>
                  <a:lnTo>
                    <a:pt x="367725" y="13980"/>
                  </a:lnTo>
                  <a:lnTo>
                    <a:pt x="376193" y="17499"/>
                  </a:lnTo>
                  <a:lnTo>
                    <a:pt x="279309" y="17492"/>
                  </a:lnTo>
                  <a:lnTo>
                    <a:pt x="226630" y="22916"/>
                  </a:lnTo>
                  <a:lnTo>
                    <a:pt x="177690" y="38415"/>
                  </a:lnTo>
                  <a:lnTo>
                    <a:pt x="133426" y="62816"/>
                  </a:lnTo>
                  <a:lnTo>
                    <a:pt x="94771" y="94949"/>
                  </a:lnTo>
                  <a:lnTo>
                    <a:pt x="64144" y="132236"/>
                  </a:lnTo>
                  <a:lnTo>
                    <a:pt x="40529" y="175850"/>
                  </a:lnTo>
                  <a:lnTo>
                    <a:pt x="25329" y="224618"/>
                  </a:lnTo>
                  <a:lnTo>
                    <a:pt x="19949" y="277370"/>
                  </a:lnTo>
                  <a:lnTo>
                    <a:pt x="24971" y="330161"/>
                  </a:lnTo>
                  <a:lnTo>
                    <a:pt x="39579" y="379205"/>
                  </a:lnTo>
                  <a:lnTo>
                    <a:pt x="63071" y="423564"/>
                  </a:lnTo>
                  <a:lnTo>
                    <a:pt x="94746" y="462301"/>
                  </a:lnTo>
                  <a:lnTo>
                    <a:pt x="133396" y="494439"/>
                  </a:lnTo>
                  <a:lnTo>
                    <a:pt x="177657" y="518846"/>
                  </a:lnTo>
                  <a:lnTo>
                    <a:pt x="226594" y="534351"/>
                  </a:lnTo>
                  <a:lnTo>
                    <a:pt x="279273" y="539782"/>
                  </a:lnTo>
                  <a:lnTo>
                    <a:pt x="375402" y="539789"/>
                  </a:lnTo>
                  <a:lnTo>
                    <a:pt x="367688" y="543047"/>
                  </a:lnTo>
                  <a:lnTo>
                    <a:pt x="324662" y="553625"/>
                  </a:lnTo>
                  <a:lnTo>
                    <a:pt x="279271" y="557275"/>
                  </a:lnTo>
                  <a:close/>
                </a:path>
                <a:path w="558800" h="557529">
                  <a:moveTo>
                    <a:pt x="375402" y="539789"/>
                  </a:moveTo>
                  <a:lnTo>
                    <a:pt x="279273" y="539782"/>
                  </a:lnTo>
                  <a:lnTo>
                    <a:pt x="331952" y="533304"/>
                  </a:lnTo>
                  <a:lnTo>
                    <a:pt x="380892" y="517923"/>
                  </a:lnTo>
                  <a:lnTo>
                    <a:pt x="425156" y="494108"/>
                  </a:lnTo>
                  <a:lnTo>
                    <a:pt x="463810" y="462326"/>
                  </a:lnTo>
                  <a:lnTo>
                    <a:pt x="494438" y="423594"/>
                  </a:lnTo>
                  <a:lnTo>
                    <a:pt x="518053" y="379238"/>
                  </a:lnTo>
                  <a:lnTo>
                    <a:pt x="533253" y="330197"/>
                  </a:lnTo>
                  <a:lnTo>
                    <a:pt x="538633" y="277406"/>
                  </a:lnTo>
                  <a:lnTo>
                    <a:pt x="534662" y="226059"/>
                  </a:lnTo>
                  <a:lnTo>
                    <a:pt x="519938" y="177757"/>
                  </a:lnTo>
                  <a:lnTo>
                    <a:pt x="495861" y="133672"/>
                  </a:lnTo>
                  <a:lnTo>
                    <a:pt x="463836" y="94974"/>
                  </a:lnTo>
                  <a:lnTo>
                    <a:pt x="425186" y="62836"/>
                  </a:lnTo>
                  <a:lnTo>
                    <a:pt x="380925" y="38429"/>
                  </a:lnTo>
                  <a:lnTo>
                    <a:pt x="331988" y="22924"/>
                  </a:lnTo>
                  <a:lnTo>
                    <a:pt x="279309" y="17492"/>
                  </a:lnTo>
                  <a:lnTo>
                    <a:pt x="376193" y="17499"/>
                  </a:lnTo>
                  <a:lnTo>
                    <a:pt x="444408" y="53030"/>
                  </a:lnTo>
                  <a:lnTo>
                    <a:pt x="476928" y="80606"/>
                  </a:lnTo>
                  <a:lnTo>
                    <a:pt x="504810" y="112830"/>
                  </a:lnTo>
                  <a:lnTo>
                    <a:pt x="527485" y="149162"/>
                  </a:lnTo>
                  <a:lnTo>
                    <a:pt x="544385" y="189062"/>
                  </a:lnTo>
                  <a:lnTo>
                    <a:pt x="554940" y="231990"/>
                  </a:lnTo>
                  <a:lnTo>
                    <a:pt x="558582" y="277407"/>
                  </a:lnTo>
                  <a:lnTo>
                    <a:pt x="554934" y="322894"/>
                  </a:lnTo>
                  <a:lnTo>
                    <a:pt x="544372" y="366011"/>
                  </a:lnTo>
                  <a:lnTo>
                    <a:pt x="527467" y="406188"/>
                  </a:lnTo>
                  <a:lnTo>
                    <a:pt x="504787" y="442857"/>
                  </a:lnTo>
                  <a:lnTo>
                    <a:pt x="476901" y="475447"/>
                  </a:lnTo>
                  <a:lnTo>
                    <a:pt x="444376" y="503388"/>
                  </a:lnTo>
                  <a:lnTo>
                    <a:pt x="407783" y="526112"/>
                  </a:lnTo>
                  <a:lnTo>
                    <a:pt x="375402" y="539789"/>
                  </a:lnTo>
                  <a:close/>
                </a:path>
              </a:pathLst>
            </a:custGeom>
            <a:solidFill>
              <a:srgbClr val="3C3C3C"/>
            </a:solidFill>
          </p:spPr>
          <p:txBody>
            <a:bodyPr wrap="square" lIns="0" tIns="0" rIns="0" bIns="0" rtlCol="0"/>
            <a:lstStyle/>
            <a:p>
              <a:endParaRPr/>
            </a:p>
          </p:txBody>
        </p:sp>
        <p:sp>
          <p:nvSpPr>
            <p:cNvPr id="38" name="object 38"/>
            <p:cNvSpPr/>
            <p:nvPr/>
          </p:nvSpPr>
          <p:spPr>
            <a:xfrm>
              <a:off x="16421288" y="7457462"/>
              <a:ext cx="561340" cy="561340"/>
            </a:xfrm>
            <a:custGeom>
              <a:avLst/>
              <a:gdLst/>
              <a:ahLst/>
              <a:cxnLst/>
              <a:rect l="l" t="t" r="r" b="b"/>
              <a:pathLst>
                <a:path w="561340" h="561340">
                  <a:moveTo>
                    <a:pt x="280560" y="561160"/>
                  </a:moveTo>
                  <a:lnTo>
                    <a:pt x="234691" y="557525"/>
                  </a:lnTo>
                  <a:lnTo>
                    <a:pt x="191312" y="546991"/>
                  </a:lnTo>
                  <a:lnTo>
                    <a:pt x="150971" y="530111"/>
                  </a:lnTo>
                  <a:lnTo>
                    <a:pt x="114222" y="507436"/>
                  </a:lnTo>
                  <a:lnTo>
                    <a:pt x="81615" y="479517"/>
                  </a:lnTo>
                  <a:lnTo>
                    <a:pt x="53700" y="446906"/>
                  </a:lnTo>
                  <a:lnTo>
                    <a:pt x="31031" y="410154"/>
                  </a:lnTo>
                  <a:lnTo>
                    <a:pt x="14156" y="369811"/>
                  </a:lnTo>
                  <a:lnTo>
                    <a:pt x="3629" y="326429"/>
                  </a:lnTo>
                  <a:lnTo>
                    <a:pt x="0" y="280560"/>
                  </a:lnTo>
                  <a:lnTo>
                    <a:pt x="3702" y="234692"/>
                  </a:lnTo>
                  <a:lnTo>
                    <a:pt x="14407" y="191312"/>
                  </a:lnTo>
                  <a:lnTo>
                    <a:pt x="31518" y="150972"/>
                  </a:lnTo>
                  <a:lnTo>
                    <a:pt x="54438" y="114222"/>
                  </a:lnTo>
                  <a:lnTo>
                    <a:pt x="82573" y="81615"/>
                  </a:lnTo>
                  <a:lnTo>
                    <a:pt x="115326" y="53701"/>
                  </a:lnTo>
                  <a:lnTo>
                    <a:pt x="152101" y="31031"/>
                  </a:lnTo>
                  <a:lnTo>
                    <a:pt x="192302" y="14156"/>
                  </a:lnTo>
                  <a:lnTo>
                    <a:pt x="235333" y="3629"/>
                  </a:lnTo>
                  <a:lnTo>
                    <a:pt x="280599" y="0"/>
                  </a:lnTo>
                  <a:lnTo>
                    <a:pt x="326467" y="3702"/>
                  </a:lnTo>
                  <a:lnTo>
                    <a:pt x="369847" y="14407"/>
                  </a:lnTo>
                  <a:lnTo>
                    <a:pt x="410187" y="31518"/>
                  </a:lnTo>
                  <a:lnTo>
                    <a:pt x="446936" y="54439"/>
                  </a:lnTo>
                  <a:lnTo>
                    <a:pt x="479544" y="82573"/>
                  </a:lnTo>
                  <a:lnTo>
                    <a:pt x="507458" y="115326"/>
                  </a:lnTo>
                  <a:lnTo>
                    <a:pt x="530128" y="152101"/>
                  </a:lnTo>
                  <a:lnTo>
                    <a:pt x="547002" y="192303"/>
                  </a:lnTo>
                  <a:lnTo>
                    <a:pt x="557530" y="235334"/>
                  </a:lnTo>
                  <a:lnTo>
                    <a:pt x="561159" y="280599"/>
                  </a:lnTo>
                  <a:lnTo>
                    <a:pt x="557523" y="326468"/>
                  </a:lnTo>
                  <a:lnTo>
                    <a:pt x="546990" y="369848"/>
                  </a:lnTo>
                  <a:lnTo>
                    <a:pt x="530110" y="410188"/>
                  </a:lnTo>
                  <a:lnTo>
                    <a:pt x="507435" y="446938"/>
                  </a:lnTo>
                  <a:lnTo>
                    <a:pt x="479516" y="479545"/>
                  </a:lnTo>
                  <a:lnTo>
                    <a:pt x="446905" y="507459"/>
                  </a:lnTo>
                  <a:lnTo>
                    <a:pt x="410152" y="530129"/>
                  </a:lnTo>
                  <a:lnTo>
                    <a:pt x="369810" y="547003"/>
                  </a:lnTo>
                  <a:lnTo>
                    <a:pt x="326429" y="557531"/>
                  </a:lnTo>
                  <a:lnTo>
                    <a:pt x="280560" y="561160"/>
                  </a:lnTo>
                  <a:close/>
                </a:path>
              </a:pathLst>
            </a:custGeom>
            <a:solidFill>
              <a:srgbClr val="FFFFFF"/>
            </a:solidFill>
          </p:spPr>
          <p:txBody>
            <a:bodyPr wrap="square" lIns="0" tIns="0" rIns="0" bIns="0" rtlCol="0"/>
            <a:lstStyle/>
            <a:p>
              <a:endParaRPr/>
            </a:p>
          </p:txBody>
        </p:sp>
        <p:sp>
          <p:nvSpPr>
            <p:cNvPr id="39" name="object 39"/>
            <p:cNvSpPr/>
            <p:nvPr/>
          </p:nvSpPr>
          <p:spPr>
            <a:xfrm>
              <a:off x="16411354" y="7447530"/>
              <a:ext cx="581025" cy="581025"/>
            </a:xfrm>
            <a:custGeom>
              <a:avLst/>
              <a:gdLst/>
              <a:ahLst/>
              <a:cxnLst/>
              <a:rect l="l" t="t" r="r" b="b"/>
              <a:pathLst>
                <a:path w="581025" h="581025">
                  <a:moveTo>
                    <a:pt x="290492" y="581024"/>
                  </a:moveTo>
                  <a:lnTo>
                    <a:pt x="243742" y="577245"/>
                  </a:lnTo>
                  <a:lnTo>
                    <a:pt x="199257" y="566299"/>
                  </a:lnTo>
                  <a:lnTo>
                    <a:pt x="157663" y="548768"/>
                  </a:lnTo>
                  <a:lnTo>
                    <a:pt x="119585" y="525234"/>
                  </a:lnTo>
                  <a:lnTo>
                    <a:pt x="85649" y="496277"/>
                  </a:lnTo>
                  <a:lnTo>
                    <a:pt x="56481" y="462479"/>
                  </a:lnTo>
                  <a:lnTo>
                    <a:pt x="32706" y="424420"/>
                  </a:lnTo>
                  <a:lnTo>
                    <a:pt x="14951" y="382682"/>
                  </a:lnTo>
                  <a:lnTo>
                    <a:pt x="3840" y="337846"/>
                  </a:lnTo>
                  <a:lnTo>
                    <a:pt x="0" y="290492"/>
                  </a:lnTo>
                  <a:lnTo>
                    <a:pt x="3846" y="243742"/>
                  </a:lnTo>
                  <a:lnTo>
                    <a:pt x="14963" y="199257"/>
                  </a:lnTo>
                  <a:lnTo>
                    <a:pt x="32725" y="157663"/>
                  </a:lnTo>
                  <a:lnTo>
                    <a:pt x="56505" y="119585"/>
                  </a:lnTo>
                  <a:lnTo>
                    <a:pt x="85678" y="85649"/>
                  </a:lnTo>
                  <a:lnTo>
                    <a:pt x="119617" y="56481"/>
                  </a:lnTo>
                  <a:lnTo>
                    <a:pt x="157699" y="32706"/>
                  </a:lnTo>
                  <a:lnTo>
                    <a:pt x="199295" y="14951"/>
                  </a:lnTo>
                  <a:lnTo>
                    <a:pt x="243782" y="3840"/>
                  </a:lnTo>
                  <a:lnTo>
                    <a:pt x="290532" y="0"/>
                  </a:lnTo>
                  <a:lnTo>
                    <a:pt x="337886" y="3846"/>
                  </a:lnTo>
                  <a:lnTo>
                    <a:pt x="382720" y="14964"/>
                  </a:lnTo>
                  <a:lnTo>
                    <a:pt x="388416" y="17387"/>
                  </a:lnTo>
                  <a:lnTo>
                    <a:pt x="290531" y="17381"/>
                  </a:lnTo>
                  <a:lnTo>
                    <a:pt x="236215" y="22808"/>
                  </a:lnTo>
                  <a:lnTo>
                    <a:pt x="185622" y="38479"/>
                  </a:lnTo>
                  <a:lnTo>
                    <a:pt x="139685" y="63461"/>
                  </a:lnTo>
                  <a:lnTo>
                    <a:pt x="99333" y="96824"/>
                  </a:lnTo>
                  <a:lnTo>
                    <a:pt x="65965" y="136123"/>
                  </a:lnTo>
                  <a:lnTo>
                    <a:pt x="40977" y="182173"/>
                  </a:lnTo>
                  <a:lnTo>
                    <a:pt x="25299" y="233346"/>
                  </a:lnTo>
                  <a:lnTo>
                    <a:pt x="19864" y="288010"/>
                  </a:lnTo>
                  <a:lnTo>
                    <a:pt x="25291" y="343762"/>
                  </a:lnTo>
                  <a:lnTo>
                    <a:pt x="40962" y="395092"/>
                  </a:lnTo>
                  <a:lnTo>
                    <a:pt x="65944" y="441301"/>
                  </a:lnTo>
                  <a:lnTo>
                    <a:pt x="99307" y="481691"/>
                  </a:lnTo>
                  <a:lnTo>
                    <a:pt x="138606" y="514011"/>
                  </a:lnTo>
                  <a:lnTo>
                    <a:pt x="184657" y="539116"/>
                  </a:lnTo>
                  <a:lnTo>
                    <a:pt x="235829" y="555376"/>
                  </a:lnTo>
                  <a:lnTo>
                    <a:pt x="290493" y="561160"/>
                  </a:lnTo>
                  <a:lnTo>
                    <a:pt x="394213" y="561168"/>
                  </a:lnTo>
                  <a:lnTo>
                    <a:pt x="382682" y="566073"/>
                  </a:lnTo>
                  <a:lnTo>
                    <a:pt x="337846" y="577184"/>
                  </a:lnTo>
                  <a:lnTo>
                    <a:pt x="290492" y="581024"/>
                  </a:lnTo>
                  <a:close/>
                </a:path>
                <a:path w="581025" h="581025">
                  <a:moveTo>
                    <a:pt x="394213" y="561168"/>
                  </a:moveTo>
                  <a:lnTo>
                    <a:pt x="290493" y="561160"/>
                  </a:lnTo>
                  <a:lnTo>
                    <a:pt x="344809" y="555733"/>
                  </a:lnTo>
                  <a:lnTo>
                    <a:pt x="395402" y="540062"/>
                  </a:lnTo>
                  <a:lnTo>
                    <a:pt x="441340" y="515080"/>
                  </a:lnTo>
                  <a:lnTo>
                    <a:pt x="481691" y="481717"/>
                  </a:lnTo>
                  <a:lnTo>
                    <a:pt x="516494" y="442418"/>
                  </a:lnTo>
                  <a:lnTo>
                    <a:pt x="542220" y="396368"/>
                  </a:lnTo>
                  <a:lnTo>
                    <a:pt x="558169" y="345196"/>
                  </a:lnTo>
                  <a:lnTo>
                    <a:pt x="563643" y="290531"/>
                  </a:lnTo>
                  <a:lnTo>
                    <a:pt x="556780" y="234779"/>
                  </a:lnTo>
                  <a:lnTo>
                    <a:pt x="540373" y="183449"/>
                  </a:lnTo>
                  <a:lnTo>
                    <a:pt x="515119" y="137240"/>
                  </a:lnTo>
                  <a:lnTo>
                    <a:pt x="481718" y="96850"/>
                  </a:lnTo>
                  <a:lnTo>
                    <a:pt x="442418" y="63482"/>
                  </a:lnTo>
                  <a:lnTo>
                    <a:pt x="396368" y="38494"/>
                  </a:lnTo>
                  <a:lnTo>
                    <a:pt x="345196" y="22816"/>
                  </a:lnTo>
                  <a:lnTo>
                    <a:pt x="290531" y="17381"/>
                  </a:lnTo>
                  <a:lnTo>
                    <a:pt x="388416" y="17387"/>
                  </a:lnTo>
                  <a:lnTo>
                    <a:pt x="424456" y="32725"/>
                  </a:lnTo>
                  <a:lnTo>
                    <a:pt x="462512" y="56505"/>
                  </a:lnTo>
                  <a:lnTo>
                    <a:pt x="496306" y="85678"/>
                  </a:lnTo>
                  <a:lnTo>
                    <a:pt x="525258" y="119618"/>
                  </a:lnTo>
                  <a:lnTo>
                    <a:pt x="548787" y="157699"/>
                  </a:lnTo>
                  <a:lnTo>
                    <a:pt x="566312" y="199295"/>
                  </a:lnTo>
                  <a:lnTo>
                    <a:pt x="577251" y="243782"/>
                  </a:lnTo>
                  <a:lnTo>
                    <a:pt x="581025" y="290532"/>
                  </a:lnTo>
                  <a:lnTo>
                    <a:pt x="577245" y="337282"/>
                  </a:lnTo>
                  <a:lnTo>
                    <a:pt x="566299" y="381767"/>
                  </a:lnTo>
                  <a:lnTo>
                    <a:pt x="548768" y="423361"/>
                  </a:lnTo>
                  <a:lnTo>
                    <a:pt x="525234" y="461439"/>
                  </a:lnTo>
                  <a:lnTo>
                    <a:pt x="496277" y="495375"/>
                  </a:lnTo>
                  <a:lnTo>
                    <a:pt x="462479" y="524543"/>
                  </a:lnTo>
                  <a:lnTo>
                    <a:pt x="424420" y="548318"/>
                  </a:lnTo>
                  <a:lnTo>
                    <a:pt x="394213" y="561168"/>
                  </a:lnTo>
                  <a:close/>
                </a:path>
              </a:pathLst>
            </a:custGeom>
            <a:solidFill>
              <a:srgbClr val="3C3C3C"/>
            </a:solidFill>
          </p:spPr>
          <p:txBody>
            <a:bodyPr wrap="square" lIns="0" tIns="0" rIns="0" bIns="0" rtlCol="0"/>
            <a:lstStyle/>
            <a:p>
              <a:endParaRPr/>
            </a:p>
          </p:txBody>
        </p:sp>
        <p:sp>
          <p:nvSpPr>
            <p:cNvPr id="40" name="object 40"/>
            <p:cNvSpPr/>
            <p:nvPr/>
          </p:nvSpPr>
          <p:spPr>
            <a:xfrm>
              <a:off x="16545438" y="7579130"/>
              <a:ext cx="313055" cy="315595"/>
            </a:xfrm>
            <a:custGeom>
              <a:avLst/>
              <a:gdLst/>
              <a:ahLst/>
              <a:cxnLst/>
              <a:rect l="l" t="t" r="r" b="b"/>
              <a:pathLst>
                <a:path w="313055" h="315595">
                  <a:moveTo>
                    <a:pt x="156418" y="315342"/>
                  </a:moveTo>
                  <a:lnTo>
                    <a:pt x="107732" y="306201"/>
                  </a:lnTo>
                  <a:lnTo>
                    <a:pt x="64887" y="283355"/>
                  </a:lnTo>
                  <a:lnTo>
                    <a:pt x="30743" y="249186"/>
                  </a:lnTo>
                  <a:lnTo>
                    <a:pt x="8160" y="206079"/>
                  </a:lnTo>
                  <a:lnTo>
                    <a:pt x="0" y="156418"/>
                  </a:lnTo>
                  <a:lnTo>
                    <a:pt x="7929" y="107732"/>
                  </a:lnTo>
                  <a:lnTo>
                    <a:pt x="30040" y="64887"/>
                  </a:lnTo>
                  <a:lnTo>
                    <a:pt x="63831" y="30743"/>
                  </a:lnTo>
                  <a:lnTo>
                    <a:pt x="106799" y="8160"/>
                  </a:lnTo>
                  <a:lnTo>
                    <a:pt x="156440" y="0"/>
                  </a:lnTo>
                  <a:lnTo>
                    <a:pt x="206079" y="7929"/>
                  </a:lnTo>
                  <a:lnTo>
                    <a:pt x="249044" y="30040"/>
                  </a:lnTo>
                  <a:lnTo>
                    <a:pt x="282830" y="63832"/>
                  </a:lnTo>
                  <a:lnTo>
                    <a:pt x="304936" y="106799"/>
                  </a:lnTo>
                  <a:lnTo>
                    <a:pt x="312858" y="156440"/>
                  </a:lnTo>
                  <a:lnTo>
                    <a:pt x="304929" y="207292"/>
                  </a:lnTo>
                  <a:lnTo>
                    <a:pt x="282817" y="250991"/>
                  </a:lnTo>
                  <a:lnTo>
                    <a:pt x="249026" y="285155"/>
                  </a:lnTo>
                  <a:lnTo>
                    <a:pt x="206058" y="307400"/>
                  </a:lnTo>
                  <a:lnTo>
                    <a:pt x="156418" y="315342"/>
                  </a:lnTo>
                  <a:close/>
                </a:path>
              </a:pathLst>
            </a:custGeom>
            <a:solidFill>
              <a:srgbClr val="77C6FB"/>
            </a:solidFill>
          </p:spPr>
          <p:txBody>
            <a:bodyPr wrap="square" lIns="0" tIns="0" rIns="0" bIns="0" rtlCol="0"/>
            <a:lstStyle/>
            <a:p>
              <a:endParaRPr/>
            </a:p>
          </p:txBody>
        </p:sp>
        <p:sp>
          <p:nvSpPr>
            <p:cNvPr id="41" name="object 41"/>
            <p:cNvSpPr/>
            <p:nvPr/>
          </p:nvSpPr>
          <p:spPr>
            <a:xfrm>
              <a:off x="16535505" y="7571680"/>
              <a:ext cx="332740" cy="332740"/>
            </a:xfrm>
            <a:custGeom>
              <a:avLst/>
              <a:gdLst/>
              <a:ahLst/>
              <a:cxnLst/>
              <a:rect l="l" t="t" r="r" b="b"/>
              <a:pathLst>
                <a:path w="332740" h="332740">
                  <a:moveTo>
                    <a:pt x="166350" y="332723"/>
                  </a:moveTo>
                  <a:lnTo>
                    <a:pt x="122127" y="326777"/>
                  </a:lnTo>
                  <a:lnTo>
                    <a:pt x="82389" y="310002"/>
                  </a:lnTo>
                  <a:lnTo>
                    <a:pt x="48720" y="283986"/>
                  </a:lnTo>
                  <a:lnTo>
                    <a:pt x="22709" y="250314"/>
                  </a:lnTo>
                  <a:lnTo>
                    <a:pt x="5940" y="210573"/>
                  </a:lnTo>
                  <a:lnTo>
                    <a:pt x="0" y="166350"/>
                  </a:lnTo>
                  <a:lnTo>
                    <a:pt x="5946" y="122127"/>
                  </a:lnTo>
                  <a:lnTo>
                    <a:pt x="22720" y="82389"/>
                  </a:lnTo>
                  <a:lnTo>
                    <a:pt x="48737" y="48720"/>
                  </a:lnTo>
                  <a:lnTo>
                    <a:pt x="82409" y="22709"/>
                  </a:lnTo>
                  <a:lnTo>
                    <a:pt x="122150" y="5940"/>
                  </a:lnTo>
                  <a:lnTo>
                    <a:pt x="166373" y="0"/>
                  </a:lnTo>
                  <a:lnTo>
                    <a:pt x="210596" y="5946"/>
                  </a:lnTo>
                  <a:lnTo>
                    <a:pt x="237696" y="17386"/>
                  </a:lnTo>
                  <a:lnTo>
                    <a:pt x="166371" y="17381"/>
                  </a:lnTo>
                  <a:lnTo>
                    <a:pt x="136110" y="21569"/>
                  </a:lnTo>
                  <a:lnTo>
                    <a:pt x="83965" y="43912"/>
                  </a:lnTo>
                  <a:lnTo>
                    <a:pt x="45010" y="83948"/>
                  </a:lnTo>
                  <a:lnTo>
                    <a:pt x="22969" y="136090"/>
                  </a:lnTo>
                  <a:lnTo>
                    <a:pt x="19863" y="166351"/>
                  </a:lnTo>
                  <a:lnTo>
                    <a:pt x="22616" y="195566"/>
                  </a:lnTo>
                  <a:lnTo>
                    <a:pt x="43951" y="248409"/>
                  </a:lnTo>
                  <a:lnTo>
                    <a:pt x="83948" y="287713"/>
                  </a:lnTo>
                  <a:lnTo>
                    <a:pt x="136090" y="309753"/>
                  </a:lnTo>
                  <a:lnTo>
                    <a:pt x="243559" y="312864"/>
                  </a:lnTo>
                  <a:lnTo>
                    <a:pt x="210573" y="326783"/>
                  </a:lnTo>
                  <a:lnTo>
                    <a:pt x="166350" y="332723"/>
                  </a:lnTo>
                  <a:close/>
                </a:path>
                <a:path w="332740" h="332740">
                  <a:moveTo>
                    <a:pt x="243559" y="312864"/>
                  </a:moveTo>
                  <a:lnTo>
                    <a:pt x="166351" y="312859"/>
                  </a:lnTo>
                  <a:lnTo>
                    <a:pt x="195566" y="310107"/>
                  </a:lnTo>
                  <a:lnTo>
                    <a:pt x="223152" y="302000"/>
                  </a:lnTo>
                  <a:lnTo>
                    <a:pt x="270641" y="270655"/>
                  </a:lnTo>
                  <a:lnTo>
                    <a:pt x="303233" y="225032"/>
                  </a:lnTo>
                  <a:lnTo>
                    <a:pt x="315342" y="166372"/>
                  </a:lnTo>
                  <a:lnTo>
                    <a:pt x="311154" y="136110"/>
                  </a:lnTo>
                  <a:lnTo>
                    <a:pt x="288811" y="83965"/>
                  </a:lnTo>
                  <a:lnTo>
                    <a:pt x="249474" y="43574"/>
                  </a:lnTo>
                  <a:lnTo>
                    <a:pt x="195935" y="20525"/>
                  </a:lnTo>
                  <a:lnTo>
                    <a:pt x="166372" y="17381"/>
                  </a:lnTo>
                  <a:lnTo>
                    <a:pt x="237697" y="17386"/>
                  </a:lnTo>
                  <a:lnTo>
                    <a:pt x="284003" y="48737"/>
                  </a:lnTo>
                  <a:lnTo>
                    <a:pt x="310014" y="82409"/>
                  </a:lnTo>
                  <a:lnTo>
                    <a:pt x="326784" y="122150"/>
                  </a:lnTo>
                  <a:lnTo>
                    <a:pt x="332724" y="166373"/>
                  </a:lnTo>
                  <a:lnTo>
                    <a:pt x="326777" y="210595"/>
                  </a:lnTo>
                  <a:lnTo>
                    <a:pt x="310003" y="250334"/>
                  </a:lnTo>
                  <a:lnTo>
                    <a:pt x="283986" y="284002"/>
                  </a:lnTo>
                  <a:lnTo>
                    <a:pt x="250314" y="310014"/>
                  </a:lnTo>
                  <a:lnTo>
                    <a:pt x="243559" y="312864"/>
                  </a:lnTo>
                  <a:close/>
                </a:path>
              </a:pathLst>
            </a:custGeom>
            <a:solidFill>
              <a:srgbClr val="3C3C3C"/>
            </a:solidFill>
          </p:spPr>
          <p:txBody>
            <a:bodyPr wrap="square" lIns="0" tIns="0" rIns="0" bIns="0" rtlCol="0"/>
            <a:lstStyle/>
            <a:p>
              <a:endParaRPr/>
            </a:p>
          </p:txBody>
        </p:sp>
        <p:sp>
          <p:nvSpPr>
            <p:cNvPr id="42" name="object 42"/>
            <p:cNvSpPr/>
            <p:nvPr/>
          </p:nvSpPr>
          <p:spPr>
            <a:xfrm>
              <a:off x="16538966" y="6289006"/>
              <a:ext cx="335280" cy="332740"/>
            </a:xfrm>
            <a:custGeom>
              <a:avLst/>
              <a:gdLst/>
              <a:ahLst/>
              <a:cxnLst/>
              <a:rect l="l" t="t" r="r" b="b"/>
              <a:pathLst>
                <a:path w="335280" h="332740">
                  <a:moveTo>
                    <a:pt x="166131" y="332286"/>
                  </a:moveTo>
                  <a:lnTo>
                    <a:pt x="122358" y="326444"/>
                  </a:lnTo>
                  <a:lnTo>
                    <a:pt x="82781" y="309904"/>
                  </a:lnTo>
                  <a:lnTo>
                    <a:pt x="49079" y="284134"/>
                  </a:lnTo>
                  <a:lnTo>
                    <a:pt x="22929" y="250603"/>
                  </a:lnTo>
                  <a:lnTo>
                    <a:pt x="6010" y="210779"/>
                  </a:lnTo>
                  <a:lnTo>
                    <a:pt x="0" y="166131"/>
                  </a:lnTo>
                  <a:lnTo>
                    <a:pt x="5841" y="121484"/>
                  </a:lnTo>
                  <a:lnTo>
                    <a:pt x="22381" y="81663"/>
                  </a:lnTo>
                  <a:lnTo>
                    <a:pt x="48151" y="48135"/>
                  </a:lnTo>
                  <a:lnTo>
                    <a:pt x="81682" y="22370"/>
                  </a:lnTo>
                  <a:lnTo>
                    <a:pt x="121506" y="5835"/>
                  </a:lnTo>
                  <a:lnTo>
                    <a:pt x="166154" y="0"/>
                  </a:lnTo>
                  <a:lnTo>
                    <a:pt x="210987" y="5841"/>
                  </a:lnTo>
                  <a:lnTo>
                    <a:pt x="251275" y="22382"/>
                  </a:lnTo>
                  <a:lnTo>
                    <a:pt x="285409" y="48152"/>
                  </a:lnTo>
                  <a:lnTo>
                    <a:pt x="311780" y="81683"/>
                  </a:lnTo>
                  <a:lnTo>
                    <a:pt x="328781" y="121507"/>
                  </a:lnTo>
                  <a:lnTo>
                    <a:pt x="334803" y="166154"/>
                  </a:lnTo>
                  <a:lnTo>
                    <a:pt x="327900" y="209927"/>
                  </a:lnTo>
                  <a:lnTo>
                    <a:pt x="310649" y="249504"/>
                  </a:lnTo>
                  <a:lnTo>
                    <a:pt x="284448" y="283206"/>
                  </a:lnTo>
                  <a:lnTo>
                    <a:pt x="250696" y="309356"/>
                  </a:lnTo>
                  <a:lnTo>
                    <a:pt x="210790" y="326275"/>
                  </a:lnTo>
                  <a:lnTo>
                    <a:pt x="166131" y="332286"/>
                  </a:lnTo>
                  <a:close/>
                </a:path>
              </a:pathLst>
            </a:custGeom>
            <a:solidFill>
              <a:srgbClr val="FFFFFF"/>
            </a:solidFill>
          </p:spPr>
          <p:txBody>
            <a:bodyPr wrap="square" lIns="0" tIns="0" rIns="0" bIns="0" rtlCol="0"/>
            <a:lstStyle/>
            <a:p>
              <a:endParaRPr/>
            </a:p>
          </p:txBody>
        </p:sp>
        <p:sp>
          <p:nvSpPr>
            <p:cNvPr id="43" name="object 43"/>
            <p:cNvSpPr/>
            <p:nvPr/>
          </p:nvSpPr>
          <p:spPr>
            <a:xfrm>
              <a:off x="16528897" y="6278937"/>
              <a:ext cx="352425" cy="352425"/>
            </a:xfrm>
            <a:custGeom>
              <a:avLst/>
              <a:gdLst/>
              <a:ahLst/>
              <a:cxnLst/>
              <a:rect l="l" t="t" r="r" b="b"/>
              <a:pathLst>
                <a:path w="352425" h="352425">
                  <a:moveTo>
                    <a:pt x="176200" y="352424"/>
                  </a:moveTo>
                  <a:lnTo>
                    <a:pt x="129058" y="346186"/>
                  </a:lnTo>
                  <a:lnTo>
                    <a:pt x="86883" y="328550"/>
                  </a:lnTo>
                  <a:lnTo>
                    <a:pt x="51281" y="301125"/>
                  </a:lnTo>
                  <a:lnTo>
                    <a:pt x="23861" y="265520"/>
                  </a:lnTo>
                  <a:lnTo>
                    <a:pt x="6231" y="223342"/>
                  </a:lnTo>
                  <a:lnTo>
                    <a:pt x="0" y="176200"/>
                  </a:lnTo>
                  <a:lnTo>
                    <a:pt x="6238" y="129933"/>
                  </a:lnTo>
                  <a:lnTo>
                    <a:pt x="23873" y="88002"/>
                  </a:lnTo>
                  <a:lnTo>
                    <a:pt x="51298" y="52225"/>
                  </a:lnTo>
                  <a:lnTo>
                    <a:pt x="86904" y="24421"/>
                  </a:lnTo>
                  <a:lnTo>
                    <a:pt x="129082" y="6406"/>
                  </a:lnTo>
                  <a:lnTo>
                    <a:pt x="176224" y="0"/>
                  </a:lnTo>
                  <a:lnTo>
                    <a:pt x="223365" y="6413"/>
                  </a:lnTo>
                  <a:lnTo>
                    <a:pt x="249609" y="17626"/>
                  </a:lnTo>
                  <a:lnTo>
                    <a:pt x="176223" y="17621"/>
                  </a:lnTo>
                  <a:lnTo>
                    <a:pt x="144756" y="22260"/>
                  </a:lnTo>
                  <a:lnTo>
                    <a:pt x="88428" y="46643"/>
                  </a:lnTo>
                  <a:lnTo>
                    <a:pt x="46694" y="88411"/>
                  </a:lnTo>
                  <a:lnTo>
                    <a:pt x="23326" y="144735"/>
                  </a:lnTo>
                  <a:lnTo>
                    <a:pt x="20138" y="176201"/>
                  </a:lnTo>
                  <a:lnTo>
                    <a:pt x="22967" y="207314"/>
                  </a:lnTo>
                  <a:lnTo>
                    <a:pt x="45619" y="262932"/>
                  </a:lnTo>
                  <a:lnTo>
                    <a:pt x="88411" y="307185"/>
                  </a:lnTo>
                  <a:lnTo>
                    <a:pt x="144735" y="331576"/>
                  </a:lnTo>
                  <a:lnTo>
                    <a:pt x="250578" y="334808"/>
                  </a:lnTo>
                  <a:lnTo>
                    <a:pt x="223342" y="346193"/>
                  </a:lnTo>
                  <a:lnTo>
                    <a:pt x="176200" y="352424"/>
                  </a:lnTo>
                  <a:close/>
                </a:path>
                <a:path w="352425" h="352425">
                  <a:moveTo>
                    <a:pt x="250578" y="334808"/>
                  </a:moveTo>
                  <a:lnTo>
                    <a:pt x="176201" y="334803"/>
                  </a:lnTo>
                  <a:lnTo>
                    <a:pt x="207668" y="330164"/>
                  </a:lnTo>
                  <a:lnTo>
                    <a:pt x="237248" y="320333"/>
                  </a:lnTo>
                  <a:lnTo>
                    <a:pt x="286967" y="286982"/>
                  </a:lnTo>
                  <a:lnTo>
                    <a:pt x="322213" y="237267"/>
                  </a:lnTo>
                  <a:lnTo>
                    <a:pt x="334804" y="176223"/>
                  </a:lnTo>
                  <a:lnTo>
                    <a:pt x="330519" y="145110"/>
                  </a:lnTo>
                  <a:lnTo>
                    <a:pt x="306844" y="89491"/>
                  </a:lnTo>
                  <a:lnTo>
                    <a:pt x="264013" y="45239"/>
                  </a:lnTo>
                  <a:lnTo>
                    <a:pt x="207689" y="20848"/>
                  </a:lnTo>
                  <a:lnTo>
                    <a:pt x="176223" y="17621"/>
                  </a:lnTo>
                  <a:lnTo>
                    <a:pt x="249609" y="17626"/>
                  </a:lnTo>
                  <a:lnTo>
                    <a:pt x="301143" y="52243"/>
                  </a:lnTo>
                  <a:lnTo>
                    <a:pt x="328563" y="88023"/>
                  </a:lnTo>
                  <a:lnTo>
                    <a:pt x="346193" y="129956"/>
                  </a:lnTo>
                  <a:lnTo>
                    <a:pt x="352425" y="176224"/>
                  </a:lnTo>
                  <a:lnTo>
                    <a:pt x="346186" y="223365"/>
                  </a:lnTo>
                  <a:lnTo>
                    <a:pt x="328550" y="265541"/>
                  </a:lnTo>
                  <a:lnTo>
                    <a:pt x="301126" y="301143"/>
                  </a:lnTo>
                  <a:lnTo>
                    <a:pt x="265520" y="328563"/>
                  </a:lnTo>
                  <a:lnTo>
                    <a:pt x="250578" y="334808"/>
                  </a:lnTo>
                  <a:close/>
                </a:path>
              </a:pathLst>
            </a:custGeom>
            <a:solidFill>
              <a:srgbClr val="3C3C3C"/>
            </a:solidFill>
          </p:spPr>
          <p:txBody>
            <a:bodyPr wrap="square" lIns="0" tIns="0" rIns="0" bIns="0" rtlCol="0"/>
            <a:lstStyle/>
            <a:p>
              <a:endParaRPr/>
            </a:p>
          </p:txBody>
        </p:sp>
        <p:pic>
          <p:nvPicPr>
            <p:cNvPr id="44" name="object 44"/>
            <p:cNvPicPr/>
            <p:nvPr/>
          </p:nvPicPr>
          <p:blipFill>
            <a:blip r:embed="rId6" cstate="print"/>
            <a:stretch>
              <a:fillRect/>
            </a:stretch>
          </p:blipFill>
          <p:spPr>
            <a:xfrm>
              <a:off x="16601899" y="6351939"/>
              <a:ext cx="206419" cy="206420"/>
            </a:xfrm>
            <a:prstGeom prst="rect">
              <a:avLst/>
            </a:prstGeom>
          </p:spPr>
        </p:pic>
        <p:sp>
          <p:nvSpPr>
            <p:cNvPr id="45" name="object 45"/>
            <p:cNvSpPr/>
            <p:nvPr/>
          </p:nvSpPr>
          <p:spPr>
            <a:xfrm>
              <a:off x="15831516" y="6209309"/>
              <a:ext cx="1521460" cy="3618229"/>
            </a:xfrm>
            <a:custGeom>
              <a:avLst/>
              <a:gdLst/>
              <a:ahLst/>
              <a:cxnLst/>
              <a:rect l="l" t="t" r="r" b="b"/>
              <a:pathLst>
                <a:path w="1521459" h="3618229">
                  <a:moveTo>
                    <a:pt x="55118" y="3589629"/>
                  </a:moveTo>
                  <a:lnTo>
                    <a:pt x="53174" y="3579418"/>
                  </a:lnTo>
                  <a:lnTo>
                    <a:pt x="47193" y="3569893"/>
                  </a:lnTo>
                  <a:lnTo>
                    <a:pt x="38379" y="3563429"/>
                  </a:lnTo>
                  <a:lnTo>
                    <a:pt x="27686" y="3561054"/>
                  </a:lnTo>
                  <a:lnTo>
                    <a:pt x="16992" y="3563429"/>
                  </a:lnTo>
                  <a:lnTo>
                    <a:pt x="8178" y="3569893"/>
                  </a:lnTo>
                  <a:lnTo>
                    <a:pt x="2197" y="3579418"/>
                  </a:lnTo>
                  <a:lnTo>
                    <a:pt x="0" y="3590988"/>
                  </a:lnTo>
                  <a:lnTo>
                    <a:pt x="0" y="3596424"/>
                  </a:lnTo>
                  <a:lnTo>
                    <a:pt x="2514" y="3604590"/>
                  </a:lnTo>
                  <a:lnTo>
                    <a:pt x="12573" y="3615474"/>
                  </a:lnTo>
                  <a:lnTo>
                    <a:pt x="20129" y="3618204"/>
                  </a:lnTo>
                  <a:lnTo>
                    <a:pt x="27686" y="3618204"/>
                  </a:lnTo>
                  <a:lnTo>
                    <a:pt x="38379" y="3615817"/>
                  </a:lnTo>
                  <a:lnTo>
                    <a:pt x="47193" y="3609352"/>
                  </a:lnTo>
                  <a:lnTo>
                    <a:pt x="53174" y="3599827"/>
                  </a:lnTo>
                  <a:lnTo>
                    <a:pt x="55118" y="3589629"/>
                  </a:lnTo>
                  <a:close/>
                </a:path>
                <a:path w="1521459" h="3618229">
                  <a:moveTo>
                    <a:pt x="55372" y="3588270"/>
                  </a:moveTo>
                  <a:lnTo>
                    <a:pt x="55118" y="3589629"/>
                  </a:lnTo>
                  <a:lnTo>
                    <a:pt x="55372" y="3590988"/>
                  </a:lnTo>
                  <a:lnTo>
                    <a:pt x="55372" y="3588270"/>
                  </a:lnTo>
                  <a:close/>
                </a:path>
                <a:path w="1521459" h="3618229">
                  <a:moveTo>
                    <a:pt x="203644" y="3589642"/>
                  </a:moveTo>
                  <a:lnTo>
                    <a:pt x="201701" y="3579431"/>
                  </a:lnTo>
                  <a:lnTo>
                    <a:pt x="195719" y="3569906"/>
                  </a:lnTo>
                  <a:lnTo>
                    <a:pt x="186905" y="3563442"/>
                  </a:lnTo>
                  <a:lnTo>
                    <a:pt x="176212" y="3561054"/>
                  </a:lnTo>
                  <a:lnTo>
                    <a:pt x="165506" y="3563442"/>
                  </a:lnTo>
                  <a:lnTo>
                    <a:pt x="156705" y="3569906"/>
                  </a:lnTo>
                  <a:lnTo>
                    <a:pt x="150723" y="3579431"/>
                  </a:lnTo>
                  <a:lnTo>
                    <a:pt x="148513" y="3590988"/>
                  </a:lnTo>
                  <a:lnTo>
                    <a:pt x="148513" y="3596436"/>
                  </a:lnTo>
                  <a:lnTo>
                    <a:pt x="151028" y="3604603"/>
                  </a:lnTo>
                  <a:lnTo>
                    <a:pt x="161099" y="3615486"/>
                  </a:lnTo>
                  <a:lnTo>
                    <a:pt x="168656" y="3618204"/>
                  </a:lnTo>
                  <a:lnTo>
                    <a:pt x="176199" y="3618204"/>
                  </a:lnTo>
                  <a:lnTo>
                    <a:pt x="186905" y="3615829"/>
                  </a:lnTo>
                  <a:lnTo>
                    <a:pt x="195719" y="3609365"/>
                  </a:lnTo>
                  <a:lnTo>
                    <a:pt x="201688" y="3599840"/>
                  </a:lnTo>
                  <a:lnTo>
                    <a:pt x="203644" y="3589642"/>
                  </a:lnTo>
                  <a:close/>
                </a:path>
                <a:path w="1521459" h="3618229">
                  <a:moveTo>
                    <a:pt x="203898" y="3588270"/>
                  </a:moveTo>
                  <a:lnTo>
                    <a:pt x="203644" y="3589642"/>
                  </a:lnTo>
                  <a:lnTo>
                    <a:pt x="203898" y="3591001"/>
                  </a:lnTo>
                  <a:lnTo>
                    <a:pt x="203898" y="3588270"/>
                  </a:lnTo>
                  <a:close/>
                </a:path>
                <a:path w="1521459" h="3618229">
                  <a:moveTo>
                    <a:pt x="352158" y="3589655"/>
                  </a:moveTo>
                  <a:lnTo>
                    <a:pt x="350215" y="3579444"/>
                  </a:lnTo>
                  <a:lnTo>
                    <a:pt x="344233" y="3569919"/>
                  </a:lnTo>
                  <a:lnTo>
                    <a:pt x="335432" y="3563455"/>
                  </a:lnTo>
                  <a:lnTo>
                    <a:pt x="324726" y="3561067"/>
                  </a:lnTo>
                  <a:lnTo>
                    <a:pt x="314032" y="3563455"/>
                  </a:lnTo>
                  <a:lnTo>
                    <a:pt x="305219" y="3569919"/>
                  </a:lnTo>
                  <a:lnTo>
                    <a:pt x="299237" y="3579444"/>
                  </a:lnTo>
                  <a:lnTo>
                    <a:pt x="297040" y="3591001"/>
                  </a:lnTo>
                  <a:lnTo>
                    <a:pt x="299554" y="3596449"/>
                  </a:lnTo>
                  <a:lnTo>
                    <a:pt x="302069" y="3604615"/>
                  </a:lnTo>
                  <a:lnTo>
                    <a:pt x="307111" y="3610051"/>
                  </a:lnTo>
                  <a:lnTo>
                    <a:pt x="309626" y="3615499"/>
                  </a:lnTo>
                  <a:lnTo>
                    <a:pt x="317169" y="3618217"/>
                  </a:lnTo>
                  <a:lnTo>
                    <a:pt x="324726" y="3618217"/>
                  </a:lnTo>
                  <a:lnTo>
                    <a:pt x="335419" y="3615842"/>
                  </a:lnTo>
                  <a:lnTo>
                    <a:pt x="344233" y="3609378"/>
                  </a:lnTo>
                  <a:lnTo>
                    <a:pt x="350215" y="3599853"/>
                  </a:lnTo>
                  <a:lnTo>
                    <a:pt x="352158" y="3589655"/>
                  </a:lnTo>
                  <a:close/>
                </a:path>
                <a:path w="1521459" h="3618229">
                  <a:moveTo>
                    <a:pt x="352425" y="3588283"/>
                  </a:moveTo>
                  <a:lnTo>
                    <a:pt x="352158" y="3589655"/>
                  </a:lnTo>
                  <a:lnTo>
                    <a:pt x="352412" y="3591014"/>
                  </a:lnTo>
                  <a:lnTo>
                    <a:pt x="352425" y="3588283"/>
                  </a:lnTo>
                  <a:close/>
                </a:path>
                <a:path w="1521459" h="3618229">
                  <a:moveTo>
                    <a:pt x="1224114" y="28587"/>
                  </a:moveTo>
                  <a:lnTo>
                    <a:pt x="1222171" y="18376"/>
                  </a:lnTo>
                  <a:lnTo>
                    <a:pt x="1216202" y="8851"/>
                  </a:lnTo>
                  <a:lnTo>
                    <a:pt x="1207389" y="2387"/>
                  </a:lnTo>
                  <a:lnTo>
                    <a:pt x="1196682" y="0"/>
                  </a:lnTo>
                  <a:lnTo>
                    <a:pt x="1185989" y="2387"/>
                  </a:lnTo>
                  <a:lnTo>
                    <a:pt x="1177175" y="8851"/>
                  </a:lnTo>
                  <a:lnTo>
                    <a:pt x="1171206" y="18376"/>
                  </a:lnTo>
                  <a:lnTo>
                    <a:pt x="1168996" y="29933"/>
                  </a:lnTo>
                  <a:lnTo>
                    <a:pt x="1168996" y="35382"/>
                  </a:lnTo>
                  <a:lnTo>
                    <a:pt x="1171511" y="43548"/>
                  </a:lnTo>
                  <a:lnTo>
                    <a:pt x="1181582" y="54432"/>
                  </a:lnTo>
                  <a:lnTo>
                    <a:pt x="1189139" y="57150"/>
                  </a:lnTo>
                  <a:lnTo>
                    <a:pt x="1196682" y="57150"/>
                  </a:lnTo>
                  <a:lnTo>
                    <a:pt x="1207389" y="54775"/>
                  </a:lnTo>
                  <a:lnTo>
                    <a:pt x="1216190" y="48310"/>
                  </a:lnTo>
                  <a:lnTo>
                    <a:pt x="1222171" y="38785"/>
                  </a:lnTo>
                  <a:lnTo>
                    <a:pt x="1224114" y="28587"/>
                  </a:lnTo>
                  <a:close/>
                </a:path>
                <a:path w="1521459" h="3618229">
                  <a:moveTo>
                    <a:pt x="1224381" y="27216"/>
                  </a:moveTo>
                  <a:lnTo>
                    <a:pt x="1224114" y="28587"/>
                  </a:lnTo>
                  <a:lnTo>
                    <a:pt x="1224381" y="29946"/>
                  </a:lnTo>
                  <a:lnTo>
                    <a:pt x="1224381" y="27216"/>
                  </a:lnTo>
                  <a:close/>
                </a:path>
                <a:path w="1521459" h="3618229">
                  <a:moveTo>
                    <a:pt x="1372641" y="28587"/>
                  </a:moveTo>
                  <a:lnTo>
                    <a:pt x="1370698" y="18389"/>
                  </a:lnTo>
                  <a:lnTo>
                    <a:pt x="1364716" y="8864"/>
                  </a:lnTo>
                  <a:lnTo>
                    <a:pt x="1355915" y="2400"/>
                  </a:lnTo>
                  <a:lnTo>
                    <a:pt x="1345209" y="12"/>
                  </a:lnTo>
                  <a:lnTo>
                    <a:pt x="1334516" y="2400"/>
                  </a:lnTo>
                  <a:lnTo>
                    <a:pt x="1325702" y="8864"/>
                  </a:lnTo>
                  <a:lnTo>
                    <a:pt x="1319720" y="18389"/>
                  </a:lnTo>
                  <a:lnTo>
                    <a:pt x="1317523" y="29946"/>
                  </a:lnTo>
                  <a:lnTo>
                    <a:pt x="1317523" y="35394"/>
                  </a:lnTo>
                  <a:lnTo>
                    <a:pt x="1320038" y="43561"/>
                  </a:lnTo>
                  <a:lnTo>
                    <a:pt x="1330109" y="54444"/>
                  </a:lnTo>
                  <a:lnTo>
                    <a:pt x="1337652" y="57162"/>
                  </a:lnTo>
                  <a:lnTo>
                    <a:pt x="1345209" y="57162"/>
                  </a:lnTo>
                  <a:lnTo>
                    <a:pt x="1355902" y="54787"/>
                  </a:lnTo>
                  <a:lnTo>
                    <a:pt x="1364716" y="48323"/>
                  </a:lnTo>
                  <a:lnTo>
                    <a:pt x="1370698" y="38798"/>
                  </a:lnTo>
                  <a:lnTo>
                    <a:pt x="1372641" y="28587"/>
                  </a:lnTo>
                  <a:close/>
                </a:path>
                <a:path w="1521459" h="3618229">
                  <a:moveTo>
                    <a:pt x="1372895" y="27228"/>
                  </a:moveTo>
                  <a:lnTo>
                    <a:pt x="1372641" y="28587"/>
                  </a:lnTo>
                  <a:lnTo>
                    <a:pt x="1372895" y="29959"/>
                  </a:lnTo>
                  <a:lnTo>
                    <a:pt x="1372895" y="27228"/>
                  </a:lnTo>
                  <a:close/>
                </a:path>
                <a:path w="1521459" h="3618229">
                  <a:moveTo>
                    <a:pt x="1521167" y="28600"/>
                  </a:moveTo>
                  <a:lnTo>
                    <a:pt x="1519224" y="18402"/>
                  </a:lnTo>
                  <a:lnTo>
                    <a:pt x="1513243" y="8877"/>
                  </a:lnTo>
                  <a:lnTo>
                    <a:pt x="1504429" y="2413"/>
                  </a:lnTo>
                  <a:lnTo>
                    <a:pt x="1493735" y="25"/>
                  </a:lnTo>
                  <a:lnTo>
                    <a:pt x="1483029" y="2400"/>
                  </a:lnTo>
                  <a:lnTo>
                    <a:pt x="1474228" y="8864"/>
                  </a:lnTo>
                  <a:lnTo>
                    <a:pt x="1468247" y="18389"/>
                  </a:lnTo>
                  <a:lnTo>
                    <a:pt x="1466037" y="29959"/>
                  </a:lnTo>
                  <a:lnTo>
                    <a:pt x="1468564" y="35407"/>
                  </a:lnTo>
                  <a:lnTo>
                    <a:pt x="1471079" y="43561"/>
                  </a:lnTo>
                  <a:lnTo>
                    <a:pt x="1476108" y="49009"/>
                  </a:lnTo>
                  <a:lnTo>
                    <a:pt x="1478622" y="54457"/>
                  </a:lnTo>
                  <a:lnTo>
                    <a:pt x="1486179" y="57175"/>
                  </a:lnTo>
                  <a:lnTo>
                    <a:pt x="1493735" y="57175"/>
                  </a:lnTo>
                  <a:lnTo>
                    <a:pt x="1504429" y="54800"/>
                  </a:lnTo>
                  <a:lnTo>
                    <a:pt x="1513243" y="48336"/>
                  </a:lnTo>
                  <a:lnTo>
                    <a:pt x="1519224" y="38811"/>
                  </a:lnTo>
                  <a:lnTo>
                    <a:pt x="1521167" y="28600"/>
                  </a:lnTo>
                  <a:close/>
                </a:path>
                <a:path w="1521459" h="3618229">
                  <a:moveTo>
                    <a:pt x="1521421" y="27241"/>
                  </a:moveTo>
                  <a:lnTo>
                    <a:pt x="1521167" y="28600"/>
                  </a:lnTo>
                  <a:lnTo>
                    <a:pt x="1521421" y="29959"/>
                  </a:lnTo>
                  <a:lnTo>
                    <a:pt x="1521421" y="27241"/>
                  </a:lnTo>
                  <a:close/>
                </a:path>
              </a:pathLst>
            </a:custGeom>
            <a:solidFill>
              <a:srgbClr val="3C3C3C"/>
            </a:solidFill>
          </p:spPr>
          <p:txBody>
            <a:bodyPr wrap="square" lIns="0" tIns="0" rIns="0" bIns="0" rtlCol="0"/>
            <a:lstStyle/>
            <a:p>
              <a:endParaRPr/>
            </a:p>
          </p:txBody>
        </p:sp>
        <p:sp>
          <p:nvSpPr>
            <p:cNvPr id="46" name="object 46"/>
            <p:cNvSpPr/>
            <p:nvPr/>
          </p:nvSpPr>
          <p:spPr>
            <a:xfrm>
              <a:off x="16706660" y="0"/>
              <a:ext cx="19685" cy="4639945"/>
            </a:xfrm>
            <a:custGeom>
              <a:avLst/>
              <a:gdLst/>
              <a:ahLst/>
              <a:cxnLst/>
              <a:rect l="l" t="t" r="r" b="b"/>
              <a:pathLst>
                <a:path w="19684" h="4639945">
                  <a:moveTo>
                    <a:pt x="19126" y="0"/>
                  </a:moveTo>
                  <a:lnTo>
                    <a:pt x="0" y="0"/>
                  </a:lnTo>
                  <a:lnTo>
                    <a:pt x="0" y="4639576"/>
                  </a:lnTo>
                  <a:lnTo>
                    <a:pt x="19126" y="4639576"/>
                  </a:lnTo>
                  <a:lnTo>
                    <a:pt x="19126" y="0"/>
                  </a:lnTo>
                  <a:close/>
                </a:path>
              </a:pathLst>
            </a:custGeom>
            <a:solidFill>
              <a:srgbClr val="000000"/>
            </a:solidFill>
          </p:spPr>
          <p:txBody>
            <a:bodyPr wrap="square" lIns="0" tIns="0" rIns="0" bIns="0" rtlCol="0"/>
            <a:lstStyle/>
            <a:p>
              <a:endParaRPr/>
            </a:p>
          </p:txBody>
        </p:sp>
        <p:pic>
          <p:nvPicPr>
            <p:cNvPr id="47" name="object 47"/>
            <p:cNvPicPr/>
            <p:nvPr/>
          </p:nvPicPr>
          <p:blipFill>
            <a:blip r:embed="rId7" cstate="print"/>
            <a:stretch>
              <a:fillRect/>
            </a:stretch>
          </p:blipFill>
          <p:spPr>
            <a:xfrm>
              <a:off x="16600141" y="2809198"/>
              <a:ext cx="228600" cy="228599"/>
            </a:xfrm>
            <a:prstGeom prst="rect">
              <a:avLst/>
            </a:prstGeom>
          </p:spPr>
        </p:pic>
        <p:pic>
          <p:nvPicPr>
            <p:cNvPr id="48" name="object 48"/>
            <p:cNvPicPr/>
            <p:nvPr/>
          </p:nvPicPr>
          <p:blipFill>
            <a:blip r:embed="rId8" cstate="print"/>
            <a:stretch>
              <a:fillRect/>
            </a:stretch>
          </p:blipFill>
          <p:spPr>
            <a:xfrm>
              <a:off x="16611000" y="671093"/>
              <a:ext cx="228600" cy="228599"/>
            </a:xfrm>
            <a:prstGeom prst="rect">
              <a:avLst/>
            </a:prstGeom>
          </p:spPr>
        </p:pic>
      </p:grpSp>
      <p:sp>
        <p:nvSpPr>
          <p:cNvPr id="54" name="TextBox 53">
            <a:extLst>
              <a:ext uri="{FF2B5EF4-FFF2-40B4-BE49-F238E27FC236}">
                <a16:creationId xmlns:a16="http://schemas.microsoft.com/office/drawing/2014/main" id="{B53D5A59-3733-3703-D64C-58384E07646F}"/>
              </a:ext>
            </a:extLst>
          </p:cNvPr>
          <p:cNvSpPr txBox="1"/>
          <p:nvPr/>
        </p:nvSpPr>
        <p:spPr>
          <a:xfrm>
            <a:off x="2345202" y="1402991"/>
            <a:ext cx="10489585" cy="8710077"/>
          </a:xfrm>
          <a:prstGeom prst="rect">
            <a:avLst/>
          </a:prstGeom>
          <a:noFill/>
        </p:spPr>
        <p:txBody>
          <a:bodyPr wrap="square">
            <a:spAutoFit/>
          </a:bodyPr>
          <a:lstStyle/>
          <a:p>
            <a:r>
              <a:rPr lang="en-US" sz="3500" dirty="0"/>
              <a:t>The word “vote” means to choose from a list, to elect or to determine. The main goal of voting is to come up with the leaders of the people’s choice. Online voting is as an election system that utilizes the internet to ensure access to a domain or website and allows the eligible voters to cast their secure and secret ballot electronically. Most countries, India not being an exception have problems when it comes to voting. Some of the problems are inadequate polling materials, insecure or inaccessible polling stations and inexperienced polling staff. The online voting/polling systems is used to tackle the above-mentioned problems. However, the users/citizens shall be given ample of time during the voting period. They must also be introduced to the concept of online election before-hand.</a:t>
            </a:r>
            <a:endParaRPr lang="en-IN" sz="3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897438" y="1503936"/>
            <a:ext cx="6390640" cy="6997700"/>
            <a:chOff x="11897438" y="1503936"/>
            <a:chExt cx="6390640" cy="6997700"/>
          </a:xfrm>
        </p:grpSpPr>
        <p:pic>
          <p:nvPicPr>
            <p:cNvPr id="3" name="object 3"/>
            <p:cNvPicPr/>
            <p:nvPr/>
          </p:nvPicPr>
          <p:blipFill>
            <a:blip r:embed="rId2" cstate="print"/>
            <a:stretch>
              <a:fillRect/>
            </a:stretch>
          </p:blipFill>
          <p:spPr>
            <a:xfrm>
              <a:off x="11897438" y="1503936"/>
              <a:ext cx="6390561" cy="6997700"/>
            </a:xfrm>
            <a:prstGeom prst="rect">
              <a:avLst/>
            </a:prstGeom>
          </p:spPr>
        </p:pic>
        <p:sp>
          <p:nvSpPr>
            <p:cNvPr id="4" name="object 4"/>
            <p:cNvSpPr/>
            <p:nvPr/>
          </p:nvSpPr>
          <p:spPr>
            <a:xfrm>
              <a:off x="16005681" y="2581186"/>
              <a:ext cx="2282825" cy="3355340"/>
            </a:xfrm>
            <a:custGeom>
              <a:avLst/>
              <a:gdLst/>
              <a:ahLst/>
              <a:cxnLst/>
              <a:rect l="l" t="t" r="r" b="b"/>
              <a:pathLst>
                <a:path w="2282825" h="3355340">
                  <a:moveTo>
                    <a:pt x="2282319" y="3354816"/>
                  </a:moveTo>
                  <a:lnTo>
                    <a:pt x="0" y="2426936"/>
                  </a:lnTo>
                  <a:lnTo>
                    <a:pt x="2050370" y="0"/>
                  </a:lnTo>
                  <a:lnTo>
                    <a:pt x="2087933" y="33280"/>
                  </a:lnTo>
                  <a:lnTo>
                    <a:pt x="2124885" y="66987"/>
                  </a:lnTo>
                  <a:lnTo>
                    <a:pt x="2161224" y="101114"/>
                  </a:lnTo>
                  <a:lnTo>
                    <a:pt x="2196948" y="135655"/>
                  </a:lnTo>
                  <a:lnTo>
                    <a:pt x="2232057" y="170604"/>
                  </a:lnTo>
                  <a:lnTo>
                    <a:pt x="2266547" y="205953"/>
                  </a:lnTo>
                  <a:lnTo>
                    <a:pt x="2282319" y="222597"/>
                  </a:lnTo>
                  <a:lnTo>
                    <a:pt x="2282319" y="3354816"/>
                  </a:lnTo>
                  <a:close/>
                </a:path>
              </a:pathLst>
            </a:custGeom>
            <a:solidFill>
              <a:srgbClr val="FFFFFF"/>
            </a:solidFill>
          </p:spPr>
          <p:txBody>
            <a:bodyPr wrap="square" lIns="0" tIns="0" rIns="0" bIns="0" rtlCol="0"/>
            <a:lstStyle/>
            <a:p>
              <a:endParaRPr/>
            </a:p>
          </p:txBody>
        </p:sp>
        <p:sp>
          <p:nvSpPr>
            <p:cNvPr id="5" name="object 5"/>
            <p:cNvSpPr/>
            <p:nvPr/>
          </p:nvSpPr>
          <p:spPr>
            <a:xfrm>
              <a:off x="13657745" y="2466212"/>
              <a:ext cx="2700655" cy="3971925"/>
            </a:xfrm>
            <a:custGeom>
              <a:avLst/>
              <a:gdLst/>
              <a:ahLst/>
              <a:cxnLst/>
              <a:rect l="l" t="t" r="r" b="b"/>
              <a:pathLst>
                <a:path w="2700655" h="3971925">
                  <a:moveTo>
                    <a:pt x="830160" y="3966578"/>
                  </a:moveTo>
                  <a:lnTo>
                    <a:pt x="827659" y="3961587"/>
                  </a:lnTo>
                  <a:lnTo>
                    <a:pt x="827659" y="3954081"/>
                  </a:lnTo>
                  <a:lnTo>
                    <a:pt x="822655" y="3949090"/>
                  </a:lnTo>
                  <a:lnTo>
                    <a:pt x="10007" y="3949090"/>
                  </a:lnTo>
                  <a:lnTo>
                    <a:pt x="2501" y="3949090"/>
                  </a:lnTo>
                  <a:lnTo>
                    <a:pt x="0" y="3954081"/>
                  </a:lnTo>
                  <a:lnTo>
                    <a:pt x="0" y="3966578"/>
                  </a:lnTo>
                  <a:lnTo>
                    <a:pt x="5003" y="3971582"/>
                  </a:lnTo>
                  <a:lnTo>
                    <a:pt x="825157" y="3971582"/>
                  </a:lnTo>
                  <a:lnTo>
                    <a:pt x="830160" y="3966578"/>
                  </a:lnTo>
                  <a:close/>
                </a:path>
                <a:path w="2700655" h="3971925">
                  <a:moveTo>
                    <a:pt x="830160" y="3829113"/>
                  </a:moveTo>
                  <a:lnTo>
                    <a:pt x="827659" y="3824122"/>
                  </a:lnTo>
                  <a:lnTo>
                    <a:pt x="827659" y="3816616"/>
                  </a:lnTo>
                  <a:lnTo>
                    <a:pt x="822655" y="3811625"/>
                  </a:lnTo>
                  <a:lnTo>
                    <a:pt x="10007" y="3811625"/>
                  </a:lnTo>
                  <a:lnTo>
                    <a:pt x="2501" y="3811625"/>
                  </a:lnTo>
                  <a:lnTo>
                    <a:pt x="0" y="3816616"/>
                  </a:lnTo>
                  <a:lnTo>
                    <a:pt x="0" y="3829113"/>
                  </a:lnTo>
                  <a:lnTo>
                    <a:pt x="5003" y="3834117"/>
                  </a:lnTo>
                  <a:lnTo>
                    <a:pt x="825157" y="3834117"/>
                  </a:lnTo>
                  <a:lnTo>
                    <a:pt x="830160" y="3829113"/>
                  </a:lnTo>
                  <a:close/>
                </a:path>
                <a:path w="2700655" h="3971925">
                  <a:moveTo>
                    <a:pt x="830160" y="3691648"/>
                  </a:moveTo>
                  <a:lnTo>
                    <a:pt x="827659" y="3686645"/>
                  </a:lnTo>
                  <a:lnTo>
                    <a:pt x="827659" y="3679152"/>
                  </a:lnTo>
                  <a:lnTo>
                    <a:pt x="822655" y="3676650"/>
                  </a:lnTo>
                  <a:lnTo>
                    <a:pt x="10007" y="3676650"/>
                  </a:lnTo>
                  <a:lnTo>
                    <a:pt x="2501" y="3676650"/>
                  </a:lnTo>
                  <a:lnTo>
                    <a:pt x="0" y="3681653"/>
                  </a:lnTo>
                  <a:lnTo>
                    <a:pt x="0" y="3691648"/>
                  </a:lnTo>
                  <a:lnTo>
                    <a:pt x="5003" y="3696652"/>
                  </a:lnTo>
                  <a:lnTo>
                    <a:pt x="825157" y="3696652"/>
                  </a:lnTo>
                  <a:lnTo>
                    <a:pt x="830160" y="3691648"/>
                  </a:lnTo>
                  <a:close/>
                </a:path>
                <a:path w="2700655" h="3971925">
                  <a:moveTo>
                    <a:pt x="2700490" y="417410"/>
                  </a:moveTo>
                  <a:lnTo>
                    <a:pt x="2695498" y="414909"/>
                  </a:lnTo>
                  <a:lnTo>
                    <a:pt x="2687993" y="412407"/>
                  </a:lnTo>
                  <a:lnTo>
                    <a:pt x="1882851" y="412407"/>
                  </a:lnTo>
                  <a:lnTo>
                    <a:pt x="1875345" y="412407"/>
                  </a:lnTo>
                  <a:lnTo>
                    <a:pt x="1872843" y="417410"/>
                  </a:lnTo>
                  <a:lnTo>
                    <a:pt x="1872843" y="432409"/>
                  </a:lnTo>
                  <a:lnTo>
                    <a:pt x="1877847" y="434898"/>
                  </a:lnTo>
                  <a:lnTo>
                    <a:pt x="2695498" y="434898"/>
                  </a:lnTo>
                  <a:lnTo>
                    <a:pt x="2700490" y="429907"/>
                  </a:lnTo>
                  <a:lnTo>
                    <a:pt x="2700490" y="417410"/>
                  </a:lnTo>
                  <a:close/>
                </a:path>
                <a:path w="2700655" h="3971925">
                  <a:moveTo>
                    <a:pt x="2700490" y="282435"/>
                  </a:moveTo>
                  <a:lnTo>
                    <a:pt x="2695498" y="277444"/>
                  </a:lnTo>
                  <a:lnTo>
                    <a:pt x="2687993" y="274942"/>
                  </a:lnTo>
                  <a:lnTo>
                    <a:pt x="1882851" y="274942"/>
                  </a:lnTo>
                  <a:lnTo>
                    <a:pt x="1875345" y="274942"/>
                  </a:lnTo>
                  <a:lnTo>
                    <a:pt x="1872843" y="279946"/>
                  </a:lnTo>
                  <a:lnTo>
                    <a:pt x="1872843" y="294932"/>
                  </a:lnTo>
                  <a:lnTo>
                    <a:pt x="1877847" y="299935"/>
                  </a:lnTo>
                  <a:lnTo>
                    <a:pt x="1882851" y="297434"/>
                  </a:lnTo>
                  <a:lnTo>
                    <a:pt x="2695498" y="297434"/>
                  </a:lnTo>
                  <a:lnTo>
                    <a:pt x="2700490" y="292442"/>
                  </a:lnTo>
                  <a:lnTo>
                    <a:pt x="2700490" y="282435"/>
                  </a:lnTo>
                  <a:close/>
                </a:path>
                <a:path w="2700655" h="3971925">
                  <a:moveTo>
                    <a:pt x="2700490" y="142468"/>
                  </a:moveTo>
                  <a:lnTo>
                    <a:pt x="2695498" y="137477"/>
                  </a:lnTo>
                  <a:lnTo>
                    <a:pt x="1882851" y="137477"/>
                  </a:lnTo>
                  <a:lnTo>
                    <a:pt x="1875345" y="137477"/>
                  </a:lnTo>
                  <a:lnTo>
                    <a:pt x="1872843" y="142468"/>
                  </a:lnTo>
                  <a:lnTo>
                    <a:pt x="1872843" y="154965"/>
                  </a:lnTo>
                  <a:lnTo>
                    <a:pt x="1877847" y="159969"/>
                  </a:lnTo>
                  <a:lnTo>
                    <a:pt x="2695498" y="159969"/>
                  </a:lnTo>
                  <a:lnTo>
                    <a:pt x="2700490" y="154965"/>
                  </a:lnTo>
                  <a:lnTo>
                    <a:pt x="2700490" y="142468"/>
                  </a:lnTo>
                  <a:close/>
                </a:path>
                <a:path w="2700655" h="3971925">
                  <a:moveTo>
                    <a:pt x="2700490" y="5003"/>
                  </a:moveTo>
                  <a:lnTo>
                    <a:pt x="2695498" y="0"/>
                  </a:lnTo>
                  <a:lnTo>
                    <a:pt x="1882851" y="0"/>
                  </a:lnTo>
                  <a:lnTo>
                    <a:pt x="1875345" y="0"/>
                  </a:lnTo>
                  <a:lnTo>
                    <a:pt x="1872843" y="5003"/>
                  </a:lnTo>
                  <a:lnTo>
                    <a:pt x="1872843" y="17500"/>
                  </a:lnTo>
                  <a:lnTo>
                    <a:pt x="1877847" y="22504"/>
                  </a:lnTo>
                  <a:lnTo>
                    <a:pt x="2695498" y="22504"/>
                  </a:lnTo>
                  <a:lnTo>
                    <a:pt x="2700490" y="17500"/>
                  </a:lnTo>
                  <a:lnTo>
                    <a:pt x="2700490" y="5003"/>
                  </a:lnTo>
                  <a:close/>
                </a:path>
              </a:pathLst>
            </a:custGeom>
            <a:solidFill>
              <a:srgbClr val="3C3C3C"/>
            </a:solidFill>
          </p:spPr>
          <p:txBody>
            <a:bodyPr wrap="square" lIns="0" tIns="0" rIns="0" bIns="0" rtlCol="0"/>
            <a:lstStyle/>
            <a:p>
              <a:endParaRPr/>
            </a:p>
          </p:txBody>
        </p:sp>
        <p:pic>
          <p:nvPicPr>
            <p:cNvPr id="6" name="object 6"/>
            <p:cNvPicPr/>
            <p:nvPr/>
          </p:nvPicPr>
          <p:blipFill>
            <a:blip r:embed="rId3" cstate="print"/>
            <a:stretch>
              <a:fillRect/>
            </a:stretch>
          </p:blipFill>
          <p:spPr>
            <a:xfrm>
              <a:off x="13247683" y="2053808"/>
              <a:ext cx="5040317" cy="6241960"/>
            </a:xfrm>
            <a:prstGeom prst="rect">
              <a:avLst/>
            </a:prstGeom>
          </p:spPr>
        </p:pic>
      </p:grpSp>
      <p:sp>
        <p:nvSpPr>
          <p:cNvPr id="7" name="object 7"/>
          <p:cNvSpPr txBox="1">
            <a:spLocks noGrp="1"/>
          </p:cNvSpPr>
          <p:nvPr>
            <p:ph type="title"/>
          </p:nvPr>
        </p:nvSpPr>
        <p:spPr>
          <a:xfrm>
            <a:off x="3219358" y="222778"/>
            <a:ext cx="8540115" cy="982320"/>
          </a:xfrm>
          <a:prstGeom prst="rect">
            <a:avLst/>
          </a:prstGeom>
        </p:spPr>
        <p:txBody>
          <a:bodyPr vert="horz" wrap="square" lIns="0" tIns="12700" rIns="0" bIns="0" rtlCol="0">
            <a:spAutoFit/>
          </a:bodyPr>
          <a:lstStyle/>
          <a:p>
            <a:pPr marL="12700">
              <a:lnSpc>
                <a:spcPct val="100000"/>
              </a:lnSpc>
              <a:spcBef>
                <a:spcPts val="100"/>
              </a:spcBef>
            </a:pPr>
            <a:r>
              <a:rPr sz="6300" b="1" dirty="0">
                <a:latin typeface="+mj-lt"/>
              </a:rPr>
              <a:t>PROBLEM</a:t>
            </a:r>
            <a:r>
              <a:rPr lang="en-IN" sz="6300" b="1" spc="-625" dirty="0">
                <a:latin typeface="+mj-lt"/>
              </a:rPr>
              <a:t> </a:t>
            </a:r>
            <a:r>
              <a:rPr sz="6300" b="1" dirty="0">
                <a:latin typeface="+mj-lt"/>
              </a:rPr>
              <a:t>STATEMENT</a:t>
            </a:r>
            <a:r>
              <a:rPr sz="6300" b="1" spc="-825" dirty="0">
                <a:latin typeface="+mj-lt"/>
              </a:rPr>
              <a:t>:</a:t>
            </a:r>
            <a:endParaRPr sz="6300" b="1" dirty="0">
              <a:latin typeface="+mj-lt"/>
            </a:endParaRPr>
          </a:p>
        </p:txBody>
      </p:sp>
      <p:sp>
        <p:nvSpPr>
          <p:cNvPr id="8" name="object 8"/>
          <p:cNvSpPr txBox="1"/>
          <p:nvPr/>
        </p:nvSpPr>
        <p:spPr>
          <a:xfrm>
            <a:off x="3145225" y="1562975"/>
            <a:ext cx="10626725" cy="8200835"/>
          </a:xfrm>
          <a:prstGeom prst="rect">
            <a:avLst/>
          </a:prstGeom>
        </p:spPr>
        <p:txBody>
          <a:bodyPr vert="horz" wrap="square" lIns="0" tIns="101600" rIns="0" bIns="0" rtlCol="0">
            <a:spAutoFit/>
          </a:bodyPr>
          <a:lstStyle/>
          <a:p>
            <a:pPr marL="12700" marR="5080" algn="just">
              <a:lnSpc>
                <a:spcPts val="3529"/>
              </a:lnSpc>
              <a:spcBef>
                <a:spcPts val="800"/>
              </a:spcBef>
            </a:pPr>
            <a:r>
              <a:rPr sz="3500" dirty="0">
                <a:solidFill>
                  <a:srgbClr val="606060"/>
                </a:solidFill>
                <a:cs typeface="Tahoma"/>
              </a:rPr>
              <a:t>D</a:t>
            </a:r>
            <a:r>
              <a:rPr sz="3500" dirty="0">
                <a:solidFill>
                  <a:srgbClr val="585858"/>
                </a:solidFill>
                <a:cs typeface="Tahoma"/>
              </a:rPr>
              <a:t>ev</a:t>
            </a:r>
            <a:r>
              <a:rPr sz="3500" dirty="0">
                <a:solidFill>
                  <a:srgbClr val="606060"/>
                </a:solidFill>
                <a:cs typeface="Tahoma"/>
              </a:rPr>
              <a:t>el</a:t>
            </a:r>
            <a:r>
              <a:rPr sz="3500" dirty="0">
                <a:solidFill>
                  <a:srgbClr val="585858"/>
                </a:solidFill>
                <a:cs typeface="Tahoma"/>
              </a:rPr>
              <a:t>op a </a:t>
            </a:r>
            <a:r>
              <a:rPr lang="en-IN" sz="3500" dirty="0">
                <a:solidFill>
                  <a:srgbClr val="585858"/>
                </a:solidFill>
                <a:cs typeface="Tahoma"/>
              </a:rPr>
              <a:t>C </a:t>
            </a:r>
            <a:r>
              <a:rPr sz="3500" dirty="0">
                <a:solidFill>
                  <a:srgbClr val="585858"/>
                </a:solidFill>
                <a:cs typeface="Tahoma"/>
              </a:rPr>
              <a:t>ap</a:t>
            </a:r>
            <a:r>
              <a:rPr sz="3500" dirty="0">
                <a:solidFill>
                  <a:srgbClr val="606060"/>
                </a:solidFill>
                <a:cs typeface="Tahoma"/>
              </a:rPr>
              <a:t>pl</a:t>
            </a:r>
            <a:r>
              <a:rPr sz="3500" dirty="0">
                <a:solidFill>
                  <a:srgbClr val="585858"/>
                </a:solidFill>
                <a:cs typeface="Tahoma"/>
              </a:rPr>
              <a:t>i</a:t>
            </a:r>
            <a:r>
              <a:rPr sz="3500" dirty="0">
                <a:solidFill>
                  <a:srgbClr val="606060"/>
                </a:solidFill>
                <a:cs typeface="Tahoma"/>
              </a:rPr>
              <a:t>catio</a:t>
            </a:r>
            <a:r>
              <a:rPr sz="3500" dirty="0">
                <a:solidFill>
                  <a:srgbClr val="585858"/>
                </a:solidFill>
                <a:cs typeface="Tahoma"/>
              </a:rPr>
              <a:t>n fo</a:t>
            </a:r>
            <a:r>
              <a:rPr sz="3500" dirty="0">
                <a:solidFill>
                  <a:srgbClr val="606060"/>
                </a:solidFill>
                <a:cs typeface="Tahoma"/>
              </a:rPr>
              <a:t>r </a:t>
            </a:r>
            <a:r>
              <a:rPr sz="3500" dirty="0">
                <a:solidFill>
                  <a:srgbClr val="585858"/>
                </a:solidFill>
                <a:cs typeface="Tahoma"/>
              </a:rPr>
              <a:t>a</a:t>
            </a:r>
            <a:r>
              <a:rPr sz="3500" dirty="0">
                <a:solidFill>
                  <a:srgbClr val="606060"/>
                </a:solidFill>
                <a:cs typeface="Tahoma"/>
              </a:rPr>
              <a:t>n O</a:t>
            </a:r>
            <a:r>
              <a:rPr sz="3500" dirty="0">
                <a:solidFill>
                  <a:srgbClr val="585858"/>
                </a:solidFill>
                <a:cs typeface="Tahoma"/>
              </a:rPr>
              <a:t>nlin</a:t>
            </a:r>
            <a:r>
              <a:rPr sz="3500" dirty="0">
                <a:solidFill>
                  <a:srgbClr val="606060"/>
                </a:solidFill>
                <a:cs typeface="Tahoma"/>
              </a:rPr>
              <a:t>e V</a:t>
            </a:r>
            <a:r>
              <a:rPr sz="3500" dirty="0">
                <a:solidFill>
                  <a:srgbClr val="585858"/>
                </a:solidFill>
                <a:cs typeface="Tahoma"/>
              </a:rPr>
              <a:t>o</a:t>
            </a:r>
            <a:r>
              <a:rPr sz="3500" dirty="0">
                <a:solidFill>
                  <a:srgbClr val="606060"/>
                </a:solidFill>
                <a:cs typeface="Tahoma"/>
              </a:rPr>
              <a:t>ti</a:t>
            </a:r>
            <a:r>
              <a:rPr sz="3500" dirty="0">
                <a:solidFill>
                  <a:srgbClr val="585858"/>
                </a:solidFill>
                <a:cs typeface="Tahoma"/>
              </a:rPr>
              <a:t>ng Sy</a:t>
            </a:r>
            <a:r>
              <a:rPr sz="3500" dirty="0">
                <a:solidFill>
                  <a:srgbClr val="606060"/>
                </a:solidFill>
                <a:cs typeface="Tahoma"/>
              </a:rPr>
              <a:t>st</a:t>
            </a:r>
            <a:r>
              <a:rPr sz="3500" dirty="0">
                <a:solidFill>
                  <a:srgbClr val="585858"/>
                </a:solidFill>
                <a:cs typeface="Tahoma"/>
              </a:rPr>
              <a:t>em th</a:t>
            </a:r>
            <a:r>
              <a:rPr sz="3500" dirty="0">
                <a:solidFill>
                  <a:srgbClr val="606060"/>
                </a:solidFill>
                <a:cs typeface="Tahoma"/>
              </a:rPr>
              <a:t>at  a</a:t>
            </a:r>
            <a:r>
              <a:rPr sz="3500" dirty="0">
                <a:solidFill>
                  <a:srgbClr val="585858"/>
                </a:solidFill>
                <a:cs typeface="Tahoma"/>
              </a:rPr>
              <a:t>l</a:t>
            </a:r>
            <a:r>
              <a:rPr sz="3500" dirty="0">
                <a:solidFill>
                  <a:srgbClr val="606060"/>
                </a:solidFill>
                <a:cs typeface="Tahoma"/>
              </a:rPr>
              <a:t>l</a:t>
            </a:r>
            <a:r>
              <a:rPr sz="3500" dirty="0">
                <a:solidFill>
                  <a:srgbClr val="585858"/>
                </a:solidFill>
                <a:cs typeface="Tahoma"/>
              </a:rPr>
              <a:t>ows v</a:t>
            </a:r>
            <a:r>
              <a:rPr sz="3500" dirty="0">
                <a:solidFill>
                  <a:srgbClr val="606060"/>
                </a:solidFill>
                <a:cs typeface="Tahoma"/>
              </a:rPr>
              <a:t>o</a:t>
            </a:r>
            <a:r>
              <a:rPr sz="3500" dirty="0">
                <a:solidFill>
                  <a:srgbClr val="585858"/>
                </a:solidFill>
                <a:cs typeface="Tahoma"/>
              </a:rPr>
              <a:t>t</a:t>
            </a:r>
            <a:r>
              <a:rPr sz="3500" dirty="0">
                <a:solidFill>
                  <a:srgbClr val="606060"/>
                </a:solidFill>
                <a:cs typeface="Tahoma"/>
              </a:rPr>
              <a:t>er</a:t>
            </a:r>
            <a:r>
              <a:rPr sz="3500" dirty="0">
                <a:solidFill>
                  <a:srgbClr val="585858"/>
                </a:solidFill>
                <a:cs typeface="Tahoma"/>
              </a:rPr>
              <a:t>s </a:t>
            </a:r>
            <a:r>
              <a:rPr sz="3500" dirty="0">
                <a:solidFill>
                  <a:srgbClr val="606060"/>
                </a:solidFill>
                <a:cs typeface="Tahoma"/>
              </a:rPr>
              <a:t>t</a:t>
            </a:r>
            <a:r>
              <a:rPr sz="3500" dirty="0">
                <a:solidFill>
                  <a:srgbClr val="585858"/>
                </a:solidFill>
                <a:cs typeface="Tahoma"/>
              </a:rPr>
              <a:t>o ca</a:t>
            </a:r>
            <a:r>
              <a:rPr sz="3500" dirty="0">
                <a:solidFill>
                  <a:srgbClr val="606060"/>
                </a:solidFill>
                <a:cs typeface="Tahoma"/>
              </a:rPr>
              <a:t>st </a:t>
            </a:r>
            <a:r>
              <a:rPr sz="3500" dirty="0">
                <a:solidFill>
                  <a:srgbClr val="585858"/>
                </a:solidFill>
                <a:cs typeface="Tahoma"/>
              </a:rPr>
              <a:t>th</a:t>
            </a:r>
            <a:r>
              <a:rPr sz="3500" dirty="0">
                <a:solidFill>
                  <a:srgbClr val="606060"/>
                </a:solidFill>
                <a:cs typeface="Tahoma"/>
              </a:rPr>
              <a:t>e</a:t>
            </a:r>
            <a:r>
              <a:rPr sz="3500" dirty="0">
                <a:solidFill>
                  <a:srgbClr val="585858"/>
                </a:solidFill>
                <a:cs typeface="Tahoma"/>
              </a:rPr>
              <a:t>i</a:t>
            </a:r>
            <a:r>
              <a:rPr sz="3500" dirty="0">
                <a:solidFill>
                  <a:srgbClr val="606060"/>
                </a:solidFill>
                <a:cs typeface="Tahoma"/>
              </a:rPr>
              <a:t>r v</a:t>
            </a:r>
            <a:r>
              <a:rPr sz="3500" dirty="0">
                <a:solidFill>
                  <a:srgbClr val="585858"/>
                </a:solidFill>
                <a:cs typeface="Tahoma"/>
              </a:rPr>
              <a:t>otes </a:t>
            </a:r>
            <a:r>
              <a:rPr sz="3500" dirty="0">
                <a:solidFill>
                  <a:srgbClr val="606060"/>
                </a:solidFill>
                <a:cs typeface="Tahoma"/>
              </a:rPr>
              <a:t>and pro</a:t>
            </a:r>
            <a:r>
              <a:rPr sz="3500" dirty="0">
                <a:solidFill>
                  <a:srgbClr val="585858"/>
                </a:solidFill>
                <a:cs typeface="Tahoma"/>
              </a:rPr>
              <a:t>vid</a:t>
            </a:r>
            <a:r>
              <a:rPr sz="3500" dirty="0">
                <a:solidFill>
                  <a:srgbClr val="606060"/>
                </a:solidFill>
                <a:cs typeface="Tahoma"/>
              </a:rPr>
              <a:t>es funct</a:t>
            </a:r>
            <a:r>
              <a:rPr sz="3500" dirty="0">
                <a:solidFill>
                  <a:srgbClr val="585858"/>
                </a:solidFill>
                <a:cs typeface="Tahoma"/>
              </a:rPr>
              <a:t>i</a:t>
            </a:r>
            <a:r>
              <a:rPr sz="3500" dirty="0">
                <a:solidFill>
                  <a:srgbClr val="606060"/>
                </a:solidFill>
                <a:cs typeface="Tahoma"/>
              </a:rPr>
              <a:t>ona</a:t>
            </a:r>
            <a:r>
              <a:rPr sz="3500" dirty="0">
                <a:solidFill>
                  <a:srgbClr val="585858"/>
                </a:solidFill>
                <a:cs typeface="Tahoma"/>
              </a:rPr>
              <a:t>li</a:t>
            </a:r>
            <a:r>
              <a:rPr sz="3500" dirty="0">
                <a:solidFill>
                  <a:srgbClr val="606060"/>
                </a:solidFill>
                <a:cs typeface="Tahoma"/>
              </a:rPr>
              <a:t>ty  f</a:t>
            </a:r>
            <a:r>
              <a:rPr sz="3500" dirty="0">
                <a:solidFill>
                  <a:srgbClr val="585858"/>
                </a:solidFill>
                <a:cs typeface="Tahoma"/>
              </a:rPr>
              <a:t>or </a:t>
            </a:r>
            <a:r>
              <a:rPr sz="3500" dirty="0">
                <a:solidFill>
                  <a:srgbClr val="606060"/>
                </a:solidFill>
                <a:cs typeface="Tahoma"/>
              </a:rPr>
              <a:t>m</a:t>
            </a:r>
            <a:r>
              <a:rPr sz="3500" dirty="0">
                <a:solidFill>
                  <a:srgbClr val="585858"/>
                </a:solidFill>
                <a:cs typeface="Tahoma"/>
              </a:rPr>
              <a:t>a</a:t>
            </a:r>
            <a:r>
              <a:rPr sz="3500" dirty="0">
                <a:solidFill>
                  <a:srgbClr val="606060"/>
                </a:solidFill>
                <a:cs typeface="Tahoma"/>
              </a:rPr>
              <a:t>na</a:t>
            </a:r>
            <a:r>
              <a:rPr sz="3500" dirty="0">
                <a:solidFill>
                  <a:srgbClr val="585858"/>
                </a:solidFill>
                <a:cs typeface="Tahoma"/>
              </a:rPr>
              <a:t>gin</a:t>
            </a:r>
            <a:r>
              <a:rPr sz="3500" dirty="0">
                <a:solidFill>
                  <a:srgbClr val="606060"/>
                </a:solidFill>
                <a:cs typeface="Tahoma"/>
              </a:rPr>
              <a:t>g </a:t>
            </a:r>
            <a:r>
              <a:rPr sz="3500" dirty="0">
                <a:solidFill>
                  <a:srgbClr val="585858"/>
                </a:solidFill>
                <a:cs typeface="Tahoma"/>
              </a:rPr>
              <a:t>v</a:t>
            </a:r>
            <a:r>
              <a:rPr sz="3500" dirty="0">
                <a:solidFill>
                  <a:srgbClr val="606060"/>
                </a:solidFill>
                <a:cs typeface="Tahoma"/>
              </a:rPr>
              <a:t>oter det</a:t>
            </a:r>
            <a:r>
              <a:rPr sz="3500" dirty="0">
                <a:solidFill>
                  <a:srgbClr val="585858"/>
                </a:solidFill>
                <a:cs typeface="Tahoma"/>
              </a:rPr>
              <a:t>a</a:t>
            </a:r>
            <a:r>
              <a:rPr sz="3500" dirty="0">
                <a:solidFill>
                  <a:srgbClr val="606060"/>
                </a:solidFill>
                <a:cs typeface="Tahoma"/>
              </a:rPr>
              <a:t>ils </a:t>
            </a:r>
            <a:r>
              <a:rPr sz="3500" dirty="0">
                <a:solidFill>
                  <a:srgbClr val="585858"/>
                </a:solidFill>
                <a:cs typeface="Tahoma"/>
              </a:rPr>
              <a:t>a</a:t>
            </a:r>
            <a:r>
              <a:rPr sz="3500" dirty="0">
                <a:solidFill>
                  <a:srgbClr val="606060"/>
                </a:solidFill>
                <a:cs typeface="Tahoma"/>
              </a:rPr>
              <a:t>n</a:t>
            </a:r>
            <a:r>
              <a:rPr sz="3500" dirty="0">
                <a:solidFill>
                  <a:srgbClr val="585858"/>
                </a:solidFill>
                <a:cs typeface="Tahoma"/>
              </a:rPr>
              <a:t>d v</a:t>
            </a:r>
            <a:r>
              <a:rPr sz="3500" dirty="0">
                <a:solidFill>
                  <a:srgbClr val="606060"/>
                </a:solidFill>
                <a:cs typeface="Tahoma"/>
              </a:rPr>
              <a:t>ote s</a:t>
            </a:r>
            <a:r>
              <a:rPr sz="3500" dirty="0">
                <a:solidFill>
                  <a:srgbClr val="585858"/>
                </a:solidFill>
                <a:cs typeface="Tahoma"/>
              </a:rPr>
              <a:t>t</a:t>
            </a:r>
            <a:r>
              <a:rPr sz="3500" dirty="0">
                <a:solidFill>
                  <a:srgbClr val="606060"/>
                </a:solidFill>
                <a:cs typeface="Tahoma"/>
              </a:rPr>
              <a:t>ati</a:t>
            </a:r>
            <a:r>
              <a:rPr sz="3500" dirty="0">
                <a:solidFill>
                  <a:srgbClr val="585858"/>
                </a:solidFill>
                <a:cs typeface="Tahoma"/>
              </a:rPr>
              <a:t>s</a:t>
            </a:r>
            <a:r>
              <a:rPr sz="3500" dirty="0">
                <a:solidFill>
                  <a:srgbClr val="606060"/>
                </a:solidFill>
                <a:cs typeface="Tahoma"/>
              </a:rPr>
              <a:t>tic</a:t>
            </a:r>
            <a:r>
              <a:rPr sz="3500" dirty="0">
                <a:solidFill>
                  <a:srgbClr val="585858"/>
                </a:solidFill>
                <a:cs typeface="Tahoma"/>
              </a:rPr>
              <a:t>s</a:t>
            </a:r>
            <a:r>
              <a:rPr sz="3500" dirty="0">
                <a:solidFill>
                  <a:srgbClr val="606060"/>
                </a:solidFill>
                <a:cs typeface="Tahoma"/>
              </a:rPr>
              <a:t>.</a:t>
            </a:r>
            <a:endParaRPr sz="3500" dirty="0">
              <a:cs typeface="Tahoma"/>
            </a:endParaRPr>
          </a:p>
          <a:p>
            <a:pPr marL="12700" algn="just">
              <a:lnSpc>
                <a:spcPts val="3170"/>
              </a:lnSpc>
            </a:pPr>
            <a:r>
              <a:rPr sz="3500" dirty="0">
                <a:solidFill>
                  <a:srgbClr val="585858"/>
                </a:solidFill>
                <a:cs typeface="Tahoma"/>
              </a:rPr>
              <a:t>The ap</a:t>
            </a:r>
            <a:r>
              <a:rPr sz="3500" dirty="0">
                <a:solidFill>
                  <a:srgbClr val="606060"/>
                </a:solidFill>
                <a:cs typeface="Tahoma"/>
              </a:rPr>
              <a:t>pl</a:t>
            </a:r>
            <a:r>
              <a:rPr sz="3500" dirty="0">
                <a:solidFill>
                  <a:srgbClr val="585858"/>
                </a:solidFill>
                <a:cs typeface="Tahoma"/>
              </a:rPr>
              <a:t>icatio</a:t>
            </a:r>
            <a:r>
              <a:rPr sz="3500" dirty="0">
                <a:solidFill>
                  <a:srgbClr val="606060"/>
                </a:solidFill>
                <a:cs typeface="Tahoma"/>
              </a:rPr>
              <a:t>n s</a:t>
            </a:r>
            <a:r>
              <a:rPr sz="3500" dirty="0">
                <a:solidFill>
                  <a:srgbClr val="585858"/>
                </a:solidFill>
                <a:cs typeface="Tahoma"/>
              </a:rPr>
              <a:t>hou</a:t>
            </a:r>
            <a:r>
              <a:rPr sz="3500" dirty="0">
                <a:solidFill>
                  <a:srgbClr val="606060"/>
                </a:solidFill>
                <a:cs typeface="Tahoma"/>
              </a:rPr>
              <a:t>ld </a:t>
            </a:r>
            <a:r>
              <a:rPr sz="3500" dirty="0">
                <a:solidFill>
                  <a:srgbClr val="585858"/>
                </a:solidFill>
                <a:cs typeface="Tahoma"/>
              </a:rPr>
              <a:t>p</a:t>
            </a:r>
            <a:r>
              <a:rPr sz="3500" dirty="0">
                <a:solidFill>
                  <a:srgbClr val="606060"/>
                </a:solidFill>
                <a:cs typeface="Tahoma"/>
              </a:rPr>
              <a:t>rov</a:t>
            </a:r>
            <a:r>
              <a:rPr sz="3500" dirty="0">
                <a:solidFill>
                  <a:srgbClr val="585858"/>
                </a:solidFill>
                <a:cs typeface="Tahoma"/>
              </a:rPr>
              <a:t>i</a:t>
            </a:r>
            <a:r>
              <a:rPr sz="3500" dirty="0">
                <a:solidFill>
                  <a:srgbClr val="606060"/>
                </a:solidFill>
                <a:cs typeface="Tahoma"/>
              </a:rPr>
              <a:t>de t</a:t>
            </a:r>
            <a:r>
              <a:rPr sz="3500" dirty="0">
                <a:solidFill>
                  <a:srgbClr val="585858"/>
                </a:solidFill>
                <a:cs typeface="Tahoma"/>
              </a:rPr>
              <a:t>he f</a:t>
            </a:r>
            <a:r>
              <a:rPr sz="3500" dirty="0">
                <a:solidFill>
                  <a:srgbClr val="606060"/>
                </a:solidFill>
                <a:cs typeface="Tahoma"/>
              </a:rPr>
              <a:t>ollowin</a:t>
            </a:r>
            <a:r>
              <a:rPr sz="3500" dirty="0">
                <a:solidFill>
                  <a:srgbClr val="585858"/>
                </a:solidFill>
                <a:cs typeface="Tahoma"/>
              </a:rPr>
              <a:t>g </a:t>
            </a:r>
            <a:r>
              <a:rPr sz="3500" dirty="0">
                <a:solidFill>
                  <a:srgbClr val="606060"/>
                </a:solidFill>
                <a:cs typeface="Tahoma"/>
              </a:rPr>
              <a:t>fea</a:t>
            </a:r>
            <a:r>
              <a:rPr sz="3500" dirty="0">
                <a:solidFill>
                  <a:srgbClr val="585858"/>
                </a:solidFill>
                <a:cs typeface="Tahoma"/>
              </a:rPr>
              <a:t>tu</a:t>
            </a:r>
            <a:r>
              <a:rPr sz="3500" dirty="0">
                <a:solidFill>
                  <a:srgbClr val="606060"/>
                </a:solidFill>
                <a:cs typeface="Tahoma"/>
              </a:rPr>
              <a:t>r</a:t>
            </a:r>
            <a:r>
              <a:rPr sz="3500" dirty="0">
                <a:solidFill>
                  <a:srgbClr val="585858"/>
                </a:solidFill>
                <a:cs typeface="Tahoma"/>
              </a:rPr>
              <a:t>e</a:t>
            </a:r>
            <a:r>
              <a:rPr sz="3500" dirty="0">
                <a:solidFill>
                  <a:srgbClr val="606060"/>
                </a:solidFill>
                <a:cs typeface="Tahoma"/>
              </a:rPr>
              <a:t>s</a:t>
            </a:r>
            <a:r>
              <a:rPr sz="3500" dirty="0">
                <a:solidFill>
                  <a:srgbClr val="585858"/>
                </a:solidFill>
                <a:cs typeface="Tahoma"/>
              </a:rPr>
              <a:t>:</a:t>
            </a:r>
            <a:endParaRPr sz="3500" dirty="0">
              <a:cs typeface="Tahoma"/>
            </a:endParaRPr>
          </a:p>
          <a:p>
            <a:pPr marL="521334" indent="-509270">
              <a:lnSpc>
                <a:spcPts val="3525"/>
              </a:lnSpc>
              <a:buClr>
                <a:srgbClr val="585858"/>
              </a:buClr>
              <a:buAutoNum type="arabicPeriod"/>
              <a:tabLst>
                <a:tab pos="521334" algn="l"/>
                <a:tab pos="521970" algn="l"/>
              </a:tabLst>
            </a:pPr>
            <a:r>
              <a:rPr sz="3500" dirty="0">
                <a:solidFill>
                  <a:srgbClr val="606060"/>
                </a:solidFill>
                <a:cs typeface="Tahoma"/>
              </a:rPr>
              <a:t>Regist</a:t>
            </a:r>
            <a:r>
              <a:rPr sz="3500" dirty="0">
                <a:solidFill>
                  <a:srgbClr val="585858"/>
                </a:solidFill>
                <a:cs typeface="Tahoma"/>
              </a:rPr>
              <a:t>r</a:t>
            </a:r>
            <a:r>
              <a:rPr sz="3500" dirty="0">
                <a:solidFill>
                  <a:srgbClr val="606060"/>
                </a:solidFill>
                <a:cs typeface="Tahoma"/>
              </a:rPr>
              <a:t>a</a:t>
            </a:r>
            <a:r>
              <a:rPr sz="3500" dirty="0">
                <a:solidFill>
                  <a:srgbClr val="585858"/>
                </a:solidFill>
                <a:cs typeface="Tahoma"/>
              </a:rPr>
              <a:t>t</a:t>
            </a:r>
            <a:r>
              <a:rPr sz="3500" dirty="0">
                <a:solidFill>
                  <a:srgbClr val="606060"/>
                </a:solidFill>
                <a:cs typeface="Tahoma"/>
              </a:rPr>
              <a:t>ion</a:t>
            </a:r>
            <a:endParaRPr sz="3500" dirty="0">
              <a:cs typeface="Tahoma"/>
            </a:endParaRPr>
          </a:p>
          <a:p>
            <a:pPr marL="595630" indent="-583565">
              <a:lnSpc>
                <a:spcPts val="3525"/>
              </a:lnSpc>
              <a:buClr>
                <a:srgbClr val="585858"/>
              </a:buClr>
              <a:buAutoNum type="arabicPeriod"/>
              <a:tabLst>
                <a:tab pos="595630" algn="l"/>
                <a:tab pos="596265" algn="l"/>
              </a:tabLst>
            </a:pPr>
            <a:r>
              <a:rPr sz="3500" dirty="0">
                <a:solidFill>
                  <a:srgbClr val="606060"/>
                </a:solidFill>
                <a:cs typeface="Tahoma"/>
              </a:rPr>
              <a:t>Voter L</a:t>
            </a:r>
            <a:r>
              <a:rPr sz="3500" dirty="0">
                <a:solidFill>
                  <a:srgbClr val="585858"/>
                </a:solidFill>
                <a:cs typeface="Tahoma"/>
              </a:rPr>
              <a:t>o</a:t>
            </a:r>
            <a:r>
              <a:rPr sz="3500" dirty="0">
                <a:solidFill>
                  <a:srgbClr val="606060"/>
                </a:solidFill>
                <a:cs typeface="Tahoma"/>
              </a:rPr>
              <a:t>g</a:t>
            </a:r>
            <a:r>
              <a:rPr sz="3500" dirty="0">
                <a:solidFill>
                  <a:srgbClr val="585858"/>
                </a:solidFill>
                <a:cs typeface="Tahoma"/>
              </a:rPr>
              <a:t>i</a:t>
            </a:r>
            <a:r>
              <a:rPr sz="3500" dirty="0">
                <a:solidFill>
                  <a:srgbClr val="606060"/>
                </a:solidFill>
                <a:cs typeface="Tahoma"/>
              </a:rPr>
              <a:t>n</a:t>
            </a:r>
            <a:endParaRPr sz="3500" dirty="0">
              <a:cs typeface="Tahoma"/>
            </a:endParaRPr>
          </a:p>
          <a:p>
            <a:pPr marL="592455" indent="-580390">
              <a:lnSpc>
                <a:spcPts val="3525"/>
              </a:lnSpc>
              <a:buClr>
                <a:srgbClr val="585858"/>
              </a:buClr>
              <a:buAutoNum type="arabicPeriod"/>
              <a:tabLst>
                <a:tab pos="592455" algn="l"/>
                <a:tab pos="593090" algn="l"/>
              </a:tabLst>
            </a:pPr>
            <a:r>
              <a:rPr sz="3500" dirty="0">
                <a:solidFill>
                  <a:srgbClr val="606060"/>
                </a:solidFill>
                <a:cs typeface="Tahoma"/>
              </a:rPr>
              <a:t>Ca</a:t>
            </a:r>
            <a:r>
              <a:rPr sz="3500" dirty="0">
                <a:solidFill>
                  <a:srgbClr val="585858"/>
                </a:solidFill>
                <a:cs typeface="Tahoma"/>
              </a:rPr>
              <a:t>s</a:t>
            </a:r>
            <a:r>
              <a:rPr sz="3500" dirty="0">
                <a:solidFill>
                  <a:srgbClr val="606060"/>
                </a:solidFill>
                <a:cs typeface="Tahoma"/>
              </a:rPr>
              <a:t>ting Vote</a:t>
            </a:r>
            <a:r>
              <a:rPr sz="3500" dirty="0">
                <a:solidFill>
                  <a:srgbClr val="585858"/>
                </a:solidFill>
                <a:cs typeface="Tahoma"/>
              </a:rPr>
              <a:t>s</a:t>
            </a:r>
            <a:endParaRPr sz="3500" dirty="0">
              <a:cs typeface="Tahoma"/>
            </a:endParaRPr>
          </a:p>
          <a:p>
            <a:pPr marL="601980" indent="-589915">
              <a:lnSpc>
                <a:spcPts val="3525"/>
              </a:lnSpc>
              <a:buClr>
                <a:srgbClr val="585858"/>
              </a:buClr>
              <a:buAutoNum type="arabicPeriod"/>
              <a:tabLst>
                <a:tab pos="601980" algn="l"/>
                <a:tab pos="602615" algn="l"/>
              </a:tabLst>
            </a:pPr>
            <a:r>
              <a:rPr sz="3500" dirty="0">
                <a:solidFill>
                  <a:srgbClr val="606060"/>
                </a:solidFill>
                <a:cs typeface="Tahoma"/>
              </a:rPr>
              <a:t>Vo</a:t>
            </a:r>
            <a:r>
              <a:rPr sz="3500" dirty="0">
                <a:solidFill>
                  <a:srgbClr val="585858"/>
                </a:solidFill>
                <a:cs typeface="Tahoma"/>
              </a:rPr>
              <a:t>t</a:t>
            </a:r>
            <a:r>
              <a:rPr sz="3500" dirty="0">
                <a:solidFill>
                  <a:srgbClr val="606060"/>
                </a:solidFill>
                <a:cs typeface="Tahoma"/>
              </a:rPr>
              <a:t>in</a:t>
            </a:r>
            <a:r>
              <a:rPr sz="3500" dirty="0">
                <a:solidFill>
                  <a:srgbClr val="585858"/>
                </a:solidFill>
                <a:cs typeface="Tahoma"/>
              </a:rPr>
              <a:t>g S</a:t>
            </a:r>
            <a:r>
              <a:rPr sz="3500" dirty="0">
                <a:solidFill>
                  <a:srgbClr val="606060"/>
                </a:solidFill>
                <a:cs typeface="Tahoma"/>
              </a:rPr>
              <a:t>tati</a:t>
            </a:r>
            <a:r>
              <a:rPr sz="3500" dirty="0">
                <a:solidFill>
                  <a:srgbClr val="585858"/>
                </a:solidFill>
                <a:cs typeface="Tahoma"/>
              </a:rPr>
              <a:t>stics</a:t>
            </a:r>
            <a:endParaRPr sz="3500" dirty="0">
              <a:cs typeface="Tahoma"/>
            </a:endParaRPr>
          </a:p>
          <a:p>
            <a:pPr marL="592455" indent="-580390">
              <a:lnSpc>
                <a:spcPts val="3525"/>
              </a:lnSpc>
              <a:buClr>
                <a:srgbClr val="585858"/>
              </a:buClr>
              <a:buAutoNum type="arabicPeriod"/>
              <a:tabLst>
                <a:tab pos="592455" algn="l"/>
                <a:tab pos="593090" algn="l"/>
              </a:tabLst>
            </a:pPr>
            <a:r>
              <a:rPr sz="3500" dirty="0">
                <a:solidFill>
                  <a:srgbClr val="606060"/>
                </a:solidFill>
                <a:cs typeface="Tahoma"/>
              </a:rPr>
              <a:t>Lea</a:t>
            </a:r>
            <a:r>
              <a:rPr sz="3500" dirty="0">
                <a:solidFill>
                  <a:srgbClr val="585858"/>
                </a:solidFill>
                <a:cs typeface="Tahoma"/>
              </a:rPr>
              <a:t>ding C</a:t>
            </a:r>
            <a:r>
              <a:rPr sz="3500" dirty="0">
                <a:solidFill>
                  <a:srgbClr val="606060"/>
                </a:solidFill>
                <a:cs typeface="Tahoma"/>
              </a:rPr>
              <a:t>an</a:t>
            </a:r>
            <a:r>
              <a:rPr sz="3500" dirty="0">
                <a:solidFill>
                  <a:srgbClr val="585858"/>
                </a:solidFill>
                <a:cs typeface="Tahoma"/>
              </a:rPr>
              <a:t>d</a:t>
            </a:r>
            <a:r>
              <a:rPr sz="3500" dirty="0">
                <a:solidFill>
                  <a:srgbClr val="606060"/>
                </a:solidFill>
                <a:cs typeface="Tahoma"/>
              </a:rPr>
              <a:t>i</a:t>
            </a:r>
            <a:r>
              <a:rPr sz="3500" dirty="0">
                <a:solidFill>
                  <a:srgbClr val="585858"/>
                </a:solidFill>
                <a:cs typeface="Tahoma"/>
              </a:rPr>
              <a:t>da</a:t>
            </a:r>
            <a:r>
              <a:rPr sz="3500" dirty="0">
                <a:solidFill>
                  <a:srgbClr val="606060"/>
                </a:solidFill>
                <a:cs typeface="Tahoma"/>
              </a:rPr>
              <a:t>t</a:t>
            </a:r>
            <a:r>
              <a:rPr sz="3500" dirty="0">
                <a:solidFill>
                  <a:srgbClr val="585858"/>
                </a:solidFill>
                <a:cs typeface="Tahoma"/>
              </a:rPr>
              <a:t>e</a:t>
            </a:r>
            <a:endParaRPr sz="3500" dirty="0">
              <a:cs typeface="Tahoma"/>
            </a:endParaRPr>
          </a:p>
          <a:p>
            <a:pPr marL="592455" indent="-580390">
              <a:lnSpc>
                <a:spcPts val="3525"/>
              </a:lnSpc>
              <a:buAutoNum type="arabicPeriod"/>
              <a:tabLst>
                <a:tab pos="592455" algn="l"/>
                <a:tab pos="593090" algn="l"/>
              </a:tabLst>
            </a:pPr>
            <a:r>
              <a:rPr sz="3500" dirty="0">
                <a:solidFill>
                  <a:srgbClr val="585858"/>
                </a:solidFill>
                <a:cs typeface="Tahoma"/>
              </a:rPr>
              <a:t>Vote</a:t>
            </a:r>
            <a:r>
              <a:rPr sz="3500" dirty="0">
                <a:solidFill>
                  <a:srgbClr val="606060"/>
                </a:solidFill>
                <a:cs typeface="Tahoma"/>
              </a:rPr>
              <a:t>r Lis</a:t>
            </a:r>
            <a:r>
              <a:rPr sz="3500" dirty="0">
                <a:solidFill>
                  <a:srgbClr val="585858"/>
                </a:solidFill>
                <a:cs typeface="Tahoma"/>
              </a:rPr>
              <a:t>t</a:t>
            </a:r>
            <a:endParaRPr sz="3500" dirty="0">
              <a:cs typeface="Tahoma"/>
            </a:endParaRPr>
          </a:p>
          <a:p>
            <a:pPr marL="551180" indent="-539115">
              <a:lnSpc>
                <a:spcPts val="3525"/>
              </a:lnSpc>
              <a:buAutoNum type="arabicPeriod"/>
              <a:tabLst>
                <a:tab pos="551180" algn="l"/>
                <a:tab pos="551815" algn="l"/>
              </a:tabLst>
            </a:pPr>
            <a:r>
              <a:rPr sz="3500" dirty="0">
                <a:solidFill>
                  <a:srgbClr val="606060"/>
                </a:solidFill>
                <a:cs typeface="Tahoma"/>
              </a:rPr>
              <a:t>Retur</a:t>
            </a:r>
            <a:r>
              <a:rPr sz="3500" dirty="0">
                <a:solidFill>
                  <a:srgbClr val="585858"/>
                </a:solidFill>
                <a:cs typeface="Tahoma"/>
              </a:rPr>
              <a:t>ni</a:t>
            </a:r>
            <a:r>
              <a:rPr sz="3500" dirty="0">
                <a:solidFill>
                  <a:srgbClr val="606060"/>
                </a:solidFill>
                <a:cs typeface="Tahoma"/>
              </a:rPr>
              <a:t>ng O</a:t>
            </a:r>
            <a:r>
              <a:rPr lang="en-IN" sz="3500" dirty="0" err="1">
                <a:solidFill>
                  <a:srgbClr val="606060"/>
                </a:solidFill>
                <a:cs typeface="Tahoma"/>
              </a:rPr>
              <a:t>ffic</a:t>
            </a:r>
            <a:r>
              <a:rPr sz="3500" dirty="0">
                <a:solidFill>
                  <a:srgbClr val="606060"/>
                </a:solidFill>
                <a:cs typeface="Tahoma"/>
              </a:rPr>
              <a:t>er Logi</a:t>
            </a:r>
            <a:r>
              <a:rPr sz="3500" dirty="0">
                <a:solidFill>
                  <a:srgbClr val="585858"/>
                </a:solidFill>
                <a:cs typeface="Tahoma"/>
              </a:rPr>
              <a:t>n</a:t>
            </a:r>
            <a:endParaRPr sz="3500" dirty="0">
              <a:cs typeface="Tahoma"/>
            </a:endParaRPr>
          </a:p>
          <a:p>
            <a:pPr marL="596900" indent="-584835">
              <a:lnSpc>
                <a:spcPts val="3525"/>
              </a:lnSpc>
              <a:buAutoNum type="arabicPeriod"/>
              <a:tabLst>
                <a:tab pos="596900" algn="l"/>
                <a:tab pos="597535" algn="l"/>
              </a:tabLst>
            </a:pPr>
            <a:r>
              <a:rPr sz="3500" dirty="0">
                <a:solidFill>
                  <a:srgbClr val="585858"/>
                </a:solidFill>
                <a:cs typeface="Tahoma"/>
              </a:rPr>
              <a:t>Pas</a:t>
            </a:r>
            <a:r>
              <a:rPr sz="3500" dirty="0">
                <a:solidFill>
                  <a:srgbClr val="606060"/>
                </a:solidFill>
                <a:cs typeface="Tahoma"/>
              </a:rPr>
              <a:t>sword Pro</a:t>
            </a:r>
            <a:r>
              <a:rPr sz="3500" dirty="0">
                <a:solidFill>
                  <a:srgbClr val="585858"/>
                </a:solidFill>
                <a:cs typeface="Tahoma"/>
              </a:rPr>
              <a:t>t</a:t>
            </a:r>
            <a:r>
              <a:rPr sz="3500" dirty="0">
                <a:solidFill>
                  <a:srgbClr val="606060"/>
                </a:solidFill>
                <a:cs typeface="Tahoma"/>
              </a:rPr>
              <a:t>ec</a:t>
            </a:r>
            <a:r>
              <a:rPr sz="3500" dirty="0">
                <a:solidFill>
                  <a:srgbClr val="585858"/>
                </a:solidFill>
                <a:cs typeface="Tahoma"/>
              </a:rPr>
              <a:t>tio</a:t>
            </a:r>
            <a:r>
              <a:rPr sz="3500" dirty="0">
                <a:solidFill>
                  <a:srgbClr val="606060"/>
                </a:solidFill>
                <a:cs typeface="Tahoma"/>
              </a:rPr>
              <a:t>n</a:t>
            </a:r>
            <a:endParaRPr sz="3500" dirty="0">
              <a:cs typeface="Tahoma"/>
            </a:endParaRPr>
          </a:p>
          <a:p>
            <a:pPr marL="592455" indent="-580390">
              <a:lnSpc>
                <a:spcPts val="3865"/>
              </a:lnSpc>
              <a:buClr>
                <a:srgbClr val="606060"/>
              </a:buClr>
              <a:buAutoNum type="arabicPeriod"/>
              <a:tabLst>
                <a:tab pos="592455" algn="l"/>
                <a:tab pos="593090" algn="l"/>
              </a:tabLst>
            </a:pPr>
            <a:r>
              <a:rPr sz="3500" dirty="0">
                <a:solidFill>
                  <a:srgbClr val="585858"/>
                </a:solidFill>
                <a:cs typeface="Tahoma"/>
              </a:rPr>
              <a:t>Dat</a:t>
            </a:r>
            <a:r>
              <a:rPr sz="3500" dirty="0">
                <a:solidFill>
                  <a:srgbClr val="606060"/>
                </a:solidFill>
                <a:cs typeface="Tahoma"/>
              </a:rPr>
              <a:t>a P</a:t>
            </a:r>
            <a:r>
              <a:rPr sz="3500" dirty="0">
                <a:solidFill>
                  <a:srgbClr val="585858"/>
                </a:solidFill>
                <a:cs typeface="Tahoma"/>
              </a:rPr>
              <a:t>er</a:t>
            </a:r>
            <a:r>
              <a:rPr sz="3500" dirty="0">
                <a:solidFill>
                  <a:srgbClr val="606060"/>
                </a:solidFill>
                <a:cs typeface="Tahoma"/>
              </a:rPr>
              <a:t>sistenc</a:t>
            </a:r>
            <a:r>
              <a:rPr sz="3500" dirty="0">
                <a:solidFill>
                  <a:srgbClr val="585858"/>
                </a:solidFill>
                <a:cs typeface="Tahoma"/>
              </a:rPr>
              <a:t>e</a:t>
            </a:r>
            <a:endParaRPr sz="3500" dirty="0">
              <a:cs typeface="Tahoma"/>
            </a:endParaRPr>
          </a:p>
          <a:p>
            <a:pPr marL="12700" marR="5080" algn="just">
              <a:lnSpc>
                <a:spcPts val="3529"/>
              </a:lnSpc>
              <a:spcBef>
                <a:spcPts val="3525"/>
              </a:spcBef>
            </a:pPr>
            <a:r>
              <a:rPr sz="3500" dirty="0">
                <a:solidFill>
                  <a:srgbClr val="606060"/>
                </a:solidFill>
                <a:cs typeface="Tahoma"/>
              </a:rPr>
              <a:t>T</a:t>
            </a:r>
            <a:r>
              <a:rPr sz="3500" dirty="0">
                <a:solidFill>
                  <a:srgbClr val="585858"/>
                </a:solidFill>
                <a:cs typeface="Tahoma"/>
              </a:rPr>
              <a:t>h</a:t>
            </a:r>
            <a:r>
              <a:rPr sz="3500" dirty="0">
                <a:solidFill>
                  <a:srgbClr val="606060"/>
                </a:solidFill>
                <a:cs typeface="Tahoma"/>
              </a:rPr>
              <a:t>e </a:t>
            </a:r>
            <a:r>
              <a:rPr sz="3500" dirty="0">
                <a:solidFill>
                  <a:srgbClr val="585858"/>
                </a:solidFill>
                <a:cs typeface="Tahoma"/>
              </a:rPr>
              <a:t>app</a:t>
            </a:r>
            <a:r>
              <a:rPr sz="3500" dirty="0">
                <a:solidFill>
                  <a:srgbClr val="606060"/>
                </a:solidFill>
                <a:cs typeface="Tahoma"/>
              </a:rPr>
              <a:t>lication </a:t>
            </a:r>
            <a:r>
              <a:rPr sz="3500" dirty="0">
                <a:solidFill>
                  <a:srgbClr val="585858"/>
                </a:solidFill>
                <a:cs typeface="Tahoma"/>
              </a:rPr>
              <a:t>s</a:t>
            </a:r>
            <a:r>
              <a:rPr sz="3500" dirty="0">
                <a:solidFill>
                  <a:srgbClr val="606060"/>
                </a:solidFill>
                <a:cs typeface="Tahoma"/>
              </a:rPr>
              <a:t>h</a:t>
            </a:r>
            <a:r>
              <a:rPr sz="3500" dirty="0">
                <a:solidFill>
                  <a:srgbClr val="585858"/>
                </a:solidFill>
                <a:cs typeface="Tahoma"/>
              </a:rPr>
              <a:t>ould be </a:t>
            </a:r>
            <a:r>
              <a:rPr sz="3500" dirty="0">
                <a:solidFill>
                  <a:srgbClr val="606060"/>
                </a:solidFill>
                <a:cs typeface="Tahoma"/>
              </a:rPr>
              <a:t>i</a:t>
            </a:r>
            <a:r>
              <a:rPr sz="3500" dirty="0">
                <a:solidFill>
                  <a:srgbClr val="585858"/>
                </a:solidFill>
                <a:cs typeface="Tahoma"/>
              </a:rPr>
              <a:t>m</a:t>
            </a:r>
            <a:r>
              <a:rPr sz="3500" dirty="0">
                <a:solidFill>
                  <a:srgbClr val="606060"/>
                </a:solidFill>
                <a:cs typeface="Tahoma"/>
              </a:rPr>
              <a:t>plemen</a:t>
            </a:r>
            <a:r>
              <a:rPr sz="3500" dirty="0">
                <a:solidFill>
                  <a:srgbClr val="585858"/>
                </a:solidFill>
                <a:cs typeface="Tahoma"/>
              </a:rPr>
              <a:t>te</a:t>
            </a:r>
            <a:r>
              <a:rPr sz="3500" dirty="0">
                <a:solidFill>
                  <a:srgbClr val="606060"/>
                </a:solidFill>
                <a:cs typeface="Tahoma"/>
              </a:rPr>
              <a:t>d in C and use  dy</a:t>
            </a:r>
            <a:r>
              <a:rPr sz="3500" dirty="0">
                <a:solidFill>
                  <a:srgbClr val="585858"/>
                </a:solidFill>
                <a:cs typeface="Tahoma"/>
              </a:rPr>
              <a:t>n</a:t>
            </a:r>
            <a:r>
              <a:rPr sz="3500" dirty="0">
                <a:solidFill>
                  <a:srgbClr val="606060"/>
                </a:solidFill>
                <a:cs typeface="Tahoma"/>
              </a:rPr>
              <a:t>ami</a:t>
            </a:r>
            <a:r>
              <a:rPr sz="3500" dirty="0">
                <a:solidFill>
                  <a:srgbClr val="585858"/>
                </a:solidFill>
                <a:cs typeface="Tahoma"/>
              </a:rPr>
              <a:t>ca</a:t>
            </a:r>
            <a:r>
              <a:rPr sz="3500" dirty="0">
                <a:solidFill>
                  <a:srgbClr val="606060"/>
                </a:solidFill>
                <a:cs typeface="Tahoma"/>
              </a:rPr>
              <a:t>lly </a:t>
            </a:r>
            <a:r>
              <a:rPr sz="3500" dirty="0">
                <a:solidFill>
                  <a:srgbClr val="585858"/>
                </a:solidFill>
                <a:cs typeface="Tahoma"/>
              </a:rPr>
              <a:t>a</a:t>
            </a:r>
            <a:r>
              <a:rPr sz="3500" dirty="0">
                <a:solidFill>
                  <a:srgbClr val="606060"/>
                </a:solidFill>
                <a:cs typeface="Tahoma"/>
              </a:rPr>
              <a:t>ll</a:t>
            </a:r>
            <a:r>
              <a:rPr sz="3500" dirty="0">
                <a:solidFill>
                  <a:srgbClr val="585858"/>
                </a:solidFill>
                <a:cs typeface="Tahoma"/>
              </a:rPr>
              <a:t>o</a:t>
            </a:r>
            <a:r>
              <a:rPr sz="3500" dirty="0">
                <a:solidFill>
                  <a:srgbClr val="606060"/>
                </a:solidFill>
                <a:cs typeface="Tahoma"/>
              </a:rPr>
              <a:t>cat</a:t>
            </a:r>
            <a:r>
              <a:rPr sz="3500" dirty="0">
                <a:solidFill>
                  <a:srgbClr val="585858"/>
                </a:solidFill>
                <a:cs typeface="Tahoma"/>
              </a:rPr>
              <a:t>ed me</a:t>
            </a:r>
            <a:r>
              <a:rPr sz="3500" dirty="0">
                <a:solidFill>
                  <a:srgbClr val="606060"/>
                </a:solidFill>
                <a:cs typeface="Tahoma"/>
              </a:rPr>
              <a:t>mo</a:t>
            </a:r>
            <a:r>
              <a:rPr sz="3500" dirty="0">
                <a:solidFill>
                  <a:srgbClr val="585858"/>
                </a:solidFill>
                <a:cs typeface="Tahoma"/>
              </a:rPr>
              <a:t>r</a:t>
            </a:r>
            <a:r>
              <a:rPr sz="3500" dirty="0">
                <a:solidFill>
                  <a:srgbClr val="606060"/>
                </a:solidFill>
                <a:cs typeface="Tahoma"/>
              </a:rPr>
              <a:t>y </a:t>
            </a:r>
            <a:r>
              <a:rPr sz="3500" dirty="0">
                <a:solidFill>
                  <a:srgbClr val="585858"/>
                </a:solidFill>
                <a:cs typeface="Tahoma"/>
              </a:rPr>
              <a:t>to sto</a:t>
            </a:r>
            <a:r>
              <a:rPr sz="3500" dirty="0">
                <a:solidFill>
                  <a:srgbClr val="606060"/>
                </a:solidFill>
                <a:cs typeface="Tahoma"/>
              </a:rPr>
              <a:t>re </a:t>
            </a:r>
            <a:r>
              <a:rPr sz="3500" dirty="0">
                <a:solidFill>
                  <a:srgbClr val="585858"/>
                </a:solidFill>
                <a:cs typeface="Tahoma"/>
              </a:rPr>
              <a:t>vo</a:t>
            </a:r>
            <a:r>
              <a:rPr sz="3500" dirty="0">
                <a:solidFill>
                  <a:srgbClr val="606060"/>
                </a:solidFill>
                <a:cs typeface="Tahoma"/>
              </a:rPr>
              <a:t>ter </a:t>
            </a:r>
            <a:r>
              <a:rPr sz="3500" dirty="0">
                <a:solidFill>
                  <a:srgbClr val="585858"/>
                </a:solidFill>
                <a:cs typeface="Tahoma"/>
              </a:rPr>
              <a:t>det</a:t>
            </a:r>
            <a:r>
              <a:rPr sz="3500" dirty="0">
                <a:solidFill>
                  <a:srgbClr val="606060"/>
                </a:solidFill>
                <a:cs typeface="Tahoma"/>
              </a:rPr>
              <a:t>ail</a:t>
            </a:r>
            <a:r>
              <a:rPr sz="3500" dirty="0">
                <a:solidFill>
                  <a:srgbClr val="585858"/>
                </a:solidFill>
                <a:cs typeface="Tahoma"/>
              </a:rPr>
              <a:t>s. </a:t>
            </a:r>
            <a:r>
              <a:rPr sz="3500" dirty="0">
                <a:solidFill>
                  <a:srgbClr val="606060"/>
                </a:solidFill>
                <a:cs typeface="Tahoma"/>
              </a:rPr>
              <a:t>I</a:t>
            </a:r>
            <a:r>
              <a:rPr sz="3500" dirty="0">
                <a:solidFill>
                  <a:srgbClr val="585858"/>
                </a:solidFill>
                <a:cs typeface="Tahoma"/>
              </a:rPr>
              <a:t>t </a:t>
            </a:r>
            <a:r>
              <a:rPr sz="3500" dirty="0">
                <a:solidFill>
                  <a:srgbClr val="606060"/>
                </a:solidFill>
                <a:cs typeface="Tahoma"/>
              </a:rPr>
              <a:t>s</a:t>
            </a:r>
            <a:r>
              <a:rPr sz="3500" dirty="0">
                <a:solidFill>
                  <a:srgbClr val="585858"/>
                </a:solidFill>
                <a:cs typeface="Tahoma"/>
              </a:rPr>
              <a:t>hould  pr</a:t>
            </a:r>
            <a:r>
              <a:rPr sz="3500" dirty="0">
                <a:solidFill>
                  <a:srgbClr val="606060"/>
                </a:solidFill>
                <a:cs typeface="Tahoma"/>
              </a:rPr>
              <a:t>ovi</a:t>
            </a:r>
            <a:r>
              <a:rPr sz="3500" dirty="0">
                <a:solidFill>
                  <a:srgbClr val="585858"/>
                </a:solidFill>
                <a:cs typeface="Tahoma"/>
              </a:rPr>
              <a:t>de </a:t>
            </a:r>
            <a:r>
              <a:rPr sz="3500" dirty="0">
                <a:solidFill>
                  <a:srgbClr val="606060"/>
                </a:solidFill>
                <a:cs typeface="Tahoma"/>
              </a:rPr>
              <a:t>a u</a:t>
            </a:r>
            <a:r>
              <a:rPr sz="3500" dirty="0">
                <a:solidFill>
                  <a:srgbClr val="585858"/>
                </a:solidFill>
                <a:cs typeface="Tahoma"/>
              </a:rPr>
              <a:t>ser</a:t>
            </a:r>
            <a:r>
              <a:rPr sz="3500" dirty="0">
                <a:solidFill>
                  <a:srgbClr val="606060"/>
                </a:solidFill>
                <a:cs typeface="Tahoma"/>
              </a:rPr>
              <a:t>-f</a:t>
            </a:r>
            <a:r>
              <a:rPr sz="3500" dirty="0">
                <a:solidFill>
                  <a:srgbClr val="585858"/>
                </a:solidFill>
                <a:cs typeface="Tahoma"/>
              </a:rPr>
              <a:t>r</a:t>
            </a:r>
            <a:r>
              <a:rPr sz="3500" dirty="0">
                <a:solidFill>
                  <a:srgbClr val="606060"/>
                </a:solidFill>
                <a:cs typeface="Tahoma"/>
              </a:rPr>
              <a:t>ien</a:t>
            </a:r>
            <a:r>
              <a:rPr sz="3500" dirty="0">
                <a:solidFill>
                  <a:srgbClr val="585858"/>
                </a:solidFill>
                <a:cs typeface="Tahoma"/>
              </a:rPr>
              <a:t>dl</a:t>
            </a:r>
            <a:r>
              <a:rPr sz="3500" dirty="0">
                <a:solidFill>
                  <a:srgbClr val="606060"/>
                </a:solidFill>
                <a:cs typeface="Tahoma"/>
              </a:rPr>
              <a:t>y i</a:t>
            </a:r>
            <a:r>
              <a:rPr sz="3500" dirty="0">
                <a:solidFill>
                  <a:srgbClr val="585858"/>
                </a:solidFill>
                <a:cs typeface="Tahoma"/>
              </a:rPr>
              <a:t>n</a:t>
            </a:r>
            <a:r>
              <a:rPr sz="3500" dirty="0">
                <a:solidFill>
                  <a:srgbClr val="606060"/>
                </a:solidFill>
                <a:cs typeface="Tahoma"/>
              </a:rPr>
              <a:t>t</a:t>
            </a:r>
            <a:r>
              <a:rPr sz="3500" dirty="0">
                <a:solidFill>
                  <a:srgbClr val="585858"/>
                </a:solidFill>
                <a:cs typeface="Tahoma"/>
              </a:rPr>
              <a:t>e</a:t>
            </a:r>
            <a:r>
              <a:rPr sz="3500" dirty="0">
                <a:solidFill>
                  <a:srgbClr val="606060"/>
                </a:solidFill>
                <a:cs typeface="Tahoma"/>
              </a:rPr>
              <a:t>r</a:t>
            </a:r>
            <a:r>
              <a:rPr sz="3500" dirty="0">
                <a:solidFill>
                  <a:srgbClr val="585858"/>
                </a:solidFill>
                <a:cs typeface="Tahoma"/>
              </a:rPr>
              <a:t>fa</a:t>
            </a:r>
            <a:r>
              <a:rPr sz="3500" dirty="0">
                <a:solidFill>
                  <a:srgbClr val="606060"/>
                </a:solidFill>
                <a:cs typeface="Tahoma"/>
              </a:rPr>
              <a:t>ce </a:t>
            </a:r>
            <a:r>
              <a:rPr sz="3500" dirty="0">
                <a:solidFill>
                  <a:srgbClr val="585858"/>
                </a:solidFill>
                <a:cs typeface="Tahoma"/>
              </a:rPr>
              <a:t>for vo</a:t>
            </a:r>
            <a:r>
              <a:rPr sz="3500" dirty="0">
                <a:solidFill>
                  <a:srgbClr val="606060"/>
                </a:solidFill>
                <a:cs typeface="Tahoma"/>
              </a:rPr>
              <a:t>ters and the </a:t>
            </a:r>
            <a:r>
              <a:rPr sz="3500" dirty="0">
                <a:solidFill>
                  <a:srgbClr val="585858"/>
                </a:solidFill>
                <a:cs typeface="Tahoma"/>
              </a:rPr>
              <a:t>r</a:t>
            </a:r>
            <a:r>
              <a:rPr sz="3500" dirty="0">
                <a:solidFill>
                  <a:srgbClr val="606060"/>
                </a:solidFill>
                <a:cs typeface="Tahoma"/>
              </a:rPr>
              <a:t>eturning  o</a:t>
            </a:r>
            <a:r>
              <a:rPr lang="en-IN" sz="3500" dirty="0" err="1">
                <a:solidFill>
                  <a:srgbClr val="606060"/>
                </a:solidFill>
                <a:cs typeface="Tahoma"/>
              </a:rPr>
              <a:t>ffi</a:t>
            </a:r>
            <a:r>
              <a:rPr sz="3500" dirty="0" err="1">
                <a:solidFill>
                  <a:srgbClr val="606060"/>
                </a:solidFill>
                <a:cs typeface="Tahoma"/>
              </a:rPr>
              <a:t>ce</a:t>
            </a:r>
            <a:r>
              <a:rPr sz="3500" dirty="0" err="1">
                <a:solidFill>
                  <a:srgbClr val="585858"/>
                </a:solidFill>
                <a:cs typeface="Tahoma"/>
              </a:rPr>
              <a:t>r</a:t>
            </a:r>
            <a:endParaRPr sz="3500" dirty="0">
              <a:cs typeface="Tahoma"/>
            </a:endParaRPr>
          </a:p>
        </p:txBody>
      </p:sp>
      <p:grpSp>
        <p:nvGrpSpPr>
          <p:cNvPr id="9" name="object 9"/>
          <p:cNvGrpSpPr/>
          <p:nvPr/>
        </p:nvGrpSpPr>
        <p:grpSpPr>
          <a:xfrm>
            <a:off x="923768" y="0"/>
            <a:ext cx="1227455" cy="5309870"/>
            <a:chOff x="923768" y="0"/>
            <a:chExt cx="1227455" cy="5309870"/>
          </a:xfrm>
        </p:grpSpPr>
        <p:sp>
          <p:nvSpPr>
            <p:cNvPr id="10" name="object 10"/>
            <p:cNvSpPr/>
            <p:nvPr/>
          </p:nvSpPr>
          <p:spPr>
            <a:xfrm>
              <a:off x="1556219" y="0"/>
              <a:ext cx="19685" cy="5309870"/>
            </a:xfrm>
            <a:custGeom>
              <a:avLst/>
              <a:gdLst/>
              <a:ahLst/>
              <a:cxnLst/>
              <a:rect l="l" t="t" r="r" b="b"/>
              <a:pathLst>
                <a:path w="19684" h="5309870">
                  <a:moveTo>
                    <a:pt x="19126" y="0"/>
                  </a:moveTo>
                  <a:lnTo>
                    <a:pt x="0" y="0"/>
                  </a:lnTo>
                  <a:lnTo>
                    <a:pt x="0" y="5309324"/>
                  </a:lnTo>
                  <a:lnTo>
                    <a:pt x="19126" y="5309324"/>
                  </a:lnTo>
                  <a:lnTo>
                    <a:pt x="19126" y="0"/>
                  </a:lnTo>
                  <a:close/>
                </a:path>
              </a:pathLst>
            </a:custGeom>
            <a:solidFill>
              <a:srgbClr val="000000"/>
            </a:solidFill>
          </p:spPr>
          <p:txBody>
            <a:bodyPr wrap="square" lIns="0" tIns="0" rIns="0" bIns="0" rtlCol="0"/>
            <a:lstStyle/>
            <a:p>
              <a:endParaRPr/>
            </a:p>
          </p:txBody>
        </p:sp>
        <p:sp>
          <p:nvSpPr>
            <p:cNvPr id="11" name="object 11"/>
            <p:cNvSpPr/>
            <p:nvPr/>
          </p:nvSpPr>
          <p:spPr>
            <a:xfrm>
              <a:off x="998868" y="403446"/>
              <a:ext cx="1142365" cy="1142365"/>
            </a:xfrm>
            <a:custGeom>
              <a:avLst/>
              <a:gdLst/>
              <a:ahLst/>
              <a:cxnLst/>
              <a:rect l="l" t="t" r="r" b="b"/>
              <a:pathLst>
                <a:path w="1142364" h="1142365">
                  <a:moveTo>
                    <a:pt x="571051" y="0"/>
                  </a:moveTo>
                  <a:lnTo>
                    <a:pt x="617726" y="1887"/>
                  </a:lnTo>
                  <a:lnTo>
                    <a:pt x="663392" y="7454"/>
                  </a:lnTo>
                  <a:lnTo>
                    <a:pt x="707898" y="16556"/>
                  </a:lnTo>
                  <a:lnTo>
                    <a:pt x="751094" y="29048"/>
                  </a:lnTo>
                  <a:lnTo>
                    <a:pt x="792832" y="44786"/>
                  </a:lnTo>
                  <a:lnTo>
                    <a:pt x="832961" y="63626"/>
                  </a:lnTo>
                  <a:lnTo>
                    <a:pt x="871333" y="85424"/>
                  </a:lnTo>
                  <a:lnTo>
                    <a:pt x="907797" y="110035"/>
                  </a:lnTo>
                  <a:lnTo>
                    <a:pt x="942203" y="137315"/>
                  </a:lnTo>
                  <a:lnTo>
                    <a:pt x="974403" y="167120"/>
                  </a:lnTo>
                  <a:lnTo>
                    <a:pt x="1004246" y="199305"/>
                  </a:lnTo>
                  <a:lnTo>
                    <a:pt x="1031582" y="233725"/>
                  </a:lnTo>
                  <a:lnTo>
                    <a:pt x="1056264" y="270238"/>
                  </a:lnTo>
                  <a:lnTo>
                    <a:pt x="1078139" y="308698"/>
                  </a:lnTo>
                  <a:lnTo>
                    <a:pt x="1097060" y="348961"/>
                  </a:lnTo>
                  <a:lnTo>
                    <a:pt x="1112876" y="390882"/>
                  </a:lnTo>
                  <a:lnTo>
                    <a:pt x="1125438" y="434318"/>
                  </a:lnTo>
                  <a:lnTo>
                    <a:pt x="1134596" y="479124"/>
                  </a:lnTo>
                  <a:lnTo>
                    <a:pt x="1140200" y="525156"/>
                  </a:lnTo>
                  <a:lnTo>
                    <a:pt x="1142102" y="572269"/>
                  </a:lnTo>
                  <a:lnTo>
                    <a:pt x="1140218" y="618688"/>
                  </a:lnTo>
                  <a:lnTo>
                    <a:pt x="1134663" y="664130"/>
                  </a:lnTo>
                  <a:lnTo>
                    <a:pt x="1125581" y="708443"/>
                  </a:lnTo>
                  <a:lnTo>
                    <a:pt x="1113115" y="751477"/>
                  </a:lnTo>
                  <a:lnTo>
                    <a:pt x="1097411" y="793079"/>
                  </a:lnTo>
                  <a:lnTo>
                    <a:pt x="1078610" y="833097"/>
                  </a:lnTo>
                  <a:lnTo>
                    <a:pt x="1056859" y="871379"/>
                  </a:lnTo>
                  <a:lnTo>
                    <a:pt x="1032300" y="907774"/>
                  </a:lnTo>
                  <a:lnTo>
                    <a:pt x="1005079" y="942130"/>
                  </a:lnTo>
                  <a:lnTo>
                    <a:pt x="975338" y="974295"/>
                  </a:lnTo>
                  <a:lnTo>
                    <a:pt x="943221" y="1004117"/>
                  </a:lnTo>
                  <a:lnTo>
                    <a:pt x="908874" y="1031444"/>
                  </a:lnTo>
                  <a:lnTo>
                    <a:pt x="872439" y="1056125"/>
                  </a:lnTo>
                  <a:lnTo>
                    <a:pt x="834061" y="1078008"/>
                  </a:lnTo>
                  <a:lnTo>
                    <a:pt x="793884" y="1096941"/>
                  </a:lnTo>
                  <a:lnTo>
                    <a:pt x="752052" y="1112771"/>
                  </a:lnTo>
                  <a:lnTo>
                    <a:pt x="708708" y="1125349"/>
                  </a:lnTo>
                  <a:lnTo>
                    <a:pt x="663997" y="1134520"/>
                  </a:lnTo>
                  <a:lnTo>
                    <a:pt x="618064" y="1140134"/>
                  </a:lnTo>
                  <a:lnTo>
                    <a:pt x="571051" y="1142040"/>
                  </a:lnTo>
                  <a:lnTo>
                    <a:pt x="524375" y="1140491"/>
                  </a:lnTo>
                  <a:lnTo>
                    <a:pt x="478710" y="1135195"/>
                  </a:lnTo>
                  <a:lnTo>
                    <a:pt x="434204" y="1126304"/>
                  </a:lnTo>
                  <a:lnTo>
                    <a:pt x="391007" y="1113971"/>
                  </a:lnTo>
                  <a:lnTo>
                    <a:pt x="349269" y="1098346"/>
                  </a:lnTo>
                  <a:lnTo>
                    <a:pt x="309140" y="1079582"/>
                  </a:lnTo>
                  <a:lnTo>
                    <a:pt x="270769" y="1057831"/>
                  </a:lnTo>
                  <a:lnTo>
                    <a:pt x="234305" y="1033244"/>
                  </a:lnTo>
                  <a:lnTo>
                    <a:pt x="199898" y="1005972"/>
                  </a:lnTo>
                  <a:lnTo>
                    <a:pt x="167699" y="976169"/>
                  </a:lnTo>
                  <a:lnTo>
                    <a:pt x="137856" y="943985"/>
                  </a:lnTo>
                  <a:lnTo>
                    <a:pt x="110519" y="909573"/>
                  </a:lnTo>
                  <a:lnTo>
                    <a:pt x="85838" y="873085"/>
                  </a:lnTo>
                  <a:lnTo>
                    <a:pt x="63962" y="834671"/>
                  </a:lnTo>
                  <a:lnTo>
                    <a:pt x="45041" y="794484"/>
                  </a:lnTo>
                  <a:lnTo>
                    <a:pt x="29225" y="752676"/>
                  </a:lnTo>
                  <a:lnTo>
                    <a:pt x="16663" y="709399"/>
                  </a:lnTo>
                  <a:lnTo>
                    <a:pt x="7505" y="664804"/>
                  </a:lnTo>
                  <a:lnTo>
                    <a:pt x="1901" y="619044"/>
                  </a:lnTo>
                  <a:lnTo>
                    <a:pt x="0" y="572269"/>
                  </a:lnTo>
                  <a:lnTo>
                    <a:pt x="1883" y="525494"/>
                  </a:lnTo>
                  <a:lnTo>
                    <a:pt x="7438" y="479731"/>
                  </a:lnTo>
                  <a:lnTo>
                    <a:pt x="16520" y="435131"/>
                  </a:lnTo>
                  <a:lnTo>
                    <a:pt x="28986" y="391842"/>
                  </a:lnTo>
                  <a:lnTo>
                    <a:pt x="44691" y="350015"/>
                  </a:lnTo>
                  <a:lnTo>
                    <a:pt x="63491" y="309800"/>
                  </a:lnTo>
                  <a:lnTo>
                    <a:pt x="85242" y="271347"/>
                  </a:lnTo>
                  <a:lnTo>
                    <a:pt x="109801" y="234805"/>
                  </a:lnTo>
                  <a:lnTo>
                    <a:pt x="137023" y="200325"/>
                  </a:lnTo>
                  <a:lnTo>
                    <a:pt x="166764" y="168057"/>
                  </a:lnTo>
                  <a:lnTo>
                    <a:pt x="198880" y="138150"/>
                  </a:lnTo>
                  <a:lnTo>
                    <a:pt x="233228" y="110755"/>
                  </a:lnTo>
                  <a:lnTo>
                    <a:pt x="269663" y="86021"/>
                  </a:lnTo>
                  <a:lnTo>
                    <a:pt x="308041" y="64099"/>
                  </a:lnTo>
                  <a:lnTo>
                    <a:pt x="348218" y="45138"/>
                  </a:lnTo>
                  <a:lnTo>
                    <a:pt x="390050" y="29288"/>
                  </a:lnTo>
                  <a:lnTo>
                    <a:pt x="433393" y="16699"/>
                  </a:lnTo>
                  <a:lnTo>
                    <a:pt x="478104" y="7521"/>
                  </a:lnTo>
                  <a:lnTo>
                    <a:pt x="524038" y="1905"/>
                  </a:lnTo>
                  <a:lnTo>
                    <a:pt x="571051" y="0"/>
                  </a:lnTo>
                  <a:close/>
                </a:path>
              </a:pathLst>
            </a:custGeom>
            <a:solidFill>
              <a:srgbClr val="77C6FB"/>
            </a:solidFill>
          </p:spPr>
          <p:txBody>
            <a:bodyPr wrap="square" lIns="0" tIns="0" rIns="0" bIns="0" rtlCol="0"/>
            <a:lstStyle/>
            <a:p>
              <a:endParaRPr/>
            </a:p>
          </p:txBody>
        </p:sp>
        <p:sp>
          <p:nvSpPr>
            <p:cNvPr id="12" name="object 12"/>
            <p:cNvSpPr/>
            <p:nvPr/>
          </p:nvSpPr>
          <p:spPr>
            <a:xfrm>
              <a:off x="988895" y="393450"/>
              <a:ext cx="1162050" cy="1162050"/>
            </a:xfrm>
            <a:custGeom>
              <a:avLst/>
              <a:gdLst/>
              <a:ahLst/>
              <a:cxnLst/>
              <a:rect l="l" t="t" r="r" b="b"/>
              <a:pathLst>
                <a:path w="1162050" h="1162050">
                  <a:moveTo>
                    <a:pt x="581024" y="0"/>
                  </a:moveTo>
                  <a:lnTo>
                    <a:pt x="628785" y="1924"/>
                  </a:lnTo>
                  <a:lnTo>
                    <a:pt x="675462" y="7599"/>
                  </a:lnTo>
                  <a:lnTo>
                    <a:pt x="720909" y="16876"/>
                  </a:lnTo>
                  <a:lnTo>
                    <a:pt x="764977" y="29608"/>
                  </a:lnTo>
                  <a:lnTo>
                    <a:pt x="807519" y="45645"/>
                  </a:lnTo>
                  <a:lnTo>
                    <a:pt x="848388" y="64841"/>
                  </a:lnTo>
                  <a:lnTo>
                    <a:pt x="887435" y="87047"/>
                  </a:lnTo>
                  <a:lnTo>
                    <a:pt x="924512" y="112114"/>
                  </a:lnTo>
                  <a:lnTo>
                    <a:pt x="959472" y="139896"/>
                  </a:lnTo>
                  <a:lnTo>
                    <a:pt x="992168" y="170243"/>
                  </a:lnTo>
                  <a:lnTo>
                    <a:pt x="1022451" y="203009"/>
                  </a:lnTo>
                  <a:lnTo>
                    <a:pt x="1050173" y="238044"/>
                  </a:lnTo>
                  <a:lnTo>
                    <a:pt x="1075187" y="275200"/>
                  </a:lnTo>
                  <a:lnTo>
                    <a:pt x="1097346" y="314330"/>
                  </a:lnTo>
                  <a:lnTo>
                    <a:pt x="1116501" y="355286"/>
                  </a:lnTo>
                  <a:lnTo>
                    <a:pt x="1132504" y="397919"/>
                  </a:lnTo>
                  <a:lnTo>
                    <a:pt x="1145209" y="442082"/>
                  </a:lnTo>
                  <a:lnTo>
                    <a:pt x="1154466" y="487626"/>
                  </a:lnTo>
                  <a:lnTo>
                    <a:pt x="1160129" y="534403"/>
                  </a:lnTo>
                  <a:lnTo>
                    <a:pt x="1162049" y="582265"/>
                  </a:lnTo>
                  <a:lnTo>
                    <a:pt x="1160109" y="629789"/>
                  </a:lnTo>
                  <a:lnTo>
                    <a:pt x="1154385" y="676295"/>
                  </a:lnTo>
                  <a:lnTo>
                    <a:pt x="1145024" y="721627"/>
                  </a:lnTo>
                  <a:lnTo>
                    <a:pt x="1132265" y="765391"/>
                  </a:lnTo>
                  <a:lnTo>
                    <a:pt x="1116150" y="807799"/>
                  </a:lnTo>
                  <a:lnTo>
                    <a:pt x="1096875" y="848558"/>
                  </a:lnTo>
                  <a:lnTo>
                    <a:pt x="1074592" y="887517"/>
                  </a:lnTo>
                  <a:lnTo>
                    <a:pt x="1049455" y="924527"/>
                  </a:lnTo>
                  <a:lnTo>
                    <a:pt x="1021618" y="959438"/>
                  </a:lnTo>
                  <a:lnTo>
                    <a:pt x="991233" y="992100"/>
                  </a:lnTo>
                  <a:lnTo>
                    <a:pt x="958454" y="1022363"/>
                  </a:lnTo>
                  <a:lnTo>
                    <a:pt x="923435" y="1050077"/>
                  </a:lnTo>
                  <a:lnTo>
                    <a:pt x="886329" y="1075092"/>
                  </a:lnTo>
                  <a:lnTo>
                    <a:pt x="847288" y="1097258"/>
                  </a:lnTo>
                  <a:lnTo>
                    <a:pt x="806468" y="1116425"/>
                  </a:lnTo>
                  <a:lnTo>
                    <a:pt x="764020" y="1132443"/>
                  </a:lnTo>
                  <a:lnTo>
                    <a:pt x="720098" y="1145163"/>
                  </a:lnTo>
                  <a:lnTo>
                    <a:pt x="674856" y="1154435"/>
                  </a:lnTo>
                  <a:lnTo>
                    <a:pt x="628447" y="1160107"/>
                  </a:lnTo>
                  <a:lnTo>
                    <a:pt x="581024" y="1162032"/>
                  </a:lnTo>
                  <a:lnTo>
                    <a:pt x="533264" y="1160446"/>
                  </a:lnTo>
                  <a:lnTo>
                    <a:pt x="486587" y="1155042"/>
                  </a:lnTo>
                  <a:lnTo>
                    <a:pt x="441140" y="1145976"/>
                  </a:lnTo>
                  <a:lnTo>
                    <a:pt x="436102" y="1144539"/>
                  </a:lnTo>
                  <a:lnTo>
                    <a:pt x="581024" y="1144539"/>
                  </a:lnTo>
                  <a:lnTo>
                    <a:pt x="631976" y="1142255"/>
                  </a:lnTo>
                  <a:lnTo>
                    <a:pt x="681634" y="1135530"/>
                  </a:lnTo>
                  <a:lnTo>
                    <a:pt x="729814" y="1124547"/>
                  </a:lnTo>
                  <a:lnTo>
                    <a:pt x="776332" y="1109491"/>
                  </a:lnTo>
                  <a:lnTo>
                    <a:pt x="821002" y="1090548"/>
                  </a:lnTo>
                  <a:lnTo>
                    <a:pt x="863641" y="1067903"/>
                  </a:lnTo>
                  <a:lnTo>
                    <a:pt x="904063" y="1041740"/>
                  </a:lnTo>
                  <a:lnTo>
                    <a:pt x="942084" y="1012246"/>
                  </a:lnTo>
                  <a:lnTo>
                    <a:pt x="977519" y="979605"/>
                  </a:lnTo>
                  <a:lnTo>
                    <a:pt x="1010090" y="944753"/>
                  </a:lnTo>
                  <a:lnTo>
                    <a:pt x="1039521" y="907000"/>
                  </a:lnTo>
                  <a:lnTo>
                    <a:pt x="1065628" y="866595"/>
                  </a:lnTo>
                  <a:lnTo>
                    <a:pt x="1088225" y="823783"/>
                  </a:lnTo>
                  <a:lnTo>
                    <a:pt x="1107127" y="778811"/>
                  </a:lnTo>
                  <a:lnTo>
                    <a:pt x="1122151" y="731927"/>
                  </a:lnTo>
                  <a:lnTo>
                    <a:pt x="1133111" y="683376"/>
                  </a:lnTo>
                  <a:lnTo>
                    <a:pt x="1139826" y="633325"/>
                  </a:lnTo>
                  <a:lnTo>
                    <a:pt x="1142100" y="582265"/>
                  </a:lnTo>
                  <a:lnTo>
                    <a:pt x="1139822" y="530461"/>
                  </a:lnTo>
                  <a:lnTo>
                    <a:pt x="1133111" y="480118"/>
                  </a:lnTo>
                  <a:lnTo>
                    <a:pt x="1122151" y="431400"/>
                  </a:lnTo>
                  <a:lnTo>
                    <a:pt x="1107127" y="384471"/>
                  </a:lnTo>
                  <a:lnTo>
                    <a:pt x="1088225" y="339496"/>
                  </a:lnTo>
                  <a:lnTo>
                    <a:pt x="1065628" y="296639"/>
                  </a:lnTo>
                  <a:lnTo>
                    <a:pt x="1039521" y="256066"/>
                  </a:lnTo>
                  <a:lnTo>
                    <a:pt x="1010090" y="217940"/>
                  </a:lnTo>
                  <a:lnTo>
                    <a:pt x="977519" y="182426"/>
                  </a:lnTo>
                  <a:lnTo>
                    <a:pt x="942741" y="149785"/>
                  </a:lnTo>
                  <a:lnTo>
                    <a:pt x="905069" y="120290"/>
                  </a:lnTo>
                  <a:lnTo>
                    <a:pt x="864749" y="94128"/>
                  </a:lnTo>
                  <a:lnTo>
                    <a:pt x="822028" y="71483"/>
                  </a:lnTo>
                  <a:lnTo>
                    <a:pt x="777152" y="52540"/>
                  </a:lnTo>
                  <a:lnTo>
                    <a:pt x="730368" y="37484"/>
                  </a:lnTo>
                  <a:lnTo>
                    <a:pt x="681921" y="26501"/>
                  </a:lnTo>
                  <a:lnTo>
                    <a:pt x="632058" y="19775"/>
                  </a:lnTo>
                  <a:lnTo>
                    <a:pt x="581024" y="17492"/>
                  </a:lnTo>
                  <a:lnTo>
                    <a:pt x="439825" y="17492"/>
                  </a:lnTo>
                  <a:lnTo>
                    <a:pt x="441951" y="16876"/>
                  </a:lnTo>
                  <a:lnTo>
                    <a:pt x="487193" y="7599"/>
                  </a:lnTo>
                  <a:lnTo>
                    <a:pt x="533602" y="1924"/>
                  </a:lnTo>
                  <a:lnTo>
                    <a:pt x="581024" y="0"/>
                  </a:lnTo>
                  <a:close/>
                </a:path>
                <a:path w="1162050" h="1162050">
                  <a:moveTo>
                    <a:pt x="439825" y="17492"/>
                  </a:moveTo>
                  <a:lnTo>
                    <a:pt x="581024" y="17492"/>
                  </a:lnTo>
                  <a:lnTo>
                    <a:pt x="530073" y="19775"/>
                  </a:lnTo>
                  <a:lnTo>
                    <a:pt x="480415" y="26501"/>
                  </a:lnTo>
                  <a:lnTo>
                    <a:pt x="432235" y="37484"/>
                  </a:lnTo>
                  <a:lnTo>
                    <a:pt x="385717" y="52540"/>
                  </a:lnTo>
                  <a:lnTo>
                    <a:pt x="341046" y="71483"/>
                  </a:lnTo>
                  <a:lnTo>
                    <a:pt x="298408" y="94128"/>
                  </a:lnTo>
                  <a:lnTo>
                    <a:pt x="257985" y="120290"/>
                  </a:lnTo>
                  <a:lnTo>
                    <a:pt x="219965" y="149785"/>
                  </a:lnTo>
                  <a:lnTo>
                    <a:pt x="184530" y="182426"/>
                  </a:lnTo>
                  <a:lnTo>
                    <a:pt x="151959" y="218022"/>
                  </a:lnTo>
                  <a:lnTo>
                    <a:pt x="122527" y="256354"/>
                  </a:lnTo>
                  <a:lnTo>
                    <a:pt x="96421" y="297195"/>
                  </a:lnTo>
                  <a:lnTo>
                    <a:pt x="73824" y="340318"/>
                  </a:lnTo>
                  <a:lnTo>
                    <a:pt x="54922" y="385499"/>
                  </a:lnTo>
                  <a:lnTo>
                    <a:pt x="39898" y="432510"/>
                  </a:lnTo>
                  <a:lnTo>
                    <a:pt x="28938" y="481126"/>
                  </a:lnTo>
                  <a:lnTo>
                    <a:pt x="22227" y="531120"/>
                  </a:lnTo>
                  <a:lnTo>
                    <a:pt x="19949" y="582265"/>
                  </a:lnTo>
                  <a:lnTo>
                    <a:pt x="22238" y="633407"/>
                  </a:lnTo>
                  <a:lnTo>
                    <a:pt x="28938" y="683089"/>
                  </a:lnTo>
                  <a:lnTo>
                    <a:pt x="39898" y="731372"/>
                  </a:lnTo>
                  <a:lnTo>
                    <a:pt x="54922" y="777989"/>
                  </a:lnTo>
                  <a:lnTo>
                    <a:pt x="73824" y="822755"/>
                  </a:lnTo>
                  <a:lnTo>
                    <a:pt x="96421" y="865484"/>
                  </a:lnTo>
                  <a:lnTo>
                    <a:pt x="122527" y="905993"/>
                  </a:lnTo>
                  <a:lnTo>
                    <a:pt x="151959" y="944095"/>
                  </a:lnTo>
                  <a:lnTo>
                    <a:pt x="184530" y="979605"/>
                  </a:lnTo>
                  <a:lnTo>
                    <a:pt x="219308" y="1012246"/>
                  </a:lnTo>
                  <a:lnTo>
                    <a:pt x="256980" y="1041740"/>
                  </a:lnTo>
                  <a:lnTo>
                    <a:pt x="297300" y="1067903"/>
                  </a:lnTo>
                  <a:lnTo>
                    <a:pt x="340020" y="1090548"/>
                  </a:lnTo>
                  <a:lnTo>
                    <a:pt x="384896" y="1109491"/>
                  </a:lnTo>
                  <a:lnTo>
                    <a:pt x="431681" y="1124547"/>
                  </a:lnTo>
                  <a:lnTo>
                    <a:pt x="480128" y="1135530"/>
                  </a:lnTo>
                  <a:lnTo>
                    <a:pt x="529991" y="1142255"/>
                  </a:lnTo>
                  <a:lnTo>
                    <a:pt x="581024" y="1144539"/>
                  </a:lnTo>
                  <a:lnTo>
                    <a:pt x="436102" y="1144539"/>
                  </a:lnTo>
                  <a:lnTo>
                    <a:pt x="397072" y="1133403"/>
                  </a:lnTo>
                  <a:lnTo>
                    <a:pt x="354529" y="1117479"/>
                  </a:lnTo>
                  <a:lnTo>
                    <a:pt x="313661" y="1098360"/>
                  </a:lnTo>
                  <a:lnTo>
                    <a:pt x="274614" y="1076200"/>
                  </a:lnTo>
                  <a:lnTo>
                    <a:pt x="237537" y="1051156"/>
                  </a:lnTo>
                  <a:lnTo>
                    <a:pt x="202576" y="1023383"/>
                  </a:lnTo>
                  <a:lnTo>
                    <a:pt x="169881" y="993037"/>
                  </a:lnTo>
                  <a:lnTo>
                    <a:pt x="139598" y="960273"/>
                  </a:lnTo>
                  <a:lnTo>
                    <a:pt x="111876" y="925247"/>
                  </a:lnTo>
                  <a:lnTo>
                    <a:pt x="86861" y="888114"/>
                  </a:lnTo>
                  <a:lnTo>
                    <a:pt x="64703" y="849030"/>
                  </a:lnTo>
                  <a:lnTo>
                    <a:pt x="45548" y="808151"/>
                  </a:lnTo>
                  <a:lnTo>
                    <a:pt x="29545" y="765631"/>
                  </a:lnTo>
                  <a:lnTo>
                    <a:pt x="16811" y="721484"/>
                  </a:lnTo>
                  <a:lnTo>
                    <a:pt x="7575" y="676227"/>
                  </a:lnTo>
                  <a:lnTo>
                    <a:pt x="1919" y="629771"/>
                  </a:lnTo>
                  <a:lnTo>
                    <a:pt x="0" y="582265"/>
                  </a:lnTo>
                  <a:lnTo>
                    <a:pt x="1938" y="534403"/>
                  </a:lnTo>
                  <a:lnTo>
                    <a:pt x="7650" y="487626"/>
                  </a:lnTo>
                  <a:lnTo>
                    <a:pt x="16983" y="442082"/>
                  </a:lnTo>
                  <a:lnTo>
                    <a:pt x="29784" y="397919"/>
                  </a:lnTo>
                  <a:lnTo>
                    <a:pt x="45899" y="355286"/>
                  </a:lnTo>
                  <a:lnTo>
                    <a:pt x="65174" y="314330"/>
                  </a:lnTo>
                  <a:lnTo>
                    <a:pt x="87457" y="275200"/>
                  </a:lnTo>
                  <a:lnTo>
                    <a:pt x="112594" y="238044"/>
                  </a:lnTo>
                  <a:lnTo>
                    <a:pt x="140431" y="203009"/>
                  </a:lnTo>
                  <a:lnTo>
                    <a:pt x="170816" y="170243"/>
                  </a:lnTo>
                  <a:lnTo>
                    <a:pt x="203595" y="139896"/>
                  </a:lnTo>
                  <a:lnTo>
                    <a:pt x="238614" y="112114"/>
                  </a:lnTo>
                  <a:lnTo>
                    <a:pt x="275720" y="87047"/>
                  </a:lnTo>
                  <a:lnTo>
                    <a:pt x="314761" y="64841"/>
                  </a:lnTo>
                  <a:lnTo>
                    <a:pt x="355581" y="45645"/>
                  </a:lnTo>
                  <a:lnTo>
                    <a:pt x="398029" y="29608"/>
                  </a:lnTo>
                  <a:lnTo>
                    <a:pt x="439825" y="17492"/>
                  </a:lnTo>
                  <a:close/>
                </a:path>
              </a:pathLst>
            </a:custGeom>
            <a:solidFill>
              <a:srgbClr val="3C3C3C"/>
            </a:solidFill>
          </p:spPr>
          <p:txBody>
            <a:bodyPr wrap="square" lIns="0" tIns="0" rIns="0" bIns="0" rtlCol="0"/>
            <a:lstStyle/>
            <a:p>
              <a:endParaRPr/>
            </a:p>
          </p:txBody>
        </p:sp>
        <p:sp>
          <p:nvSpPr>
            <p:cNvPr id="13" name="object 13"/>
            <p:cNvSpPr/>
            <p:nvPr/>
          </p:nvSpPr>
          <p:spPr>
            <a:xfrm>
              <a:off x="1143502" y="548387"/>
              <a:ext cx="853440" cy="852169"/>
            </a:xfrm>
            <a:custGeom>
              <a:avLst/>
              <a:gdLst/>
              <a:ahLst/>
              <a:cxnLst/>
              <a:rect l="l" t="t" r="r" b="b"/>
              <a:pathLst>
                <a:path w="853439" h="852169">
                  <a:moveTo>
                    <a:pt x="426417" y="0"/>
                  </a:moveTo>
                  <a:lnTo>
                    <a:pt x="472688" y="2490"/>
                  </a:lnTo>
                  <a:lnTo>
                    <a:pt x="517563" y="9791"/>
                  </a:lnTo>
                  <a:lnTo>
                    <a:pt x="560775" y="21651"/>
                  </a:lnTo>
                  <a:lnTo>
                    <a:pt x="602059" y="37815"/>
                  </a:lnTo>
                  <a:lnTo>
                    <a:pt x="641149" y="58032"/>
                  </a:lnTo>
                  <a:lnTo>
                    <a:pt x="677778" y="82046"/>
                  </a:lnTo>
                  <a:lnTo>
                    <a:pt x="711681" y="109606"/>
                  </a:lnTo>
                  <a:lnTo>
                    <a:pt x="742591" y="140458"/>
                  </a:lnTo>
                  <a:lnTo>
                    <a:pt x="770243" y="174349"/>
                  </a:lnTo>
                  <a:lnTo>
                    <a:pt x="794371" y="211026"/>
                  </a:lnTo>
                  <a:lnTo>
                    <a:pt x="814708" y="250234"/>
                  </a:lnTo>
                  <a:lnTo>
                    <a:pt x="830989" y="291722"/>
                  </a:lnTo>
                  <a:lnTo>
                    <a:pt x="842948" y="335236"/>
                  </a:lnTo>
                  <a:lnTo>
                    <a:pt x="850318" y="380522"/>
                  </a:lnTo>
                  <a:lnTo>
                    <a:pt x="852834" y="427327"/>
                  </a:lnTo>
                  <a:lnTo>
                    <a:pt x="850349" y="473666"/>
                  </a:lnTo>
                  <a:lnTo>
                    <a:pt x="843063" y="518547"/>
                  </a:lnTo>
                  <a:lnTo>
                    <a:pt x="831229" y="561713"/>
                  </a:lnTo>
                  <a:lnTo>
                    <a:pt x="815098" y="602907"/>
                  </a:lnTo>
                  <a:lnTo>
                    <a:pt x="794925" y="641871"/>
                  </a:lnTo>
                  <a:lnTo>
                    <a:pt x="770962" y="678346"/>
                  </a:lnTo>
                  <a:lnTo>
                    <a:pt x="743460" y="712076"/>
                  </a:lnTo>
                  <a:lnTo>
                    <a:pt x="712674" y="742803"/>
                  </a:lnTo>
                  <a:lnTo>
                    <a:pt x="678856" y="770269"/>
                  </a:lnTo>
                  <a:lnTo>
                    <a:pt x="642258" y="794217"/>
                  </a:lnTo>
                  <a:lnTo>
                    <a:pt x="603132" y="814388"/>
                  </a:lnTo>
                  <a:lnTo>
                    <a:pt x="561733" y="830525"/>
                  </a:lnTo>
                  <a:lnTo>
                    <a:pt x="518312" y="842371"/>
                  </a:lnTo>
                  <a:lnTo>
                    <a:pt x="473123" y="849667"/>
                  </a:lnTo>
                  <a:lnTo>
                    <a:pt x="426417" y="852156"/>
                  </a:lnTo>
                  <a:lnTo>
                    <a:pt x="380145" y="850133"/>
                  </a:lnTo>
                  <a:lnTo>
                    <a:pt x="335270" y="843237"/>
                  </a:lnTo>
                  <a:lnTo>
                    <a:pt x="292058" y="831725"/>
                  </a:lnTo>
                  <a:lnTo>
                    <a:pt x="250774" y="815854"/>
                  </a:lnTo>
                  <a:lnTo>
                    <a:pt x="211684" y="795883"/>
                  </a:lnTo>
                  <a:lnTo>
                    <a:pt x="175055" y="772069"/>
                  </a:lnTo>
                  <a:lnTo>
                    <a:pt x="141152" y="744669"/>
                  </a:lnTo>
                  <a:lnTo>
                    <a:pt x="110242" y="713942"/>
                  </a:lnTo>
                  <a:lnTo>
                    <a:pt x="82590" y="680146"/>
                  </a:lnTo>
                  <a:lnTo>
                    <a:pt x="58462" y="643537"/>
                  </a:lnTo>
                  <a:lnTo>
                    <a:pt x="38125" y="604373"/>
                  </a:lnTo>
                  <a:lnTo>
                    <a:pt x="21844" y="562913"/>
                  </a:lnTo>
                  <a:lnTo>
                    <a:pt x="9886" y="519413"/>
                  </a:lnTo>
                  <a:lnTo>
                    <a:pt x="2515" y="474132"/>
                  </a:lnTo>
                  <a:lnTo>
                    <a:pt x="0" y="427327"/>
                  </a:lnTo>
                  <a:lnTo>
                    <a:pt x="2484" y="380957"/>
                  </a:lnTo>
                  <a:lnTo>
                    <a:pt x="9770" y="335986"/>
                  </a:lnTo>
                  <a:lnTo>
                    <a:pt x="21605" y="292682"/>
                  </a:lnTo>
                  <a:lnTo>
                    <a:pt x="37735" y="251309"/>
                  </a:lnTo>
                  <a:lnTo>
                    <a:pt x="57908" y="212136"/>
                  </a:lnTo>
                  <a:lnTo>
                    <a:pt x="81872" y="175429"/>
                  </a:lnTo>
                  <a:lnTo>
                    <a:pt x="109373" y="141454"/>
                  </a:lnTo>
                  <a:lnTo>
                    <a:pt x="140159" y="110477"/>
                  </a:lnTo>
                  <a:lnTo>
                    <a:pt x="173978" y="82766"/>
                  </a:lnTo>
                  <a:lnTo>
                    <a:pt x="210576" y="58587"/>
                  </a:lnTo>
                  <a:lnTo>
                    <a:pt x="249701" y="38206"/>
                  </a:lnTo>
                  <a:lnTo>
                    <a:pt x="291100" y="21891"/>
                  </a:lnTo>
                  <a:lnTo>
                    <a:pt x="334521" y="9907"/>
                  </a:lnTo>
                  <a:lnTo>
                    <a:pt x="379711" y="2521"/>
                  </a:lnTo>
                  <a:lnTo>
                    <a:pt x="426417" y="0"/>
                  </a:lnTo>
                  <a:close/>
                </a:path>
              </a:pathLst>
            </a:custGeom>
            <a:solidFill>
              <a:srgbClr val="FFFFFF"/>
            </a:solidFill>
          </p:spPr>
          <p:txBody>
            <a:bodyPr wrap="square" lIns="0" tIns="0" rIns="0" bIns="0" rtlCol="0"/>
            <a:lstStyle/>
            <a:p>
              <a:endParaRPr/>
            </a:p>
          </p:txBody>
        </p:sp>
        <p:sp>
          <p:nvSpPr>
            <p:cNvPr id="14" name="object 14"/>
            <p:cNvSpPr/>
            <p:nvPr/>
          </p:nvSpPr>
          <p:spPr>
            <a:xfrm>
              <a:off x="1133528" y="538391"/>
              <a:ext cx="873125" cy="875030"/>
            </a:xfrm>
            <a:custGeom>
              <a:avLst/>
              <a:gdLst/>
              <a:ahLst/>
              <a:cxnLst/>
              <a:rect l="l" t="t" r="r" b="b"/>
              <a:pathLst>
                <a:path w="873125" h="875030">
                  <a:moveTo>
                    <a:pt x="436392" y="0"/>
                  </a:moveTo>
                  <a:lnTo>
                    <a:pt x="484094" y="2555"/>
                  </a:lnTo>
                  <a:lnTo>
                    <a:pt x="530271" y="10046"/>
                  </a:lnTo>
                  <a:lnTo>
                    <a:pt x="574661" y="22211"/>
                  </a:lnTo>
                  <a:lnTo>
                    <a:pt x="617003" y="38787"/>
                  </a:lnTo>
                  <a:lnTo>
                    <a:pt x="657036" y="59513"/>
                  </a:lnTo>
                  <a:lnTo>
                    <a:pt x="694497" y="84126"/>
                  </a:lnTo>
                  <a:lnTo>
                    <a:pt x="729125" y="112364"/>
                  </a:lnTo>
                  <a:lnTo>
                    <a:pt x="760659" y="143965"/>
                  </a:lnTo>
                  <a:lnTo>
                    <a:pt x="788837" y="178668"/>
                  </a:lnTo>
                  <a:lnTo>
                    <a:pt x="813398" y="216209"/>
                  </a:lnTo>
                  <a:lnTo>
                    <a:pt x="834080" y="256327"/>
                  </a:lnTo>
                  <a:lnTo>
                    <a:pt x="850620" y="298759"/>
                  </a:lnTo>
                  <a:lnTo>
                    <a:pt x="862759" y="343244"/>
                  </a:lnTo>
                  <a:lnTo>
                    <a:pt x="870234" y="389520"/>
                  </a:lnTo>
                  <a:lnTo>
                    <a:pt x="872784" y="437323"/>
                  </a:lnTo>
                  <a:lnTo>
                    <a:pt x="870234" y="485127"/>
                  </a:lnTo>
                  <a:lnTo>
                    <a:pt x="862759" y="531403"/>
                  </a:lnTo>
                  <a:lnTo>
                    <a:pt x="850620" y="575888"/>
                  </a:lnTo>
                  <a:lnTo>
                    <a:pt x="834080" y="618320"/>
                  </a:lnTo>
                  <a:lnTo>
                    <a:pt x="813398" y="658438"/>
                  </a:lnTo>
                  <a:lnTo>
                    <a:pt x="788837" y="695979"/>
                  </a:lnTo>
                  <a:lnTo>
                    <a:pt x="760659" y="730682"/>
                  </a:lnTo>
                  <a:lnTo>
                    <a:pt x="729125" y="762283"/>
                  </a:lnTo>
                  <a:lnTo>
                    <a:pt x="694497" y="790521"/>
                  </a:lnTo>
                  <a:lnTo>
                    <a:pt x="657036" y="815134"/>
                  </a:lnTo>
                  <a:lnTo>
                    <a:pt x="617003" y="835860"/>
                  </a:lnTo>
                  <a:lnTo>
                    <a:pt x="574661" y="852436"/>
                  </a:lnTo>
                  <a:lnTo>
                    <a:pt x="530271" y="864601"/>
                  </a:lnTo>
                  <a:lnTo>
                    <a:pt x="484094" y="872092"/>
                  </a:lnTo>
                  <a:lnTo>
                    <a:pt x="436392" y="874647"/>
                  </a:lnTo>
                  <a:lnTo>
                    <a:pt x="388690" y="872061"/>
                  </a:lnTo>
                  <a:lnTo>
                    <a:pt x="342513" y="864485"/>
                  </a:lnTo>
                  <a:lnTo>
                    <a:pt x="307005" y="854655"/>
                  </a:lnTo>
                  <a:lnTo>
                    <a:pt x="436392" y="854655"/>
                  </a:lnTo>
                  <a:lnTo>
                    <a:pt x="484884" y="851807"/>
                  </a:lnTo>
                  <a:lnTo>
                    <a:pt x="531805" y="843494"/>
                  </a:lnTo>
                  <a:lnTo>
                    <a:pt x="576808" y="830066"/>
                  </a:lnTo>
                  <a:lnTo>
                    <a:pt x="619542" y="811874"/>
                  </a:lnTo>
                  <a:lnTo>
                    <a:pt x="659658" y="789266"/>
                  </a:lnTo>
                  <a:lnTo>
                    <a:pt x="696809" y="762593"/>
                  </a:lnTo>
                  <a:lnTo>
                    <a:pt x="730644" y="732205"/>
                  </a:lnTo>
                  <a:lnTo>
                    <a:pt x="760968" y="698297"/>
                  </a:lnTo>
                  <a:lnTo>
                    <a:pt x="787585" y="661067"/>
                  </a:lnTo>
                  <a:lnTo>
                    <a:pt x="810144" y="620865"/>
                  </a:lnTo>
                  <a:lnTo>
                    <a:pt x="828298" y="578039"/>
                  </a:lnTo>
                  <a:lnTo>
                    <a:pt x="841697" y="532941"/>
                  </a:lnTo>
                  <a:lnTo>
                    <a:pt x="849992" y="485919"/>
                  </a:lnTo>
                  <a:lnTo>
                    <a:pt x="852835" y="437323"/>
                  </a:lnTo>
                  <a:lnTo>
                    <a:pt x="849992" y="387803"/>
                  </a:lnTo>
                  <a:lnTo>
                    <a:pt x="841697" y="340118"/>
                  </a:lnTo>
                  <a:lnTo>
                    <a:pt x="828298" y="294575"/>
                  </a:lnTo>
                  <a:lnTo>
                    <a:pt x="810144" y="251480"/>
                  </a:lnTo>
                  <a:lnTo>
                    <a:pt x="787585" y="211139"/>
                  </a:lnTo>
                  <a:lnTo>
                    <a:pt x="760968" y="173858"/>
                  </a:lnTo>
                  <a:lnTo>
                    <a:pt x="730644" y="139943"/>
                  </a:lnTo>
                  <a:lnTo>
                    <a:pt x="696809" y="109554"/>
                  </a:lnTo>
                  <a:lnTo>
                    <a:pt x="659658" y="82882"/>
                  </a:lnTo>
                  <a:lnTo>
                    <a:pt x="619542" y="60274"/>
                  </a:lnTo>
                  <a:lnTo>
                    <a:pt x="576808" y="42082"/>
                  </a:lnTo>
                  <a:lnTo>
                    <a:pt x="531805" y="28654"/>
                  </a:lnTo>
                  <a:lnTo>
                    <a:pt x="484884" y="20341"/>
                  </a:lnTo>
                  <a:lnTo>
                    <a:pt x="436392" y="17492"/>
                  </a:lnTo>
                  <a:lnTo>
                    <a:pt x="316217" y="17492"/>
                  </a:lnTo>
                  <a:lnTo>
                    <a:pt x="343262" y="10046"/>
                  </a:lnTo>
                  <a:lnTo>
                    <a:pt x="389125" y="2555"/>
                  </a:lnTo>
                  <a:lnTo>
                    <a:pt x="436392" y="0"/>
                  </a:lnTo>
                  <a:close/>
                </a:path>
                <a:path w="873125" h="875030">
                  <a:moveTo>
                    <a:pt x="316217" y="17492"/>
                  </a:moveTo>
                  <a:lnTo>
                    <a:pt x="436392" y="17492"/>
                  </a:lnTo>
                  <a:lnTo>
                    <a:pt x="387900" y="20341"/>
                  </a:lnTo>
                  <a:lnTo>
                    <a:pt x="340978" y="28654"/>
                  </a:lnTo>
                  <a:lnTo>
                    <a:pt x="295976" y="42082"/>
                  </a:lnTo>
                  <a:lnTo>
                    <a:pt x="253242" y="60274"/>
                  </a:lnTo>
                  <a:lnTo>
                    <a:pt x="213125" y="82882"/>
                  </a:lnTo>
                  <a:lnTo>
                    <a:pt x="175974" y="109554"/>
                  </a:lnTo>
                  <a:lnTo>
                    <a:pt x="142139" y="139943"/>
                  </a:lnTo>
                  <a:lnTo>
                    <a:pt x="111815" y="174776"/>
                  </a:lnTo>
                  <a:lnTo>
                    <a:pt x="85199" y="212669"/>
                  </a:lnTo>
                  <a:lnTo>
                    <a:pt x="62639" y="253316"/>
                  </a:lnTo>
                  <a:lnTo>
                    <a:pt x="44486" y="296411"/>
                  </a:lnTo>
                  <a:lnTo>
                    <a:pt x="31086" y="341648"/>
                  </a:lnTo>
                  <a:lnTo>
                    <a:pt x="22791" y="388721"/>
                  </a:lnTo>
                  <a:lnTo>
                    <a:pt x="19948" y="437323"/>
                  </a:lnTo>
                  <a:lnTo>
                    <a:pt x="22791" y="485919"/>
                  </a:lnTo>
                  <a:lnTo>
                    <a:pt x="31086" y="532941"/>
                  </a:lnTo>
                  <a:lnTo>
                    <a:pt x="44486" y="578039"/>
                  </a:lnTo>
                  <a:lnTo>
                    <a:pt x="62639" y="620865"/>
                  </a:lnTo>
                  <a:lnTo>
                    <a:pt x="85199" y="661067"/>
                  </a:lnTo>
                  <a:lnTo>
                    <a:pt x="111815" y="698297"/>
                  </a:lnTo>
                  <a:lnTo>
                    <a:pt x="142139" y="732205"/>
                  </a:lnTo>
                  <a:lnTo>
                    <a:pt x="175974" y="762593"/>
                  </a:lnTo>
                  <a:lnTo>
                    <a:pt x="213125" y="789266"/>
                  </a:lnTo>
                  <a:lnTo>
                    <a:pt x="253242" y="811874"/>
                  </a:lnTo>
                  <a:lnTo>
                    <a:pt x="295976" y="830066"/>
                  </a:lnTo>
                  <a:lnTo>
                    <a:pt x="340978" y="843494"/>
                  </a:lnTo>
                  <a:lnTo>
                    <a:pt x="387900" y="851807"/>
                  </a:lnTo>
                  <a:lnTo>
                    <a:pt x="436392" y="854655"/>
                  </a:lnTo>
                  <a:lnTo>
                    <a:pt x="307005" y="854655"/>
                  </a:lnTo>
                  <a:lnTo>
                    <a:pt x="255780" y="835469"/>
                  </a:lnTo>
                  <a:lnTo>
                    <a:pt x="215748" y="814579"/>
                  </a:lnTo>
                  <a:lnTo>
                    <a:pt x="178287" y="789801"/>
                  </a:lnTo>
                  <a:lnTo>
                    <a:pt x="143658" y="761412"/>
                  </a:lnTo>
                  <a:lnTo>
                    <a:pt x="112124" y="729686"/>
                  </a:lnTo>
                  <a:lnTo>
                    <a:pt x="83946" y="694900"/>
                  </a:lnTo>
                  <a:lnTo>
                    <a:pt x="59386" y="657327"/>
                  </a:lnTo>
                  <a:lnTo>
                    <a:pt x="38704" y="617245"/>
                  </a:lnTo>
                  <a:lnTo>
                    <a:pt x="22163" y="574928"/>
                  </a:lnTo>
                  <a:lnTo>
                    <a:pt x="10024" y="530652"/>
                  </a:lnTo>
                  <a:lnTo>
                    <a:pt x="2549" y="484692"/>
                  </a:lnTo>
                  <a:lnTo>
                    <a:pt x="0" y="437323"/>
                  </a:lnTo>
                  <a:lnTo>
                    <a:pt x="2580" y="389520"/>
                  </a:lnTo>
                  <a:lnTo>
                    <a:pt x="10140" y="343244"/>
                  </a:lnTo>
                  <a:lnTo>
                    <a:pt x="22403" y="298759"/>
                  </a:lnTo>
                  <a:lnTo>
                    <a:pt x="39094" y="256327"/>
                  </a:lnTo>
                  <a:lnTo>
                    <a:pt x="59940" y="216209"/>
                  </a:lnTo>
                  <a:lnTo>
                    <a:pt x="84665" y="178668"/>
                  </a:lnTo>
                  <a:lnTo>
                    <a:pt x="112994" y="143965"/>
                  </a:lnTo>
                  <a:lnTo>
                    <a:pt x="144652" y="112364"/>
                  </a:lnTo>
                  <a:lnTo>
                    <a:pt x="179364" y="84126"/>
                  </a:lnTo>
                  <a:lnTo>
                    <a:pt x="216857" y="59513"/>
                  </a:lnTo>
                  <a:lnTo>
                    <a:pt x="256854" y="38787"/>
                  </a:lnTo>
                  <a:lnTo>
                    <a:pt x="299081" y="22211"/>
                  </a:lnTo>
                  <a:lnTo>
                    <a:pt x="316217" y="17492"/>
                  </a:lnTo>
                  <a:close/>
                </a:path>
              </a:pathLst>
            </a:custGeom>
            <a:solidFill>
              <a:srgbClr val="3C3C3C"/>
            </a:solidFill>
          </p:spPr>
          <p:txBody>
            <a:bodyPr wrap="square" lIns="0" tIns="0" rIns="0" bIns="0" rtlCol="0"/>
            <a:lstStyle/>
            <a:p>
              <a:endParaRPr/>
            </a:p>
          </p:txBody>
        </p:sp>
        <p:sp>
          <p:nvSpPr>
            <p:cNvPr id="15" name="object 15"/>
            <p:cNvSpPr/>
            <p:nvPr/>
          </p:nvSpPr>
          <p:spPr>
            <a:xfrm>
              <a:off x="1300603" y="703325"/>
              <a:ext cx="539115" cy="542290"/>
            </a:xfrm>
            <a:custGeom>
              <a:avLst/>
              <a:gdLst/>
              <a:ahLst/>
              <a:cxnLst/>
              <a:rect l="l" t="t" r="r" b="b"/>
              <a:pathLst>
                <a:path w="539114" h="542290">
                  <a:moveTo>
                    <a:pt x="269316" y="0"/>
                  </a:moveTo>
                  <a:lnTo>
                    <a:pt x="317301" y="5063"/>
                  </a:lnTo>
                  <a:lnTo>
                    <a:pt x="362638" y="18106"/>
                  </a:lnTo>
                  <a:lnTo>
                    <a:pt x="404527" y="38410"/>
                  </a:lnTo>
                  <a:lnTo>
                    <a:pt x="442169" y="65254"/>
                  </a:lnTo>
                  <a:lnTo>
                    <a:pt x="474761" y="97920"/>
                  </a:lnTo>
                  <a:lnTo>
                    <a:pt x="501504" y="135686"/>
                  </a:lnTo>
                  <a:lnTo>
                    <a:pt x="521597" y="177833"/>
                  </a:lnTo>
                  <a:lnTo>
                    <a:pt x="534239" y="223641"/>
                  </a:lnTo>
                  <a:lnTo>
                    <a:pt x="538632" y="272390"/>
                  </a:lnTo>
                  <a:lnTo>
                    <a:pt x="534322" y="320478"/>
                  </a:lnTo>
                  <a:lnTo>
                    <a:pt x="521884" y="365912"/>
                  </a:lnTo>
                  <a:lnTo>
                    <a:pt x="502058" y="407891"/>
                  </a:lnTo>
                  <a:lnTo>
                    <a:pt x="475582" y="445612"/>
                  </a:lnTo>
                  <a:lnTo>
                    <a:pt x="443195" y="478274"/>
                  </a:lnTo>
                  <a:lnTo>
                    <a:pt x="405636" y="505074"/>
                  </a:lnTo>
                  <a:lnTo>
                    <a:pt x="363644" y="525210"/>
                  </a:lnTo>
                  <a:lnTo>
                    <a:pt x="317958" y="537880"/>
                  </a:lnTo>
                  <a:lnTo>
                    <a:pt x="269316" y="542281"/>
                  </a:lnTo>
                  <a:lnTo>
                    <a:pt x="220674" y="537880"/>
                  </a:lnTo>
                  <a:lnTo>
                    <a:pt x="174987" y="525210"/>
                  </a:lnTo>
                  <a:lnTo>
                    <a:pt x="132995" y="505074"/>
                  </a:lnTo>
                  <a:lnTo>
                    <a:pt x="95436" y="478274"/>
                  </a:lnTo>
                  <a:lnTo>
                    <a:pt x="63049" y="445612"/>
                  </a:lnTo>
                  <a:lnTo>
                    <a:pt x="36573" y="407891"/>
                  </a:lnTo>
                  <a:lnTo>
                    <a:pt x="16747" y="365912"/>
                  </a:lnTo>
                  <a:lnTo>
                    <a:pt x="4310" y="320478"/>
                  </a:lnTo>
                  <a:lnTo>
                    <a:pt x="0" y="272390"/>
                  </a:lnTo>
                  <a:lnTo>
                    <a:pt x="4310" y="223558"/>
                  </a:lnTo>
                  <a:lnTo>
                    <a:pt x="16747" y="177545"/>
                  </a:lnTo>
                  <a:lnTo>
                    <a:pt x="36573" y="135130"/>
                  </a:lnTo>
                  <a:lnTo>
                    <a:pt x="63049" y="97097"/>
                  </a:lnTo>
                  <a:lnTo>
                    <a:pt x="95436" y="64226"/>
                  </a:lnTo>
                  <a:lnTo>
                    <a:pt x="132995" y="37299"/>
                  </a:lnTo>
                  <a:lnTo>
                    <a:pt x="174987" y="17098"/>
                  </a:lnTo>
                  <a:lnTo>
                    <a:pt x="220674" y="4404"/>
                  </a:lnTo>
                  <a:lnTo>
                    <a:pt x="269316" y="0"/>
                  </a:lnTo>
                  <a:close/>
                </a:path>
              </a:pathLst>
            </a:custGeom>
            <a:solidFill>
              <a:srgbClr val="77C6FB"/>
            </a:solidFill>
          </p:spPr>
          <p:txBody>
            <a:bodyPr wrap="square" lIns="0" tIns="0" rIns="0" bIns="0" rtlCol="0"/>
            <a:lstStyle/>
            <a:p>
              <a:endParaRPr/>
            </a:p>
          </p:txBody>
        </p:sp>
        <p:sp>
          <p:nvSpPr>
            <p:cNvPr id="16" name="object 16"/>
            <p:cNvSpPr/>
            <p:nvPr/>
          </p:nvSpPr>
          <p:spPr>
            <a:xfrm>
              <a:off x="1290628" y="695828"/>
              <a:ext cx="558800" cy="557530"/>
            </a:xfrm>
            <a:custGeom>
              <a:avLst/>
              <a:gdLst/>
              <a:ahLst/>
              <a:cxnLst/>
              <a:rect l="l" t="t" r="r" b="b"/>
              <a:pathLst>
                <a:path w="558800" h="557530">
                  <a:moveTo>
                    <a:pt x="279291" y="0"/>
                  </a:moveTo>
                  <a:lnTo>
                    <a:pt x="324681" y="3653"/>
                  </a:lnTo>
                  <a:lnTo>
                    <a:pt x="367707" y="14234"/>
                  </a:lnTo>
                  <a:lnTo>
                    <a:pt x="407800" y="31172"/>
                  </a:lnTo>
                  <a:lnTo>
                    <a:pt x="444392" y="53898"/>
                  </a:lnTo>
                  <a:lnTo>
                    <a:pt x="476915" y="81842"/>
                  </a:lnTo>
                  <a:lnTo>
                    <a:pt x="504799" y="114433"/>
                  </a:lnTo>
                  <a:lnTo>
                    <a:pt x="527476" y="151104"/>
                  </a:lnTo>
                  <a:lnTo>
                    <a:pt x="544379" y="191282"/>
                  </a:lnTo>
                  <a:lnTo>
                    <a:pt x="554937" y="234400"/>
                  </a:lnTo>
                  <a:lnTo>
                    <a:pt x="558582" y="279887"/>
                  </a:lnTo>
                  <a:lnTo>
                    <a:pt x="554937" y="324696"/>
                  </a:lnTo>
                  <a:lnTo>
                    <a:pt x="544379" y="367272"/>
                  </a:lnTo>
                  <a:lnTo>
                    <a:pt x="527476" y="407028"/>
                  </a:lnTo>
                  <a:lnTo>
                    <a:pt x="504799" y="443381"/>
                  </a:lnTo>
                  <a:lnTo>
                    <a:pt x="476915" y="475745"/>
                  </a:lnTo>
                  <a:lnTo>
                    <a:pt x="444392" y="503537"/>
                  </a:lnTo>
                  <a:lnTo>
                    <a:pt x="407800" y="526170"/>
                  </a:lnTo>
                  <a:lnTo>
                    <a:pt x="367707" y="543061"/>
                  </a:lnTo>
                  <a:lnTo>
                    <a:pt x="324681" y="553624"/>
                  </a:lnTo>
                  <a:lnTo>
                    <a:pt x="279291" y="557275"/>
                  </a:lnTo>
                  <a:lnTo>
                    <a:pt x="233901" y="553691"/>
                  </a:lnTo>
                  <a:lnTo>
                    <a:pt x="190875" y="543301"/>
                  </a:lnTo>
                  <a:lnTo>
                    <a:pt x="182407" y="539782"/>
                  </a:lnTo>
                  <a:lnTo>
                    <a:pt x="279291" y="539782"/>
                  </a:lnTo>
                  <a:lnTo>
                    <a:pt x="331970" y="534355"/>
                  </a:lnTo>
                  <a:lnTo>
                    <a:pt x="380908" y="518853"/>
                  </a:lnTo>
                  <a:lnTo>
                    <a:pt x="425171" y="494449"/>
                  </a:lnTo>
                  <a:lnTo>
                    <a:pt x="463823" y="462313"/>
                  </a:lnTo>
                  <a:lnTo>
                    <a:pt x="494449" y="425024"/>
                  </a:lnTo>
                  <a:lnTo>
                    <a:pt x="518060" y="381408"/>
                  </a:lnTo>
                  <a:lnTo>
                    <a:pt x="533256" y="332639"/>
                  </a:lnTo>
                  <a:lnTo>
                    <a:pt x="538633" y="279887"/>
                  </a:lnTo>
                  <a:lnTo>
                    <a:pt x="533607" y="227095"/>
                  </a:lnTo>
                  <a:lnTo>
                    <a:pt x="518996" y="178053"/>
                  </a:lnTo>
                  <a:lnTo>
                    <a:pt x="495501" y="133696"/>
                  </a:lnTo>
                  <a:lnTo>
                    <a:pt x="463823" y="94961"/>
                  </a:lnTo>
                  <a:lnTo>
                    <a:pt x="425171" y="62826"/>
                  </a:lnTo>
                  <a:lnTo>
                    <a:pt x="380908" y="38421"/>
                  </a:lnTo>
                  <a:lnTo>
                    <a:pt x="331970" y="22920"/>
                  </a:lnTo>
                  <a:lnTo>
                    <a:pt x="279291" y="17492"/>
                  </a:lnTo>
                  <a:lnTo>
                    <a:pt x="183162" y="17492"/>
                  </a:lnTo>
                  <a:lnTo>
                    <a:pt x="190875" y="14234"/>
                  </a:lnTo>
                  <a:lnTo>
                    <a:pt x="233901" y="3653"/>
                  </a:lnTo>
                  <a:lnTo>
                    <a:pt x="279291" y="0"/>
                  </a:lnTo>
                  <a:close/>
                </a:path>
                <a:path w="558800" h="557530">
                  <a:moveTo>
                    <a:pt x="183162" y="17492"/>
                  </a:moveTo>
                  <a:lnTo>
                    <a:pt x="279291" y="17492"/>
                  </a:lnTo>
                  <a:lnTo>
                    <a:pt x="226612" y="23974"/>
                  </a:lnTo>
                  <a:lnTo>
                    <a:pt x="177674" y="39359"/>
                  </a:lnTo>
                  <a:lnTo>
                    <a:pt x="133411" y="63177"/>
                  </a:lnTo>
                  <a:lnTo>
                    <a:pt x="94759" y="94961"/>
                  </a:lnTo>
                  <a:lnTo>
                    <a:pt x="64133" y="133696"/>
                  </a:lnTo>
                  <a:lnTo>
                    <a:pt x="40521" y="178053"/>
                  </a:lnTo>
                  <a:lnTo>
                    <a:pt x="25326" y="227095"/>
                  </a:lnTo>
                  <a:lnTo>
                    <a:pt x="19949" y="279887"/>
                  </a:lnTo>
                  <a:lnTo>
                    <a:pt x="23923" y="331233"/>
                  </a:lnTo>
                  <a:lnTo>
                    <a:pt x="38651" y="379534"/>
                  </a:lnTo>
                  <a:lnTo>
                    <a:pt x="62731" y="423618"/>
                  </a:lnTo>
                  <a:lnTo>
                    <a:pt x="94759" y="462313"/>
                  </a:lnTo>
                  <a:lnTo>
                    <a:pt x="133411" y="494449"/>
                  </a:lnTo>
                  <a:lnTo>
                    <a:pt x="177674" y="518853"/>
                  </a:lnTo>
                  <a:lnTo>
                    <a:pt x="226612" y="534355"/>
                  </a:lnTo>
                  <a:lnTo>
                    <a:pt x="279291" y="539782"/>
                  </a:lnTo>
                  <a:lnTo>
                    <a:pt x="182407" y="539782"/>
                  </a:lnTo>
                  <a:lnTo>
                    <a:pt x="114190" y="504256"/>
                  </a:lnTo>
                  <a:lnTo>
                    <a:pt x="81667" y="476682"/>
                  </a:lnTo>
                  <a:lnTo>
                    <a:pt x="53783" y="444460"/>
                  </a:lnTo>
                  <a:lnTo>
                    <a:pt x="31106" y="408130"/>
                  </a:lnTo>
                  <a:lnTo>
                    <a:pt x="14203" y="368231"/>
                  </a:lnTo>
                  <a:lnTo>
                    <a:pt x="3645" y="325303"/>
                  </a:lnTo>
                  <a:lnTo>
                    <a:pt x="0" y="279887"/>
                  </a:lnTo>
                  <a:lnTo>
                    <a:pt x="3645" y="234400"/>
                  </a:lnTo>
                  <a:lnTo>
                    <a:pt x="14203" y="191282"/>
                  </a:lnTo>
                  <a:lnTo>
                    <a:pt x="31106" y="151104"/>
                  </a:lnTo>
                  <a:lnTo>
                    <a:pt x="53783" y="114433"/>
                  </a:lnTo>
                  <a:lnTo>
                    <a:pt x="81667" y="81842"/>
                  </a:lnTo>
                  <a:lnTo>
                    <a:pt x="114190" y="53898"/>
                  </a:lnTo>
                  <a:lnTo>
                    <a:pt x="150782" y="31172"/>
                  </a:lnTo>
                  <a:lnTo>
                    <a:pt x="183162" y="17492"/>
                  </a:lnTo>
                  <a:close/>
                </a:path>
              </a:pathLst>
            </a:custGeom>
            <a:solidFill>
              <a:srgbClr val="3C3C3C"/>
            </a:solidFill>
          </p:spPr>
          <p:txBody>
            <a:bodyPr wrap="square" lIns="0" tIns="0" rIns="0" bIns="0" rtlCol="0"/>
            <a:lstStyle/>
            <a:p>
              <a:endParaRPr/>
            </a:p>
          </p:txBody>
        </p:sp>
        <p:sp>
          <p:nvSpPr>
            <p:cNvPr id="17" name="object 17"/>
            <p:cNvSpPr/>
            <p:nvPr/>
          </p:nvSpPr>
          <p:spPr>
            <a:xfrm>
              <a:off x="1294286" y="2326583"/>
              <a:ext cx="561340" cy="561340"/>
            </a:xfrm>
            <a:custGeom>
              <a:avLst/>
              <a:gdLst/>
              <a:ahLst/>
              <a:cxnLst/>
              <a:rect l="l" t="t" r="r" b="b"/>
              <a:pathLst>
                <a:path w="561339" h="561339">
                  <a:moveTo>
                    <a:pt x="280579" y="0"/>
                  </a:moveTo>
                  <a:lnTo>
                    <a:pt x="326448" y="3632"/>
                  </a:lnTo>
                  <a:lnTo>
                    <a:pt x="369828" y="14163"/>
                  </a:lnTo>
                  <a:lnTo>
                    <a:pt x="410170" y="31040"/>
                  </a:lnTo>
                  <a:lnTo>
                    <a:pt x="446921" y="53712"/>
                  </a:lnTo>
                  <a:lnTo>
                    <a:pt x="479530" y="81629"/>
                  </a:lnTo>
                  <a:lnTo>
                    <a:pt x="507447" y="114238"/>
                  </a:lnTo>
                  <a:lnTo>
                    <a:pt x="530119" y="150989"/>
                  </a:lnTo>
                  <a:lnTo>
                    <a:pt x="546996" y="191331"/>
                  </a:lnTo>
                  <a:lnTo>
                    <a:pt x="557526" y="234711"/>
                  </a:lnTo>
                  <a:lnTo>
                    <a:pt x="561159" y="280580"/>
                  </a:lnTo>
                  <a:lnTo>
                    <a:pt x="557459" y="326449"/>
                  </a:lnTo>
                  <a:lnTo>
                    <a:pt x="546758" y="369829"/>
                  </a:lnTo>
                  <a:lnTo>
                    <a:pt x="529650" y="410171"/>
                  </a:lnTo>
                  <a:lnTo>
                    <a:pt x="506732" y="446922"/>
                  </a:lnTo>
                  <a:lnTo>
                    <a:pt x="478599" y="479531"/>
                  </a:lnTo>
                  <a:lnTo>
                    <a:pt x="445849" y="507448"/>
                  </a:lnTo>
                  <a:lnTo>
                    <a:pt x="409075" y="530120"/>
                  </a:lnTo>
                  <a:lnTo>
                    <a:pt x="368875" y="546997"/>
                  </a:lnTo>
                  <a:lnTo>
                    <a:pt x="325845" y="557528"/>
                  </a:lnTo>
                  <a:lnTo>
                    <a:pt x="280579" y="561160"/>
                  </a:lnTo>
                  <a:lnTo>
                    <a:pt x="234711" y="557461"/>
                  </a:lnTo>
                  <a:lnTo>
                    <a:pt x="191330" y="546759"/>
                  </a:lnTo>
                  <a:lnTo>
                    <a:pt x="150989" y="529651"/>
                  </a:lnTo>
                  <a:lnTo>
                    <a:pt x="114238" y="506733"/>
                  </a:lnTo>
                  <a:lnTo>
                    <a:pt x="81628" y="478600"/>
                  </a:lnTo>
                  <a:lnTo>
                    <a:pt x="53712" y="445849"/>
                  </a:lnTo>
                  <a:lnTo>
                    <a:pt x="31040" y="409076"/>
                  </a:lnTo>
                  <a:lnTo>
                    <a:pt x="14163" y="368876"/>
                  </a:lnTo>
                  <a:lnTo>
                    <a:pt x="3632" y="325845"/>
                  </a:lnTo>
                  <a:lnTo>
                    <a:pt x="0" y="280580"/>
                  </a:lnTo>
                  <a:lnTo>
                    <a:pt x="3632" y="234711"/>
                  </a:lnTo>
                  <a:lnTo>
                    <a:pt x="14163" y="191331"/>
                  </a:lnTo>
                  <a:lnTo>
                    <a:pt x="31040" y="150989"/>
                  </a:lnTo>
                  <a:lnTo>
                    <a:pt x="53712" y="114238"/>
                  </a:lnTo>
                  <a:lnTo>
                    <a:pt x="81628" y="81629"/>
                  </a:lnTo>
                  <a:lnTo>
                    <a:pt x="114238" y="53712"/>
                  </a:lnTo>
                  <a:lnTo>
                    <a:pt x="150989" y="31040"/>
                  </a:lnTo>
                  <a:lnTo>
                    <a:pt x="191330" y="14163"/>
                  </a:lnTo>
                  <a:lnTo>
                    <a:pt x="234711" y="3632"/>
                  </a:lnTo>
                  <a:lnTo>
                    <a:pt x="280579" y="0"/>
                  </a:lnTo>
                  <a:close/>
                </a:path>
              </a:pathLst>
            </a:custGeom>
            <a:solidFill>
              <a:srgbClr val="FFFFFF"/>
            </a:solidFill>
          </p:spPr>
          <p:txBody>
            <a:bodyPr wrap="square" lIns="0" tIns="0" rIns="0" bIns="0" rtlCol="0"/>
            <a:lstStyle/>
            <a:p>
              <a:endParaRPr/>
            </a:p>
          </p:txBody>
        </p:sp>
        <p:sp>
          <p:nvSpPr>
            <p:cNvPr id="18" name="object 18"/>
            <p:cNvSpPr/>
            <p:nvPr/>
          </p:nvSpPr>
          <p:spPr>
            <a:xfrm>
              <a:off x="1284354" y="2316651"/>
              <a:ext cx="581025" cy="581025"/>
            </a:xfrm>
            <a:custGeom>
              <a:avLst/>
              <a:gdLst/>
              <a:ahLst/>
              <a:cxnLst/>
              <a:rect l="l" t="t" r="r" b="b"/>
              <a:pathLst>
                <a:path w="581025" h="581025">
                  <a:moveTo>
                    <a:pt x="290512" y="0"/>
                  </a:moveTo>
                  <a:lnTo>
                    <a:pt x="337262" y="3776"/>
                  </a:lnTo>
                  <a:lnTo>
                    <a:pt x="381748" y="14719"/>
                  </a:lnTo>
                  <a:lnTo>
                    <a:pt x="423344" y="32246"/>
                  </a:lnTo>
                  <a:lnTo>
                    <a:pt x="461423" y="55778"/>
                  </a:lnTo>
                  <a:lnTo>
                    <a:pt x="495361" y="84732"/>
                  </a:lnTo>
                  <a:lnTo>
                    <a:pt x="524531" y="118529"/>
                  </a:lnTo>
                  <a:lnTo>
                    <a:pt x="548309" y="156586"/>
                  </a:lnTo>
                  <a:lnTo>
                    <a:pt x="566067" y="198323"/>
                  </a:lnTo>
                  <a:lnTo>
                    <a:pt x="577181" y="243158"/>
                  </a:lnTo>
                  <a:lnTo>
                    <a:pt x="581025" y="290512"/>
                  </a:lnTo>
                  <a:lnTo>
                    <a:pt x="577181" y="337262"/>
                  </a:lnTo>
                  <a:lnTo>
                    <a:pt x="566067" y="381748"/>
                  </a:lnTo>
                  <a:lnTo>
                    <a:pt x="548308" y="423343"/>
                  </a:lnTo>
                  <a:lnTo>
                    <a:pt x="524531" y="461423"/>
                  </a:lnTo>
                  <a:lnTo>
                    <a:pt x="495361" y="495361"/>
                  </a:lnTo>
                  <a:lnTo>
                    <a:pt x="461423" y="524531"/>
                  </a:lnTo>
                  <a:lnTo>
                    <a:pt x="423343" y="548308"/>
                  </a:lnTo>
                  <a:lnTo>
                    <a:pt x="381748" y="566067"/>
                  </a:lnTo>
                  <a:lnTo>
                    <a:pt x="337262" y="577181"/>
                  </a:lnTo>
                  <a:lnTo>
                    <a:pt x="290512" y="581024"/>
                  </a:lnTo>
                  <a:lnTo>
                    <a:pt x="243158" y="577181"/>
                  </a:lnTo>
                  <a:lnTo>
                    <a:pt x="198323" y="566067"/>
                  </a:lnTo>
                  <a:lnTo>
                    <a:pt x="192627" y="563643"/>
                  </a:lnTo>
                  <a:lnTo>
                    <a:pt x="290512" y="563643"/>
                  </a:lnTo>
                  <a:lnTo>
                    <a:pt x="344828" y="558212"/>
                  </a:lnTo>
                  <a:lnTo>
                    <a:pt x="395419" y="542538"/>
                  </a:lnTo>
                  <a:lnTo>
                    <a:pt x="441355" y="517552"/>
                  </a:lnTo>
                  <a:lnTo>
                    <a:pt x="481704" y="484187"/>
                  </a:lnTo>
                  <a:lnTo>
                    <a:pt x="515070" y="444885"/>
                  </a:lnTo>
                  <a:lnTo>
                    <a:pt x="540055" y="398833"/>
                  </a:lnTo>
                  <a:lnTo>
                    <a:pt x="555729" y="347660"/>
                  </a:lnTo>
                  <a:lnTo>
                    <a:pt x="561161" y="292995"/>
                  </a:lnTo>
                  <a:lnTo>
                    <a:pt x="555729" y="237243"/>
                  </a:lnTo>
                  <a:lnTo>
                    <a:pt x="540055" y="185915"/>
                  </a:lnTo>
                  <a:lnTo>
                    <a:pt x="515070" y="139708"/>
                  </a:lnTo>
                  <a:lnTo>
                    <a:pt x="481704" y="99320"/>
                  </a:lnTo>
                  <a:lnTo>
                    <a:pt x="442402" y="67002"/>
                  </a:lnTo>
                  <a:lnTo>
                    <a:pt x="396350" y="41900"/>
                  </a:lnTo>
                  <a:lnTo>
                    <a:pt x="345177" y="25644"/>
                  </a:lnTo>
                  <a:lnTo>
                    <a:pt x="290512" y="19863"/>
                  </a:lnTo>
                  <a:lnTo>
                    <a:pt x="186792" y="19863"/>
                  </a:lnTo>
                  <a:lnTo>
                    <a:pt x="198323" y="14957"/>
                  </a:lnTo>
                  <a:lnTo>
                    <a:pt x="243159" y="3843"/>
                  </a:lnTo>
                  <a:lnTo>
                    <a:pt x="290512" y="0"/>
                  </a:lnTo>
                  <a:close/>
                </a:path>
                <a:path w="581025" h="581025">
                  <a:moveTo>
                    <a:pt x="186792" y="19863"/>
                  </a:moveTo>
                  <a:lnTo>
                    <a:pt x="290512" y="19863"/>
                  </a:lnTo>
                  <a:lnTo>
                    <a:pt x="236196" y="25295"/>
                  </a:lnTo>
                  <a:lnTo>
                    <a:pt x="185605" y="40969"/>
                  </a:lnTo>
                  <a:lnTo>
                    <a:pt x="139669" y="65954"/>
                  </a:lnTo>
                  <a:lnTo>
                    <a:pt x="99320" y="99320"/>
                  </a:lnTo>
                  <a:lnTo>
                    <a:pt x="64519" y="138621"/>
                  </a:lnTo>
                  <a:lnTo>
                    <a:pt x="38797" y="184673"/>
                  </a:lnTo>
                  <a:lnTo>
                    <a:pt x="22851" y="235847"/>
                  </a:lnTo>
                  <a:lnTo>
                    <a:pt x="17381" y="290512"/>
                  </a:lnTo>
                  <a:lnTo>
                    <a:pt x="24248" y="346263"/>
                  </a:lnTo>
                  <a:lnTo>
                    <a:pt x="40659" y="397592"/>
                  </a:lnTo>
                  <a:lnTo>
                    <a:pt x="65916" y="443799"/>
                  </a:lnTo>
                  <a:lnTo>
                    <a:pt x="99320" y="484187"/>
                  </a:lnTo>
                  <a:lnTo>
                    <a:pt x="138622" y="517552"/>
                  </a:lnTo>
                  <a:lnTo>
                    <a:pt x="184674" y="542538"/>
                  </a:lnTo>
                  <a:lnTo>
                    <a:pt x="235847" y="558212"/>
                  </a:lnTo>
                  <a:lnTo>
                    <a:pt x="290512" y="563643"/>
                  </a:lnTo>
                  <a:lnTo>
                    <a:pt x="192627" y="563643"/>
                  </a:lnTo>
                  <a:lnTo>
                    <a:pt x="156586" y="548308"/>
                  </a:lnTo>
                  <a:lnTo>
                    <a:pt x="118529" y="524531"/>
                  </a:lnTo>
                  <a:lnTo>
                    <a:pt x="84732" y="495360"/>
                  </a:lnTo>
                  <a:lnTo>
                    <a:pt x="55778" y="461423"/>
                  </a:lnTo>
                  <a:lnTo>
                    <a:pt x="32246" y="423343"/>
                  </a:lnTo>
                  <a:lnTo>
                    <a:pt x="14719" y="381748"/>
                  </a:lnTo>
                  <a:lnTo>
                    <a:pt x="3776" y="337262"/>
                  </a:lnTo>
                  <a:lnTo>
                    <a:pt x="0" y="290512"/>
                  </a:lnTo>
                  <a:lnTo>
                    <a:pt x="3776" y="243762"/>
                  </a:lnTo>
                  <a:lnTo>
                    <a:pt x="14719" y="199276"/>
                  </a:lnTo>
                  <a:lnTo>
                    <a:pt x="32246" y="157681"/>
                  </a:lnTo>
                  <a:lnTo>
                    <a:pt x="55778" y="119601"/>
                  </a:lnTo>
                  <a:lnTo>
                    <a:pt x="84732" y="85663"/>
                  </a:lnTo>
                  <a:lnTo>
                    <a:pt x="118529" y="56493"/>
                  </a:lnTo>
                  <a:lnTo>
                    <a:pt x="156586" y="32716"/>
                  </a:lnTo>
                  <a:lnTo>
                    <a:pt x="186792" y="19863"/>
                  </a:lnTo>
                  <a:close/>
                </a:path>
              </a:pathLst>
            </a:custGeom>
            <a:solidFill>
              <a:srgbClr val="3C3C3C"/>
            </a:solidFill>
          </p:spPr>
          <p:txBody>
            <a:bodyPr wrap="square" lIns="0" tIns="0" rIns="0" bIns="0" rtlCol="0"/>
            <a:lstStyle/>
            <a:p>
              <a:endParaRPr/>
            </a:p>
          </p:txBody>
        </p:sp>
        <p:sp>
          <p:nvSpPr>
            <p:cNvPr id="19" name="object 19"/>
            <p:cNvSpPr/>
            <p:nvPr/>
          </p:nvSpPr>
          <p:spPr>
            <a:xfrm>
              <a:off x="1418437" y="2450733"/>
              <a:ext cx="313055" cy="315595"/>
            </a:xfrm>
            <a:custGeom>
              <a:avLst/>
              <a:gdLst/>
              <a:ahLst/>
              <a:cxnLst/>
              <a:rect l="l" t="t" r="r" b="b"/>
              <a:pathLst>
                <a:path w="313055" h="315594">
                  <a:moveTo>
                    <a:pt x="156429" y="0"/>
                  </a:moveTo>
                  <a:lnTo>
                    <a:pt x="205115" y="9137"/>
                  </a:lnTo>
                  <a:lnTo>
                    <a:pt x="247962" y="31981"/>
                  </a:lnTo>
                  <a:lnTo>
                    <a:pt x="282108" y="66147"/>
                  </a:lnTo>
                  <a:lnTo>
                    <a:pt x="304694" y="109252"/>
                  </a:lnTo>
                  <a:lnTo>
                    <a:pt x="312858" y="158912"/>
                  </a:lnTo>
                  <a:lnTo>
                    <a:pt x="304932" y="207599"/>
                  </a:lnTo>
                  <a:lnTo>
                    <a:pt x="282824" y="250446"/>
                  </a:lnTo>
                  <a:lnTo>
                    <a:pt x="249035" y="284592"/>
                  </a:lnTo>
                  <a:lnTo>
                    <a:pt x="206069" y="307178"/>
                  </a:lnTo>
                  <a:lnTo>
                    <a:pt x="156429" y="315342"/>
                  </a:lnTo>
                  <a:lnTo>
                    <a:pt x="106789" y="307416"/>
                  </a:lnTo>
                  <a:lnTo>
                    <a:pt x="63823" y="285308"/>
                  </a:lnTo>
                  <a:lnTo>
                    <a:pt x="30034" y="251519"/>
                  </a:lnTo>
                  <a:lnTo>
                    <a:pt x="7925" y="208553"/>
                  </a:lnTo>
                  <a:lnTo>
                    <a:pt x="0" y="158912"/>
                  </a:lnTo>
                  <a:lnTo>
                    <a:pt x="7925" y="108060"/>
                  </a:lnTo>
                  <a:lnTo>
                    <a:pt x="30034" y="64359"/>
                  </a:lnTo>
                  <a:lnTo>
                    <a:pt x="63823" y="30193"/>
                  </a:lnTo>
                  <a:lnTo>
                    <a:pt x="106789" y="7945"/>
                  </a:lnTo>
                  <a:lnTo>
                    <a:pt x="156429" y="0"/>
                  </a:lnTo>
                  <a:close/>
                </a:path>
              </a:pathLst>
            </a:custGeom>
            <a:solidFill>
              <a:srgbClr val="77C6FB"/>
            </a:solidFill>
          </p:spPr>
          <p:txBody>
            <a:bodyPr wrap="square" lIns="0" tIns="0" rIns="0" bIns="0" rtlCol="0"/>
            <a:lstStyle/>
            <a:p>
              <a:endParaRPr/>
            </a:p>
          </p:txBody>
        </p:sp>
        <p:sp>
          <p:nvSpPr>
            <p:cNvPr id="20" name="object 20"/>
            <p:cNvSpPr/>
            <p:nvPr/>
          </p:nvSpPr>
          <p:spPr>
            <a:xfrm>
              <a:off x="1408505" y="2440801"/>
              <a:ext cx="332740" cy="332740"/>
            </a:xfrm>
            <a:custGeom>
              <a:avLst/>
              <a:gdLst/>
              <a:ahLst/>
              <a:cxnLst/>
              <a:rect l="l" t="t" r="r" b="b"/>
              <a:pathLst>
                <a:path w="332739" h="332739">
                  <a:moveTo>
                    <a:pt x="166362" y="0"/>
                  </a:moveTo>
                  <a:lnTo>
                    <a:pt x="210585" y="5943"/>
                  </a:lnTo>
                  <a:lnTo>
                    <a:pt x="250324" y="22714"/>
                  </a:lnTo>
                  <a:lnTo>
                    <a:pt x="283994" y="48729"/>
                  </a:lnTo>
                  <a:lnTo>
                    <a:pt x="310009" y="82399"/>
                  </a:lnTo>
                  <a:lnTo>
                    <a:pt x="326780" y="122138"/>
                  </a:lnTo>
                  <a:lnTo>
                    <a:pt x="332724" y="166361"/>
                  </a:lnTo>
                  <a:lnTo>
                    <a:pt x="326780" y="210584"/>
                  </a:lnTo>
                  <a:lnTo>
                    <a:pt x="310009" y="250324"/>
                  </a:lnTo>
                  <a:lnTo>
                    <a:pt x="283994" y="283994"/>
                  </a:lnTo>
                  <a:lnTo>
                    <a:pt x="250324" y="310008"/>
                  </a:lnTo>
                  <a:lnTo>
                    <a:pt x="210584" y="326780"/>
                  </a:lnTo>
                  <a:lnTo>
                    <a:pt x="166362" y="332723"/>
                  </a:lnTo>
                  <a:lnTo>
                    <a:pt x="122138" y="326780"/>
                  </a:lnTo>
                  <a:lnTo>
                    <a:pt x="95037" y="315342"/>
                  </a:lnTo>
                  <a:lnTo>
                    <a:pt x="166362" y="315342"/>
                  </a:lnTo>
                  <a:lnTo>
                    <a:pt x="196624" y="311152"/>
                  </a:lnTo>
                  <a:lnTo>
                    <a:pt x="248767" y="288805"/>
                  </a:lnTo>
                  <a:lnTo>
                    <a:pt x="287719" y="248766"/>
                  </a:lnTo>
                  <a:lnTo>
                    <a:pt x="309756" y="196623"/>
                  </a:lnTo>
                  <a:lnTo>
                    <a:pt x="312860" y="166361"/>
                  </a:lnTo>
                  <a:lnTo>
                    <a:pt x="310105" y="137147"/>
                  </a:lnTo>
                  <a:lnTo>
                    <a:pt x="288766" y="84306"/>
                  </a:lnTo>
                  <a:lnTo>
                    <a:pt x="248766" y="45004"/>
                  </a:lnTo>
                  <a:lnTo>
                    <a:pt x="196623" y="22967"/>
                  </a:lnTo>
                  <a:lnTo>
                    <a:pt x="166362" y="19864"/>
                  </a:lnTo>
                  <a:lnTo>
                    <a:pt x="89154" y="19864"/>
                  </a:lnTo>
                  <a:lnTo>
                    <a:pt x="122139" y="5943"/>
                  </a:lnTo>
                  <a:lnTo>
                    <a:pt x="166362" y="0"/>
                  </a:lnTo>
                  <a:close/>
                </a:path>
                <a:path w="332739" h="332739">
                  <a:moveTo>
                    <a:pt x="89154" y="19864"/>
                  </a:moveTo>
                  <a:lnTo>
                    <a:pt x="166362" y="19864"/>
                  </a:lnTo>
                  <a:lnTo>
                    <a:pt x="137147" y="22618"/>
                  </a:lnTo>
                  <a:lnTo>
                    <a:pt x="109562" y="30727"/>
                  </a:lnTo>
                  <a:lnTo>
                    <a:pt x="62075" y="62075"/>
                  </a:lnTo>
                  <a:lnTo>
                    <a:pt x="29486" y="107700"/>
                  </a:lnTo>
                  <a:lnTo>
                    <a:pt x="17381" y="166361"/>
                  </a:lnTo>
                  <a:lnTo>
                    <a:pt x="21571" y="196623"/>
                  </a:lnTo>
                  <a:lnTo>
                    <a:pt x="43918" y="248766"/>
                  </a:lnTo>
                  <a:lnTo>
                    <a:pt x="83258" y="289154"/>
                  </a:lnTo>
                  <a:lnTo>
                    <a:pt x="136798" y="312199"/>
                  </a:lnTo>
                  <a:lnTo>
                    <a:pt x="166362" y="315342"/>
                  </a:lnTo>
                  <a:lnTo>
                    <a:pt x="95037" y="315342"/>
                  </a:lnTo>
                  <a:lnTo>
                    <a:pt x="48729" y="283994"/>
                  </a:lnTo>
                  <a:lnTo>
                    <a:pt x="22714" y="250324"/>
                  </a:lnTo>
                  <a:lnTo>
                    <a:pt x="5943" y="210584"/>
                  </a:lnTo>
                  <a:lnTo>
                    <a:pt x="0" y="166361"/>
                  </a:lnTo>
                  <a:lnTo>
                    <a:pt x="5943" y="122138"/>
                  </a:lnTo>
                  <a:lnTo>
                    <a:pt x="22714" y="82399"/>
                  </a:lnTo>
                  <a:lnTo>
                    <a:pt x="48729" y="48729"/>
                  </a:lnTo>
                  <a:lnTo>
                    <a:pt x="82399" y="22714"/>
                  </a:lnTo>
                  <a:lnTo>
                    <a:pt x="89154" y="19864"/>
                  </a:lnTo>
                  <a:close/>
                </a:path>
              </a:pathLst>
            </a:custGeom>
            <a:solidFill>
              <a:srgbClr val="3C3C3C"/>
            </a:solidFill>
          </p:spPr>
          <p:txBody>
            <a:bodyPr wrap="square" lIns="0" tIns="0" rIns="0" bIns="0" rtlCol="0"/>
            <a:lstStyle/>
            <a:p>
              <a:endParaRPr/>
            </a:p>
          </p:txBody>
        </p:sp>
        <p:sp>
          <p:nvSpPr>
            <p:cNvPr id="21" name="object 21"/>
            <p:cNvSpPr/>
            <p:nvPr/>
          </p:nvSpPr>
          <p:spPr>
            <a:xfrm>
              <a:off x="1402995" y="3723905"/>
              <a:ext cx="335280" cy="332740"/>
            </a:xfrm>
            <a:custGeom>
              <a:avLst/>
              <a:gdLst/>
              <a:ahLst/>
              <a:cxnLst/>
              <a:rect l="l" t="t" r="r" b="b"/>
              <a:pathLst>
                <a:path w="335280" h="332739">
                  <a:moveTo>
                    <a:pt x="168660" y="0"/>
                  </a:moveTo>
                  <a:lnTo>
                    <a:pt x="212434" y="5838"/>
                  </a:lnTo>
                  <a:lnTo>
                    <a:pt x="252011" y="22376"/>
                  </a:lnTo>
                  <a:lnTo>
                    <a:pt x="285715" y="48143"/>
                  </a:lnTo>
                  <a:lnTo>
                    <a:pt x="311867" y="81673"/>
                  </a:lnTo>
                  <a:lnTo>
                    <a:pt x="328789" y="121495"/>
                  </a:lnTo>
                  <a:lnTo>
                    <a:pt x="334803" y="166143"/>
                  </a:lnTo>
                  <a:lnTo>
                    <a:pt x="328964" y="210790"/>
                  </a:lnTo>
                  <a:lnTo>
                    <a:pt x="312427" y="250613"/>
                  </a:lnTo>
                  <a:lnTo>
                    <a:pt x="286660" y="284142"/>
                  </a:lnTo>
                  <a:lnTo>
                    <a:pt x="253131" y="309910"/>
                  </a:lnTo>
                  <a:lnTo>
                    <a:pt x="213308" y="326447"/>
                  </a:lnTo>
                  <a:lnTo>
                    <a:pt x="168660" y="332286"/>
                  </a:lnTo>
                  <a:lnTo>
                    <a:pt x="123826" y="326447"/>
                  </a:lnTo>
                  <a:lnTo>
                    <a:pt x="83537" y="309910"/>
                  </a:lnTo>
                  <a:lnTo>
                    <a:pt x="49402" y="284142"/>
                  </a:lnTo>
                  <a:lnTo>
                    <a:pt x="23028" y="250613"/>
                  </a:lnTo>
                  <a:lnTo>
                    <a:pt x="6025" y="210790"/>
                  </a:lnTo>
                  <a:lnTo>
                    <a:pt x="0" y="166143"/>
                  </a:lnTo>
                  <a:lnTo>
                    <a:pt x="6899" y="122369"/>
                  </a:lnTo>
                  <a:lnTo>
                    <a:pt x="24148" y="82791"/>
                  </a:lnTo>
                  <a:lnTo>
                    <a:pt x="50346" y="49087"/>
                  </a:lnTo>
                  <a:lnTo>
                    <a:pt x="84097" y="22935"/>
                  </a:lnTo>
                  <a:lnTo>
                    <a:pt x="124001" y="6013"/>
                  </a:lnTo>
                  <a:lnTo>
                    <a:pt x="168660" y="0"/>
                  </a:lnTo>
                  <a:close/>
                </a:path>
              </a:pathLst>
            </a:custGeom>
            <a:solidFill>
              <a:srgbClr val="FFFFFF"/>
            </a:solidFill>
          </p:spPr>
          <p:txBody>
            <a:bodyPr wrap="square" lIns="0" tIns="0" rIns="0" bIns="0" rtlCol="0"/>
            <a:lstStyle/>
            <a:p>
              <a:endParaRPr/>
            </a:p>
          </p:txBody>
        </p:sp>
        <p:sp>
          <p:nvSpPr>
            <p:cNvPr id="22" name="object 22"/>
            <p:cNvSpPr/>
            <p:nvPr/>
          </p:nvSpPr>
          <p:spPr>
            <a:xfrm>
              <a:off x="1395442" y="3713836"/>
              <a:ext cx="352425" cy="352425"/>
            </a:xfrm>
            <a:custGeom>
              <a:avLst/>
              <a:gdLst/>
              <a:ahLst/>
              <a:cxnLst/>
              <a:rect l="l" t="t" r="r" b="b"/>
              <a:pathLst>
                <a:path w="352425" h="352425">
                  <a:moveTo>
                    <a:pt x="176212" y="0"/>
                  </a:moveTo>
                  <a:lnTo>
                    <a:pt x="223354" y="6235"/>
                  </a:lnTo>
                  <a:lnTo>
                    <a:pt x="265531" y="23867"/>
                  </a:lnTo>
                  <a:lnTo>
                    <a:pt x="301134" y="51290"/>
                  </a:lnTo>
                  <a:lnTo>
                    <a:pt x="328557" y="86894"/>
                  </a:lnTo>
                  <a:lnTo>
                    <a:pt x="346190" y="129071"/>
                  </a:lnTo>
                  <a:lnTo>
                    <a:pt x="352425" y="176212"/>
                  </a:lnTo>
                  <a:lnTo>
                    <a:pt x="346190" y="222479"/>
                  </a:lnTo>
                  <a:lnTo>
                    <a:pt x="328557" y="264411"/>
                  </a:lnTo>
                  <a:lnTo>
                    <a:pt x="301134" y="300190"/>
                  </a:lnTo>
                  <a:lnTo>
                    <a:pt x="265531" y="327997"/>
                  </a:lnTo>
                  <a:lnTo>
                    <a:pt x="223354" y="346015"/>
                  </a:lnTo>
                  <a:lnTo>
                    <a:pt x="176212" y="352424"/>
                  </a:lnTo>
                  <a:lnTo>
                    <a:pt x="129070" y="346015"/>
                  </a:lnTo>
                  <a:lnTo>
                    <a:pt x="102826" y="334803"/>
                  </a:lnTo>
                  <a:lnTo>
                    <a:pt x="176212" y="334803"/>
                  </a:lnTo>
                  <a:lnTo>
                    <a:pt x="207679" y="330162"/>
                  </a:lnTo>
                  <a:lnTo>
                    <a:pt x="264005" y="305775"/>
                  </a:lnTo>
                  <a:lnTo>
                    <a:pt x="305736" y="264004"/>
                  </a:lnTo>
                  <a:lnTo>
                    <a:pt x="329100" y="207679"/>
                  </a:lnTo>
                  <a:lnTo>
                    <a:pt x="332286" y="176212"/>
                  </a:lnTo>
                  <a:lnTo>
                    <a:pt x="329455" y="145100"/>
                  </a:lnTo>
                  <a:lnTo>
                    <a:pt x="306799" y="89482"/>
                  </a:lnTo>
                  <a:lnTo>
                    <a:pt x="264004" y="45233"/>
                  </a:lnTo>
                  <a:lnTo>
                    <a:pt x="207679" y="20846"/>
                  </a:lnTo>
                  <a:lnTo>
                    <a:pt x="176212" y="17621"/>
                  </a:lnTo>
                  <a:lnTo>
                    <a:pt x="101835" y="17621"/>
                  </a:lnTo>
                  <a:lnTo>
                    <a:pt x="129070" y="6235"/>
                  </a:lnTo>
                  <a:lnTo>
                    <a:pt x="176212" y="0"/>
                  </a:lnTo>
                  <a:close/>
                </a:path>
                <a:path w="352425" h="352425">
                  <a:moveTo>
                    <a:pt x="101835" y="17621"/>
                  </a:moveTo>
                  <a:lnTo>
                    <a:pt x="176212" y="17621"/>
                  </a:lnTo>
                  <a:lnTo>
                    <a:pt x="144745" y="22262"/>
                  </a:lnTo>
                  <a:lnTo>
                    <a:pt x="115166" y="32095"/>
                  </a:lnTo>
                  <a:lnTo>
                    <a:pt x="65449" y="65450"/>
                  </a:lnTo>
                  <a:lnTo>
                    <a:pt x="30207" y="115167"/>
                  </a:lnTo>
                  <a:lnTo>
                    <a:pt x="17620" y="176212"/>
                  </a:lnTo>
                  <a:lnTo>
                    <a:pt x="21907" y="207325"/>
                  </a:lnTo>
                  <a:lnTo>
                    <a:pt x="45586" y="262942"/>
                  </a:lnTo>
                  <a:lnTo>
                    <a:pt x="88420" y="307191"/>
                  </a:lnTo>
                  <a:lnTo>
                    <a:pt x="144745" y="331578"/>
                  </a:lnTo>
                  <a:lnTo>
                    <a:pt x="176212" y="334803"/>
                  </a:lnTo>
                  <a:lnTo>
                    <a:pt x="102826" y="334803"/>
                  </a:lnTo>
                  <a:lnTo>
                    <a:pt x="51290" y="300190"/>
                  </a:lnTo>
                  <a:lnTo>
                    <a:pt x="23867" y="264411"/>
                  </a:lnTo>
                  <a:lnTo>
                    <a:pt x="6234" y="222479"/>
                  </a:lnTo>
                  <a:lnTo>
                    <a:pt x="0" y="176212"/>
                  </a:lnTo>
                  <a:lnTo>
                    <a:pt x="6234" y="129070"/>
                  </a:lnTo>
                  <a:lnTo>
                    <a:pt x="23867" y="86894"/>
                  </a:lnTo>
                  <a:lnTo>
                    <a:pt x="51290" y="51290"/>
                  </a:lnTo>
                  <a:lnTo>
                    <a:pt x="86893" y="23867"/>
                  </a:lnTo>
                  <a:lnTo>
                    <a:pt x="101835" y="17621"/>
                  </a:lnTo>
                  <a:close/>
                </a:path>
              </a:pathLst>
            </a:custGeom>
            <a:solidFill>
              <a:srgbClr val="3C3C3C"/>
            </a:solidFill>
          </p:spPr>
          <p:txBody>
            <a:bodyPr wrap="square" lIns="0" tIns="0" rIns="0" bIns="0" rtlCol="0"/>
            <a:lstStyle/>
            <a:p>
              <a:endParaRPr/>
            </a:p>
          </p:txBody>
        </p:sp>
        <p:pic>
          <p:nvPicPr>
            <p:cNvPr id="23" name="object 23"/>
            <p:cNvPicPr/>
            <p:nvPr/>
          </p:nvPicPr>
          <p:blipFill>
            <a:blip r:embed="rId4" cstate="print"/>
            <a:stretch>
              <a:fillRect/>
            </a:stretch>
          </p:blipFill>
          <p:spPr>
            <a:xfrm>
              <a:off x="1468445" y="3786838"/>
              <a:ext cx="206419" cy="206420"/>
            </a:xfrm>
            <a:prstGeom prst="rect">
              <a:avLst/>
            </a:prstGeom>
          </p:spPr>
        </p:pic>
        <p:sp>
          <p:nvSpPr>
            <p:cNvPr id="24" name="object 24"/>
            <p:cNvSpPr/>
            <p:nvPr/>
          </p:nvSpPr>
          <p:spPr>
            <a:xfrm>
              <a:off x="923759" y="288861"/>
              <a:ext cx="1202690" cy="3847465"/>
            </a:xfrm>
            <a:custGeom>
              <a:avLst/>
              <a:gdLst/>
              <a:ahLst/>
              <a:cxnLst/>
              <a:rect l="l" t="t" r="r" b="b"/>
              <a:pathLst>
                <a:path w="1202689" h="3847465">
                  <a:moveTo>
                    <a:pt x="266" y="3818483"/>
                  </a:moveTo>
                  <a:lnTo>
                    <a:pt x="0" y="3817124"/>
                  </a:lnTo>
                  <a:lnTo>
                    <a:pt x="0" y="3819842"/>
                  </a:lnTo>
                  <a:lnTo>
                    <a:pt x="266" y="3818483"/>
                  </a:lnTo>
                  <a:close/>
                </a:path>
                <a:path w="1202689" h="3847465">
                  <a:moveTo>
                    <a:pt x="55384" y="3817124"/>
                  </a:moveTo>
                  <a:lnTo>
                    <a:pt x="52870" y="3811676"/>
                  </a:lnTo>
                  <a:lnTo>
                    <a:pt x="50342" y="3803523"/>
                  </a:lnTo>
                  <a:lnTo>
                    <a:pt x="45313" y="3798074"/>
                  </a:lnTo>
                  <a:lnTo>
                    <a:pt x="42799" y="3792626"/>
                  </a:lnTo>
                  <a:lnTo>
                    <a:pt x="35242" y="3789908"/>
                  </a:lnTo>
                  <a:lnTo>
                    <a:pt x="27686" y="3789908"/>
                  </a:lnTo>
                  <a:lnTo>
                    <a:pt x="16992" y="3792296"/>
                  </a:lnTo>
                  <a:lnTo>
                    <a:pt x="8178" y="3798760"/>
                  </a:lnTo>
                  <a:lnTo>
                    <a:pt x="2209" y="3808285"/>
                  </a:lnTo>
                  <a:lnTo>
                    <a:pt x="266" y="3818483"/>
                  </a:lnTo>
                  <a:lnTo>
                    <a:pt x="2209" y="3828694"/>
                  </a:lnTo>
                  <a:lnTo>
                    <a:pt x="8178" y="3838219"/>
                  </a:lnTo>
                  <a:lnTo>
                    <a:pt x="16992" y="3844683"/>
                  </a:lnTo>
                  <a:lnTo>
                    <a:pt x="27698" y="3847058"/>
                  </a:lnTo>
                  <a:lnTo>
                    <a:pt x="38392" y="3844683"/>
                  </a:lnTo>
                  <a:lnTo>
                    <a:pt x="47205" y="3838219"/>
                  </a:lnTo>
                  <a:lnTo>
                    <a:pt x="53174" y="3828694"/>
                  </a:lnTo>
                  <a:lnTo>
                    <a:pt x="55384" y="3817124"/>
                  </a:lnTo>
                  <a:close/>
                </a:path>
                <a:path w="1202689" h="3847465">
                  <a:moveTo>
                    <a:pt x="148780" y="3818483"/>
                  </a:moveTo>
                  <a:lnTo>
                    <a:pt x="148526" y="3817124"/>
                  </a:lnTo>
                  <a:lnTo>
                    <a:pt x="148526" y="3819842"/>
                  </a:lnTo>
                  <a:lnTo>
                    <a:pt x="148780" y="3818483"/>
                  </a:lnTo>
                  <a:close/>
                </a:path>
                <a:path w="1202689" h="3847465">
                  <a:moveTo>
                    <a:pt x="203898" y="3811676"/>
                  </a:moveTo>
                  <a:lnTo>
                    <a:pt x="201383" y="3803523"/>
                  </a:lnTo>
                  <a:lnTo>
                    <a:pt x="191312" y="3792626"/>
                  </a:lnTo>
                  <a:lnTo>
                    <a:pt x="183769" y="3789908"/>
                  </a:lnTo>
                  <a:lnTo>
                    <a:pt x="176212" y="3789908"/>
                  </a:lnTo>
                  <a:lnTo>
                    <a:pt x="165519" y="3792296"/>
                  </a:lnTo>
                  <a:lnTo>
                    <a:pt x="156705" y="3798760"/>
                  </a:lnTo>
                  <a:lnTo>
                    <a:pt x="150723" y="3808285"/>
                  </a:lnTo>
                  <a:lnTo>
                    <a:pt x="148780" y="3818483"/>
                  </a:lnTo>
                  <a:lnTo>
                    <a:pt x="150723" y="3828694"/>
                  </a:lnTo>
                  <a:lnTo>
                    <a:pt x="156705" y="3838219"/>
                  </a:lnTo>
                  <a:lnTo>
                    <a:pt x="165519" y="3844683"/>
                  </a:lnTo>
                  <a:lnTo>
                    <a:pt x="176212" y="3847058"/>
                  </a:lnTo>
                  <a:lnTo>
                    <a:pt x="186905" y="3844683"/>
                  </a:lnTo>
                  <a:lnTo>
                    <a:pt x="195719" y="3838219"/>
                  </a:lnTo>
                  <a:lnTo>
                    <a:pt x="201701" y="3828694"/>
                  </a:lnTo>
                  <a:lnTo>
                    <a:pt x="203898" y="3817124"/>
                  </a:lnTo>
                  <a:lnTo>
                    <a:pt x="203898" y="3811676"/>
                  </a:lnTo>
                  <a:close/>
                </a:path>
                <a:path w="1202689" h="3847465">
                  <a:moveTo>
                    <a:pt x="297307" y="3818483"/>
                  </a:moveTo>
                  <a:lnTo>
                    <a:pt x="297040" y="3817124"/>
                  </a:lnTo>
                  <a:lnTo>
                    <a:pt x="297040" y="3819842"/>
                  </a:lnTo>
                  <a:lnTo>
                    <a:pt x="297307" y="3818483"/>
                  </a:lnTo>
                  <a:close/>
                </a:path>
                <a:path w="1202689" h="3847465">
                  <a:moveTo>
                    <a:pt x="352425" y="3811676"/>
                  </a:moveTo>
                  <a:lnTo>
                    <a:pt x="349910" y="3803523"/>
                  </a:lnTo>
                  <a:lnTo>
                    <a:pt x="339839" y="3792626"/>
                  </a:lnTo>
                  <a:lnTo>
                    <a:pt x="332282" y="3789908"/>
                  </a:lnTo>
                  <a:lnTo>
                    <a:pt x="324739" y="3789908"/>
                  </a:lnTo>
                  <a:lnTo>
                    <a:pt x="314032" y="3792296"/>
                  </a:lnTo>
                  <a:lnTo>
                    <a:pt x="305231" y="3798760"/>
                  </a:lnTo>
                  <a:lnTo>
                    <a:pt x="299250" y="3808285"/>
                  </a:lnTo>
                  <a:lnTo>
                    <a:pt x="297307" y="3818483"/>
                  </a:lnTo>
                  <a:lnTo>
                    <a:pt x="299250" y="3828694"/>
                  </a:lnTo>
                  <a:lnTo>
                    <a:pt x="305231" y="3838219"/>
                  </a:lnTo>
                  <a:lnTo>
                    <a:pt x="314032" y="3844683"/>
                  </a:lnTo>
                  <a:lnTo>
                    <a:pt x="324739" y="3847058"/>
                  </a:lnTo>
                  <a:lnTo>
                    <a:pt x="335432" y="3844683"/>
                  </a:lnTo>
                  <a:lnTo>
                    <a:pt x="344246" y="3838219"/>
                  </a:lnTo>
                  <a:lnTo>
                    <a:pt x="350227" y="3828694"/>
                  </a:lnTo>
                  <a:lnTo>
                    <a:pt x="352425" y="3817124"/>
                  </a:lnTo>
                  <a:lnTo>
                    <a:pt x="352425" y="3811676"/>
                  </a:lnTo>
                  <a:close/>
                </a:path>
                <a:path w="1202689" h="3847465">
                  <a:moveTo>
                    <a:pt x="998639" y="28575"/>
                  </a:moveTo>
                  <a:lnTo>
                    <a:pt x="998385" y="27216"/>
                  </a:lnTo>
                  <a:lnTo>
                    <a:pt x="998372" y="29933"/>
                  </a:lnTo>
                  <a:lnTo>
                    <a:pt x="998639" y="28575"/>
                  </a:lnTo>
                  <a:close/>
                </a:path>
                <a:path w="1202689" h="3847465">
                  <a:moveTo>
                    <a:pt x="1053757" y="27216"/>
                  </a:moveTo>
                  <a:lnTo>
                    <a:pt x="1051242" y="21780"/>
                  </a:lnTo>
                  <a:lnTo>
                    <a:pt x="1048727" y="13614"/>
                  </a:lnTo>
                  <a:lnTo>
                    <a:pt x="1043686" y="8166"/>
                  </a:lnTo>
                  <a:lnTo>
                    <a:pt x="1041171" y="2730"/>
                  </a:lnTo>
                  <a:lnTo>
                    <a:pt x="1033614" y="0"/>
                  </a:lnTo>
                  <a:lnTo>
                    <a:pt x="1026071" y="0"/>
                  </a:lnTo>
                  <a:lnTo>
                    <a:pt x="1015365" y="2387"/>
                  </a:lnTo>
                  <a:lnTo>
                    <a:pt x="1006563" y="8851"/>
                  </a:lnTo>
                  <a:lnTo>
                    <a:pt x="1000582" y="18376"/>
                  </a:lnTo>
                  <a:lnTo>
                    <a:pt x="998639" y="28575"/>
                  </a:lnTo>
                  <a:lnTo>
                    <a:pt x="1000582" y="38785"/>
                  </a:lnTo>
                  <a:lnTo>
                    <a:pt x="1006563" y="48310"/>
                  </a:lnTo>
                  <a:lnTo>
                    <a:pt x="1015365" y="54775"/>
                  </a:lnTo>
                  <a:lnTo>
                    <a:pt x="1026071" y="57150"/>
                  </a:lnTo>
                  <a:lnTo>
                    <a:pt x="1036764" y="54775"/>
                  </a:lnTo>
                  <a:lnTo>
                    <a:pt x="1045578" y="48310"/>
                  </a:lnTo>
                  <a:lnTo>
                    <a:pt x="1051560" y="38785"/>
                  </a:lnTo>
                  <a:lnTo>
                    <a:pt x="1053757" y="27216"/>
                  </a:lnTo>
                  <a:close/>
                </a:path>
                <a:path w="1202689" h="3847465">
                  <a:moveTo>
                    <a:pt x="1147152" y="28575"/>
                  </a:moveTo>
                  <a:lnTo>
                    <a:pt x="1146898" y="27216"/>
                  </a:lnTo>
                  <a:lnTo>
                    <a:pt x="1146898" y="29933"/>
                  </a:lnTo>
                  <a:lnTo>
                    <a:pt x="1147152" y="28575"/>
                  </a:lnTo>
                  <a:close/>
                </a:path>
                <a:path w="1202689" h="3847465">
                  <a:moveTo>
                    <a:pt x="1202283" y="21780"/>
                  </a:moveTo>
                  <a:lnTo>
                    <a:pt x="1199769" y="13614"/>
                  </a:lnTo>
                  <a:lnTo>
                    <a:pt x="1189697" y="2730"/>
                  </a:lnTo>
                  <a:lnTo>
                    <a:pt x="1182141" y="0"/>
                  </a:lnTo>
                  <a:lnTo>
                    <a:pt x="1174584" y="0"/>
                  </a:lnTo>
                  <a:lnTo>
                    <a:pt x="1163891" y="2387"/>
                  </a:lnTo>
                  <a:lnTo>
                    <a:pt x="1155077" y="8851"/>
                  </a:lnTo>
                  <a:lnTo>
                    <a:pt x="1149096" y="18376"/>
                  </a:lnTo>
                  <a:lnTo>
                    <a:pt x="1147152" y="28575"/>
                  </a:lnTo>
                  <a:lnTo>
                    <a:pt x="1149096" y="38785"/>
                  </a:lnTo>
                  <a:lnTo>
                    <a:pt x="1155077" y="48310"/>
                  </a:lnTo>
                  <a:lnTo>
                    <a:pt x="1163891" y="54775"/>
                  </a:lnTo>
                  <a:lnTo>
                    <a:pt x="1174584" y="57150"/>
                  </a:lnTo>
                  <a:lnTo>
                    <a:pt x="1185291" y="54775"/>
                  </a:lnTo>
                  <a:lnTo>
                    <a:pt x="1194092" y="48310"/>
                  </a:lnTo>
                  <a:lnTo>
                    <a:pt x="1200073" y="38785"/>
                  </a:lnTo>
                  <a:lnTo>
                    <a:pt x="1202283" y="27216"/>
                  </a:lnTo>
                  <a:lnTo>
                    <a:pt x="1202283" y="21780"/>
                  </a:lnTo>
                  <a:close/>
                </a:path>
              </a:pathLst>
            </a:custGeom>
            <a:solidFill>
              <a:srgbClr val="3C3C3C"/>
            </a:solidFill>
          </p:spPr>
          <p:txBody>
            <a:bodyPr wrap="square" lIns="0" tIns="0" rIns="0" bIns="0" rtlCol="0"/>
            <a:lstStyle/>
            <a:p>
              <a:endParaRPr/>
            </a:p>
          </p:txBody>
        </p:sp>
      </p:grpSp>
      <p:sp>
        <p:nvSpPr>
          <p:cNvPr id="25" name="object 25"/>
          <p:cNvSpPr/>
          <p:nvPr/>
        </p:nvSpPr>
        <p:spPr>
          <a:xfrm>
            <a:off x="2219188" y="288859"/>
            <a:ext cx="55880" cy="57150"/>
          </a:xfrm>
          <a:custGeom>
            <a:avLst/>
            <a:gdLst/>
            <a:ahLst/>
            <a:cxnLst/>
            <a:rect l="l" t="t" r="r" b="b"/>
            <a:pathLst>
              <a:path w="55880" h="57150">
                <a:moveTo>
                  <a:pt x="27690" y="57149"/>
                </a:moveTo>
                <a:lnTo>
                  <a:pt x="16991" y="54768"/>
                </a:lnTo>
                <a:lnTo>
                  <a:pt x="8181" y="48305"/>
                </a:lnTo>
                <a:lnTo>
                  <a:pt x="2202" y="38780"/>
                </a:lnTo>
                <a:lnTo>
                  <a:pt x="259" y="28574"/>
                </a:lnTo>
                <a:lnTo>
                  <a:pt x="2202" y="18369"/>
                </a:lnTo>
                <a:lnTo>
                  <a:pt x="8181" y="8844"/>
                </a:lnTo>
                <a:lnTo>
                  <a:pt x="16991" y="2381"/>
                </a:lnTo>
                <a:lnTo>
                  <a:pt x="27690" y="0"/>
                </a:lnTo>
                <a:lnTo>
                  <a:pt x="35241" y="0"/>
                </a:lnTo>
                <a:lnTo>
                  <a:pt x="42793" y="2721"/>
                </a:lnTo>
                <a:lnTo>
                  <a:pt x="52863" y="13607"/>
                </a:lnTo>
                <a:lnTo>
                  <a:pt x="55380" y="21771"/>
                </a:lnTo>
                <a:lnTo>
                  <a:pt x="55380" y="27214"/>
                </a:lnTo>
                <a:lnTo>
                  <a:pt x="53177" y="38780"/>
                </a:lnTo>
                <a:lnTo>
                  <a:pt x="47198" y="48305"/>
                </a:lnTo>
                <a:lnTo>
                  <a:pt x="38388" y="54768"/>
                </a:lnTo>
                <a:lnTo>
                  <a:pt x="27690" y="57149"/>
                </a:lnTo>
                <a:close/>
              </a:path>
              <a:path w="55880" h="57150">
                <a:moveTo>
                  <a:pt x="0" y="29935"/>
                </a:moveTo>
                <a:lnTo>
                  <a:pt x="0" y="27214"/>
                </a:lnTo>
                <a:lnTo>
                  <a:pt x="259" y="28574"/>
                </a:lnTo>
                <a:lnTo>
                  <a:pt x="0" y="29935"/>
                </a:lnTo>
                <a:close/>
              </a:path>
            </a:pathLst>
          </a:custGeom>
          <a:solidFill>
            <a:srgbClr val="3C3C3C"/>
          </a:solidFill>
        </p:spPr>
        <p:txBody>
          <a:bodyPr wrap="square" lIns="0" tIns="0" rIns="0" bIns="0" rtlCol="0"/>
          <a:lstStyle/>
          <a:p>
            <a:endParaRPr/>
          </a:p>
        </p:txBody>
      </p:sp>
      <p:grpSp>
        <p:nvGrpSpPr>
          <p:cNvPr id="26" name="object 26"/>
          <p:cNvGrpSpPr/>
          <p:nvPr/>
        </p:nvGrpSpPr>
        <p:grpSpPr>
          <a:xfrm>
            <a:off x="1458827" y="6277502"/>
            <a:ext cx="234315" cy="4010025"/>
            <a:chOff x="1458827" y="6277502"/>
            <a:chExt cx="234315" cy="4010025"/>
          </a:xfrm>
        </p:grpSpPr>
        <p:sp>
          <p:nvSpPr>
            <p:cNvPr id="27" name="object 27"/>
            <p:cNvSpPr/>
            <p:nvPr/>
          </p:nvSpPr>
          <p:spPr>
            <a:xfrm>
              <a:off x="1565376" y="6277508"/>
              <a:ext cx="19685" cy="4010025"/>
            </a:xfrm>
            <a:custGeom>
              <a:avLst/>
              <a:gdLst/>
              <a:ahLst/>
              <a:cxnLst/>
              <a:rect l="l" t="t" r="r" b="b"/>
              <a:pathLst>
                <a:path w="19684" h="4010025">
                  <a:moveTo>
                    <a:pt x="19126" y="0"/>
                  </a:moveTo>
                  <a:lnTo>
                    <a:pt x="0" y="0"/>
                  </a:lnTo>
                  <a:lnTo>
                    <a:pt x="0" y="4009491"/>
                  </a:lnTo>
                  <a:lnTo>
                    <a:pt x="19126" y="4009491"/>
                  </a:lnTo>
                  <a:lnTo>
                    <a:pt x="19126" y="0"/>
                  </a:lnTo>
                  <a:close/>
                </a:path>
              </a:pathLst>
            </a:custGeom>
            <a:solidFill>
              <a:srgbClr val="000000"/>
            </a:solidFill>
          </p:spPr>
          <p:txBody>
            <a:bodyPr wrap="square" lIns="0" tIns="0" rIns="0" bIns="0" rtlCol="0"/>
            <a:lstStyle/>
            <a:p>
              <a:endParaRPr/>
            </a:p>
          </p:txBody>
        </p:sp>
        <p:pic>
          <p:nvPicPr>
            <p:cNvPr id="28" name="object 28"/>
            <p:cNvPicPr/>
            <p:nvPr/>
          </p:nvPicPr>
          <p:blipFill>
            <a:blip r:embed="rId5" cstate="print"/>
            <a:stretch>
              <a:fillRect/>
            </a:stretch>
          </p:blipFill>
          <p:spPr>
            <a:xfrm>
              <a:off x="1464504" y="7249429"/>
              <a:ext cx="228599" cy="228599"/>
            </a:xfrm>
            <a:prstGeom prst="rect">
              <a:avLst/>
            </a:prstGeom>
          </p:spPr>
        </p:pic>
        <p:pic>
          <p:nvPicPr>
            <p:cNvPr id="29" name="object 29"/>
            <p:cNvPicPr/>
            <p:nvPr/>
          </p:nvPicPr>
          <p:blipFill>
            <a:blip r:embed="rId5" cstate="print"/>
            <a:stretch>
              <a:fillRect/>
            </a:stretch>
          </p:blipFill>
          <p:spPr>
            <a:xfrm>
              <a:off x="1458827" y="8516026"/>
              <a:ext cx="228600" cy="228599"/>
            </a:xfrm>
            <a:prstGeom prst="rect">
              <a:avLst/>
            </a:prstGeom>
          </p:spPr>
        </p:pic>
      </p:grpSp>
      <p:grpSp>
        <p:nvGrpSpPr>
          <p:cNvPr id="30" name="object 30"/>
          <p:cNvGrpSpPr/>
          <p:nvPr/>
        </p:nvGrpSpPr>
        <p:grpSpPr>
          <a:xfrm>
            <a:off x="15831515" y="0"/>
            <a:ext cx="1521460" cy="10287000"/>
            <a:chOff x="15831515" y="0"/>
            <a:chExt cx="1521460" cy="10287000"/>
          </a:xfrm>
        </p:grpSpPr>
        <p:sp>
          <p:nvSpPr>
            <p:cNvPr id="31" name="object 31"/>
            <p:cNvSpPr/>
            <p:nvPr/>
          </p:nvSpPr>
          <p:spPr>
            <a:xfrm>
              <a:off x="16701072" y="5483973"/>
              <a:ext cx="19685" cy="4803140"/>
            </a:xfrm>
            <a:custGeom>
              <a:avLst/>
              <a:gdLst/>
              <a:ahLst/>
              <a:cxnLst/>
              <a:rect l="l" t="t" r="r" b="b"/>
              <a:pathLst>
                <a:path w="19684" h="4803140">
                  <a:moveTo>
                    <a:pt x="19126" y="0"/>
                  </a:moveTo>
                  <a:lnTo>
                    <a:pt x="0" y="0"/>
                  </a:lnTo>
                  <a:lnTo>
                    <a:pt x="0" y="4803025"/>
                  </a:lnTo>
                  <a:lnTo>
                    <a:pt x="19126" y="4803025"/>
                  </a:lnTo>
                  <a:lnTo>
                    <a:pt x="19126" y="0"/>
                  </a:lnTo>
                  <a:close/>
                </a:path>
              </a:pathLst>
            </a:custGeom>
            <a:solidFill>
              <a:srgbClr val="000000"/>
            </a:solidFill>
          </p:spPr>
          <p:txBody>
            <a:bodyPr wrap="square" lIns="0" tIns="0" rIns="0" bIns="0" rtlCol="0"/>
            <a:lstStyle/>
            <a:p>
              <a:endParaRPr/>
            </a:p>
          </p:txBody>
        </p:sp>
        <p:sp>
          <p:nvSpPr>
            <p:cNvPr id="32" name="object 32"/>
            <p:cNvSpPr/>
            <p:nvPr/>
          </p:nvSpPr>
          <p:spPr>
            <a:xfrm>
              <a:off x="16135579" y="8799760"/>
              <a:ext cx="1142365" cy="1142365"/>
            </a:xfrm>
            <a:custGeom>
              <a:avLst/>
              <a:gdLst/>
              <a:ahLst/>
              <a:cxnLst/>
              <a:rect l="l" t="t" r="r" b="b"/>
              <a:pathLst>
                <a:path w="1142365" h="1142365">
                  <a:moveTo>
                    <a:pt x="571011" y="1142040"/>
                  </a:moveTo>
                  <a:lnTo>
                    <a:pt x="524336" y="1140149"/>
                  </a:lnTo>
                  <a:lnTo>
                    <a:pt x="478671" y="1134579"/>
                  </a:lnTo>
                  <a:lnTo>
                    <a:pt x="434165" y="1125474"/>
                  </a:lnTo>
                  <a:lnTo>
                    <a:pt x="390969" y="1112979"/>
                  </a:lnTo>
                  <a:lnTo>
                    <a:pt x="349233" y="1097238"/>
                  </a:lnTo>
                  <a:lnTo>
                    <a:pt x="309105" y="1078395"/>
                  </a:lnTo>
                  <a:lnTo>
                    <a:pt x="270735" y="1056594"/>
                  </a:lnTo>
                  <a:lnTo>
                    <a:pt x="234273" y="1031981"/>
                  </a:lnTo>
                  <a:lnTo>
                    <a:pt x="199868" y="1004698"/>
                  </a:lnTo>
                  <a:lnTo>
                    <a:pt x="167671" y="974891"/>
                  </a:lnTo>
                  <a:lnTo>
                    <a:pt x="137830" y="942704"/>
                  </a:lnTo>
                  <a:lnTo>
                    <a:pt x="110495" y="908282"/>
                  </a:lnTo>
                  <a:lnTo>
                    <a:pt x="85817" y="871768"/>
                  </a:lnTo>
                  <a:lnTo>
                    <a:pt x="63944" y="833306"/>
                  </a:lnTo>
                  <a:lnTo>
                    <a:pt x="45026" y="793042"/>
                  </a:lnTo>
                  <a:lnTo>
                    <a:pt x="29213" y="751119"/>
                  </a:lnTo>
                  <a:lnTo>
                    <a:pt x="16654" y="707683"/>
                  </a:lnTo>
                  <a:lnTo>
                    <a:pt x="7499" y="662876"/>
                  </a:lnTo>
                  <a:lnTo>
                    <a:pt x="1898" y="616844"/>
                  </a:lnTo>
                  <a:lnTo>
                    <a:pt x="0" y="569730"/>
                  </a:lnTo>
                  <a:lnTo>
                    <a:pt x="1886" y="523312"/>
                  </a:lnTo>
                  <a:lnTo>
                    <a:pt x="7445" y="477870"/>
                  </a:lnTo>
                  <a:lnTo>
                    <a:pt x="16530" y="433557"/>
                  </a:lnTo>
                  <a:lnTo>
                    <a:pt x="28998" y="390525"/>
                  </a:lnTo>
                  <a:lnTo>
                    <a:pt x="44706" y="348924"/>
                  </a:lnTo>
                  <a:lnTo>
                    <a:pt x="63509" y="308907"/>
                  </a:lnTo>
                  <a:lnTo>
                    <a:pt x="85263" y="270627"/>
                  </a:lnTo>
                  <a:lnTo>
                    <a:pt x="109824" y="234233"/>
                  </a:lnTo>
                  <a:lnTo>
                    <a:pt x="137048" y="199879"/>
                  </a:lnTo>
                  <a:lnTo>
                    <a:pt x="166792" y="167716"/>
                  </a:lnTo>
                  <a:lnTo>
                    <a:pt x="198910" y="137897"/>
                  </a:lnTo>
                  <a:lnTo>
                    <a:pt x="233260" y="110572"/>
                  </a:lnTo>
                  <a:lnTo>
                    <a:pt x="269696" y="85893"/>
                  </a:lnTo>
                  <a:lnTo>
                    <a:pt x="308076" y="64013"/>
                  </a:lnTo>
                  <a:lnTo>
                    <a:pt x="348254" y="45083"/>
                  </a:lnTo>
                  <a:lnTo>
                    <a:pt x="390087" y="29255"/>
                  </a:lnTo>
                  <a:lnTo>
                    <a:pt x="433432" y="16681"/>
                  </a:lnTo>
                  <a:lnTo>
                    <a:pt x="478143" y="7513"/>
                  </a:lnTo>
                  <a:lnTo>
                    <a:pt x="524077" y="1901"/>
                  </a:lnTo>
                  <a:lnTo>
                    <a:pt x="571090" y="0"/>
                  </a:lnTo>
                  <a:lnTo>
                    <a:pt x="617765" y="1552"/>
                  </a:lnTo>
                  <a:lnTo>
                    <a:pt x="663431" y="6851"/>
                  </a:lnTo>
                  <a:lnTo>
                    <a:pt x="707936" y="15744"/>
                  </a:lnTo>
                  <a:lnTo>
                    <a:pt x="751132" y="28081"/>
                  </a:lnTo>
                  <a:lnTo>
                    <a:pt x="792868" y="43708"/>
                  </a:lnTo>
                  <a:lnTo>
                    <a:pt x="832997" y="62475"/>
                  </a:lnTo>
                  <a:lnTo>
                    <a:pt x="871367" y="84229"/>
                  </a:lnTo>
                  <a:lnTo>
                    <a:pt x="907829" y="108819"/>
                  </a:lnTo>
                  <a:lnTo>
                    <a:pt x="942233" y="136093"/>
                  </a:lnTo>
                  <a:lnTo>
                    <a:pt x="974431" y="165898"/>
                  </a:lnTo>
                  <a:lnTo>
                    <a:pt x="1004271" y="198084"/>
                  </a:lnTo>
                  <a:lnTo>
                    <a:pt x="1031606" y="232498"/>
                  </a:lnTo>
                  <a:lnTo>
                    <a:pt x="1056284" y="268988"/>
                  </a:lnTo>
                  <a:lnTo>
                    <a:pt x="1078157" y="307403"/>
                  </a:lnTo>
                  <a:lnTo>
                    <a:pt x="1097075" y="347591"/>
                  </a:lnTo>
                  <a:lnTo>
                    <a:pt x="1112889" y="389400"/>
                  </a:lnTo>
                  <a:lnTo>
                    <a:pt x="1125447" y="432678"/>
                  </a:lnTo>
                  <a:lnTo>
                    <a:pt x="1134602" y="477274"/>
                  </a:lnTo>
                  <a:lnTo>
                    <a:pt x="1140204" y="523035"/>
                  </a:lnTo>
                  <a:lnTo>
                    <a:pt x="1142102" y="569810"/>
                  </a:lnTo>
                  <a:lnTo>
                    <a:pt x="1140215" y="616585"/>
                  </a:lnTo>
                  <a:lnTo>
                    <a:pt x="1134657" y="662347"/>
                  </a:lnTo>
                  <a:lnTo>
                    <a:pt x="1125571" y="706947"/>
                  </a:lnTo>
                  <a:lnTo>
                    <a:pt x="1113103" y="750235"/>
                  </a:lnTo>
                  <a:lnTo>
                    <a:pt x="1097395" y="792061"/>
                  </a:lnTo>
                  <a:lnTo>
                    <a:pt x="1078592" y="832275"/>
                  </a:lnTo>
                  <a:lnTo>
                    <a:pt x="1056838" y="870726"/>
                  </a:lnTo>
                  <a:lnTo>
                    <a:pt x="1032277" y="907266"/>
                  </a:lnTo>
                  <a:lnTo>
                    <a:pt x="1005053" y="941744"/>
                  </a:lnTo>
                  <a:lnTo>
                    <a:pt x="975309" y="974010"/>
                  </a:lnTo>
                  <a:lnTo>
                    <a:pt x="943191" y="1003915"/>
                  </a:lnTo>
                  <a:lnTo>
                    <a:pt x="908842" y="1031308"/>
                  </a:lnTo>
                  <a:lnTo>
                    <a:pt x="872405" y="1056039"/>
                  </a:lnTo>
                  <a:lnTo>
                    <a:pt x="834026" y="1077959"/>
                  </a:lnTo>
                  <a:lnTo>
                    <a:pt x="793847" y="1096917"/>
                  </a:lnTo>
                  <a:lnTo>
                    <a:pt x="752014" y="1112764"/>
                  </a:lnTo>
                  <a:lnTo>
                    <a:pt x="708669" y="1125350"/>
                  </a:lnTo>
                  <a:lnTo>
                    <a:pt x="663958" y="1134524"/>
                  </a:lnTo>
                  <a:lnTo>
                    <a:pt x="618024" y="1140137"/>
                  </a:lnTo>
                  <a:lnTo>
                    <a:pt x="571011" y="1142040"/>
                  </a:lnTo>
                  <a:close/>
                </a:path>
              </a:pathLst>
            </a:custGeom>
            <a:solidFill>
              <a:srgbClr val="77C6FB"/>
            </a:solidFill>
          </p:spPr>
          <p:txBody>
            <a:bodyPr wrap="square" lIns="0" tIns="0" rIns="0" bIns="0" rtlCol="0"/>
            <a:lstStyle/>
            <a:p>
              <a:endParaRPr/>
            </a:p>
          </p:txBody>
        </p:sp>
        <p:sp>
          <p:nvSpPr>
            <p:cNvPr id="33" name="object 33"/>
            <p:cNvSpPr/>
            <p:nvPr/>
          </p:nvSpPr>
          <p:spPr>
            <a:xfrm>
              <a:off x="16125604" y="8789764"/>
              <a:ext cx="1162050" cy="1162050"/>
            </a:xfrm>
            <a:custGeom>
              <a:avLst/>
              <a:gdLst/>
              <a:ahLst/>
              <a:cxnLst/>
              <a:rect l="l" t="t" r="r" b="b"/>
              <a:pathLst>
                <a:path w="1162050" h="1162050">
                  <a:moveTo>
                    <a:pt x="580984" y="1162032"/>
                  </a:moveTo>
                  <a:lnTo>
                    <a:pt x="533224" y="1160104"/>
                  </a:lnTo>
                  <a:lnTo>
                    <a:pt x="486547" y="1154426"/>
                  </a:lnTo>
                  <a:lnTo>
                    <a:pt x="441101" y="1145145"/>
                  </a:lnTo>
                  <a:lnTo>
                    <a:pt x="397033" y="1132411"/>
                  </a:lnTo>
                  <a:lnTo>
                    <a:pt x="354492" y="1116370"/>
                  </a:lnTo>
                  <a:lnTo>
                    <a:pt x="313625" y="1097172"/>
                  </a:lnTo>
                  <a:lnTo>
                    <a:pt x="274580" y="1074963"/>
                  </a:lnTo>
                  <a:lnTo>
                    <a:pt x="237504" y="1049893"/>
                  </a:lnTo>
                  <a:lnTo>
                    <a:pt x="202546" y="1022109"/>
                  </a:lnTo>
                  <a:lnTo>
                    <a:pt x="169852" y="991759"/>
                  </a:lnTo>
                  <a:lnTo>
                    <a:pt x="139572" y="958992"/>
                  </a:lnTo>
                  <a:lnTo>
                    <a:pt x="111852" y="923955"/>
                  </a:lnTo>
                  <a:lnTo>
                    <a:pt x="86840" y="886796"/>
                  </a:lnTo>
                  <a:lnTo>
                    <a:pt x="64684" y="847665"/>
                  </a:lnTo>
                  <a:lnTo>
                    <a:pt x="45532" y="806708"/>
                  </a:lnTo>
                  <a:lnTo>
                    <a:pt x="29532" y="764073"/>
                  </a:lnTo>
                  <a:lnTo>
                    <a:pt x="16830" y="719910"/>
                  </a:lnTo>
                  <a:lnTo>
                    <a:pt x="7576" y="674365"/>
                  </a:lnTo>
                  <a:lnTo>
                    <a:pt x="1917" y="627588"/>
                  </a:lnTo>
                  <a:lnTo>
                    <a:pt x="0" y="579726"/>
                  </a:lnTo>
                  <a:lnTo>
                    <a:pt x="1943" y="532202"/>
                  </a:lnTo>
                  <a:lnTo>
                    <a:pt x="7671" y="485696"/>
                  </a:lnTo>
                  <a:lnTo>
                    <a:pt x="17035" y="440364"/>
                  </a:lnTo>
                  <a:lnTo>
                    <a:pt x="29797" y="396601"/>
                  </a:lnTo>
                  <a:lnTo>
                    <a:pt x="45914" y="354195"/>
                  </a:lnTo>
                  <a:lnTo>
                    <a:pt x="65193" y="313437"/>
                  </a:lnTo>
                  <a:lnTo>
                    <a:pt x="87478" y="274480"/>
                  </a:lnTo>
                  <a:lnTo>
                    <a:pt x="112617" y="237471"/>
                  </a:lnTo>
                  <a:lnTo>
                    <a:pt x="140457" y="202562"/>
                  </a:lnTo>
                  <a:lnTo>
                    <a:pt x="170844" y="169903"/>
                  </a:lnTo>
                  <a:lnTo>
                    <a:pt x="203625" y="139642"/>
                  </a:lnTo>
                  <a:lnTo>
                    <a:pt x="238646" y="111931"/>
                  </a:lnTo>
                  <a:lnTo>
                    <a:pt x="275754" y="86918"/>
                  </a:lnTo>
                  <a:lnTo>
                    <a:pt x="314796" y="64755"/>
                  </a:lnTo>
                  <a:lnTo>
                    <a:pt x="355618" y="45590"/>
                  </a:lnTo>
                  <a:lnTo>
                    <a:pt x="398067" y="29575"/>
                  </a:lnTo>
                  <a:lnTo>
                    <a:pt x="441990" y="16858"/>
                  </a:lnTo>
                  <a:lnTo>
                    <a:pt x="487232" y="7590"/>
                  </a:lnTo>
                  <a:lnTo>
                    <a:pt x="533642" y="1920"/>
                  </a:lnTo>
                  <a:lnTo>
                    <a:pt x="581064" y="0"/>
                  </a:lnTo>
                  <a:lnTo>
                    <a:pt x="628825" y="1589"/>
                  </a:lnTo>
                  <a:lnTo>
                    <a:pt x="675502" y="6996"/>
                  </a:lnTo>
                  <a:lnTo>
                    <a:pt x="720948" y="16065"/>
                  </a:lnTo>
                  <a:lnTo>
                    <a:pt x="725986" y="17503"/>
                  </a:lnTo>
                  <a:lnTo>
                    <a:pt x="581063" y="17492"/>
                  </a:lnTo>
                  <a:lnTo>
                    <a:pt x="530112" y="19772"/>
                  </a:lnTo>
                  <a:lnTo>
                    <a:pt x="480454" y="26494"/>
                  </a:lnTo>
                  <a:lnTo>
                    <a:pt x="432273" y="37474"/>
                  </a:lnTo>
                  <a:lnTo>
                    <a:pt x="385754" y="52527"/>
                  </a:lnTo>
                  <a:lnTo>
                    <a:pt x="341082" y="71466"/>
                  </a:lnTo>
                  <a:lnTo>
                    <a:pt x="298441" y="94109"/>
                  </a:lnTo>
                  <a:lnTo>
                    <a:pt x="258017" y="120268"/>
                  </a:lnTo>
                  <a:lnTo>
                    <a:pt x="219995" y="149760"/>
                  </a:lnTo>
                  <a:lnTo>
                    <a:pt x="184558" y="182398"/>
                  </a:lnTo>
                  <a:lnTo>
                    <a:pt x="151984" y="217248"/>
                  </a:lnTo>
                  <a:lnTo>
                    <a:pt x="122550" y="254999"/>
                  </a:lnTo>
                  <a:lnTo>
                    <a:pt x="96441" y="295402"/>
                  </a:lnTo>
                  <a:lnTo>
                    <a:pt x="73841" y="338213"/>
                  </a:lnTo>
                  <a:lnTo>
                    <a:pt x="54935" y="383183"/>
                  </a:lnTo>
                  <a:lnTo>
                    <a:pt x="39908" y="430067"/>
                  </a:lnTo>
                  <a:lnTo>
                    <a:pt x="28945" y="478616"/>
                  </a:lnTo>
                  <a:lnTo>
                    <a:pt x="22226" y="528668"/>
                  </a:lnTo>
                  <a:lnTo>
                    <a:pt x="19948" y="579727"/>
                  </a:lnTo>
                  <a:lnTo>
                    <a:pt x="22223" y="631531"/>
                  </a:lnTo>
                  <a:lnTo>
                    <a:pt x="28931" y="681875"/>
                  </a:lnTo>
                  <a:lnTo>
                    <a:pt x="39887" y="730594"/>
                  </a:lnTo>
                  <a:lnTo>
                    <a:pt x="54908" y="777524"/>
                  </a:lnTo>
                  <a:lnTo>
                    <a:pt x="73807" y="822500"/>
                  </a:lnTo>
                  <a:lnTo>
                    <a:pt x="96401" y="865358"/>
                  </a:lnTo>
                  <a:lnTo>
                    <a:pt x="122505" y="905934"/>
                  </a:lnTo>
                  <a:lnTo>
                    <a:pt x="151933" y="944061"/>
                  </a:lnTo>
                  <a:lnTo>
                    <a:pt x="184502" y="979578"/>
                  </a:lnTo>
                  <a:lnTo>
                    <a:pt x="219278" y="1012221"/>
                  </a:lnTo>
                  <a:lnTo>
                    <a:pt x="256948" y="1041718"/>
                  </a:lnTo>
                  <a:lnTo>
                    <a:pt x="297266" y="1067883"/>
                  </a:lnTo>
                  <a:lnTo>
                    <a:pt x="339985" y="1090531"/>
                  </a:lnTo>
                  <a:lnTo>
                    <a:pt x="384859" y="1109477"/>
                  </a:lnTo>
                  <a:lnTo>
                    <a:pt x="431643" y="1124536"/>
                  </a:lnTo>
                  <a:lnTo>
                    <a:pt x="480089" y="1135523"/>
                  </a:lnTo>
                  <a:lnTo>
                    <a:pt x="529952" y="1142252"/>
                  </a:lnTo>
                  <a:lnTo>
                    <a:pt x="580985" y="1144539"/>
                  </a:lnTo>
                  <a:lnTo>
                    <a:pt x="722185" y="1144548"/>
                  </a:lnTo>
                  <a:lnTo>
                    <a:pt x="720059" y="1145165"/>
                  </a:lnTo>
                  <a:lnTo>
                    <a:pt x="674816" y="1154439"/>
                  </a:lnTo>
                  <a:lnTo>
                    <a:pt x="628407" y="1160110"/>
                  </a:lnTo>
                  <a:lnTo>
                    <a:pt x="580984" y="1162032"/>
                  </a:lnTo>
                  <a:close/>
                </a:path>
                <a:path w="1162050" h="1162050">
                  <a:moveTo>
                    <a:pt x="722185" y="1144548"/>
                  </a:moveTo>
                  <a:lnTo>
                    <a:pt x="580985" y="1144539"/>
                  </a:lnTo>
                  <a:lnTo>
                    <a:pt x="631936" y="1142259"/>
                  </a:lnTo>
                  <a:lnTo>
                    <a:pt x="681595" y="1135537"/>
                  </a:lnTo>
                  <a:lnTo>
                    <a:pt x="729776" y="1124557"/>
                  </a:lnTo>
                  <a:lnTo>
                    <a:pt x="776295" y="1109505"/>
                  </a:lnTo>
                  <a:lnTo>
                    <a:pt x="820967" y="1090565"/>
                  </a:lnTo>
                  <a:lnTo>
                    <a:pt x="863607" y="1067922"/>
                  </a:lnTo>
                  <a:lnTo>
                    <a:pt x="904031" y="1041763"/>
                  </a:lnTo>
                  <a:lnTo>
                    <a:pt x="942054" y="1012271"/>
                  </a:lnTo>
                  <a:lnTo>
                    <a:pt x="977491" y="979633"/>
                  </a:lnTo>
                  <a:lnTo>
                    <a:pt x="1010065" y="944039"/>
                  </a:lnTo>
                  <a:lnTo>
                    <a:pt x="1039499" y="905709"/>
                  </a:lnTo>
                  <a:lnTo>
                    <a:pt x="1065608" y="864870"/>
                  </a:lnTo>
                  <a:lnTo>
                    <a:pt x="1088208" y="821748"/>
                  </a:lnTo>
                  <a:lnTo>
                    <a:pt x="1107114" y="776568"/>
                  </a:lnTo>
                  <a:lnTo>
                    <a:pt x="1122140" y="729558"/>
                  </a:lnTo>
                  <a:lnTo>
                    <a:pt x="1133104" y="680943"/>
                  </a:lnTo>
                  <a:lnTo>
                    <a:pt x="1139818" y="630950"/>
                  </a:lnTo>
                  <a:lnTo>
                    <a:pt x="1142100" y="579805"/>
                  </a:lnTo>
                  <a:lnTo>
                    <a:pt x="1139814" y="528663"/>
                  </a:lnTo>
                  <a:lnTo>
                    <a:pt x="1133118" y="478981"/>
                  </a:lnTo>
                  <a:lnTo>
                    <a:pt x="1122161" y="430697"/>
                  </a:lnTo>
                  <a:lnTo>
                    <a:pt x="1107141" y="384079"/>
                  </a:lnTo>
                  <a:lnTo>
                    <a:pt x="1088241" y="339312"/>
                  </a:lnTo>
                  <a:lnTo>
                    <a:pt x="1065647" y="296580"/>
                  </a:lnTo>
                  <a:lnTo>
                    <a:pt x="1039544" y="256070"/>
                  </a:lnTo>
                  <a:lnTo>
                    <a:pt x="1010115" y="217966"/>
                  </a:lnTo>
                  <a:lnTo>
                    <a:pt x="977546" y="182454"/>
                  </a:lnTo>
                  <a:lnTo>
                    <a:pt x="942770" y="149810"/>
                  </a:lnTo>
                  <a:lnTo>
                    <a:pt x="905101" y="120313"/>
                  </a:lnTo>
                  <a:lnTo>
                    <a:pt x="864783" y="94148"/>
                  </a:lnTo>
                  <a:lnTo>
                    <a:pt x="822064" y="71500"/>
                  </a:lnTo>
                  <a:lnTo>
                    <a:pt x="777189" y="52554"/>
                  </a:lnTo>
                  <a:lnTo>
                    <a:pt x="730405" y="37495"/>
                  </a:lnTo>
                  <a:lnTo>
                    <a:pt x="681959" y="26508"/>
                  </a:lnTo>
                  <a:lnTo>
                    <a:pt x="632096" y="19779"/>
                  </a:lnTo>
                  <a:lnTo>
                    <a:pt x="581063" y="17492"/>
                  </a:lnTo>
                  <a:lnTo>
                    <a:pt x="725986" y="17503"/>
                  </a:lnTo>
                  <a:lnTo>
                    <a:pt x="765015" y="28641"/>
                  </a:lnTo>
                  <a:lnTo>
                    <a:pt x="807556" y="44567"/>
                  </a:lnTo>
                  <a:lnTo>
                    <a:pt x="848424" y="63690"/>
                  </a:lnTo>
                  <a:lnTo>
                    <a:pt x="887469" y="85852"/>
                  </a:lnTo>
                  <a:lnTo>
                    <a:pt x="924545" y="110899"/>
                  </a:lnTo>
                  <a:lnTo>
                    <a:pt x="959503" y="138674"/>
                  </a:lnTo>
                  <a:lnTo>
                    <a:pt x="992196" y="169022"/>
                  </a:lnTo>
                  <a:lnTo>
                    <a:pt x="1022477" y="201788"/>
                  </a:lnTo>
                  <a:lnTo>
                    <a:pt x="1050197" y="236817"/>
                  </a:lnTo>
                  <a:lnTo>
                    <a:pt x="1075209" y="273951"/>
                  </a:lnTo>
                  <a:lnTo>
                    <a:pt x="1097364" y="313037"/>
                  </a:lnTo>
                  <a:lnTo>
                    <a:pt x="1116516" y="353917"/>
                  </a:lnTo>
                  <a:lnTo>
                    <a:pt x="1132517" y="396438"/>
                  </a:lnTo>
                  <a:lnTo>
                    <a:pt x="1145247" y="440586"/>
                  </a:lnTo>
                  <a:lnTo>
                    <a:pt x="1154481" y="485844"/>
                  </a:lnTo>
                  <a:lnTo>
                    <a:pt x="1160133" y="532300"/>
                  </a:lnTo>
                  <a:lnTo>
                    <a:pt x="1162049" y="579806"/>
                  </a:lnTo>
                  <a:lnTo>
                    <a:pt x="1160108" y="627669"/>
                  </a:lnTo>
                  <a:lnTo>
                    <a:pt x="1154392" y="674445"/>
                  </a:lnTo>
                  <a:lnTo>
                    <a:pt x="1145056" y="719988"/>
                  </a:lnTo>
                  <a:lnTo>
                    <a:pt x="1132252" y="764150"/>
                  </a:lnTo>
                  <a:lnTo>
                    <a:pt x="1116134" y="806782"/>
                  </a:lnTo>
                  <a:lnTo>
                    <a:pt x="1096856" y="847737"/>
                  </a:lnTo>
                  <a:lnTo>
                    <a:pt x="1074570" y="886865"/>
                  </a:lnTo>
                  <a:lnTo>
                    <a:pt x="1049431" y="924020"/>
                  </a:lnTo>
                  <a:lnTo>
                    <a:pt x="1021591" y="959053"/>
                  </a:lnTo>
                  <a:lnTo>
                    <a:pt x="991204" y="991816"/>
                  </a:lnTo>
                  <a:lnTo>
                    <a:pt x="958423" y="1022161"/>
                  </a:lnTo>
                  <a:lnTo>
                    <a:pt x="923402" y="1049940"/>
                  </a:lnTo>
                  <a:lnTo>
                    <a:pt x="886294" y="1075006"/>
                  </a:lnTo>
                  <a:lnTo>
                    <a:pt x="847252" y="1097209"/>
                  </a:lnTo>
                  <a:lnTo>
                    <a:pt x="806430" y="1116402"/>
                  </a:lnTo>
                  <a:lnTo>
                    <a:pt x="763981" y="1132436"/>
                  </a:lnTo>
                  <a:lnTo>
                    <a:pt x="722185" y="1144548"/>
                  </a:lnTo>
                  <a:close/>
                </a:path>
              </a:pathLst>
            </a:custGeom>
            <a:solidFill>
              <a:srgbClr val="3C3C3C"/>
            </a:solidFill>
          </p:spPr>
          <p:txBody>
            <a:bodyPr wrap="square" lIns="0" tIns="0" rIns="0" bIns="0" rtlCol="0"/>
            <a:lstStyle/>
            <a:p>
              <a:endParaRPr/>
            </a:p>
          </p:txBody>
        </p:sp>
        <p:sp>
          <p:nvSpPr>
            <p:cNvPr id="34" name="object 34"/>
            <p:cNvSpPr/>
            <p:nvPr/>
          </p:nvSpPr>
          <p:spPr>
            <a:xfrm>
              <a:off x="16280213" y="8944701"/>
              <a:ext cx="853440" cy="852169"/>
            </a:xfrm>
            <a:custGeom>
              <a:avLst/>
              <a:gdLst/>
              <a:ahLst/>
              <a:cxnLst/>
              <a:rect l="l" t="t" r="r" b="b"/>
              <a:pathLst>
                <a:path w="853440" h="852170">
                  <a:moveTo>
                    <a:pt x="426387" y="852156"/>
                  </a:moveTo>
                  <a:lnTo>
                    <a:pt x="380116" y="849663"/>
                  </a:lnTo>
                  <a:lnTo>
                    <a:pt x="335241" y="842358"/>
                  </a:lnTo>
                  <a:lnTo>
                    <a:pt x="292030" y="830496"/>
                  </a:lnTo>
                  <a:lnTo>
                    <a:pt x="250747" y="814328"/>
                  </a:lnTo>
                  <a:lnTo>
                    <a:pt x="211659" y="794109"/>
                  </a:lnTo>
                  <a:lnTo>
                    <a:pt x="175031" y="770092"/>
                  </a:lnTo>
                  <a:lnTo>
                    <a:pt x="141130" y="742530"/>
                  </a:lnTo>
                  <a:lnTo>
                    <a:pt x="110222" y="711675"/>
                  </a:lnTo>
                  <a:lnTo>
                    <a:pt x="82572" y="677783"/>
                  </a:lnTo>
                  <a:lnTo>
                    <a:pt x="58447" y="641105"/>
                  </a:lnTo>
                  <a:lnTo>
                    <a:pt x="38113" y="601895"/>
                  </a:lnTo>
                  <a:lnTo>
                    <a:pt x="21835" y="560406"/>
                  </a:lnTo>
                  <a:lnTo>
                    <a:pt x="9879" y="516891"/>
                  </a:lnTo>
                  <a:lnTo>
                    <a:pt x="2512" y="471605"/>
                  </a:lnTo>
                  <a:lnTo>
                    <a:pt x="0" y="424799"/>
                  </a:lnTo>
                  <a:lnTo>
                    <a:pt x="2488" y="378461"/>
                  </a:lnTo>
                  <a:lnTo>
                    <a:pt x="9777" y="333580"/>
                  </a:lnTo>
                  <a:lnTo>
                    <a:pt x="21614" y="290414"/>
                  </a:lnTo>
                  <a:lnTo>
                    <a:pt x="37747" y="249222"/>
                  </a:lnTo>
                  <a:lnTo>
                    <a:pt x="57923" y="210260"/>
                  </a:lnTo>
                  <a:lnTo>
                    <a:pt x="81889" y="173786"/>
                  </a:lnTo>
                  <a:lnTo>
                    <a:pt x="109392" y="140057"/>
                  </a:lnTo>
                  <a:lnTo>
                    <a:pt x="140181" y="109333"/>
                  </a:lnTo>
                  <a:lnTo>
                    <a:pt x="174001" y="81869"/>
                  </a:lnTo>
                  <a:lnTo>
                    <a:pt x="210601" y="57924"/>
                  </a:lnTo>
                  <a:lnTo>
                    <a:pt x="249728" y="37756"/>
                  </a:lnTo>
                  <a:lnTo>
                    <a:pt x="291128" y="21621"/>
                  </a:lnTo>
                  <a:lnTo>
                    <a:pt x="334550" y="9779"/>
                  </a:lnTo>
                  <a:lnTo>
                    <a:pt x="379740" y="2486"/>
                  </a:lnTo>
                  <a:lnTo>
                    <a:pt x="426446" y="0"/>
                  </a:lnTo>
                  <a:lnTo>
                    <a:pt x="472717" y="2026"/>
                  </a:lnTo>
                  <a:lnTo>
                    <a:pt x="517591" y="8925"/>
                  </a:lnTo>
                  <a:lnTo>
                    <a:pt x="560803" y="20441"/>
                  </a:lnTo>
                  <a:lnTo>
                    <a:pt x="602086" y="36314"/>
                  </a:lnTo>
                  <a:lnTo>
                    <a:pt x="641174" y="56288"/>
                  </a:lnTo>
                  <a:lnTo>
                    <a:pt x="677802" y="80105"/>
                  </a:lnTo>
                  <a:lnTo>
                    <a:pt x="711703" y="107506"/>
                  </a:lnTo>
                  <a:lnTo>
                    <a:pt x="742611" y="138235"/>
                  </a:lnTo>
                  <a:lnTo>
                    <a:pt x="770261" y="172034"/>
                  </a:lnTo>
                  <a:lnTo>
                    <a:pt x="794386" y="208645"/>
                  </a:lnTo>
                  <a:lnTo>
                    <a:pt x="814720" y="247810"/>
                  </a:lnTo>
                  <a:lnTo>
                    <a:pt x="830998" y="289271"/>
                  </a:lnTo>
                  <a:lnTo>
                    <a:pt x="842954" y="332771"/>
                  </a:lnTo>
                  <a:lnTo>
                    <a:pt x="850321" y="378053"/>
                  </a:lnTo>
                  <a:lnTo>
                    <a:pt x="852834" y="424858"/>
                  </a:lnTo>
                  <a:lnTo>
                    <a:pt x="850346" y="471228"/>
                  </a:lnTo>
                  <a:lnTo>
                    <a:pt x="843057" y="516198"/>
                  </a:lnTo>
                  <a:lnTo>
                    <a:pt x="831219" y="559502"/>
                  </a:lnTo>
                  <a:lnTo>
                    <a:pt x="815086" y="600873"/>
                  </a:lnTo>
                  <a:lnTo>
                    <a:pt x="794910" y="640045"/>
                  </a:lnTo>
                  <a:lnTo>
                    <a:pt x="770944" y="676751"/>
                  </a:lnTo>
                  <a:lnTo>
                    <a:pt x="743440" y="710724"/>
                  </a:lnTo>
                  <a:lnTo>
                    <a:pt x="712652" y="741699"/>
                  </a:lnTo>
                  <a:lnTo>
                    <a:pt x="678832" y="769407"/>
                  </a:lnTo>
                  <a:lnTo>
                    <a:pt x="642232" y="793584"/>
                  </a:lnTo>
                  <a:lnTo>
                    <a:pt x="603105" y="813962"/>
                  </a:lnTo>
                  <a:lnTo>
                    <a:pt x="561705" y="830275"/>
                  </a:lnTo>
                  <a:lnTo>
                    <a:pt x="518283" y="842256"/>
                  </a:lnTo>
                  <a:lnTo>
                    <a:pt x="473093" y="849638"/>
                  </a:lnTo>
                  <a:lnTo>
                    <a:pt x="426387" y="852156"/>
                  </a:lnTo>
                  <a:close/>
                </a:path>
              </a:pathLst>
            </a:custGeom>
            <a:solidFill>
              <a:srgbClr val="FFFFFF"/>
            </a:solidFill>
          </p:spPr>
          <p:txBody>
            <a:bodyPr wrap="square" lIns="0" tIns="0" rIns="0" bIns="0" rtlCol="0"/>
            <a:lstStyle/>
            <a:p>
              <a:endParaRPr/>
            </a:p>
          </p:txBody>
        </p:sp>
        <p:sp>
          <p:nvSpPr>
            <p:cNvPr id="35" name="object 35"/>
            <p:cNvSpPr/>
            <p:nvPr/>
          </p:nvSpPr>
          <p:spPr>
            <a:xfrm>
              <a:off x="16270237" y="8932206"/>
              <a:ext cx="873125" cy="875030"/>
            </a:xfrm>
            <a:custGeom>
              <a:avLst/>
              <a:gdLst/>
              <a:ahLst/>
              <a:cxnLst/>
              <a:rect l="l" t="t" r="r" b="b"/>
              <a:pathLst>
                <a:path w="873125" h="875029">
                  <a:moveTo>
                    <a:pt x="436361" y="874647"/>
                  </a:moveTo>
                  <a:lnTo>
                    <a:pt x="388660" y="872089"/>
                  </a:lnTo>
                  <a:lnTo>
                    <a:pt x="342483" y="864594"/>
                  </a:lnTo>
                  <a:lnTo>
                    <a:pt x="298094" y="852427"/>
                  </a:lnTo>
                  <a:lnTo>
                    <a:pt x="255753" y="835847"/>
                  </a:lnTo>
                  <a:lnTo>
                    <a:pt x="215722" y="815119"/>
                  </a:lnTo>
                  <a:lnTo>
                    <a:pt x="178262" y="790503"/>
                  </a:lnTo>
                  <a:lnTo>
                    <a:pt x="143636" y="762263"/>
                  </a:lnTo>
                  <a:lnTo>
                    <a:pt x="112104" y="730659"/>
                  </a:lnTo>
                  <a:lnTo>
                    <a:pt x="83928" y="695955"/>
                  </a:lnTo>
                  <a:lnTo>
                    <a:pt x="59370" y="658412"/>
                  </a:lnTo>
                  <a:lnTo>
                    <a:pt x="38692" y="618292"/>
                  </a:lnTo>
                  <a:lnTo>
                    <a:pt x="22154" y="575859"/>
                  </a:lnTo>
                  <a:lnTo>
                    <a:pt x="10018" y="531373"/>
                  </a:lnTo>
                  <a:lnTo>
                    <a:pt x="2546" y="485097"/>
                  </a:lnTo>
                  <a:lnTo>
                    <a:pt x="0" y="437293"/>
                  </a:lnTo>
                  <a:lnTo>
                    <a:pt x="2553" y="389490"/>
                  </a:lnTo>
                  <a:lnTo>
                    <a:pt x="10031" y="343215"/>
                  </a:lnTo>
                  <a:lnTo>
                    <a:pt x="22173" y="298730"/>
                  </a:lnTo>
                  <a:lnTo>
                    <a:pt x="38717" y="256299"/>
                  </a:lnTo>
                  <a:lnTo>
                    <a:pt x="59401" y="216183"/>
                  </a:lnTo>
                  <a:lnTo>
                    <a:pt x="83964" y="178643"/>
                  </a:lnTo>
                  <a:lnTo>
                    <a:pt x="112145" y="143943"/>
                  </a:lnTo>
                  <a:lnTo>
                    <a:pt x="143681" y="112344"/>
                  </a:lnTo>
                  <a:lnTo>
                    <a:pt x="178311" y="84108"/>
                  </a:lnTo>
                  <a:lnTo>
                    <a:pt x="215774" y="59497"/>
                  </a:lnTo>
                  <a:lnTo>
                    <a:pt x="255808" y="38774"/>
                  </a:lnTo>
                  <a:lnTo>
                    <a:pt x="298152" y="22201"/>
                  </a:lnTo>
                  <a:lnTo>
                    <a:pt x="342543" y="10039"/>
                  </a:lnTo>
                  <a:lnTo>
                    <a:pt x="388720" y="2551"/>
                  </a:lnTo>
                  <a:lnTo>
                    <a:pt x="436422" y="0"/>
                  </a:lnTo>
                  <a:lnTo>
                    <a:pt x="484124" y="2589"/>
                  </a:lnTo>
                  <a:lnTo>
                    <a:pt x="530300" y="10168"/>
                  </a:lnTo>
                  <a:lnTo>
                    <a:pt x="565808" y="20000"/>
                  </a:lnTo>
                  <a:lnTo>
                    <a:pt x="436421" y="19991"/>
                  </a:lnTo>
                  <a:lnTo>
                    <a:pt x="387929" y="22837"/>
                  </a:lnTo>
                  <a:lnTo>
                    <a:pt x="341007" y="31146"/>
                  </a:lnTo>
                  <a:lnTo>
                    <a:pt x="296003" y="44571"/>
                  </a:lnTo>
                  <a:lnTo>
                    <a:pt x="253268" y="62760"/>
                  </a:lnTo>
                  <a:lnTo>
                    <a:pt x="213150" y="85365"/>
                  </a:lnTo>
                  <a:lnTo>
                    <a:pt x="175997" y="112035"/>
                  </a:lnTo>
                  <a:lnTo>
                    <a:pt x="142160" y="142422"/>
                  </a:lnTo>
                  <a:lnTo>
                    <a:pt x="111833" y="176327"/>
                  </a:lnTo>
                  <a:lnTo>
                    <a:pt x="85215" y="213555"/>
                  </a:lnTo>
                  <a:lnTo>
                    <a:pt x="62652" y="253756"/>
                  </a:lnTo>
                  <a:lnTo>
                    <a:pt x="44496" y="296580"/>
                  </a:lnTo>
                  <a:lnTo>
                    <a:pt x="31093" y="341678"/>
                  </a:lnTo>
                  <a:lnTo>
                    <a:pt x="22795" y="388699"/>
                  </a:lnTo>
                  <a:lnTo>
                    <a:pt x="19949" y="437294"/>
                  </a:lnTo>
                  <a:lnTo>
                    <a:pt x="22788" y="486816"/>
                  </a:lnTo>
                  <a:lnTo>
                    <a:pt x="31080" y="534501"/>
                  </a:lnTo>
                  <a:lnTo>
                    <a:pt x="44476" y="580045"/>
                  </a:lnTo>
                  <a:lnTo>
                    <a:pt x="62627" y="623141"/>
                  </a:lnTo>
                  <a:lnTo>
                    <a:pt x="85183" y="663483"/>
                  </a:lnTo>
                  <a:lnTo>
                    <a:pt x="111797" y="700766"/>
                  </a:lnTo>
                  <a:lnTo>
                    <a:pt x="142119" y="734683"/>
                  </a:lnTo>
                  <a:lnTo>
                    <a:pt x="175952" y="765074"/>
                  </a:lnTo>
                  <a:lnTo>
                    <a:pt x="213101" y="791750"/>
                  </a:lnTo>
                  <a:lnTo>
                    <a:pt x="253216" y="814360"/>
                  </a:lnTo>
                  <a:lnTo>
                    <a:pt x="295949" y="832555"/>
                  </a:lnTo>
                  <a:lnTo>
                    <a:pt x="340950" y="845986"/>
                  </a:lnTo>
                  <a:lnTo>
                    <a:pt x="387871" y="854302"/>
                  </a:lnTo>
                  <a:lnTo>
                    <a:pt x="436363" y="857154"/>
                  </a:lnTo>
                  <a:lnTo>
                    <a:pt x="556538" y="857163"/>
                  </a:lnTo>
                  <a:lnTo>
                    <a:pt x="529492" y="864607"/>
                  </a:lnTo>
                  <a:lnTo>
                    <a:pt x="483629" y="872095"/>
                  </a:lnTo>
                  <a:lnTo>
                    <a:pt x="436361" y="874647"/>
                  </a:lnTo>
                  <a:close/>
                </a:path>
                <a:path w="873125" h="875029">
                  <a:moveTo>
                    <a:pt x="556538" y="857163"/>
                  </a:moveTo>
                  <a:lnTo>
                    <a:pt x="436363" y="857154"/>
                  </a:lnTo>
                  <a:lnTo>
                    <a:pt x="484855" y="854309"/>
                  </a:lnTo>
                  <a:lnTo>
                    <a:pt x="531777" y="845999"/>
                  </a:lnTo>
                  <a:lnTo>
                    <a:pt x="576780" y="832575"/>
                  </a:lnTo>
                  <a:lnTo>
                    <a:pt x="619516" y="814386"/>
                  </a:lnTo>
                  <a:lnTo>
                    <a:pt x="659634" y="791781"/>
                  </a:lnTo>
                  <a:lnTo>
                    <a:pt x="696787" y="765110"/>
                  </a:lnTo>
                  <a:lnTo>
                    <a:pt x="730624" y="734724"/>
                  </a:lnTo>
                  <a:lnTo>
                    <a:pt x="760950" y="699893"/>
                  </a:lnTo>
                  <a:lnTo>
                    <a:pt x="787569" y="662002"/>
                  </a:lnTo>
                  <a:lnTo>
                    <a:pt x="810132" y="621357"/>
                  </a:lnTo>
                  <a:lnTo>
                    <a:pt x="828288" y="578263"/>
                  </a:lnTo>
                  <a:lnTo>
                    <a:pt x="841691" y="533027"/>
                  </a:lnTo>
                  <a:lnTo>
                    <a:pt x="849989" y="485955"/>
                  </a:lnTo>
                  <a:lnTo>
                    <a:pt x="852835" y="437352"/>
                  </a:lnTo>
                  <a:lnTo>
                    <a:pt x="849996" y="388757"/>
                  </a:lnTo>
                  <a:lnTo>
                    <a:pt x="841704" y="341734"/>
                  </a:lnTo>
                  <a:lnTo>
                    <a:pt x="828308" y="296635"/>
                  </a:lnTo>
                  <a:lnTo>
                    <a:pt x="810157" y="253808"/>
                  </a:lnTo>
                  <a:lnTo>
                    <a:pt x="787600" y="213604"/>
                  </a:lnTo>
                  <a:lnTo>
                    <a:pt x="760987" y="176372"/>
                  </a:lnTo>
                  <a:lnTo>
                    <a:pt x="730665" y="142463"/>
                  </a:lnTo>
                  <a:lnTo>
                    <a:pt x="696832" y="112072"/>
                  </a:lnTo>
                  <a:lnTo>
                    <a:pt x="659683" y="85396"/>
                  </a:lnTo>
                  <a:lnTo>
                    <a:pt x="619568" y="62786"/>
                  </a:lnTo>
                  <a:lnTo>
                    <a:pt x="576835" y="44590"/>
                  </a:lnTo>
                  <a:lnTo>
                    <a:pt x="531834" y="31160"/>
                  </a:lnTo>
                  <a:lnTo>
                    <a:pt x="484913" y="22844"/>
                  </a:lnTo>
                  <a:lnTo>
                    <a:pt x="436421" y="19991"/>
                  </a:lnTo>
                  <a:lnTo>
                    <a:pt x="565808" y="20000"/>
                  </a:lnTo>
                  <a:lnTo>
                    <a:pt x="617031" y="39190"/>
                  </a:lnTo>
                  <a:lnTo>
                    <a:pt x="657062" y="60083"/>
                  </a:lnTo>
                  <a:lnTo>
                    <a:pt x="694521" y="84863"/>
                  </a:lnTo>
                  <a:lnTo>
                    <a:pt x="729148" y="113255"/>
                  </a:lnTo>
                  <a:lnTo>
                    <a:pt x="760680" y="144983"/>
                  </a:lnTo>
                  <a:lnTo>
                    <a:pt x="788855" y="179772"/>
                  </a:lnTo>
                  <a:lnTo>
                    <a:pt x="813413" y="217346"/>
                  </a:lnTo>
                  <a:lnTo>
                    <a:pt x="834092" y="257429"/>
                  </a:lnTo>
                  <a:lnTo>
                    <a:pt x="850630" y="299748"/>
                  </a:lnTo>
                  <a:lnTo>
                    <a:pt x="862766" y="344025"/>
                  </a:lnTo>
                  <a:lnTo>
                    <a:pt x="870238" y="389985"/>
                  </a:lnTo>
                  <a:lnTo>
                    <a:pt x="872784" y="437354"/>
                  </a:lnTo>
                  <a:lnTo>
                    <a:pt x="870200" y="485157"/>
                  </a:lnTo>
                  <a:lnTo>
                    <a:pt x="862637" y="531432"/>
                  </a:lnTo>
                  <a:lnTo>
                    <a:pt x="850371" y="575916"/>
                  </a:lnTo>
                  <a:lnTo>
                    <a:pt x="833677" y="618348"/>
                  </a:lnTo>
                  <a:lnTo>
                    <a:pt x="812828" y="658464"/>
                  </a:lnTo>
                  <a:lnTo>
                    <a:pt x="788101" y="696004"/>
                  </a:lnTo>
                  <a:lnTo>
                    <a:pt x="759770" y="730704"/>
                  </a:lnTo>
                  <a:lnTo>
                    <a:pt x="728109" y="762303"/>
                  </a:lnTo>
                  <a:lnTo>
                    <a:pt x="693395" y="790539"/>
                  </a:lnTo>
                  <a:lnTo>
                    <a:pt x="655901" y="815149"/>
                  </a:lnTo>
                  <a:lnTo>
                    <a:pt x="615902" y="835872"/>
                  </a:lnTo>
                  <a:lnTo>
                    <a:pt x="573674" y="852446"/>
                  </a:lnTo>
                  <a:lnTo>
                    <a:pt x="556538" y="857163"/>
                  </a:lnTo>
                  <a:close/>
                </a:path>
              </a:pathLst>
            </a:custGeom>
            <a:solidFill>
              <a:srgbClr val="3C3C3C"/>
            </a:solidFill>
          </p:spPr>
          <p:txBody>
            <a:bodyPr wrap="square" lIns="0" tIns="0" rIns="0" bIns="0" rtlCol="0"/>
            <a:lstStyle/>
            <a:p>
              <a:endParaRPr/>
            </a:p>
          </p:txBody>
        </p:sp>
        <p:sp>
          <p:nvSpPr>
            <p:cNvPr id="36" name="object 36"/>
            <p:cNvSpPr/>
            <p:nvPr/>
          </p:nvSpPr>
          <p:spPr>
            <a:xfrm>
              <a:off x="16437314" y="9099639"/>
              <a:ext cx="539115" cy="542290"/>
            </a:xfrm>
            <a:custGeom>
              <a:avLst/>
              <a:gdLst/>
              <a:ahLst/>
              <a:cxnLst/>
              <a:rect l="l" t="t" r="r" b="b"/>
              <a:pathLst>
                <a:path w="539115" h="542290">
                  <a:moveTo>
                    <a:pt x="269297" y="542281"/>
                  </a:moveTo>
                  <a:lnTo>
                    <a:pt x="221312" y="537215"/>
                  </a:lnTo>
                  <a:lnTo>
                    <a:pt x="175975" y="524168"/>
                  </a:lnTo>
                  <a:lnTo>
                    <a:pt x="134087" y="503861"/>
                  </a:lnTo>
                  <a:lnTo>
                    <a:pt x="96448" y="477014"/>
                  </a:lnTo>
                  <a:lnTo>
                    <a:pt x="63858" y="444347"/>
                  </a:lnTo>
                  <a:lnTo>
                    <a:pt x="37118" y="406579"/>
                  </a:lnTo>
                  <a:lnTo>
                    <a:pt x="17028" y="364431"/>
                  </a:lnTo>
                  <a:lnTo>
                    <a:pt x="4388" y="318622"/>
                  </a:lnTo>
                  <a:lnTo>
                    <a:pt x="0" y="269872"/>
                  </a:lnTo>
                  <a:lnTo>
                    <a:pt x="4313" y="221785"/>
                  </a:lnTo>
                  <a:lnTo>
                    <a:pt x="16754" y="176351"/>
                  </a:lnTo>
                  <a:lnTo>
                    <a:pt x="36583" y="134374"/>
                  </a:lnTo>
                  <a:lnTo>
                    <a:pt x="63061" y="96654"/>
                  </a:lnTo>
                  <a:lnTo>
                    <a:pt x="95450" y="63995"/>
                  </a:lnTo>
                  <a:lnTo>
                    <a:pt x="133011" y="37197"/>
                  </a:lnTo>
                  <a:lnTo>
                    <a:pt x="175005" y="17064"/>
                  </a:lnTo>
                  <a:lnTo>
                    <a:pt x="220692" y="4398"/>
                  </a:lnTo>
                  <a:lnTo>
                    <a:pt x="269334" y="0"/>
                  </a:lnTo>
                  <a:lnTo>
                    <a:pt x="317976" y="4404"/>
                  </a:lnTo>
                  <a:lnTo>
                    <a:pt x="363661" y="17077"/>
                  </a:lnTo>
                  <a:lnTo>
                    <a:pt x="405652" y="37216"/>
                  </a:lnTo>
                  <a:lnTo>
                    <a:pt x="443209" y="64019"/>
                  </a:lnTo>
                  <a:lnTo>
                    <a:pt x="475594" y="96683"/>
                  </a:lnTo>
                  <a:lnTo>
                    <a:pt x="502067" y="134406"/>
                  </a:lnTo>
                  <a:lnTo>
                    <a:pt x="521891" y="176386"/>
                  </a:lnTo>
                  <a:lnTo>
                    <a:pt x="534325" y="221822"/>
                  </a:lnTo>
                  <a:lnTo>
                    <a:pt x="538632" y="269910"/>
                  </a:lnTo>
                  <a:lnTo>
                    <a:pt x="534318" y="318741"/>
                  </a:lnTo>
                  <a:lnTo>
                    <a:pt x="521877" y="364754"/>
                  </a:lnTo>
                  <a:lnTo>
                    <a:pt x="502048" y="407167"/>
                  </a:lnTo>
                  <a:lnTo>
                    <a:pt x="475570" y="445198"/>
                  </a:lnTo>
                  <a:lnTo>
                    <a:pt x="443181" y="478067"/>
                  </a:lnTo>
                  <a:lnTo>
                    <a:pt x="405620" y="504991"/>
                  </a:lnTo>
                  <a:lnTo>
                    <a:pt x="363626" y="525189"/>
                  </a:lnTo>
                  <a:lnTo>
                    <a:pt x="317939" y="537880"/>
                  </a:lnTo>
                  <a:lnTo>
                    <a:pt x="269297" y="542281"/>
                  </a:lnTo>
                  <a:close/>
                </a:path>
              </a:pathLst>
            </a:custGeom>
            <a:solidFill>
              <a:srgbClr val="77C6FB"/>
            </a:solidFill>
          </p:spPr>
          <p:txBody>
            <a:bodyPr wrap="square" lIns="0" tIns="0" rIns="0" bIns="0" rtlCol="0"/>
            <a:lstStyle/>
            <a:p>
              <a:endParaRPr/>
            </a:p>
          </p:txBody>
        </p:sp>
        <p:sp>
          <p:nvSpPr>
            <p:cNvPr id="37" name="object 37"/>
            <p:cNvSpPr/>
            <p:nvPr/>
          </p:nvSpPr>
          <p:spPr>
            <a:xfrm>
              <a:off x="16427338" y="9092142"/>
              <a:ext cx="558800" cy="557530"/>
            </a:xfrm>
            <a:custGeom>
              <a:avLst/>
              <a:gdLst/>
              <a:ahLst/>
              <a:cxnLst/>
              <a:rect l="l" t="t" r="r" b="b"/>
              <a:pathLst>
                <a:path w="558800" h="557529">
                  <a:moveTo>
                    <a:pt x="279271" y="557275"/>
                  </a:moveTo>
                  <a:lnTo>
                    <a:pt x="233882" y="553618"/>
                  </a:lnTo>
                  <a:lnTo>
                    <a:pt x="190857" y="543035"/>
                  </a:lnTo>
                  <a:lnTo>
                    <a:pt x="150765" y="526094"/>
                  </a:lnTo>
                  <a:lnTo>
                    <a:pt x="114174" y="503365"/>
                  </a:lnTo>
                  <a:lnTo>
                    <a:pt x="81653" y="475419"/>
                  </a:lnTo>
                  <a:lnTo>
                    <a:pt x="53772" y="442826"/>
                  </a:lnTo>
                  <a:lnTo>
                    <a:pt x="31097" y="406154"/>
                  </a:lnTo>
                  <a:lnTo>
                    <a:pt x="14197" y="365974"/>
                  </a:lnTo>
                  <a:lnTo>
                    <a:pt x="3642" y="322855"/>
                  </a:lnTo>
                  <a:lnTo>
                    <a:pt x="0" y="277368"/>
                  </a:lnTo>
                  <a:lnTo>
                    <a:pt x="3648" y="232559"/>
                  </a:lnTo>
                  <a:lnTo>
                    <a:pt x="14210" y="189985"/>
                  </a:lnTo>
                  <a:lnTo>
                    <a:pt x="31114" y="150229"/>
                  </a:lnTo>
                  <a:lnTo>
                    <a:pt x="53794" y="113878"/>
                  </a:lnTo>
                  <a:lnTo>
                    <a:pt x="81681" y="81515"/>
                  </a:lnTo>
                  <a:lnTo>
                    <a:pt x="114205" y="53726"/>
                  </a:lnTo>
                  <a:lnTo>
                    <a:pt x="150799" y="31096"/>
                  </a:lnTo>
                  <a:lnTo>
                    <a:pt x="190893" y="14208"/>
                  </a:lnTo>
                  <a:lnTo>
                    <a:pt x="233920" y="3647"/>
                  </a:lnTo>
                  <a:lnTo>
                    <a:pt x="279310" y="0"/>
                  </a:lnTo>
                  <a:lnTo>
                    <a:pt x="324700" y="3586"/>
                  </a:lnTo>
                  <a:lnTo>
                    <a:pt x="367725" y="13980"/>
                  </a:lnTo>
                  <a:lnTo>
                    <a:pt x="376193" y="17499"/>
                  </a:lnTo>
                  <a:lnTo>
                    <a:pt x="279309" y="17492"/>
                  </a:lnTo>
                  <a:lnTo>
                    <a:pt x="226630" y="22916"/>
                  </a:lnTo>
                  <a:lnTo>
                    <a:pt x="177690" y="38415"/>
                  </a:lnTo>
                  <a:lnTo>
                    <a:pt x="133426" y="62816"/>
                  </a:lnTo>
                  <a:lnTo>
                    <a:pt x="94771" y="94949"/>
                  </a:lnTo>
                  <a:lnTo>
                    <a:pt x="64144" y="132236"/>
                  </a:lnTo>
                  <a:lnTo>
                    <a:pt x="40529" y="175850"/>
                  </a:lnTo>
                  <a:lnTo>
                    <a:pt x="25329" y="224618"/>
                  </a:lnTo>
                  <a:lnTo>
                    <a:pt x="19949" y="277370"/>
                  </a:lnTo>
                  <a:lnTo>
                    <a:pt x="24971" y="330161"/>
                  </a:lnTo>
                  <a:lnTo>
                    <a:pt x="39579" y="379205"/>
                  </a:lnTo>
                  <a:lnTo>
                    <a:pt x="63071" y="423564"/>
                  </a:lnTo>
                  <a:lnTo>
                    <a:pt x="94746" y="462301"/>
                  </a:lnTo>
                  <a:lnTo>
                    <a:pt x="133396" y="494439"/>
                  </a:lnTo>
                  <a:lnTo>
                    <a:pt x="177657" y="518846"/>
                  </a:lnTo>
                  <a:lnTo>
                    <a:pt x="226594" y="534351"/>
                  </a:lnTo>
                  <a:lnTo>
                    <a:pt x="279273" y="539782"/>
                  </a:lnTo>
                  <a:lnTo>
                    <a:pt x="375402" y="539789"/>
                  </a:lnTo>
                  <a:lnTo>
                    <a:pt x="367688" y="543047"/>
                  </a:lnTo>
                  <a:lnTo>
                    <a:pt x="324662" y="553625"/>
                  </a:lnTo>
                  <a:lnTo>
                    <a:pt x="279271" y="557275"/>
                  </a:lnTo>
                  <a:close/>
                </a:path>
                <a:path w="558800" h="557529">
                  <a:moveTo>
                    <a:pt x="375402" y="539789"/>
                  </a:moveTo>
                  <a:lnTo>
                    <a:pt x="279273" y="539782"/>
                  </a:lnTo>
                  <a:lnTo>
                    <a:pt x="331952" y="533304"/>
                  </a:lnTo>
                  <a:lnTo>
                    <a:pt x="380892" y="517923"/>
                  </a:lnTo>
                  <a:lnTo>
                    <a:pt x="425156" y="494108"/>
                  </a:lnTo>
                  <a:lnTo>
                    <a:pt x="463810" y="462326"/>
                  </a:lnTo>
                  <a:lnTo>
                    <a:pt x="494438" y="423594"/>
                  </a:lnTo>
                  <a:lnTo>
                    <a:pt x="518053" y="379238"/>
                  </a:lnTo>
                  <a:lnTo>
                    <a:pt x="533253" y="330197"/>
                  </a:lnTo>
                  <a:lnTo>
                    <a:pt x="538633" y="277406"/>
                  </a:lnTo>
                  <a:lnTo>
                    <a:pt x="534662" y="226059"/>
                  </a:lnTo>
                  <a:lnTo>
                    <a:pt x="519938" y="177757"/>
                  </a:lnTo>
                  <a:lnTo>
                    <a:pt x="495861" y="133672"/>
                  </a:lnTo>
                  <a:lnTo>
                    <a:pt x="463836" y="94974"/>
                  </a:lnTo>
                  <a:lnTo>
                    <a:pt x="425186" y="62836"/>
                  </a:lnTo>
                  <a:lnTo>
                    <a:pt x="380925" y="38429"/>
                  </a:lnTo>
                  <a:lnTo>
                    <a:pt x="331988" y="22924"/>
                  </a:lnTo>
                  <a:lnTo>
                    <a:pt x="279309" y="17492"/>
                  </a:lnTo>
                  <a:lnTo>
                    <a:pt x="376193" y="17499"/>
                  </a:lnTo>
                  <a:lnTo>
                    <a:pt x="444408" y="53030"/>
                  </a:lnTo>
                  <a:lnTo>
                    <a:pt x="476928" y="80606"/>
                  </a:lnTo>
                  <a:lnTo>
                    <a:pt x="504810" y="112830"/>
                  </a:lnTo>
                  <a:lnTo>
                    <a:pt x="527485" y="149162"/>
                  </a:lnTo>
                  <a:lnTo>
                    <a:pt x="544385" y="189062"/>
                  </a:lnTo>
                  <a:lnTo>
                    <a:pt x="554940" y="231990"/>
                  </a:lnTo>
                  <a:lnTo>
                    <a:pt x="558582" y="277407"/>
                  </a:lnTo>
                  <a:lnTo>
                    <a:pt x="554934" y="322894"/>
                  </a:lnTo>
                  <a:lnTo>
                    <a:pt x="544372" y="366011"/>
                  </a:lnTo>
                  <a:lnTo>
                    <a:pt x="527467" y="406188"/>
                  </a:lnTo>
                  <a:lnTo>
                    <a:pt x="504787" y="442857"/>
                  </a:lnTo>
                  <a:lnTo>
                    <a:pt x="476901" y="475447"/>
                  </a:lnTo>
                  <a:lnTo>
                    <a:pt x="444376" y="503388"/>
                  </a:lnTo>
                  <a:lnTo>
                    <a:pt x="407783" y="526112"/>
                  </a:lnTo>
                  <a:lnTo>
                    <a:pt x="375402" y="539789"/>
                  </a:lnTo>
                  <a:close/>
                </a:path>
              </a:pathLst>
            </a:custGeom>
            <a:solidFill>
              <a:srgbClr val="3C3C3C"/>
            </a:solidFill>
          </p:spPr>
          <p:txBody>
            <a:bodyPr wrap="square" lIns="0" tIns="0" rIns="0" bIns="0" rtlCol="0"/>
            <a:lstStyle/>
            <a:p>
              <a:endParaRPr/>
            </a:p>
          </p:txBody>
        </p:sp>
        <p:sp>
          <p:nvSpPr>
            <p:cNvPr id="38" name="object 38"/>
            <p:cNvSpPr/>
            <p:nvPr/>
          </p:nvSpPr>
          <p:spPr>
            <a:xfrm>
              <a:off x="16421288" y="7457462"/>
              <a:ext cx="561340" cy="561340"/>
            </a:xfrm>
            <a:custGeom>
              <a:avLst/>
              <a:gdLst/>
              <a:ahLst/>
              <a:cxnLst/>
              <a:rect l="l" t="t" r="r" b="b"/>
              <a:pathLst>
                <a:path w="561340" h="561340">
                  <a:moveTo>
                    <a:pt x="280560" y="561160"/>
                  </a:moveTo>
                  <a:lnTo>
                    <a:pt x="234691" y="557525"/>
                  </a:lnTo>
                  <a:lnTo>
                    <a:pt x="191312" y="546991"/>
                  </a:lnTo>
                  <a:lnTo>
                    <a:pt x="150971" y="530111"/>
                  </a:lnTo>
                  <a:lnTo>
                    <a:pt x="114222" y="507436"/>
                  </a:lnTo>
                  <a:lnTo>
                    <a:pt x="81615" y="479517"/>
                  </a:lnTo>
                  <a:lnTo>
                    <a:pt x="53700" y="446906"/>
                  </a:lnTo>
                  <a:lnTo>
                    <a:pt x="31031" y="410154"/>
                  </a:lnTo>
                  <a:lnTo>
                    <a:pt x="14156" y="369811"/>
                  </a:lnTo>
                  <a:lnTo>
                    <a:pt x="3629" y="326429"/>
                  </a:lnTo>
                  <a:lnTo>
                    <a:pt x="0" y="280560"/>
                  </a:lnTo>
                  <a:lnTo>
                    <a:pt x="3702" y="234692"/>
                  </a:lnTo>
                  <a:lnTo>
                    <a:pt x="14407" y="191312"/>
                  </a:lnTo>
                  <a:lnTo>
                    <a:pt x="31518" y="150972"/>
                  </a:lnTo>
                  <a:lnTo>
                    <a:pt x="54438" y="114222"/>
                  </a:lnTo>
                  <a:lnTo>
                    <a:pt x="82573" y="81615"/>
                  </a:lnTo>
                  <a:lnTo>
                    <a:pt x="115326" y="53701"/>
                  </a:lnTo>
                  <a:lnTo>
                    <a:pt x="152101" y="31031"/>
                  </a:lnTo>
                  <a:lnTo>
                    <a:pt x="192302" y="14156"/>
                  </a:lnTo>
                  <a:lnTo>
                    <a:pt x="235333" y="3629"/>
                  </a:lnTo>
                  <a:lnTo>
                    <a:pt x="280599" y="0"/>
                  </a:lnTo>
                  <a:lnTo>
                    <a:pt x="326467" y="3702"/>
                  </a:lnTo>
                  <a:lnTo>
                    <a:pt x="369847" y="14407"/>
                  </a:lnTo>
                  <a:lnTo>
                    <a:pt x="410187" y="31518"/>
                  </a:lnTo>
                  <a:lnTo>
                    <a:pt x="446936" y="54439"/>
                  </a:lnTo>
                  <a:lnTo>
                    <a:pt x="479544" y="82573"/>
                  </a:lnTo>
                  <a:lnTo>
                    <a:pt x="507458" y="115326"/>
                  </a:lnTo>
                  <a:lnTo>
                    <a:pt x="530128" y="152101"/>
                  </a:lnTo>
                  <a:lnTo>
                    <a:pt x="547002" y="192303"/>
                  </a:lnTo>
                  <a:lnTo>
                    <a:pt x="557530" y="235334"/>
                  </a:lnTo>
                  <a:lnTo>
                    <a:pt x="561159" y="280599"/>
                  </a:lnTo>
                  <a:lnTo>
                    <a:pt x="557523" y="326468"/>
                  </a:lnTo>
                  <a:lnTo>
                    <a:pt x="546990" y="369848"/>
                  </a:lnTo>
                  <a:lnTo>
                    <a:pt x="530110" y="410188"/>
                  </a:lnTo>
                  <a:lnTo>
                    <a:pt x="507435" y="446938"/>
                  </a:lnTo>
                  <a:lnTo>
                    <a:pt x="479516" y="479545"/>
                  </a:lnTo>
                  <a:lnTo>
                    <a:pt x="446905" y="507459"/>
                  </a:lnTo>
                  <a:lnTo>
                    <a:pt x="410152" y="530129"/>
                  </a:lnTo>
                  <a:lnTo>
                    <a:pt x="369810" y="547003"/>
                  </a:lnTo>
                  <a:lnTo>
                    <a:pt x="326429" y="557531"/>
                  </a:lnTo>
                  <a:lnTo>
                    <a:pt x="280560" y="561160"/>
                  </a:lnTo>
                  <a:close/>
                </a:path>
              </a:pathLst>
            </a:custGeom>
            <a:solidFill>
              <a:srgbClr val="FFFFFF"/>
            </a:solidFill>
          </p:spPr>
          <p:txBody>
            <a:bodyPr wrap="square" lIns="0" tIns="0" rIns="0" bIns="0" rtlCol="0"/>
            <a:lstStyle/>
            <a:p>
              <a:endParaRPr/>
            </a:p>
          </p:txBody>
        </p:sp>
        <p:sp>
          <p:nvSpPr>
            <p:cNvPr id="39" name="object 39"/>
            <p:cNvSpPr/>
            <p:nvPr/>
          </p:nvSpPr>
          <p:spPr>
            <a:xfrm>
              <a:off x="16411354" y="7447530"/>
              <a:ext cx="581025" cy="581025"/>
            </a:xfrm>
            <a:custGeom>
              <a:avLst/>
              <a:gdLst/>
              <a:ahLst/>
              <a:cxnLst/>
              <a:rect l="l" t="t" r="r" b="b"/>
              <a:pathLst>
                <a:path w="581025" h="581025">
                  <a:moveTo>
                    <a:pt x="290492" y="581024"/>
                  </a:moveTo>
                  <a:lnTo>
                    <a:pt x="243742" y="577245"/>
                  </a:lnTo>
                  <a:lnTo>
                    <a:pt x="199257" y="566299"/>
                  </a:lnTo>
                  <a:lnTo>
                    <a:pt x="157663" y="548768"/>
                  </a:lnTo>
                  <a:lnTo>
                    <a:pt x="119585" y="525234"/>
                  </a:lnTo>
                  <a:lnTo>
                    <a:pt x="85649" y="496277"/>
                  </a:lnTo>
                  <a:lnTo>
                    <a:pt x="56481" y="462479"/>
                  </a:lnTo>
                  <a:lnTo>
                    <a:pt x="32706" y="424420"/>
                  </a:lnTo>
                  <a:lnTo>
                    <a:pt x="14951" y="382682"/>
                  </a:lnTo>
                  <a:lnTo>
                    <a:pt x="3840" y="337846"/>
                  </a:lnTo>
                  <a:lnTo>
                    <a:pt x="0" y="290492"/>
                  </a:lnTo>
                  <a:lnTo>
                    <a:pt x="3846" y="243742"/>
                  </a:lnTo>
                  <a:lnTo>
                    <a:pt x="14963" y="199257"/>
                  </a:lnTo>
                  <a:lnTo>
                    <a:pt x="32725" y="157663"/>
                  </a:lnTo>
                  <a:lnTo>
                    <a:pt x="56505" y="119585"/>
                  </a:lnTo>
                  <a:lnTo>
                    <a:pt x="85678" y="85649"/>
                  </a:lnTo>
                  <a:lnTo>
                    <a:pt x="119617" y="56481"/>
                  </a:lnTo>
                  <a:lnTo>
                    <a:pt x="157699" y="32706"/>
                  </a:lnTo>
                  <a:lnTo>
                    <a:pt x="199295" y="14951"/>
                  </a:lnTo>
                  <a:lnTo>
                    <a:pt x="243782" y="3840"/>
                  </a:lnTo>
                  <a:lnTo>
                    <a:pt x="290532" y="0"/>
                  </a:lnTo>
                  <a:lnTo>
                    <a:pt x="337886" y="3846"/>
                  </a:lnTo>
                  <a:lnTo>
                    <a:pt x="382720" y="14964"/>
                  </a:lnTo>
                  <a:lnTo>
                    <a:pt x="388416" y="17387"/>
                  </a:lnTo>
                  <a:lnTo>
                    <a:pt x="290531" y="17381"/>
                  </a:lnTo>
                  <a:lnTo>
                    <a:pt x="236215" y="22808"/>
                  </a:lnTo>
                  <a:lnTo>
                    <a:pt x="185622" y="38479"/>
                  </a:lnTo>
                  <a:lnTo>
                    <a:pt x="139685" y="63461"/>
                  </a:lnTo>
                  <a:lnTo>
                    <a:pt x="99333" y="96824"/>
                  </a:lnTo>
                  <a:lnTo>
                    <a:pt x="65965" y="136123"/>
                  </a:lnTo>
                  <a:lnTo>
                    <a:pt x="40977" y="182173"/>
                  </a:lnTo>
                  <a:lnTo>
                    <a:pt x="25299" y="233346"/>
                  </a:lnTo>
                  <a:lnTo>
                    <a:pt x="19864" y="288010"/>
                  </a:lnTo>
                  <a:lnTo>
                    <a:pt x="25291" y="343762"/>
                  </a:lnTo>
                  <a:lnTo>
                    <a:pt x="40962" y="395092"/>
                  </a:lnTo>
                  <a:lnTo>
                    <a:pt x="65944" y="441301"/>
                  </a:lnTo>
                  <a:lnTo>
                    <a:pt x="99307" y="481691"/>
                  </a:lnTo>
                  <a:lnTo>
                    <a:pt x="138606" y="514011"/>
                  </a:lnTo>
                  <a:lnTo>
                    <a:pt x="184657" y="539116"/>
                  </a:lnTo>
                  <a:lnTo>
                    <a:pt x="235829" y="555376"/>
                  </a:lnTo>
                  <a:lnTo>
                    <a:pt x="290493" y="561160"/>
                  </a:lnTo>
                  <a:lnTo>
                    <a:pt x="394213" y="561168"/>
                  </a:lnTo>
                  <a:lnTo>
                    <a:pt x="382682" y="566073"/>
                  </a:lnTo>
                  <a:lnTo>
                    <a:pt x="337846" y="577184"/>
                  </a:lnTo>
                  <a:lnTo>
                    <a:pt x="290492" y="581024"/>
                  </a:lnTo>
                  <a:close/>
                </a:path>
                <a:path w="581025" h="581025">
                  <a:moveTo>
                    <a:pt x="394213" y="561168"/>
                  </a:moveTo>
                  <a:lnTo>
                    <a:pt x="290493" y="561160"/>
                  </a:lnTo>
                  <a:lnTo>
                    <a:pt x="344809" y="555733"/>
                  </a:lnTo>
                  <a:lnTo>
                    <a:pt x="395402" y="540062"/>
                  </a:lnTo>
                  <a:lnTo>
                    <a:pt x="441340" y="515080"/>
                  </a:lnTo>
                  <a:lnTo>
                    <a:pt x="481691" y="481717"/>
                  </a:lnTo>
                  <a:lnTo>
                    <a:pt x="516494" y="442418"/>
                  </a:lnTo>
                  <a:lnTo>
                    <a:pt x="542220" y="396368"/>
                  </a:lnTo>
                  <a:lnTo>
                    <a:pt x="558169" y="345196"/>
                  </a:lnTo>
                  <a:lnTo>
                    <a:pt x="563643" y="290531"/>
                  </a:lnTo>
                  <a:lnTo>
                    <a:pt x="556780" y="234779"/>
                  </a:lnTo>
                  <a:lnTo>
                    <a:pt x="540373" y="183449"/>
                  </a:lnTo>
                  <a:lnTo>
                    <a:pt x="515119" y="137240"/>
                  </a:lnTo>
                  <a:lnTo>
                    <a:pt x="481718" y="96850"/>
                  </a:lnTo>
                  <a:lnTo>
                    <a:pt x="442418" y="63482"/>
                  </a:lnTo>
                  <a:lnTo>
                    <a:pt x="396368" y="38494"/>
                  </a:lnTo>
                  <a:lnTo>
                    <a:pt x="345196" y="22816"/>
                  </a:lnTo>
                  <a:lnTo>
                    <a:pt x="290531" y="17381"/>
                  </a:lnTo>
                  <a:lnTo>
                    <a:pt x="388416" y="17387"/>
                  </a:lnTo>
                  <a:lnTo>
                    <a:pt x="424456" y="32725"/>
                  </a:lnTo>
                  <a:lnTo>
                    <a:pt x="462512" y="56505"/>
                  </a:lnTo>
                  <a:lnTo>
                    <a:pt x="496306" y="85678"/>
                  </a:lnTo>
                  <a:lnTo>
                    <a:pt x="525258" y="119618"/>
                  </a:lnTo>
                  <a:lnTo>
                    <a:pt x="548787" y="157699"/>
                  </a:lnTo>
                  <a:lnTo>
                    <a:pt x="566312" y="199295"/>
                  </a:lnTo>
                  <a:lnTo>
                    <a:pt x="577251" y="243782"/>
                  </a:lnTo>
                  <a:lnTo>
                    <a:pt x="581025" y="290532"/>
                  </a:lnTo>
                  <a:lnTo>
                    <a:pt x="577245" y="337282"/>
                  </a:lnTo>
                  <a:lnTo>
                    <a:pt x="566299" y="381767"/>
                  </a:lnTo>
                  <a:lnTo>
                    <a:pt x="548768" y="423361"/>
                  </a:lnTo>
                  <a:lnTo>
                    <a:pt x="525234" y="461439"/>
                  </a:lnTo>
                  <a:lnTo>
                    <a:pt x="496277" y="495375"/>
                  </a:lnTo>
                  <a:lnTo>
                    <a:pt x="462479" y="524543"/>
                  </a:lnTo>
                  <a:lnTo>
                    <a:pt x="424420" y="548318"/>
                  </a:lnTo>
                  <a:lnTo>
                    <a:pt x="394213" y="561168"/>
                  </a:lnTo>
                  <a:close/>
                </a:path>
              </a:pathLst>
            </a:custGeom>
            <a:solidFill>
              <a:srgbClr val="3C3C3C"/>
            </a:solidFill>
          </p:spPr>
          <p:txBody>
            <a:bodyPr wrap="square" lIns="0" tIns="0" rIns="0" bIns="0" rtlCol="0"/>
            <a:lstStyle/>
            <a:p>
              <a:endParaRPr/>
            </a:p>
          </p:txBody>
        </p:sp>
        <p:sp>
          <p:nvSpPr>
            <p:cNvPr id="40" name="object 40"/>
            <p:cNvSpPr/>
            <p:nvPr/>
          </p:nvSpPr>
          <p:spPr>
            <a:xfrm>
              <a:off x="16545438" y="7579130"/>
              <a:ext cx="313055" cy="315595"/>
            </a:xfrm>
            <a:custGeom>
              <a:avLst/>
              <a:gdLst/>
              <a:ahLst/>
              <a:cxnLst/>
              <a:rect l="l" t="t" r="r" b="b"/>
              <a:pathLst>
                <a:path w="313055" h="315595">
                  <a:moveTo>
                    <a:pt x="156418" y="315342"/>
                  </a:moveTo>
                  <a:lnTo>
                    <a:pt x="107732" y="306201"/>
                  </a:lnTo>
                  <a:lnTo>
                    <a:pt x="64887" y="283355"/>
                  </a:lnTo>
                  <a:lnTo>
                    <a:pt x="30743" y="249186"/>
                  </a:lnTo>
                  <a:lnTo>
                    <a:pt x="8160" y="206079"/>
                  </a:lnTo>
                  <a:lnTo>
                    <a:pt x="0" y="156418"/>
                  </a:lnTo>
                  <a:lnTo>
                    <a:pt x="7929" y="107732"/>
                  </a:lnTo>
                  <a:lnTo>
                    <a:pt x="30040" y="64887"/>
                  </a:lnTo>
                  <a:lnTo>
                    <a:pt x="63831" y="30743"/>
                  </a:lnTo>
                  <a:lnTo>
                    <a:pt x="106799" y="8160"/>
                  </a:lnTo>
                  <a:lnTo>
                    <a:pt x="156440" y="0"/>
                  </a:lnTo>
                  <a:lnTo>
                    <a:pt x="206079" y="7929"/>
                  </a:lnTo>
                  <a:lnTo>
                    <a:pt x="249044" y="30040"/>
                  </a:lnTo>
                  <a:lnTo>
                    <a:pt x="282830" y="63832"/>
                  </a:lnTo>
                  <a:lnTo>
                    <a:pt x="304936" y="106799"/>
                  </a:lnTo>
                  <a:lnTo>
                    <a:pt x="312858" y="156440"/>
                  </a:lnTo>
                  <a:lnTo>
                    <a:pt x="304929" y="207292"/>
                  </a:lnTo>
                  <a:lnTo>
                    <a:pt x="282817" y="250991"/>
                  </a:lnTo>
                  <a:lnTo>
                    <a:pt x="249026" y="285155"/>
                  </a:lnTo>
                  <a:lnTo>
                    <a:pt x="206058" y="307400"/>
                  </a:lnTo>
                  <a:lnTo>
                    <a:pt x="156418" y="315342"/>
                  </a:lnTo>
                  <a:close/>
                </a:path>
              </a:pathLst>
            </a:custGeom>
            <a:solidFill>
              <a:srgbClr val="77C6FB"/>
            </a:solidFill>
          </p:spPr>
          <p:txBody>
            <a:bodyPr wrap="square" lIns="0" tIns="0" rIns="0" bIns="0" rtlCol="0"/>
            <a:lstStyle/>
            <a:p>
              <a:endParaRPr/>
            </a:p>
          </p:txBody>
        </p:sp>
        <p:sp>
          <p:nvSpPr>
            <p:cNvPr id="41" name="object 41"/>
            <p:cNvSpPr/>
            <p:nvPr/>
          </p:nvSpPr>
          <p:spPr>
            <a:xfrm>
              <a:off x="16535505" y="7571680"/>
              <a:ext cx="332740" cy="332740"/>
            </a:xfrm>
            <a:custGeom>
              <a:avLst/>
              <a:gdLst/>
              <a:ahLst/>
              <a:cxnLst/>
              <a:rect l="l" t="t" r="r" b="b"/>
              <a:pathLst>
                <a:path w="332740" h="332740">
                  <a:moveTo>
                    <a:pt x="166350" y="332723"/>
                  </a:moveTo>
                  <a:lnTo>
                    <a:pt x="122127" y="326777"/>
                  </a:lnTo>
                  <a:lnTo>
                    <a:pt x="82389" y="310002"/>
                  </a:lnTo>
                  <a:lnTo>
                    <a:pt x="48720" y="283986"/>
                  </a:lnTo>
                  <a:lnTo>
                    <a:pt x="22709" y="250314"/>
                  </a:lnTo>
                  <a:lnTo>
                    <a:pt x="5940" y="210573"/>
                  </a:lnTo>
                  <a:lnTo>
                    <a:pt x="0" y="166350"/>
                  </a:lnTo>
                  <a:lnTo>
                    <a:pt x="5946" y="122127"/>
                  </a:lnTo>
                  <a:lnTo>
                    <a:pt x="22720" y="82389"/>
                  </a:lnTo>
                  <a:lnTo>
                    <a:pt x="48737" y="48720"/>
                  </a:lnTo>
                  <a:lnTo>
                    <a:pt x="82409" y="22709"/>
                  </a:lnTo>
                  <a:lnTo>
                    <a:pt x="122150" y="5940"/>
                  </a:lnTo>
                  <a:lnTo>
                    <a:pt x="166373" y="0"/>
                  </a:lnTo>
                  <a:lnTo>
                    <a:pt x="210596" y="5946"/>
                  </a:lnTo>
                  <a:lnTo>
                    <a:pt x="237696" y="17386"/>
                  </a:lnTo>
                  <a:lnTo>
                    <a:pt x="166371" y="17381"/>
                  </a:lnTo>
                  <a:lnTo>
                    <a:pt x="136110" y="21569"/>
                  </a:lnTo>
                  <a:lnTo>
                    <a:pt x="83965" y="43912"/>
                  </a:lnTo>
                  <a:lnTo>
                    <a:pt x="45010" y="83948"/>
                  </a:lnTo>
                  <a:lnTo>
                    <a:pt x="22969" y="136090"/>
                  </a:lnTo>
                  <a:lnTo>
                    <a:pt x="19863" y="166351"/>
                  </a:lnTo>
                  <a:lnTo>
                    <a:pt x="22616" y="195566"/>
                  </a:lnTo>
                  <a:lnTo>
                    <a:pt x="43951" y="248409"/>
                  </a:lnTo>
                  <a:lnTo>
                    <a:pt x="83948" y="287713"/>
                  </a:lnTo>
                  <a:lnTo>
                    <a:pt x="136090" y="309753"/>
                  </a:lnTo>
                  <a:lnTo>
                    <a:pt x="243559" y="312864"/>
                  </a:lnTo>
                  <a:lnTo>
                    <a:pt x="210573" y="326783"/>
                  </a:lnTo>
                  <a:lnTo>
                    <a:pt x="166350" y="332723"/>
                  </a:lnTo>
                  <a:close/>
                </a:path>
                <a:path w="332740" h="332740">
                  <a:moveTo>
                    <a:pt x="243559" y="312864"/>
                  </a:moveTo>
                  <a:lnTo>
                    <a:pt x="166351" y="312859"/>
                  </a:lnTo>
                  <a:lnTo>
                    <a:pt x="195566" y="310107"/>
                  </a:lnTo>
                  <a:lnTo>
                    <a:pt x="223152" y="302000"/>
                  </a:lnTo>
                  <a:lnTo>
                    <a:pt x="270641" y="270655"/>
                  </a:lnTo>
                  <a:lnTo>
                    <a:pt x="303233" y="225032"/>
                  </a:lnTo>
                  <a:lnTo>
                    <a:pt x="315342" y="166372"/>
                  </a:lnTo>
                  <a:lnTo>
                    <a:pt x="311154" y="136110"/>
                  </a:lnTo>
                  <a:lnTo>
                    <a:pt x="288811" y="83965"/>
                  </a:lnTo>
                  <a:lnTo>
                    <a:pt x="249474" y="43574"/>
                  </a:lnTo>
                  <a:lnTo>
                    <a:pt x="195935" y="20525"/>
                  </a:lnTo>
                  <a:lnTo>
                    <a:pt x="166372" y="17381"/>
                  </a:lnTo>
                  <a:lnTo>
                    <a:pt x="237697" y="17386"/>
                  </a:lnTo>
                  <a:lnTo>
                    <a:pt x="284003" y="48737"/>
                  </a:lnTo>
                  <a:lnTo>
                    <a:pt x="310014" y="82409"/>
                  </a:lnTo>
                  <a:lnTo>
                    <a:pt x="326784" y="122150"/>
                  </a:lnTo>
                  <a:lnTo>
                    <a:pt x="332724" y="166373"/>
                  </a:lnTo>
                  <a:lnTo>
                    <a:pt x="326777" y="210595"/>
                  </a:lnTo>
                  <a:lnTo>
                    <a:pt x="310003" y="250334"/>
                  </a:lnTo>
                  <a:lnTo>
                    <a:pt x="283986" y="284002"/>
                  </a:lnTo>
                  <a:lnTo>
                    <a:pt x="250314" y="310014"/>
                  </a:lnTo>
                  <a:lnTo>
                    <a:pt x="243559" y="312864"/>
                  </a:lnTo>
                  <a:close/>
                </a:path>
              </a:pathLst>
            </a:custGeom>
            <a:solidFill>
              <a:srgbClr val="3C3C3C"/>
            </a:solidFill>
          </p:spPr>
          <p:txBody>
            <a:bodyPr wrap="square" lIns="0" tIns="0" rIns="0" bIns="0" rtlCol="0"/>
            <a:lstStyle/>
            <a:p>
              <a:endParaRPr/>
            </a:p>
          </p:txBody>
        </p:sp>
        <p:sp>
          <p:nvSpPr>
            <p:cNvPr id="42" name="object 42"/>
            <p:cNvSpPr/>
            <p:nvPr/>
          </p:nvSpPr>
          <p:spPr>
            <a:xfrm>
              <a:off x="16538966" y="6289006"/>
              <a:ext cx="335280" cy="332740"/>
            </a:xfrm>
            <a:custGeom>
              <a:avLst/>
              <a:gdLst/>
              <a:ahLst/>
              <a:cxnLst/>
              <a:rect l="l" t="t" r="r" b="b"/>
              <a:pathLst>
                <a:path w="335280" h="332740">
                  <a:moveTo>
                    <a:pt x="166131" y="332286"/>
                  </a:moveTo>
                  <a:lnTo>
                    <a:pt x="122358" y="326444"/>
                  </a:lnTo>
                  <a:lnTo>
                    <a:pt x="82781" y="309904"/>
                  </a:lnTo>
                  <a:lnTo>
                    <a:pt x="49079" y="284134"/>
                  </a:lnTo>
                  <a:lnTo>
                    <a:pt x="22929" y="250603"/>
                  </a:lnTo>
                  <a:lnTo>
                    <a:pt x="6010" y="210779"/>
                  </a:lnTo>
                  <a:lnTo>
                    <a:pt x="0" y="166131"/>
                  </a:lnTo>
                  <a:lnTo>
                    <a:pt x="5841" y="121484"/>
                  </a:lnTo>
                  <a:lnTo>
                    <a:pt x="22381" y="81663"/>
                  </a:lnTo>
                  <a:lnTo>
                    <a:pt x="48151" y="48135"/>
                  </a:lnTo>
                  <a:lnTo>
                    <a:pt x="81682" y="22370"/>
                  </a:lnTo>
                  <a:lnTo>
                    <a:pt x="121506" y="5835"/>
                  </a:lnTo>
                  <a:lnTo>
                    <a:pt x="166154" y="0"/>
                  </a:lnTo>
                  <a:lnTo>
                    <a:pt x="210987" y="5841"/>
                  </a:lnTo>
                  <a:lnTo>
                    <a:pt x="251275" y="22382"/>
                  </a:lnTo>
                  <a:lnTo>
                    <a:pt x="285409" y="48152"/>
                  </a:lnTo>
                  <a:lnTo>
                    <a:pt x="311780" y="81683"/>
                  </a:lnTo>
                  <a:lnTo>
                    <a:pt x="328781" y="121507"/>
                  </a:lnTo>
                  <a:lnTo>
                    <a:pt x="334803" y="166154"/>
                  </a:lnTo>
                  <a:lnTo>
                    <a:pt x="327900" y="209927"/>
                  </a:lnTo>
                  <a:lnTo>
                    <a:pt x="310649" y="249504"/>
                  </a:lnTo>
                  <a:lnTo>
                    <a:pt x="284448" y="283206"/>
                  </a:lnTo>
                  <a:lnTo>
                    <a:pt x="250696" y="309356"/>
                  </a:lnTo>
                  <a:lnTo>
                    <a:pt x="210790" y="326275"/>
                  </a:lnTo>
                  <a:lnTo>
                    <a:pt x="166131" y="332286"/>
                  </a:lnTo>
                  <a:close/>
                </a:path>
              </a:pathLst>
            </a:custGeom>
            <a:solidFill>
              <a:srgbClr val="FFFFFF"/>
            </a:solidFill>
          </p:spPr>
          <p:txBody>
            <a:bodyPr wrap="square" lIns="0" tIns="0" rIns="0" bIns="0" rtlCol="0"/>
            <a:lstStyle/>
            <a:p>
              <a:endParaRPr/>
            </a:p>
          </p:txBody>
        </p:sp>
        <p:sp>
          <p:nvSpPr>
            <p:cNvPr id="43" name="object 43"/>
            <p:cNvSpPr/>
            <p:nvPr/>
          </p:nvSpPr>
          <p:spPr>
            <a:xfrm>
              <a:off x="16528897" y="6278937"/>
              <a:ext cx="352425" cy="352425"/>
            </a:xfrm>
            <a:custGeom>
              <a:avLst/>
              <a:gdLst/>
              <a:ahLst/>
              <a:cxnLst/>
              <a:rect l="l" t="t" r="r" b="b"/>
              <a:pathLst>
                <a:path w="352425" h="352425">
                  <a:moveTo>
                    <a:pt x="176200" y="352424"/>
                  </a:moveTo>
                  <a:lnTo>
                    <a:pt x="129058" y="346186"/>
                  </a:lnTo>
                  <a:lnTo>
                    <a:pt x="86883" y="328550"/>
                  </a:lnTo>
                  <a:lnTo>
                    <a:pt x="51281" y="301125"/>
                  </a:lnTo>
                  <a:lnTo>
                    <a:pt x="23861" y="265520"/>
                  </a:lnTo>
                  <a:lnTo>
                    <a:pt x="6231" y="223342"/>
                  </a:lnTo>
                  <a:lnTo>
                    <a:pt x="0" y="176200"/>
                  </a:lnTo>
                  <a:lnTo>
                    <a:pt x="6238" y="129933"/>
                  </a:lnTo>
                  <a:lnTo>
                    <a:pt x="23873" y="88002"/>
                  </a:lnTo>
                  <a:lnTo>
                    <a:pt x="51298" y="52225"/>
                  </a:lnTo>
                  <a:lnTo>
                    <a:pt x="86904" y="24421"/>
                  </a:lnTo>
                  <a:lnTo>
                    <a:pt x="129082" y="6406"/>
                  </a:lnTo>
                  <a:lnTo>
                    <a:pt x="176224" y="0"/>
                  </a:lnTo>
                  <a:lnTo>
                    <a:pt x="223365" y="6413"/>
                  </a:lnTo>
                  <a:lnTo>
                    <a:pt x="249609" y="17626"/>
                  </a:lnTo>
                  <a:lnTo>
                    <a:pt x="176223" y="17621"/>
                  </a:lnTo>
                  <a:lnTo>
                    <a:pt x="144756" y="22260"/>
                  </a:lnTo>
                  <a:lnTo>
                    <a:pt x="88428" y="46643"/>
                  </a:lnTo>
                  <a:lnTo>
                    <a:pt x="46694" y="88411"/>
                  </a:lnTo>
                  <a:lnTo>
                    <a:pt x="23326" y="144735"/>
                  </a:lnTo>
                  <a:lnTo>
                    <a:pt x="20138" y="176201"/>
                  </a:lnTo>
                  <a:lnTo>
                    <a:pt x="22967" y="207314"/>
                  </a:lnTo>
                  <a:lnTo>
                    <a:pt x="45619" y="262932"/>
                  </a:lnTo>
                  <a:lnTo>
                    <a:pt x="88411" y="307185"/>
                  </a:lnTo>
                  <a:lnTo>
                    <a:pt x="144735" y="331576"/>
                  </a:lnTo>
                  <a:lnTo>
                    <a:pt x="250578" y="334808"/>
                  </a:lnTo>
                  <a:lnTo>
                    <a:pt x="223342" y="346193"/>
                  </a:lnTo>
                  <a:lnTo>
                    <a:pt x="176200" y="352424"/>
                  </a:lnTo>
                  <a:close/>
                </a:path>
                <a:path w="352425" h="352425">
                  <a:moveTo>
                    <a:pt x="250578" y="334808"/>
                  </a:moveTo>
                  <a:lnTo>
                    <a:pt x="176201" y="334803"/>
                  </a:lnTo>
                  <a:lnTo>
                    <a:pt x="207668" y="330164"/>
                  </a:lnTo>
                  <a:lnTo>
                    <a:pt x="237248" y="320333"/>
                  </a:lnTo>
                  <a:lnTo>
                    <a:pt x="286967" y="286982"/>
                  </a:lnTo>
                  <a:lnTo>
                    <a:pt x="322213" y="237267"/>
                  </a:lnTo>
                  <a:lnTo>
                    <a:pt x="334804" y="176223"/>
                  </a:lnTo>
                  <a:lnTo>
                    <a:pt x="330519" y="145110"/>
                  </a:lnTo>
                  <a:lnTo>
                    <a:pt x="306844" y="89491"/>
                  </a:lnTo>
                  <a:lnTo>
                    <a:pt x="264013" y="45239"/>
                  </a:lnTo>
                  <a:lnTo>
                    <a:pt x="207689" y="20848"/>
                  </a:lnTo>
                  <a:lnTo>
                    <a:pt x="176223" y="17621"/>
                  </a:lnTo>
                  <a:lnTo>
                    <a:pt x="249609" y="17626"/>
                  </a:lnTo>
                  <a:lnTo>
                    <a:pt x="301143" y="52243"/>
                  </a:lnTo>
                  <a:lnTo>
                    <a:pt x="328563" y="88023"/>
                  </a:lnTo>
                  <a:lnTo>
                    <a:pt x="346193" y="129956"/>
                  </a:lnTo>
                  <a:lnTo>
                    <a:pt x="352425" y="176224"/>
                  </a:lnTo>
                  <a:lnTo>
                    <a:pt x="346186" y="223365"/>
                  </a:lnTo>
                  <a:lnTo>
                    <a:pt x="328550" y="265541"/>
                  </a:lnTo>
                  <a:lnTo>
                    <a:pt x="301126" y="301143"/>
                  </a:lnTo>
                  <a:lnTo>
                    <a:pt x="265520" y="328563"/>
                  </a:lnTo>
                  <a:lnTo>
                    <a:pt x="250578" y="334808"/>
                  </a:lnTo>
                  <a:close/>
                </a:path>
              </a:pathLst>
            </a:custGeom>
            <a:solidFill>
              <a:srgbClr val="3C3C3C"/>
            </a:solidFill>
          </p:spPr>
          <p:txBody>
            <a:bodyPr wrap="square" lIns="0" tIns="0" rIns="0" bIns="0" rtlCol="0"/>
            <a:lstStyle/>
            <a:p>
              <a:endParaRPr/>
            </a:p>
          </p:txBody>
        </p:sp>
        <p:pic>
          <p:nvPicPr>
            <p:cNvPr id="44" name="object 44"/>
            <p:cNvPicPr/>
            <p:nvPr/>
          </p:nvPicPr>
          <p:blipFill>
            <a:blip r:embed="rId6" cstate="print"/>
            <a:stretch>
              <a:fillRect/>
            </a:stretch>
          </p:blipFill>
          <p:spPr>
            <a:xfrm>
              <a:off x="16601899" y="6351939"/>
              <a:ext cx="206419" cy="206420"/>
            </a:xfrm>
            <a:prstGeom prst="rect">
              <a:avLst/>
            </a:prstGeom>
          </p:spPr>
        </p:pic>
        <p:sp>
          <p:nvSpPr>
            <p:cNvPr id="45" name="object 45"/>
            <p:cNvSpPr/>
            <p:nvPr/>
          </p:nvSpPr>
          <p:spPr>
            <a:xfrm>
              <a:off x="15831516" y="6209309"/>
              <a:ext cx="1521460" cy="3618229"/>
            </a:xfrm>
            <a:custGeom>
              <a:avLst/>
              <a:gdLst/>
              <a:ahLst/>
              <a:cxnLst/>
              <a:rect l="l" t="t" r="r" b="b"/>
              <a:pathLst>
                <a:path w="1521459" h="3618229">
                  <a:moveTo>
                    <a:pt x="55118" y="3589629"/>
                  </a:moveTo>
                  <a:lnTo>
                    <a:pt x="53174" y="3579418"/>
                  </a:lnTo>
                  <a:lnTo>
                    <a:pt x="47193" y="3569893"/>
                  </a:lnTo>
                  <a:lnTo>
                    <a:pt x="38379" y="3563429"/>
                  </a:lnTo>
                  <a:lnTo>
                    <a:pt x="27686" y="3561054"/>
                  </a:lnTo>
                  <a:lnTo>
                    <a:pt x="16992" y="3563429"/>
                  </a:lnTo>
                  <a:lnTo>
                    <a:pt x="8178" y="3569893"/>
                  </a:lnTo>
                  <a:lnTo>
                    <a:pt x="2197" y="3579418"/>
                  </a:lnTo>
                  <a:lnTo>
                    <a:pt x="0" y="3590988"/>
                  </a:lnTo>
                  <a:lnTo>
                    <a:pt x="0" y="3596424"/>
                  </a:lnTo>
                  <a:lnTo>
                    <a:pt x="2514" y="3604590"/>
                  </a:lnTo>
                  <a:lnTo>
                    <a:pt x="12573" y="3615474"/>
                  </a:lnTo>
                  <a:lnTo>
                    <a:pt x="20129" y="3618204"/>
                  </a:lnTo>
                  <a:lnTo>
                    <a:pt x="27686" y="3618204"/>
                  </a:lnTo>
                  <a:lnTo>
                    <a:pt x="38379" y="3615817"/>
                  </a:lnTo>
                  <a:lnTo>
                    <a:pt x="47193" y="3609352"/>
                  </a:lnTo>
                  <a:lnTo>
                    <a:pt x="53174" y="3599827"/>
                  </a:lnTo>
                  <a:lnTo>
                    <a:pt x="55118" y="3589629"/>
                  </a:lnTo>
                  <a:close/>
                </a:path>
                <a:path w="1521459" h="3618229">
                  <a:moveTo>
                    <a:pt x="55372" y="3588270"/>
                  </a:moveTo>
                  <a:lnTo>
                    <a:pt x="55118" y="3589629"/>
                  </a:lnTo>
                  <a:lnTo>
                    <a:pt x="55372" y="3590988"/>
                  </a:lnTo>
                  <a:lnTo>
                    <a:pt x="55372" y="3588270"/>
                  </a:lnTo>
                  <a:close/>
                </a:path>
                <a:path w="1521459" h="3618229">
                  <a:moveTo>
                    <a:pt x="203644" y="3589642"/>
                  </a:moveTo>
                  <a:lnTo>
                    <a:pt x="201701" y="3579431"/>
                  </a:lnTo>
                  <a:lnTo>
                    <a:pt x="195719" y="3569906"/>
                  </a:lnTo>
                  <a:lnTo>
                    <a:pt x="186905" y="3563442"/>
                  </a:lnTo>
                  <a:lnTo>
                    <a:pt x="176212" y="3561054"/>
                  </a:lnTo>
                  <a:lnTo>
                    <a:pt x="165506" y="3563442"/>
                  </a:lnTo>
                  <a:lnTo>
                    <a:pt x="156705" y="3569906"/>
                  </a:lnTo>
                  <a:lnTo>
                    <a:pt x="150723" y="3579431"/>
                  </a:lnTo>
                  <a:lnTo>
                    <a:pt x="148513" y="3590988"/>
                  </a:lnTo>
                  <a:lnTo>
                    <a:pt x="148513" y="3596436"/>
                  </a:lnTo>
                  <a:lnTo>
                    <a:pt x="151028" y="3604603"/>
                  </a:lnTo>
                  <a:lnTo>
                    <a:pt x="161099" y="3615486"/>
                  </a:lnTo>
                  <a:lnTo>
                    <a:pt x="168656" y="3618204"/>
                  </a:lnTo>
                  <a:lnTo>
                    <a:pt x="176199" y="3618204"/>
                  </a:lnTo>
                  <a:lnTo>
                    <a:pt x="186905" y="3615829"/>
                  </a:lnTo>
                  <a:lnTo>
                    <a:pt x="195719" y="3609365"/>
                  </a:lnTo>
                  <a:lnTo>
                    <a:pt x="201688" y="3599840"/>
                  </a:lnTo>
                  <a:lnTo>
                    <a:pt x="203644" y="3589642"/>
                  </a:lnTo>
                  <a:close/>
                </a:path>
                <a:path w="1521459" h="3618229">
                  <a:moveTo>
                    <a:pt x="203898" y="3588270"/>
                  </a:moveTo>
                  <a:lnTo>
                    <a:pt x="203644" y="3589642"/>
                  </a:lnTo>
                  <a:lnTo>
                    <a:pt x="203898" y="3591001"/>
                  </a:lnTo>
                  <a:lnTo>
                    <a:pt x="203898" y="3588270"/>
                  </a:lnTo>
                  <a:close/>
                </a:path>
                <a:path w="1521459" h="3618229">
                  <a:moveTo>
                    <a:pt x="352158" y="3589655"/>
                  </a:moveTo>
                  <a:lnTo>
                    <a:pt x="350215" y="3579444"/>
                  </a:lnTo>
                  <a:lnTo>
                    <a:pt x="344233" y="3569919"/>
                  </a:lnTo>
                  <a:lnTo>
                    <a:pt x="335432" y="3563455"/>
                  </a:lnTo>
                  <a:lnTo>
                    <a:pt x="324726" y="3561067"/>
                  </a:lnTo>
                  <a:lnTo>
                    <a:pt x="314032" y="3563455"/>
                  </a:lnTo>
                  <a:lnTo>
                    <a:pt x="305219" y="3569919"/>
                  </a:lnTo>
                  <a:lnTo>
                    <a:pt x="299237" y="3579444"/>
                  </a:lnTo>
                  <a:lnTo>
                    <a:pt x="297040" y="3591001"/>
                  </a:lnTo>
                  <a:lnTo>
                    <a:pt x="299554" y="3596449"/>
                  </a:lnTo>
                  <a:lnTo>
                    <a:pt x="302069" y="3604615"/>
                  </a:lnTo>
                  <a:lnTo>
                    <a:pt x="307111" y="3610051"/>
                  </a:lnTo>
                  <a:lnTo>
                    <a:pt x="309626" y="3615499"/>
                  </a:lnTo>
                  <a:lnTo>
                    <a:pt x="317169" y="3618217"/>
                  </a:lnTo>
                  <a:lnTo>
                    <a:pt x="324726" y="3618217"/>
                  </a:lnTo>
                  <a:lnTo>
                    <a:pt x="335419" y="3615842"/>
                  </a:lnTo>
                  <a:lnTo>
                    <a:pt x="344233" y="3609378"/>
                  </a:lnTo>
                  <a:lnTo>
                    <a:pt x="350215" y="3599853"/>
                  </a:lnTo>
                  <a:lnTo>
                    <a:pt x="352158" y="3589655"/>
                  </a:lnTo>
                  <a:close/>
                </a:path>
                <a:path w="1521459" h="3618229">
                  <a:moveTo>
                    <a:pt x="352425" y="3588283"/>
                  </a:moveTo>
                  <a:lnTo>
                    <a:pt x="352158" y="3589655"/>
                  </a:lnTo>
                  <a:lnTo>
                    <a:pt x="352412" y="3591014"/>
                  </a:lnTo>
                  <a:lnTo>
                    <a:pt x="352425" y="3588283"/>
                  </a:lnTo>
                  <a:close/>
                </a:path>
                <a:path w="1521459" h="3618229">
                  <a:moveTo>
                    <a:pt x="1224114" y="28587"/>
                  </a:moveTo>
                  <a:lnTo>
                    <a:pt x="1222171" y="18376"/>
                  </a:lnTo>
                  <a:lnTo>
                    <a:pt x="1216202" y="8851"/>
                  </a:lnTo>
                  <a:lnTo>
                    <a:pt x="1207389" y="2387"/>
                  </a:lnTo>
                  <a:lnTo>
                    <a:pt x="1196682" y="0"/>
                  </a:lnTo>
                  <a:lnTo>
                    <a:pt x="1185989" y="2387"/>
                  </a:lnTo>
                  <a:lnTo>
                    <a:pt x="1177175" y="8851"/>
                  </a:lnTo>
                  <a:lnTo>
                    <a:pt x="1171206" y="18376"/>
                  </a:lnTo>
                  <a:lnTo>
                    <a:pt x="1168996" y="29933"/>
                  </a:lnTo>
                  <a:lnTo>
                    <a:pt x="1168996" y="35382"/>
                  </a:lnTo>
                  <a:lnTo>
                    <a:pt x="1171511" y="43548"/>
                  </a:lnTo>
                  <a:lnTo>
                    <a:pt x="1181582" y="54432"/>
                  </a:lnTo>
                  <a:lnTo>
                    <a:pt x="1189139" y="57150"/>
                  </a:lnTo>
                  <a:lnTo>
                    <a:pt x="1196682" y="57150"/>
                  </a:lnTo>
                  <a:lnTo>
                    <a:pt x="1207389" y="54775"/>
                  </a:lnTo>
                  <a:lnTo>
                    <a:pt x="1216190" y="48310"/>
                  </a:lnTo>
                  <a:lnTo>
                    <a:pt x="1222171" y="38785"/>
                  </a:lnTo>
                  <a:lnTo>
                    <a:pt x="1224114" y="28587"/>
                  </a:lnTo>
                  <a:close/>
                </a:path>
                <a:path w="1521459" h="3618229">
                  <a:moveTo>
                    <a:pt x="1224381" y="27216"/>
                  </a:moveTo>
                  <a:lnTo>
                    <a:pt x="1224114" y="28587"/>
                  </a:lnTo>
                  <a:lnTo>
                    <a:pt x="1224381" y="29946"/>
                  </a:lnTo>
                  <a:lnTo>
                    <a:pt x="1224381" y="27216"/>
                  </a:lnTo>
                  <a:close/>
                </a:path>
                <a:path w="1521459" h="3618229">
                  <a:moveTo>
                    <a:pt x="1372641" y="28587"/>
                  </a:moveTo>
                  <a:lnTo>
                    <a:pt x="1370698" y="18389"/>
                  </a:lnTo>
                  <a:lnTo>
                    <a:pt x="1364716" y="8864"/>
                  </a:lnTo>
                  <a:lnTo>
                    <a:pt x="1355915" y="2400"/>
                  </a:lnTo>
                  <a:lnTo>
                    <a:pt x="1345209" y="12"/>
                  </a:lnTo>
                  <a:lnTo>
                    <a:pt x="1334516" y="2400"/>
                  </a:lnTo>
                  <a:lnTo>
                    <a:pt x="1325702" y="8864"/>
                  </a:lnTo>
                  <a:lnTo>
                    <a:pt x="1319720" y="18389"/>
                  </a:lnTo>
                  <a:lnTo>
                    <a:pt x="1317523" y="29946"/>
                  </a:lnTo>
                  <a:lnTo>
                    <a:pt x="1317523" y="35394"/>
                  </a:lnTo>
                  <a:lnTo>
                    <a:pt x="1320038" y="43561"/>
                  </a:lnTo>
                  <a:lnTo>
                    <a:pt x="1330109" y="54444"/>
                  </a:lnTo>
                  <a:lnTo>
                    <a:pt x="1337652" y="57162"/>
                  </a:lnTo>
                  <a:lnTo>
                    <a:pt x="1345209" y="57162"/>
                  </a:lnTo>
                  <a:lnTo>
                    <a:pt x="1355902" y="54787"/>
                  </a:lnTo>
                  <a:lnTo>
                    <a:pt x="1364716" y="48323"/>
                  </a:lnTo>
                  <a:lnTo>
                    <a:pt x="1370698" y="38798"/>
                  </a:lnTo>
                  <a:lnTo>
                    <a:pt x="1372641" y="28587"/>
                  </a:lnTo>
                  <a:close/>
                </a:path>
                <a:path w="1521459" h="3618229">
                  <a:moveTo>
                    <a:pt x="1372895" y="27228"/>
                  </a:moveTo>
                  <a:lnTo>
                    <a:pt x="1372641" y="28587"/>
                  </a:lnTo>
                  <a:lnTo>
                    <a:pt x="1372895" y="29959"/>
                  </a:lnTo>
                  <a:lnTo>
                    <a:pt x="1372895" y="27228"/>
                  </a:lnTo>
                  <a:close/>
                </a:path>
                <a:path w="1521459" h="3618229">
                  <a:moveTo>
                    <a:pt x="1521167" y="28600"/>
                  </a:moveTo>
                  <a:lnTo>
                    <a:pt x="1519224" y="18402"/>
                  </a:lnTo>
                  <a:lnTo>
                    <a:pt x="1513243" y="8877"/>
                  </a:lnTo>
                  <a:lnTo>
                    <a:pt x="1504429" y="2413"/>
                  </a:lnTo>
                  <a:lnTo>
                    <a:pt x="1493735" y="25"/>
                  </a:lnTo>
                  <a:lnTo>
                    <a:pt x="1483029" y="2400"/>
                  </a:lnTo>
                  <a:lnTo>
                    <a:pt x="1474228" y="8864"/>
                  </a:lnTo>
                  <a:lnTo>
                    <a:pt x="1468247" y="18389"/>
                  </a:lnTo>
                  <a:lnTo>
                    <a:pt x="1466037" y="29959"/>
                  </a:lnTo>
                  <a:lnTo>
                    <a:pt x="1468564" y="35407"/>
                  </a:lnTo>
                  <a:lnTo>
                    <a:pt x="1471079" y="43561"/>
                  </a:lnTo>
                  <a:lnTo>
                    <a:pt x="1476108" y="49009"/>
                  </a:lnTo>
                  <a:lnTo>
                    <a:pt x="1478622" y="54457"/>
                  </a:lnTo>
                  <a:lnTo>
                    <a:pt x="1486179" y="57175"/>
                  </a:lnTo>
                  <a:lnTo>
                    <a:pt x="1493735" y="57175"/>
                  </a:lnTo>
                  <a:lnTo>
                    <a:pt x="1504429" y="54800"/>
                  </a:lnTo>
                  <a:lnTo>
                    <a:pt x="1513243" y="48336"/>
                  </a:lnTo>
                  <a:lnTo>
                    <a:pt x="1519224" y="38811"/>
                  </a:lnTo>
                  <a:lnTo>
                    <a:pt x="1521167" y="28600"/>
                  </a:lnTo>
                  <a:close/>
                </a:path>
                <a:path w="1521459" h="3618229">
                  <a:moveTo>
                    <a:pt x="1521421" y="27241"/>
                  </a:moveTo>
                  <a:lnTo>
                    <a:pt x="1521167" y="28600"/>
                  </a:lnTo>
                  <a:lnTo>
                    <a:pt x="1521421" y="29959"/>
                  </a:lnTo>
                  <a:lnTo>
                    <a:pt x="1521421" y="27241"/>
                  </a:lnTo>
                  <a:close/>
                </a:path>
              </a:pathLst>
            </a:custGeom>
            <a:solidFill>
              <a:srgbClr val="3C3C3C"/>
            </a:solidFill>
          </p:spPr>
          <p:txBody>
            <a:bodyPr wrap="square" lIns="0" tIns="0" rIns="0" bIns="0" rtlCol="0"/>
            <a:lstStyle/>
            <a:p>
              <a:endParaRPr/>
            </a:p>
          </p:txBody>
        </p:sp>
        <p:sp>
          <p:nvSpPr>
            <p:cNvPr id="46" name="object 46"/>
            <p:cNvSpPr/>
            <p:nvPr/>
          </p:nvSpPr>
          <p:spPr>
            <a:xfrm>
              <a:off x="16706660" y="0"/>
              <a:ext cx="19685" cy="4639945"/>
            </a:xfrm>
            <a:custGeom>
              <a:avLst/>
              <a:gdLst/>
              <a:ahLst/>
              <a:cxnLst/>
              <a:rect l="l" t="t" r="r" b="b"/>
              <a:pathLst>
                <a:path w="19684" h="4639945">
                  <a:moveTo>
                    <a:pt x="19126" y="0"/>
                  </a:moveTo>
                  <a:lnTo>
                    <a:pt x="0" y="0"/>
                  </a:lnTo>
                  <a:lnTo>
                    <a:pt x="0" y="4639576"/>
                  </a:lnTo>
                  <a:lnTo>
                    <a:pt x="19126" y="4639576"/>
                  </a:lnTo>
                  <a:lnTo>
                    <a:pt x="19126" y="0"/>
                  </a:lnTo>
                  <a:close/>
                </a:path>
              </a:pathLst>
            </a:custGeom>
            <a:solidFill>
              <a:srgbClr val="000000"/>
            </a:solidFill>
          </p:spPr>
          <p:txBody>
            <a:bodyPr wrap="square" lIns="0" tIns="0" rIns="0" bIns="0" rtlCol="0"/>
            <a:lstStyle/>
            <a:p>
              <a:endParaRPr/>
            </a:p>
          </p:txBody>
        </p:sp>
        <p:pic>
          <p:nvPicPr>
            <p:cNvPr id="47" name="object 47"/>
            <p:cNvPicPr/>
            <p:nvPr/>
          </p:nvPicPr>
          <p:blipFill>
            <a:blip r:embed="rId7" cstate="print"/>
            <a:stretch>
              <a:fillRect/>
            </a:stretch>
          </p:blipFill>
          <p:spPr>
            <a:xfrm>
              <a:off x="16600141" y="2809198"/>
              <a:ext cx="228600" cy="228599"/>
            </a:xfrm>
            <a:prstGeom prst="rect">
              <a:avLst/>
            </a:prstGeom>
          </p:spPr>
        </p:pic>
        <p:pic>
          <p:nvPicPr>
            <p:cNvPr id="48" name="object 48"/>
            <p:cNvPicPr/>
            <p:nvPr/>
          </p:nvPicPr>
          <p:blipFill>
            <a:blip r:embed="rId8" cstate="print"/>
            <a:stretch>
              <a:fillRect/>
            </a:stretch>
          </p:blipFill>
          <p:spPr>
            <a:xfrm>
              <a:off x="16611000" y="671093"/>
              <a:ext cx="228600" cy="228599"/>
            </a:xfrm>
            <a:prstGeom prst="rect">
              <a:avLst/>
            </a:prstGeom>
          </p:spPr>
        </p:pic>
      </p:grpSp>
    </p:spTree>
    <p:extLst>
      <p:ext uri="{BB962C8B-B14F-4D97-AF65-F5344CB8AC3E}">
        <p14:creationId xmlns:p14="http://schemas.microsoft.com/office/powerpoint/2010/main" val="223755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object 74"/>
          <p:cNvGrpSpPr/>
          <p:nvPr/>
        </p:nvGrpSpPr>
        <p:grpSpPr>
          <a:xfrm>
            <a:off x="6863248" y="5515680"/>
            <a:ext cx="4567555" cy="4419600"/>
            <a:chOff x="6863248" y="5515680"/>
            <a:chExt cx="4567555" cy="4419600"/>
          </a:xfrm>
        </p:grpSpPr>
        <p:sp>
          <p:nvSpPr>
            <p:cNvPr id="75" name="object 75"/>
            <p:cNvSpPr/>
            <p:nvPr/>
          </p:nvSpPr>
          <p:spPr>
            <a:xfrm>
              <a:off x="10293498" y="6992435"/>
              <a:ext cx="288290" cy="396240"/>
            </a:xfrm>
            <a:custGeom>
              <a:avLst/>
              <a:gdLst/>
              <a:ahLst/>
              <a:cxnLst/>
              <a:rect l="l" t="t" r="r" b="b"/>
              <a:pathLst>
                <a:path w="288290" h="396240">
                  <a:moveTo>
                    <a:pt x="143869" y="395763"/>
                  </a:moveTo>
                  <a:lnTo>
                    <a:pt x="121390" y="367547"/>
                  </a:lnTo>
                  <a:lnTo>
                    <a:pt x="71934" y="299515"/>
                  </a:lnTo>
                  <a:lnTo>
                    <a:pt x="22479" y="216597"/>
                  </a:lnTo>
                  <a:lnTo>
                    <a:pt x="0" y="143721"/>
                  </a:lnTo>
                  <a:lnTo>
                    <a:pt x="172" y="136660"/>
                  </a:lnTo>
                  <a:lnTo>
                    <a:pt x="8406" y="95310"/>
                  </a:lnTo>
                  <a:lnTo>
                    <a:pt x="28317" y="58098"/>
                  </a:lnTo>
                  <a:lnTo>
                    <a:pt x="58159" y="28287"/>
                  </a:lnTo>
                  <a:lnTo>
                    <a:pt x="95409" y="8397"/>
                  </a:lnTo>
                  <a:lnTo>
                    <a:pt x="136801" y="172"/>
                  </a:lnTo>
                  <a:lnTo>
                    <a:pt x="143869" y="0"/>
                  </a:lnTo>
                  <a:lnTo>
                    <a:pt x="150937" y="172"/>
                  </a:lnTo>
                  <a:lnTo>
                    <a:pt x="192330" y="8397"/>
                  </a:lnTo>
                  <a:lnTo>
                    <a:pt x="229579" y="28287"/>
                  </a:lnTo>
                  <a:lnTo>
                    <a:pt x="259422" y="58099"/>
                  </a:lnTo>
                  <a:lnTo>
                    <a:pt x="268392" y="71807"/>
                  </a:lnTo>
                  <a:lnTo>
                    <a:pt x="138734" y="71812"/>
                  </a:lnTo>
                  <a:lnTo>
                    <a:pt x="133782" y="72301"/>
                  </a:lnTo>
                  <a:lnTo>
                    <a:pt x="97275" y="87431"/>
                  </a:lnTo>
                  <a:lnTo>
                    <a:pt x="71495" y="123433"/>
                  </a:lnTo>
                  <a:lnTo>
                    <a:pt x="67634" y="142872"/>
                  </a:lnTo>
                  <a:lnTo>
                    <a:pt x="67636" y="152930"/>
                  </a:lnTo>
                  <a:lnTo>
                    <a:pt x="83291" y="194340"/>
                  </a:lnTo>
                  <a:lnTo>
                    <a:pt x="119341" y="220077"/>
                  </a:lnTo>
                  <a:lnTo>
                    <a:pt x="138869" y="223932"/>
                  </a:lnTo>
                  <a:lnTo>
                    <a:pt x="260885" y="223932"/>
                  </a:lnTo>
                  <a:lnTo>
                    <a:pt x="215804" y="299515"/>
                  </a:lnTo>
                  <a:lnTo>
                    <a:pt x="166349" y="367547"/>
                  </a:lnTo>
                  <a:lnTo>
                    <a:pt x="143869" y="395763"/>
                  </a:lnTo>
                  <a:close/>
                </a:path>
                <a:path w="288290" h="396240">
                  <a:moveTo>
                    <a:pt x="260885" y="223932"/>
                  </a:moveTo>
                  <a:lnTo>
                    <a:pt x="138869" y="223932"/>
                  </a:lnTo>
                  <a:lnTo>
                    <a:pt x="143869" y="223925"/>
                  </a:lnTo>
                  <a:lnTo>
                    <a:pt x="148866" y="223925"/>
                  </a:lnTo>
                  <a:lnTo>
                    <a:pt x="153815" y="223438"/>
                  </a:lnTo>
                  <a:lnTo>
                    <a:pt x="190297" y="208328"/>
                  </a:lnTo>
                  <a:lnTo>
                    <a:pt x="216054" y="172352"/>
                  </a:lnTo>
                  <a:lnTo>
                    <a:pt x="219905" y="142872"/>
                  </a:lnTo>
                  <a:lnTo>
                    <a:pt x="219417" y="137925"/>
                  </a:lnTo>
                  <a:lnTo>
                    <a:pt x="204288" y="101448"/>
                  </a:lnTo>
                  <a:lnTo>
                    <a:pt x="168261" y="75679"/>
                  </a:lnTo>
                  <a:lnTo>
                    <a:pt x="148735" y="71807"/>
                  </a:lnTo>
                  <a:lnTo>
                    <a:pt x="268394" y="71812"/>
                  </a:lnTo>
                  <a:lnTo>
                    <a:pt x="283426" y="108791"/>
                  </a:lnTo>
                  <a:lnTo>
                    <a:pt x="287739" y="143721"/>
                  </a:lnTo>
                  <a:lnTo>
                    <a:pt x="265260" y="216597"/>
                  </a:lnTo>
                  <a:lnTo>
                    <a:pt x="260885" y="223932"/>
                  </a:lnTo>
                  <a:close/>
                </a:path>
              </a:pathLst>
            </a:custGeom>
            <a:solidFill>
              <a:srgbClr val="253237"/>
            </a:solidFill>
          </p:spPr>
          <p:txBody>
            <a:bodyPr wrap="square" lIns="0" tIns="0" rIns="0" bIns="0" rtlCol="0"/>
            <a:lstStyle/>
            <a:p>
              <a:endParaRPr/>
            </a:p>
          </p:txBody>
        </p:sp>
        <p:sp>
          <p:nvSpPr>
            <p:cNvPr id="76" name="object 76"/>
            <p:cNvSpPr/>
            <p:nvPr/>
          </p:nvSpPr>
          <p:spPr>
            <a:xfrm>
              <a:off x="8177487" y="5525131"/>
              <a:ext cx="621665" cy="361950"/>
            </a:xfrm>
            <a:custGeom>
              <a:avLst/>
              <a:gdLst/>
              <a:ahLst/>
              <a:cxnLst/>
              <a:rect l="l" t="t" r="r" b="b"/>
              <a:pathLst>
                <a:path w="621665" h="361950">
                  <a:moveTo>
                    <a:pt x="553082" y="214372"/>
                  </a:moveTo>
                  <a:lnTo>
                    <a:pt x="554343" y="205962"/>
                  </a:lnTo>
                  <a:lnTo>
                    <a:pt x="554981" y="197527"/>
                  </a:lnTo>
                  <a:lnTo>
                    <a:pt x="554994" y="189068"/>
                  </a:lnTo>
                  <a:lnTo>
                    <a:pt x="554383" y="180585"/>
                  </a:lnTo>
                  <a:lnTo>
                    <a:pt x="542253" y="140158"/>
                  </a:lnTo>
                  <a:lnTo>
                    <a:pt x="516461" y="106788"/>
                  </a:lnTo>
                  <a:lnTo>
                    <a:pt x="480417" y="84858"/>
                  </a:lnTo>
                  <a:lnTo>
                    <a:pt x="438858" y="77270"/>
                  </a:lnTo>
                  <a:lnTo>
                    <a:pt x="430351" y="77598"/>
                  </a:lnTo>
                  <a:lnTo>
                    <a:pt x="389553" y="88388"/>
                  </a:lnTo>
                  <a:lnTo>
                    <a:pt x="374789" y="96746"/>
                  </a:lnTo>
                  <a:lnTo>
                    <a:pt x="372098" y="90586"/>
                  </a:lnTo>
                  <a:lnTo>
                    <a:pt x="350668" y="56600"/>
                  </a:lnTo>
                  <a:lnTo>
                    <a:pt x="321249" y="29184"/>
                  </a:lnTo>
                  <a:lnTo>
                    <a:pt x="285824" y="10185"/>
                  </a:lnTo>
                  <a:lnTo>
                    <a:pt x="246694" y="840"/>
                  </a:lnTo>
                  <a:lnTo>
                    <a:pt x="233293" y="0"/>
                  </a:lnTo>
                  <a:lnTo>
                    <a:pt x="226565" y="12"/>
                  </a:lnTo>
                  <a:lnTo>
                    <a:pt x="186810" y="6108"/>
                  </a:lnTo>
                  <a:lnTo>
                    <a:pt x="149929" y="22136"/>
                  </a:lnTo>
                  <a:lnTo>
                    <a:pt x="118361" y="47033"/>
                  </a:lnTo>
                  <a:lnTo>
                    <a:pt x="94199" y="79154"/>
                  </a:lnTo>
                  <a:lnTo>
                    <a:pt x="79038" y="116369"/>
                  </a:lnTo>
                  <a:lnTo>
                    <a:pt x="73887" y="156216"/>
                  </a:lnTo>
                  <a:lnTo>
                    <a:pt x="73887" y="158138"/>
                  </a:lnTo>
                  <a:lnTo>
                    <a:pt x="73887" y="159959"/>
                  </a:lnTo>
                  <a:lnTo>
                    <a:pt x="73887" y="161880"/>
                  </a:lnTo>
                  <a:lnTo>
                    <a:pt x="68323" y="163477"/>
                  </a:lnTo>
                  <a:lnTo>
                    <a:pt x="62935" y="165532"/>
                  </a:lnTo>
                  <a:lnTo>
                    <a:pt x="57722" y="168047"/>
                  </a:lnTo>
                  <a:lnTo>
                    <a:pt x="52509" y="170561"/>
                  </a:lnTo>
                  <a:lnTo>
                    <a:pt x="47546" y="173498"/>
                  </a:lnTo>
                  <a:lnTo>
                    <a:pt x="42835" y="176858"/>
                  </a:lnTo>
                  <a:lnTo>
                    <a:pt x="38123" y="180218"/>
                  </a:lnTo>
                  <a:lnTo>
                    <a:pt x="33730" y="183951"/>
                  </a:lnTo>
                  <a:lnTo>
                    <a:pt x="29656" y="188059"/>
                  </a:lnTo>
                  <a:lnTo>
                    <a:pt x="25582" y="192167"/>
                  </a:lnTo>
                  <a:lnTo>
                    <a:pt x="21885" y="196590"/>
                  </a:lnTo>
                  <a:lnTo>
                    <a:pt x="18565" y="201327"/>
                  </a:lnTo>
                  <a:lnTo>
                    <a:pt x="15246" y="206065"/>
                  </a:lnTo>
                  <a:lnTo>
                    <a:pt x="3859" y="232484"/>
                  </a:lnTo>
                  <a:lnTo>
                    <a:pt x="2312" y="238056"/>
                  </a:lnTo>
                  <a:lnTo>
                    <a:pt x="1249" y="243719"/>
                  </a:lnTo>
                  <a:lnTo>
                    <a:pt x="668" y="249473"/>
                  </a:lnTo>
                  <a:lnTo>
                    <a:pt x="88" y="255227"/>
                  </a:lnTo>
                  <a:lnTo>
                    <a:pt x="0" y="260988"/>
                  </a:lnTo>
                  <a:lnTo>
                    <a:pt x="403" y="266757"/>
                  </a:lnTo>
                  <a:lnTo>
                    <a:pt x="806" y="272525"/>
                  </a:lnTo>
                  <a:lnTo>
                    <a:pt x="8592" y="300218"/>
                  </a:lnTo>
                  <a:lnTo>
                    <a:pt x="10898" y="305521"/>
                  </a:lnTo>
                  <a:lnTo>
                    <a:pt x="35709" y="337129"/>
                  </a:lnTo>
                  <a:lnTo>
                    <a:pt x="40315" y="340632"/>
                  </a:lnTo>
                  <a:lnTo>
                    <a:pt x="44921" y="344135"/>
                  </a:lnTo>
                  <a:lnTo>
                    <a:pt x="49791" y="347223"/>
                  </a:lnTo>
                  <a:lnTo>
                    <a:pt x="54924" y="349896"/>
                  </a:lnTo>
                  <a:lnTo>
                    <a:pt x="60057" y="352569"/>
                  </a:lnTo>
                  <a:lnTo>
                    <a:pt x="87758" y="360420"/>
                  </a:lnTo>
                  <a:lnTo>
                    <a:pt x="87758" y="361431"/>
                  </a:lnTo>
                  <a:lnTo>
                    <a:pt x="548020" y="361431"/>
                  </a:lnTo>
                  <a:lnTo>
                    <a:pt x="552737" y="361406"/>
                  </a:lnTo>
                  <a:lnTo>
                    <a:pt x="591940" y="346834"/>
                  </a:lnTo>
                  <a:lnTo>
                    <a:pt x="608110" y="329896"/>
                  </a:lnTo>
                  <a:lnTo>
                    <a:pt x="610807" y="326030"/>
                  </a:lnTo>
                  <a:lnTo>
                    <a:pt x="621462" y="285623"/>
                  </a:lnTo>
                  <a:lnTo>
                    <a:pt x="621174" y="280941"/>
                  </a:lnTo>
                  <a:lnTo>
                    <a:pt x="620436" y="276287"/>
                  </a:lnTo>
                  <a:lnTo>
                    <a:pt x="619699" y="271633"/>
                  </a:lnTo>
                  <a:lnTo>
                    <a:pt x="599350" y="235125"/>
                  </a:lnTo>
                  <a:lnTo>
                    <a:pt x="592135" y="229104"/>
                  </a:lnTo>
                  <a:lnTo>
                    <a:pt x="588375" y="226259"/>
                  </a:lnTo>
                  <a:lnTo>
                    <a:pt x="557786" y="214721"/>
                  </a:lnTo>
                  <a:lnTo>
                    <a:pt x="553082" y="214372"/>
                  </a:lnTo>
                  <a:close/>
                </a:path>
              </a:pathLst>
            </a:custGeom>
            <a:ln w="10116">
              <a:solidFill>
                <a:srgbClr val="253237"/>
              </a:solidFill>
            </a:ln>
          </p:spPr>
          <p:txBody>
            <a:bodyPr wrap="square" lIns="0" tIns="0" rIns="0" bIns="0" rtlCol="0"/>
            <a:lstStyle/>
            <a:p>
              <a:endParaRPr/>
            </a:p>
          </p:txBody>
        </p:sp>
        <p:sp>
          <p:nvSpPr>
            <p:cNvPr id="77" name="object 77"/>
            <p:cNvSpPr/>
            <p:nvPr/>
          </p:nvSpPr>
          <p:spPr>
            <a:xfrm>
              <a:off x="8344622" y="5679123"/>
              <a:ext cx="255270" cy="304800"/>
            </a:xfrm>
            <a:custGeom>
              <a:avLst/>
              <a:gdLst/>
              <a:ahLst/>
              <a:cxnLst/>
              <a:rect l="l" t="t" r="r" b="b"/>
              <a:pathLst>
                <a:path w="255270" h="304800">
                  <a:moveTo>
                    <a:pt x="205224" y="304635"/>
                  </a:moveTo>
                  <a:lnTo>
                    <a:pt x="49914" y="304635"/>
                  </a:lnTo>
                  <a:lnTo>
                    <a:pt x="49914" y="160409"/>
                  </a:lnTo>
                  <a:lnTo>
                    <a:pt x="0" y="160409"/>
                  </a:lnTo>
                  <a:lnTo>
                    <a:pt x="127569" y="0"/>
                  </a:lnTo>
                  <a:lnTo>
                    <a:pt x="255037" y="160409"/>
                  </a:lnTo>
                  <a:lnTo>
                    <a:pt x="205224" y="160409"/>
                  </a:lnTo>
                  <a:lnTo>
                    <a:pt x="205224" y="304635"/>
                  </a:lnTo>
                  <a:close/>
                </a:path>
              </a:pathLst>
            </a:custGeom>
            <a:solidFill>
              <a:srgbClr val="253237"/>
            </a:solidFill>
          </p:spPr>
          <p:txBody>
            <a:bodyPr wrap="square" lIns="0" tIns="0" rIns="0" bIns="0" rtlCol="0"/>
            <a:lstStyle/>
            <a:p>
              <a:endParaRPr/>
            </a:p>
          </p:txBody>
        </p:sp>
        <p:sp>
          <p:nvSpPr>
            <p:cNvPr id="78" name="object 78"/>
            <p:cNvSpPr/>
            <p:nvPr/>
          </p:nvSpPr>
          <p:spPr>
            <a:xfrm>
              <a:off x="8344622" y="5679123"/>
              <a:ext cx="255270" cy="304800"/>
            </a:xfrm>
            <a:custGeom>
              <a:avLst/>
              <a:gdLst/>
              <a:ahLst/>
              <a:cxnLst/>
              <a:rect l="l" t="t" r="r" b="b"/>
              <a:pathLst>
                <a:path w="255270" h="304800">
                  <a:moveTo>
                    <a:pt x="255037" y="160409"/>
                  </a:moveTo>
                  <a:lnTo>
                    <a:pt x="127569" y="0"/>
                  </a:lnTo>
                  <a:lnTo>
                    <a:pt x="0" y="160409"/>
                  </a:lnTo>
                  <a:lnTo>
                    <a:pt x="49914" y="160409"/>
                  </a:lnTo>
                  <a:lnTo>
                    <a:pt x="49914" y="304635"/>
                  </a:lnTo>
                  <a:lnTo>
                    <a:pt x="205224" y="304635"/>
                  </a:lnTo>
                  <a:lnTo>
                    <a:pt x="205224" y="160409"/>
                  </a:lnTo>
                  <a:lnTo>
                    <a:pt x="255037" y="160409"/>
                  </a:lnTo>
                  <a:close/>
                </a:path>
              </a:pathLst>
            </a:custGeom>
            <a:ln w="10120">
              <a:solidFill>
                <a:srgbClr val="253237"/>
              </a:solidFill>
            </a:ln>
          </p:spPr>
          <p:txBody>
            <a:bodyPr wrap="square" lIns="0" tIns="0" rIns="0" bIns="0" rtlCol="0"/>
            <a:lstStyle/>
            <a:p>
              <a:endParaRPr/>
            </a:p>
          </p:txBody>
        </p:sp>
        <p:sp>
          <p:nvSpPr>
            <p:cNvPr id="79" name="object 79"/>
            <p:cNvSpPr/>
            <p:nvPr/>
          </p:nvSpPr>
          <p:spPr>
            <a:xfrm>
              <a:off x="8344622" y="5648174"/>
              <a:ext cx="255270" cy="304800"/>
            </a:xfrm>
            <a:custGeom>
              <a:avLst/>
              <a:gdLst/>
              <a:ahLst/>
              <a:cxnLst/>
              <a:rect l="l" t="t" r="r" b="b"/>
              <a:pathLst>
                <a:path w="255270" h="304800">
                  <a:moveTo>
                    <a:pt x="205224" y="304635"/>
                  </a:moveTo>
                  <a:lnTo>
                    <a:pt x="49914" y="304635"/>
                  </a:lnTo>
                  <a:lnTo>
                    <a:pt x="49914" y="160308"/>
                  </a:lnTo>
                  <a:lnTo>
                    <a:pt x="0" y="160308"/>
                  </a:lnTo>
                  <a:lnTo>
                    <a:pt x="127569" y="0"/>
                  </a:lnTo>
                  <a:lnTo>
                    <a:pt x="255037" y="160308"/>
                  </a:lnTo>
                  <a:lnTo>
                    <a:pt x="205224" y="160308"/>
                  </a:lnTo>
                  <a:lnTo>
                    <a:pt x="205224" y="304635"/>
                  </a:lnTo>
                  <a:close/>
                </a:path>
              </a:pathLst>
            </a:custGeom>
            <a:solidFill>
              <a:srgbClr val="91E3A8"/>
            </a:solidFill>
          </p:spPr>
          <p:txBody>
            <a:bodyPr wrap="square" lIns="0" tIns="0" rIns="0" bIns="0" rtlCol="0"/>
            <a:lstStyle/>
            <a:p>
              <a:endParaRPr/>
            </a:p>
          </p:txBody>
        </p:sp>
        <p:sp>
          <p:nvSpPr>
            <p:cNvPr id="80" name="object 80"/>
            <p:cNvSpPr/>
            <p:nvPr/>
          </p:nvSpPr>
          <p:spPr>
            <a:xfrm>
              <a:off x="8344622" y="5648174"/>
              <a:ext cx="255270" cy="304800"/>
            </a:xfrm>
            <a:custGeom>
              <a:avLst/>
              <a:gdLst/>
              <a:ahLst/>
              <a:cxnLst/>
              <a:rect l="l" t="t" r="r" b="b"/>
              <a:pathLst>
                <a:path w="255270" h="304800">
                  <a:moveTo>
                    <a:pt x="255037" y="160308"/>
                  </a:moveTo>
                  <a:lnTo>
                    <a:pt x="127569" y="0"/>
                  </a:lnTo>
                  <a:lnTo>
                    <a:pt x="0" y="160308"/>
                  </a:lnTo>
                  <a:lnTo>
                    <a:pt x="49914" y="160308"/>
                  </a:lnTo>
                  <a:lnTo>
                    <a:pt x="49914" y="304635"/>
                  </a:lnTo>
                  <a:lnTo>
                    <a:pt x="205224" y="304635"/>
                  </a:lnTo>
                  <a:lnTo>
                    <a:pt x="205224" y="160308"/>
                  </a:lnTo>
                  <a:lnTo>
                    <a:pt x="255037" y="160308"/>
                  </a:lnTo>
                  <a:close/>
                </a:path>
              </a:pathLst>
            </a:custGeom>
            <a:ln w="10120">
              <a:solidFill>
                <a:srgbClr val="91E3A8"/>
              </a:solidFill>
            </a:ln>
          </p:spPr>
          <p:txBody>
            <a:bodyPr wrap="square" lIns="0" tIns="0" rIns="0" bIns="0" rtlCol="0"/>
            <a:lstStyle/>
            <a:p>
              <a:endParaRPr/>
            </a:p>
          </p:txBody>
        </p:sp>
        <p:sp>
          <p:nvSpPr>
            <p:cNvPr id="81" name="object 81"/>
            <p:cNvSpPr/>
            <p:nvPr/>
          </p:nvSpPr>
          <p:spPr>
            <a:xfrm>
              <a:off x="8392207" y="5802414"/>
              <a:ext cx="1213485" cy="1287780"/>
            </a:xfrm>
            <a:custGeom>
              <a:avLst/>
              <a:gdLst/>
              <a:ahLst/>
              <a:cxnLst/>
              <a:rect l="l" t="t" r="r" b="b"/>
              <a:pathLst>
                <a:path w="1213484" h="1287779">
                  <a:moveTo>
                    <a:pt x="0" y="1287420"/>
                  </a:moveTo>
                  <a:lnTo>
                    <a:pt x="179204" y="564567"/>
                  </a:lnTo>
                  <a:lnTo>
                    <a:pt x="1212922" y="0"/>
                  </a:lnTo>
                  <a:lnTo>
                    <a:pt x="992409" y="674709"/>
                  </a:lnTo>
                  <a:lnTo>
                    <a:pt x="0" y="1287420"/>
                  </a:lnTo>
                  <a:close/>
                </a:path>
              </a:pathLst>
            </a:custGeom>
            <a:solidFill>
              <a:srgbClr val="253237"/>
            </a:solidFill>
          </p:spPr>
          <p:txBody>
            <a:bodyPr wrap="square" lIns="0" tIns="0" rIns="0" bIns="0" rtlCol="0"/>
            <a:lstStyle/>
            <a:p>
              <a:endParaRPr/>
            </a:p>
          </p:txBody>
        </p:sp>
        <p:sp>
          <p:nvSpPr>
            <p:cNvPr id="82" name="object 82"/>
            <p:cNvSpPr/>
            <p:nvPr/>
          </p:nvSpPr>
          <p:spPr>
            <a:xfrm>
              <a:off x="8392207" y="5802414"/>
              <a:ext cx="1213485" cy="1287780"/>
            </a:xfrm>
            <a:custGeom>
              <a:avLst/>
              <a:gdLst/>
              <a:ahLst/>
              <a:cxnLst/>
              <a:rect l="l" t="t" r="r" b="b"/>
              <a:pathLst>
                <a:path w="1213484" h="1287779">
                  <a:moveTo>
                    <a:pt x="1212922" y="0"/>
                  </a:moveTo>
                  <a:lnTo>
                    <a:pt x="179204" y="564567"/>
                  </a:lnTo>
                  <a:lnTo>
                    <a:pt x="0" y="1287420"/>
                  </a:lnTo>
                  <a:lnTo>
                    <a:pt x="992409" y="674709"/>
                  </a:lnTo>
                  <a:lnTo>
                    <a:pt x="1212922" y="0"/>
                  </a:lnTo>
                  <a:close/>
                </a:path>
              </a:pathLst>
            </a:custGeom>
            <a:ln w="10119">
              <a:solidFill>
                <a:srgbClr val="253237"/>
              </a:solidFill>
            </a:ln>
          </p:spPr>
          <p:txBody>
            <a:bodyPr wrap="square" lIns="0" tIns="0" rIns="0" bIns="0" rtlCol="0"/>
            <a:lstStyle/>
            <a:p>
              <a:endParaRPr/>
            </a:p>
          </p:txBody>
        </p:sp>
        <p:sp>
          <p:nvSpPr>
            <p:cNvPr id="83" name="object 83"/>
            <p:cNvSpPr/>
            <p:nvPr/>
          </p:nvSpPr>
          <p:spPr>
            <a:xfrm>
              <a:off x="8445665" y="5859154"/>
              <a:ext cx="1106170" cy="1174115"/>
            </a:xfrm>
            <a:custGeom>
              <a:avLst/>
              <a:gdLst/>
              <a:ahLst/>
              <a:cxnLst/>
              <a:rect l="l" t="t" r="r" b="b"/>
              <a:pathLst>
                <a:path w="1106170" h="1174115">
                  <a:moveTo>
                    <a:pt x="0" y="1173940"/>
                  </a:moveTo>
                  <a:lnTo>
                    <a:pt x="163410" y="514806"/>
                  </a:lnTo>
                  <a:lnTo>
                    <a:pt x="1106107" y="0"/>
                  </a:lnTo>
                  <a:lnTo>
                    <a:pt x="905034" y="615238"/>
                  </a:lnTo>
                  <a:lnTo>
                    <a:pt x="0" y="1173940"/>
                  </a:lnTo>
                  <a:close/>
                </a:path>
              </a:pathLst>
            </a:custGeom>
            <a:solidFill>
              <a:srgbClr val="FFFFFF"/>
            </a:solidFill>
          </p:spPr>
          <p:txBody>
            <a:bodyPr wrap="square" lIns="0" tIns="0" rIns="0" bIns="0" rtlCol="0"/>
            <a:lstStyle/>
            <a:p>
              <a:endParaRPr/>
            </a:p>
          </p:txBody>
        </p:sp>
        <p:sp>
          <p:nvSpPr>
            <p:cNvPr id="84" name="object 84"/>
            <p:cNvSpPr/>
            <p:nvPr/>
          </p:nvSpPr>
          <p:spPr>
            <a:xfrm>
              <a:off x="8445665" y="5859154"/>
              <a:ext cx="1106170" cy="1174115"/>
            </a:xfrm>
            <a:custGeom>
              <a:avLst/>
              <a:gdLst/>
              <a:ahLst/>
              <a:cxnLst/>
              <a:rect l="l" t="t" r="r" b="b"/>
              <a:pathLst>
                <a:path w="1106170" h="1174115">
                  <a:moveTo>
                    <a:pt x="1106107" y="0"/>
                  </a:moveTo>
                  <a:lnTo>
                    <a:pt x="163410" y="514806"/>
                  </a:lnTo>
                  <a:lnTo>
                    <a:pt x="0" y="1173940"/>
                  </a:lnTo>
                  <a:lnTo>
                    <a:pt x="905034" y="615238"/>
                  </a:lnTo>
                  <a:lnTo>
                    <a:pt x="1106107" y="0"/>
                  </a:lnTo>
                  <a:close/>
                </a:path>
              </a:pathLst>
            </a:custGeom>
            <a:ln w="10119">
              <a:solidFill>
                <a:srgbClr val="253237"/>
              </a:solidFill>
            </a:ln>
          </p:spPr>
          <p:txBody>
            <a:bodyPr wrap="square" lIns="0" tIns="0" rIns="0" bIns="0" rtlCol="0"/>
            <a:lstStyle/>
            <a:p>
              <a:endParaRPr/>
            </a:p>
          </p:txBody>
        </p:sp>
        <p:sp>
          <p:nvSpPr>
            <p:cNvPr id="85" name="object 85"/>
            <p:cNvSpPr/>
            <p:nvPr/>
          </p:nvSpPr>
          <p:spPr>
            <a:xfrm>
              <a:off x="8392207" y="6477124"/>
              <a:ext cx="1581150" cy="1046480"/>
            </a:xfrm>
            <a:custGeom>
              <a:avLst/>
              <a:gdLst/>
              <a:ahLst/>
              <a:cxnLst/>
              <a:rect l="l" t="t" r="r" b="b"/>
              <a:pathLst>
                <a:path w="1581150" h="1046479">
                  <a:moveTo>
                    <a:pt x="537411" y="1045896"/>
                  </a:moveTo>
                  <a:lnTo>
                    <a:pt x="0" y="612710"/>
                  </a:lnTo>
                  <a:lnTo>
                    <a:pt x="992409" y="0"/>
                  </a:lnTo>
                  <a:lnTo>
                    <a:pt x="1580544" y="321020"/>
                  </a:lnTo>
                  <a:lnTo>
                    <a:pt x="537411" y="1045896"/>
                  </a:lnTo>
                  <a:close/>
                </a:path>
              </a:pathLst>
            </a:custGeom>
            <a:solidFill>
              <a:srgbClr val="B0B0B0"/>
            </a:solidFill>
          </p:spPr>
          <p:txBody>
            <a:bodyPr wrap="square" lIns="0" tIns="0" rIns="0" bIns="0" rtlCol="0"/>
            <a:lstStyle/>
            <a:p>
              <a:endParaRPr/>
            </a:p>
          </p:txBody>
        </p:sp>
        <p:sp>
          <p:nvSpPr>
            <p:cNvPr id="86" name="object 86"/>
            <p:cNvSpPr/>
            <p:nvPr/>
          </p:nvSpPr>
          <p:spPr>
            <a:xfrm>
              <a:off x="8392207" y="6477124"/>
              <a:ext cx="1581150" cy="1046480"/>
            </a:xfrm>
            <a:custGeom>
              <a:avLst/>
              <a:gdLst/>
              <a:ahLst/>
              <a:cxnLst/>
              <a:rect l="l" t="t" r="r" b="b"/>
              <a:pathLst>
                <a:path w="1581150" h="1046479">
                  <a:moveTo>
                    <a:pt x="992409" y="0"/>
                  </a:moveTo>
                  <a:lnTo>
                    <a:pt x="1580544" y="321020"/>
                  </a:lnTo>
                  <a:lnTo>
                    <a:pt x="537411" y="1045896"/>
                  </a:lnTo>
                  <a:lnTo>
                    <a:pt x="0" y="612710"/>
                  </a:lnTo>
                  <a:lnTo>
                    <a:pt x="992409" y="0"/>
                  </a:lnTo>
                  <a:close/>
                </a:path>
              </a:pathLst>
            </a:custGeom>
            <a:ln w="10117">
              <a:solidFill>
                <a:srgbClr val="253237"/>
              </a:solidFill>
            </a:ln>
          </p:spPr>
          <p:txBody>
            <a:bodyPr wrap="square" lIns="0" tIns="0" rIns="0" bIns="0" rtlCol="0"/>
            <a:lstStyle/>
            <a:p>
              <a:endParaRPr/>
            </a:p>
          </p:txBody>
        </p:sp>
        <p:sp>
          <p:nvSpPr>
            <p:cNvPr id="87" name="object 87"/>
            <p:cNvSpPr/>
            <p:nvPr/>
          </p:nvSpPr>
          <p:spPr>
            <a:xfrm>
              <a:off x="9043722" y="6855794"/>
              <a:ext cx="636905" cy="442595"/>
            </a:xfrm>
            <a:custGeom>
              <a:avLst/>
              <a:gdLst/>
              <a:ahLst/>
              <a:cxnLst/>
              <a:rect l="l" t="t" r="r" b="b"/>
              <a:pathLst>
                <a:path w="636904" h="442595">
                  <a:moveTo>
                    <a:pt x="139921" y="442187"/>
                  </a:moveTo>
                  <a:lnTo>
                    <a:pt x="0" y="329921"/>
                  </a:lnTo>
                  <a:lnTo>
                    <a:pt x="487902" y="0"/>
                  </a:lnTo>
                  <a:lnTo>
                    <a:pt x="636328" y="98814"/>
                  </a:lnTo>
                  <a:lnTo>
                    <a:pt x="139921" y="442187"/>
                  </a:lnTo>
                  <a:close/>
                </a:path>
              </a:pathLst>
            </a:custGeom>
            <a:solidFill>
              <a:srgbClr val="B0B0B0"/>
            </a:solidFill>
          </p:spPr>
          <p:txBody>
            <a:bodyPr wrap="square" lIns="0" tIns="0" rIns="0" bIns="0" rtlCol="0"/>
            <a:lstStyle/>
            <a:p>
              <a:endParaRPr/>
            </a:p>
          </p:txBody>
        </p:sp>
        <p:sp>
          <p:nvSpPr>
            <p:cNvPr id="88" name="object 88"/>
            <p:cNvSpPr/>
            <p:nvPr/>
          </p:nvSpPr>
          <p:spPr>
            <a:xfrm>
              <a:off x="9043722" y="6855794"/>
              <a:ext cx="636905" cy="442595"/>
            </a:xfrm>
            <a:custGeom>
              <a:avLst/>
              <a:gdLst/>
              <a:ahLst/>
              <a:cxnLst/>
              <a:rect l="l" t="t" r="r" b="b"/>
              <a:pathLst>
                <a:path w="636904" h="442595">
                  <a:moveTo>
                    <a:pt x="636328" y="98814"/>
                  </a:moveTo>
                  <a:lnTo>
                    <a:pt x="487902" y="0"/>
                  </a:lnTo>
                  <a:lnTo>
                    <a:pt x="0" y="329921"/>
                  </a:lnTo>
                  <a:lnTo>
                    <a:pt x="139921" y="442187"/>
                  </a:lnTo>
                  <a:lnTo>
                    <a:pt x="636328" y="98814"/>
                  </a:lnTo>
                  <a:close/>
                </a:path>
              </a:pathLst>
            </a:custGeom>
            <a:ln w="10117">
              <a:solidFill>
                <a:srgbClr val="253237"/>
              </a:solidFill>
            </a:ln>
          </p:spPr>
          <p:txBody>
            <a:bodyPr wrap="square" lIns="0" tIns="0" rIns="0" bIns="0" rtlCol="0"/>
            <a:lstStyle/>
            <a:p>
              <a:endParaRPr/>
            </a:p>
          </p:txBody>
        </p:sp>
        <p:sp>
          <p:nvSpPr>
            <p:cNvPr id="89" name="object 89"/>
            <p:cNvSpPr/>
            <p:nvPr/>
          </p:nvSpPr>
          <p:spPr>
            <a:xfrm>
              <a:off x="8454161" y="6518097"/>
              <a:ext cx="1237615" cy="800735"/>
            </a:xfrm>
            <a:custGeom>
              <a:avLst/>
              <a:gdLst/>
              <a:ahLst/>
              <a:cxnLst/>
              <a:rect l="l" t="t" r="r" b="b"/>
              <a:pathLst>
                <a:path w="1237615" h="800734">
                  <a:moveTo>
                    <a:pt x="94361" y="579132"/>
                  </a:moveTo>
                  <a:lnTo>
                    <a:pt x="42519" y="538467"/>
                  </a:lnTo>
                  <a:lnTo>
                    <a:pt x="0" y="564667"/>
                  </a:lnTo>
                  <a:lnTo>
                    <a:pt x="51739" y="606437"/>
                  </a:lnTo>
                  <a:lnTo>
                    <a:pt x="94361" y="579132"/>
                  </a:lnTo>
                  <a:close/>
                </a:path>
                <a:path w="1237615" h="800734">
                  <a:moveTo>
                    <a:pt x="131419" y="608253"/>
                  </a:moveTo>
                  <a:lnTo>
                    <a:pt x="104076" y="586816"/>
                  </a:lnTo>
                  <a:lnTo>
                    <a:pt x="61353" y="614121"/>
                  </a:lnTo>
                  <a:lnTo>
                    <a:pt x="88290" y="635863"/>
                  </a:lnTo>
                  <a:lnTo>
                    <a:pt x="131419" y="608253"/>
                  </a:lnTo>
                  <a:close/>
                </a:path>
                <a:path w="1237615" h="800734">
                  <a:moveTo>
                    <a:pt x="160883" y="536549"/>
                  </a:moveTo>
                  <a:lnTo>
                    <a:pt x="109448" y="497103"/>
                  </a:lnTo>
                  <a:lnTo>
                    <a:pt x="53162" y="531888"/>
                  </a:lnTo>
                  <a:lnTo>
                    <a:pt x="104787" y="572452"/>
                  </a:lnTo>
                  <a:lnTo>
                    <a:pt x="160883" y="536549"/>
                  </a:lnTo>
                  <a:close/>
                </a:path>
                <a:path w="1237615" h="800734">
                  <a:moveTo>
                    <a:pt x="168376" y="637387"/>
                  </a:moveTo>
                  <a:lnTo>
                    <a:pt x="141135" y="615937"/>
                  </a:lnTo>
                  <a:lnTo>
                    <a:pt x="97904" y="643648"/>
                  </a:lnTo>
                  <a:lnTo>
                    <a:pt x="124841" y="665302"/>
                  </a:lnTo>
                  <a:lnTo>
                    <a:pt x="168376" y="637387"/>
                  </a:lnTo>
                  <a:close/>
                </a:path>
                <a:path w="1237615" h="800734">
                  <a:moveTo>
                    <a:pt x="198437" y="565365"/>
                  </a:moveTo>
                  <a:lnTo>
                    <a:pt x="170802" y="544131"/>
                  </a:lnTo>
                  <a:lnTo>
                    <a:pt x="114515" y="580136"/>
                  </a:lnTo>
                  <a:lnTo>
                    <a:pt x="141846" y="601586"/>
                  </a:lnTo>
                  <a:lnTo>
                    <a:pt x="198437" y="565365"/>
                  </a:lnTo>
                  <a:close/>
                </a:path>
                <a:path w="1237615" h="800734">
                  <a:moveTo>
                    <a:pt x="205435" y="666508"/>
                  </a:moveTo>
                  <a:lnTo>
                    <a:pt x="178193" y="645071"/>
                  </a:lnTo>
                  <a:lnTo>
                    <a:pt x="134454" y="673087"/>
                  </a:lnTo>
                  <a:lnTo>
                    <a:pt x="161391" y="694728"/>
                  </a:lnTo>
                  <a:lnTo>
                    <a:pt x="205435" y="666508"/>
                  </a:lnTo>
                  <a:close/>
                </a:path>
                <a:path w="1237615" h="800734">
                  <a:moveTo>
                    <a:pt x="227393" y="493966"/>
                  </a:moveTo>
                  <a:lnTo>
                    <a:pt x="176276" y="455841"/>
                  </a:lnTo>
                  <a:lnTo>
                    <a:pt x="120078" y="490524"/>
                  </a:lnTo>
                  <a:lnTo>
                    <a:pt x="171411" y="529767"/>
                  </a:lnTo>
                  <a:lnTo>
                    <a:pt x="227393" y="493966"/>
                  </a:lnTo>
                  <a:close/>
                </a:path>
                <a:path w="1237615" h="800734">
                  <a:moveTo>
                    <a:pt x="236004" y="594093"/>
                  </a:moveTo>
                  <a:lnTo>
                    <a:pt x="208368" y="572960"/>
                  </a:lnTo>
                  <a:lnTo>
                    <a:pt x="151561" y="609269"/>
                  </a:lnTo>
                  <a:lnTo>
                    <a:pt x="178904" y="630707"/>
                  </a:lnTo>
                  <a:lnTo>
                    <a:pt x="236004" y="594093"/>
                  </a:lnTo>
                  <a:close/>
                </a:path>
                <a:path w="1237615" h="800734">
                  <a:moveTo>
                    <a:pt x="242481" y="695744"/>
                  </a:moveTo>
                  <a:lnTo>
                    <a:pt x="215252" y="674204"/>
                  </a:lnTo>
                  <a:lnTo>
                    <a:pt x="171005" y="702513"/>
                  </a:lnTo>
                  <a:lnTo>
                    <a:pt x="197942" y="724268"/>
                  </a:lnTo>
                  <a:lnTo>
                    <a:pt x="242481" y="695744"/>
                  </a:lnTo>
                  <a:close/>
                </a:path>
                <a:path w="1237615" h="800734">
                  <a:moveTo>
                    <a:pt x="265569" y="522389"/>
                  </a:moveTo>
                  <a:lnTo>
                    <a:pt x="237426" y="501446"/>
                  </a:lnTo>
                  <a:lnTo>
                    <a:pt x="181330" y="537349"/>
                  </a:lnTo>
                  <a:lnTo>
                    <a:pt x="208978" y="558596"/>
                  </a:lnTo>
                  <a:lnTo>
                    <a:pt x="265569" y="522389"/>
                  </a:lnTo>
                  <a:close/>
                </a:path>
                <a:path w="1237615" h="800734">
                  <a:moveTo>
                    <a:pt x="273672" y="622922"/>
                  </a:moveTo>
                  <a:lnTo>
                    <a:pt x="245922" y="601675"/>
                  </a:lnTo>
                  <a:lnTo>
                    <a:pt x="188620" y="638390"/>
                  </a:lnTo>
                  <a:lnTo>
                    <a:pt x="215963" y="659841"/>
                  </a:lnTo>
                  <a:lnTo>
                    <a:pt x="273672" y="622922"/>
                  </a:lnTo>
                  <a:close/>
                </a:path>
                <a:path w="1237615" h="800734">
                  <a:moveTo>
                    <a:pt x="279539" y="724865"/>
                  </a:moveTo>
                  <a:lnTo>
                    <a:pt x="252310" y="703326"/>
                  </a:lnTo>
                  <a:lnTo>
                    <a:pt x="207556" y="732053"/>
                  </a:lnTo>
                  <a:lnTo>
                    <a:pt x="234391" y="753694"/>
                  </a:lnTo>
                  <a:lnTo>
                    <a:pt x="279539" y="724865"/>
                  </a:lnTo>
                  <a:close/>
                </a:path>
                <a:path w="1237615" h="800734">
                  <a:moveTo>
                    <a:pt x="293916" y="451383"/>
                  </a:moveTo>
                  <a:lnTo>
                    <a:pt x="243192" y="414566"/>
                  </a:lnTo>
                  <a:lnTo>
                    <a:pt x="187007" y="449160"/>
                  </a:lnTo>
                  <a:lnTo>
                    <a:pt x="238036" y="487184"/>
                  </a:lnTo>
                  <a:lnTo>
                    <a:pt x="293916" y="451383"/>
                  </a:lnTo>
                  <a:close/>
                </a:path>
                <a:path w="1237615" h="800734">
                  <a:moveTo>
                    <a:pt x="303733" y="550811"/>
                  </a:moveTo>
                  <a:lnTo>
                    <a:pt x="275590" y="529869"/>
                  </a:lnTo>
                  <a:lnTo>
                    <a:pt x="218897" y="566178"/>
                  </a:lnTo>
                  <a:lnTo>
                    <a:pt x="246532" y="587425"/>
                  </a:lnTo>
                  <a:lnTo>
                    <a:pt x="303733" y="550811"/>
                  </a:lnTo>
                  <a:close/>
                </a:path>
                <a:path w="1237615" h="800734">
                  <a:moveTo>
                    <a:pt x="311226" y="651751"/>
                  </a:moveTo>
                  <a:lnTo>
                    <a:pt x="283591" y="630504"/>
                  </a:lnTo>
                  <a:lnTo>
                    <a:pt x="225679" y="667524"/>
                  </a:lnTo>
                  <a:lnTo>
                    <a:pt x="253009" y="688962"/>
                  </a:lnTo>
                  <a:lnTo>
                    <a:pt x="311226" y="651751"/>
                  </a:lnTo>
                  <a:close/>
                </a:path>
                <a:path w="1237615" h="800734">
                  <a:moveTo>
                    <a:pt x="332689" y="479501"/>
                  </a:moveTo>
                  <a:lnTo>
                    <a:pt x="304139" y="458774"/>
                  </a:lnTo>
                  <a:lnTo>
                    <a:pt x="248056" y="494677"/>
                  </a:lnTo>
                  <a:lnTo>
                    <a:pt x="276098" y="515607"/>
                  </a:lnTo>
                  <a:lnTo>
                    <a:pt x="332689" y="479501"/>
                  </a:lnTo>
                  <a:close/>
                </a:path>
                <a:path w="1237615" h="800734">
                  <a:moveTo>
                    <a:pt x="337654" y="770585"/>
                  </a:moveTo>
                  <a:lnTo>
                    <a:pt x="289356" y="732459"/>
                  </a:lnTo>
                  <a:lnTo>
                    <a:pt x="244106" y="761479"/>
                  </a:lnTo>
                  <a:lnTo>
                    <a:pt x="292404" y="800417"/>
                  </a:lnTo>
                  <a:lnTo>
                    <a:pt x="337654" y="770585"/>
                  </a:lnTo>
                  <a:close/>
                </a:path>
                <a:path w="1237615" h="800734">
                  <a:moveTo>
                    <a:pt x="341807" y="579323"/>
                  </a:moveTo>
                  <a:lnTo>
                    <a:pt x="313766" y="558292"/>
                  </a:lnTo>
                  <a:lnTo>
                    <a:pt x="256451" y="595007"/>
                  </a:lnTo>
                  <a:lnTo>
                    <a:pt x="284200" y="616140"/>
                  </a:lnTo>
                  <a:lnTo>
                    <a:pt x="341807" y="579323"/>
                  </a:lnTo>
                  <a:close/>
                </a:path>
                <a:path w="1237615" h="800734">
                  <a:moveTo>
                    <a:pt x="348792" y="680466"/>
                  </a:moveTo>
                  <a:lnTo>
                    <a:pt x="321157" y="659333"/>
                  </a:lnTo>
                  <a:lnTo>
                    <a:pt x="262737" y="696658"/>
                  </a:lnTo>
                  <a:lnTo>
                    <a:pt x="289966" y="718096"/>
                  </a:lnTo>
                  <a:lnTo>
                    <a:pt x="348792" y="680466"/>
                  </a:lnTo>
                  <a:close/>
                </a:path>
                <a:path w="1237615" h="800734">
                  <a:moveTo>
                    <a:pt x="371373" y="507517"/>
                  </a:moveTo>
                  <a:lnTo>
                    <a:pt x="342823" y="486892"/>
                  </a:lnTo>
                  <a:lnTo>
                    <a:pt x="286219" y="523100"/>
                  </a:lnTo>
                  <a:lnTo>
                    <a:pt x="314274" y="544029"/>
                  </a:lnTo>
                  <a:lnTo>
                    <a:pt x="371373" y="507517"/>
                  </a:lnTo>
                  <a:close/>
                </a:path>
                <a:path w="1237615" h="800734">
                  <a:moveTo>
                    <a:pt x="379971" y="607745"/>
                  </a:moveTo>
                  <a:lnTo>
                    <a:pt x="351929" y="586816"/>
                  </a:lnTo>
                  <a:lnTo>
                    <a:pt x="294017" y="623735"/>
                  </a:lnTo>
                  <a:lnTo>
                    <a:pt x="321754" y="644969"/>
                  </a:lnTo>
                  <a:lnTo>
                    <a:pt x="379971" y="607745"/>
                  </a:lnTo>
                  <a:close/>
                </a:path>
                <a:path w="1237615" h="800734">
                  <a:moveTo>
                    <a:pt x="399719" y="436524"/>
                  </a:moveTo>
                  <a:lnTo>
                    <a:pt x="370763" y="416090"/>
                  </a:lnTo>
                  <a:lnTo>
                    <a:pt x="314769" y="451993"/>
                  </a:lnTo>
                  <a:lnTo>
                    <a:pt x="343230" y="472732"/>
                  </a:lnTo>
                  <a:lnTo>
                    <a:pt x="399719" y="436524"/>
                  </a:lnTo>
                  <a:close/>
                </a:path>
                <a:path w="1237615" h="800734">
                  <a:moveTo>
                    <a:pt x="406806" y="724865"/>
                  </a:moveTo>
                  <a:lnTo>
                    <a:pt x="358711" y="688060"/>
                  </a:lnTo>
                  <a:lnTo>
                    <a:pt x="299796" y="725779"/>
                  </a:lnTo>
                  <a:lnTo>
                    <a:pt x="347980" y="763714"/>
                  </a:lnTo>
                  <a:lnTo>
                    <a:pt x="406806" y="724865"/>
                  </a:lnTo>
                  <a:close/>
                </a:path>
                <a:path w="1237615" h="800734">
                  <a:moveTo>
                    <a:pt x="410044" y="535635"/>
                  </a:moveTo>
                  <a:lnTo>
                    <a:pt x="381495" y="514908"/>
                  </a:lnTo>
                  <a:lnTo>
                    <a:pt x="324294" y="551611"/>
                  </a:lnTo>
                  <a:lnTo>
                    <a:pt x="352437" y="572554"/>
                  </a:lnTo>
                  <a:lnTo>
                    <a:pt x="410044" y="535635"/>
                  </a:lnTo>
                  <a:close/>
                </a:path>
                <a:path w="1237615" h="800734">
                  <a:moveTo>
                    <a:pt x="418147" y="636168"/>
                  </a:moveTo>
                  <a:lnTo>
                    <a:pt x="390004" y="615238"/>
                  </a:lnTo>
                  <a:lnTo>
                    <a:pt x="331685" y="652551"/>
                  </a:lnTo>
                  <a:lnTo>
                    <a:pt x="359321" y="673798"/>
                  </a:lnTo>
                  <a:lnTo>
                    <a:pt x="418147" y="636168"/>
                  </a:lnTo>
                  <a:close/>
                </a:path>
                <a:path w="1237615" h="800734">
                  <a:moveTo>
                    <a:pt x="439000" y="464337"/>
                  </a:moveTo>
                  <a:lnTo>
                    <a:pt x="410044" y="443801"/>
                  </a:lnTo>
                  <a:lnTo>
                    <a:pt x="353453" y="480110"/>
                  </a:lnTo>
                  <a:lnTo>
                    <a:pt x="382003" y="500748"/>
                  </a:lnTo>
                  <a:lnTo>
                    <a:pt x="439000" y="464337"/>
                  </a:lnTo>
                  <a:close/>
                </a:path>
                <a:path w="1237615" h="800734">
                  <a:moveTo>
                    <a:pt x="448716" y="563753"/>
                  </a:moveTo>
                  <a:lnTo>
                    <a:pt x="420268" y="543013"/>
                  </a:lnTo>
                  <a:lnTo>
                    <a:pt x="362458" y="580034"/>
                  </a:lnTo>
                  <a:lnTo>
                    <a:pt x="390512" y="600976"/>
                  </a:lnTo>
                  <a:lnTo>
                    <a:pt x="448716" y="563753"/>
                  </a:lnTo>
                  <a:close/>
                </a:path>
                <a:path w="1237615" h="800734">
                  <a:moveTo>
                    <a:pt x="466750" y="393636"/>
                  </a:moveTo>
                  <a:lnTo>
                    <a:pt x="437489" y="373507"/>
                  </a:lnTo>
                  <a:lnTo>
                    <a:pt x="381495" y="409308"/>
                  </a:lnTo>
                  <a:lnTo>
                    <a:pt x="410349" y="429742"/>
                  </a:lnTo>
                  <a:lnTo>
                    <a:pt x="466750" y="393636"/>
                  </a:lnTo>
                  <a:close/>
                </a:path>
                <a:path w="1237615" h="800734">
                  <a:moveTo>
                    <a:pt x="475856" y="679259"/>
                  </a:moveTo>
                  <a:lnTo>
                    <a:pt x="428167" y="643648"/>
                  </a:lnTo>
                  <a:lnTo>
                    <a:pt x="369239" y="681380"/>
                  </a:lnTo>
                  <a:lnTo>
                    <a:pt x="417131" y="717994"/>
                  </a:lnTo>
                  <a:lnTo>
                    <a:pt x="475856" y="679259"/>
                  </a:lnTo>
                  <a:close/>
                </a:path>
                <a:path w="1237615" h="800734">
                  <a:moveTo>
                    <a:pt x="478180" y="492048"/>
                  </a:moveTo>
                  <a:lnTo>
                    <a:pt x="449326" y="471614"/>
                  </a:lnTo>
                  <a:lnTo>
                    <a:pt x="392125" y="508127"/>
                  </a:lnTo>
                  <a:lnTo>
                    <a:pt x="420674" y="528866"/>
                  </a:lnTo>
                  <a:lnTo>
                    <a:pt x="478180" y="492048"/>
                  </a:lnTo>
                  <a:close/>
                </a:path>
                <a:path w="1237615" h="800734">
                  <a:moveTo>
                    <a:pt x="506641" y="421043"/>
                  </a:moveTo>
                  <a:lnTo>
                    <a:pt x="477278" y="400812"/>
                  </a:lnTo>
                  <a:lnTo>
                    <a:pt x="420674" y="437019"/>
                  </a:lnTo>
                  <a:lnTo>
                    <a:pt x="449630" y="457454"/>
                  </a:lnTo>
                  <a:lnTo>
                    <a:pt x="506641" y="421043"/>
                  </a:lnTo>
                  <a:close/>
                </a:path>
                <a:path w="1237615" h="800734">
                  <a:moveTo>
                    <a:pt x="517474" y="519760"/>
                  </a:moveTo>
                  <a:lnTo>
                    <a:pt x="488518" y="499325"/>
                  </a:lnTo>
                  <a:lnTo>
                    <a:pt x="430796" y="536244"/>
                  </a:lnTo>
                  <a:lnTo>
                    <a:pt x="459359" y="556971"/>
                  </a:lnTo>
                  <a:lnTo>
                    <a:pt x="517474" y="519760"/>
                  </a:lnTo>
                  <a:close/>
                </a:path>
                <a:path w="1237615" h="800734">
                  <a:moveTo>
                    <a:pt x="533869" y="350748"/>
                  </a:moveTo>
                  <a:lnTo>
                    <a:pt x="504101" y="330822"/>
                  </a:lnTo>
                  <a:lnTo>
                    <a:pt x="448221" y="366636"/>
                  </a:lnTo>
                  <a:lnTo>
                    <a:pt x="477481" y="386753"/>
                  </a:lnTo>
                  <a:lnTo>
                    <a:pt x="533869" y="350748"/>
                  </a:lnTo>
                  <a:close/>
                </a:path>
                <a:path w="1237615" h="800734">
                  <a:moveTo>
                    <a:pt x="544906" y="633539"/>
                  </a:moveTo>
                  <a:lnTo>
                    <a:pt x="497624" y="599249"/>
                  </a:lnTo>
                  <a:lnTo>
                    <a:pt x="438696" y="636879"/>
                  </a:lnTo>
                  <a:lnTo>
                    <a:pt x="486283" y="672376"/>
                  </a:lnTo>
                  <a:lnTo>
                    <a:pt x="544906" y="633539"/>
                  </a:lnTo>
                  <a:close/>
                </a:path>
                <a:path w="1237615" h="800734">
                  <a:moveTo>
                    <a:pt x="546430" y="448348"/>
                  </a:moveTo>
                  <a:lnTo>
                    <a:pt x="517067" y="428231"/>
                  </a:lnTo>
                  <a:lnTo>
                    <a:pt x="459955" y="464731"/>
                  </a:lnTo>
                  <a:lnTo>
                    <a:pt x="488911" y="485165"/>
                  </a:lnTo>
                  <a:lnTo>
                    <a:pt x="546430" y="448348"/>
                  </a:lnTo>
                  <a:close/>
                </a:path>
                <a:path w="1237615" h="800734">
                  <a:moveTo>
                    <a:pt x="574167" y="377761"/>
                  </a:moveTo>
                  <a:lnTo>
                    <a:pt x="544499" y="357835"/>
                  </a:lnTo>
                  <a:lnTo>
                    <a:pt x="488010" y="393941"/>
                  </a:lnTo>
                  <a:lnTo>
                    <a:pt x="517271" y="414172"/>
                  </a:lnTo>
                  <a:lnTo>
                    <a:pt x="574167" y="377761"/>
                  </a:lnTo>
                  <a:close/>
                </a:path>
                <a:path w="1237615" h="800734">
                  <a:moveTo>
                    <a:pt x="586219" y="475754"/>
                  </a:moveTo>
                  <a:lnTo>
                    <a:pt x="556856" y="455637"/>
                  </a:lnTo>
                  <a:lnTo>
                    <a:pt x="499249" y="492455"/>
                  </a:lnTo>
                  <a:lnTo>
                    <a:pt x="528104" y="512876"/>
                  </a:lnTo>
                  <a:lnTo>
                    <a:pt x="586219" y="475754"/>
                  </a:lnTo>
                  <a:close/>
                </a:path>
                <a:path w="1237615" h="800734">
                  <a:moveTo>
                    <a:pt x="600900" y="307873"/>
                  </a:moveTo>
                  <a:lnTo>
                    <a:pt x="570725" y="288251"/>
                  </a:lnTo>
                  <a:lnTo>
                    <a:pt x="514832" y="323951"/>
                  </a:lnTo>
                  <a:lnTo>
                    <a:pt x="544601" y="343877"/>
                  </a:lnTo>
                  <a:lnTo>
                    <a:pt x="600900" y="307873"/>
                  </a:lnTo>
                  <a:close/>
                </a:path>
                <a:path w="1237615" h="800734">
                  <a:moveTo>
                    <a:pt x="613956" y="587921"/>
                  </a:moveTo>
                  <a:lnTo>
                    <a:pt x="567080" y="554748"/>
                  </a:lnTo>
                  <a:lnTo>
                    <a:pt x="508254" y="592378"/>
                  </a:lnTo>
                  <a:lnTo>
                    <a:pt x="555332" y="626668"/>
                  </a:lnTo>
                  <a:lnTo>
                    <a:pt x="613956" y="587921"/>
                  </a:lnTo>
                  <a:close/>
                </a:path>
                <a:path w="1237615" h="800734">
                  <a:moveTo>
                    <a:pt x="614565" y="404761"/>
                  </a:moveTo>
                  <a:lnTo>
                    <a:pt x="584796" y="384835"/>
                  </a:lnTo>
                  <a:lnTo>
                    <a:pt x="527799" y="421347"/>
                  </a:lnTo>
                  <a:lnTo>
                    <a:pt x="557161" y="441579"/>
                  </a:lnTo>
                  <a:lnTo>
                    <a:pt x="614565" y="404761"/>
                  </a:lnTo>
                  <a:close/>
                </a:path>
                <a:path w="1237615" h="800734">
                  <a:moveTo>
                    <a:pt x="641794" y="334467"/>
                  </a:moveTo>
                  <a:lnTo>
                    <a:pt x="611632" y="314845"/>
                  </a:lnTo>
                  <a:lnTo>
                    <a:pt x="555231" y="350951"/>
                  </a:lnTo>
                  <a:lnTo>
                    <a:pt x="585000" y="370878"/>
                  </a:lnTo>
                  <a:lnTo>
                    <a:pt x="641794" y="334467"/>
                  </a:lnTo>
                  <a:close/>
                </a:path>
                <a:path w="1237615" h="800734">
                  <a:moveTo>
                    <a:pt x="654964" y="431761"/>
                  </a:moveTo>
                  <a:lnTo>
                    <a:pt x="625195" y="411835"/>
                  </a:lnTo>
                  <a:lnTo>
                    <a:pt x="567588" y="448754"/>
                  </a:lnTo>
                  <a:lnTo>
                    <a:pt x="596950" y="468884"/>
                  </a:lnTo>
                  <a:lnTo>
                    <a:pt x="654964" y="431761"/>
                  </a:lnTo>
                  <a:close/>
                </a:path>
                <a:path w="1237615" h="800734">
                  <a:moveTo>
                    <a:pt x="667918" y="264985"/>
                  </a:moveTo>
                  <a:lnTo>
                    <a:pt x="637247" y="245567"/>
                  </a:lnTo>
                  <a:lnTo>
                    <a:pt x="581558" y="281266"/>
                  </a:lnTo>
                  <a:lnTo>
                    <a:pt x="611733" y="300888"/>
                  </a:lnTo>
                  <a:lnTo>
                    <a:pt x="667918" y="264985"/>
                  </a:lnTo>
                  <a:close/>
                </a:path>
                <a:path w="1237615" h="800734">
                  <a:moveTo>
                    <a:pt x="682802" y="361073"/>
                  </a:moveTo>
                  <a:lnTo>
                    <a:pt x="652627" y="341452"/>
                  </a:lnTo>
                  <a:lnTo>
                    <a:pt x="595630" y="377952"/>
                  </a:lnTo>
                  <a:lnTo>
                    <a:pt x="625398" y="397878"/>
                  </a:lnTo>
                  <a:lnTo>
                    <a:pt x="682802" y="361073"/>
                  </a:lnTo>
                  <a:close/>
                </a:path>
                <a:path w="1237615" h="800734">
                  <a:moveTo>
                    <a:pt x="709434" y="291172"/>
                  </a:moveTo>
                  <a:lnTo>
                    <a:pt x="678853" y="271856"/>
                  </a:lnTo>
                  <a:lnTo>
                    <a:pt x="622465" y="307873"/>
                  </a:lnTo>
                  <a:lnTo>
                    <a:pt x="652627" y="327583"/>
                  </a:lnTo>
                  <a:lnTo>
                    <a:pt x="709434" y="291172"/>
                  </a:lnTo>
                  <a:close/>
                </a:path>
                <a:path w="1237615" h="800734">
                  <a:moveTo>
                    <a:pt x="723709" y="387769"/>
                  </a:moveTo>
                  <a:lnTo>
                    <a:pt x="693534" y="368147"/>
                  </a:lnTo>
                  <a:lnTo>
                    <a:pt x="636028" y="404964"/>
                  </a:lnTo>
                  <a:lnTo>
                    <a:pt x="665797" y="424891"/>
                  </a:lnTo>
                  <a:lnTo>
                    <a:pt x="723709" y="387769"/>
                  </a:lnTo>
                  <a:close/>
                </a:path>
                <a:path w="1237615" h="800734">
                  <a:moveTo>
                    <a:pt x="734847" y="222097"/>
                  </a:moveTo>
                  <a:lnTo>
                    <a:pt x="703859" y="202984"/>
                  </a:lnTo>
                  <a:lnTo>
                    <a:pt x="648182" y="238582"/>
                  </a:lnTo>
                  <a:lnTo>
                    <a:pt x="678751" y="258000"/>
                  </a:lnTo>
                  <a:lnTo>
                    <a:pt x="734847" y="222097"/>
                  </a:lnTo>
                  <a:close/>
                </a:path>
                <a:path w="1237615" h="800734">
                  <a:moveTo>
                    <a:pt x="750938" y="317474"/>
                  </a:moveTo>
                  <a:lnTo>
                    <a:pt x="720369" y="298157"/>
                  </a:lnTo>
                  <a:lnTo>
                    <a:pt x="663460" y="334568"/>
                  </a:lnTo>
                  <a:lnTo>
                    <a:pt x="693635" y="354190"/>
                  </a:lnTo>
                  <a:lnTo>
                    <a:pt x="750938" y="317474"/>
                  </a:lnTo>
                  <a:close/>
                </a:path>
                <a:path w="1237615" h="800734">
                  <a:moveTo>
                    <a:pt x="776960" y="247992"/>
                  </a:moveTo>
                  <a:lnTo>
                    <a:pt x="745985" y="228879"/>
                  </a:lnTo>
                  <a:lnTo>
                    <a:pt x="689686" y="264883"/>
                  </a:lnTo>
                  <a:lnTo>
                    <a:pt x="720267" y="284200"/>
                  </a:lnTo>
                  <a:lnTo>
                    <a:pt x="776960" y="247992"/>
                  </a:lnTo>
                  <a:close/>
                </a:path>
                <a:path w="1237615" h="800734">
                  <a:moveTo>
                    <a:pt x="792454" y="343776"/>
                  </a:moveTo>
                  <a:lnTo>
                    <a:pt x="761873" y="324459"/>
                  </a:lnTo>
                  <a:lnTo>
                    <a:pt x="704367" y="361162"/>
                  </a:lnTo>
                  <a:lnTo>
                    <a:pt x="734542" y="380784"/>
                  </a:lnTo>
                  <a:lnTo>
                    <a:pt x="792454" y="343776"/>
                  </a:lnTo>
                  <a:close/>
                </a:path>
                <a:path w="1237615" h="800734">
                  <a:moveTo>
                    <a:pt x="801865" y="179222"/>
                  </a:moveTo>
                  <a:lnTo>
                    <a:pt x="770382" y="160401"/>
                  </a:lnTo>
                  <a:lnTo>
                    <a:pt x="714794" y="196011"/>
                  </a:lnTo>
                  <a:lnTo>
                    <a:pt x="745883" y="215023"/>
                  </a:lnTo>
                  <a:lnTo>
                    <a:pt x="801865" y="179222"/>
                  </a:lnTo>
                  <a:close/>
                </a:path>
                <a:path w="1237615" h="800734">
                  <a:moveTo>
                    <a:pt x="819073" y="273888"/>
                  </a:moveTo>
                  <a:lnTo>
                    <a:pt x="788098" y="254774"/>
                  </a:lnTo>
                  <a:lnTo>
                    <a:pt x="731304" y="291172"/>
                  </a:lnTo>
                  <a:lnTo>
                    <a:pt x="761873" y="310502"/>
                  </a:lnTo>
                  <a:lnTo>
                    <a:pt x="819073" y="273888"/>
                  </a:lnTo>
                  <a:close/>
                </a:path>
                <a:path w="1237615" h="800734">
                  <a:moveTo>
                    <a:pt x="844588" y="204698"/>
                  </a:moveTo>
                  <a:lnTo>
                    <a:pt x="813104" y="185889"/>
                  </a:lnTo>
                  <a:lnTo>
                    <a:pt x="756920" y="221894"/>
                  </a:lnTo>
                  <a:lnTo>
                    <a:pt x="787996" y="240906"/>
                  </a:lnTo>
                  <a:lnTo>
                    <a:pt x="844588" y="204698"/>
                  </a:lnTo>
                  <a:close/>
                </a:path>
                <a:path w="1237615" h="800734">
                  <a:moveTo>
                    <a:pt x="861199" y="299770"/>
                  </a:moveTo>
                  <a:lnTo>
                    <a:pt x="830211" y="280657"/>
                  </a:lnTo>
                  <a:lnTo>
                    <a:pt x="772807" y="317474"/>
                  </a:lnTo>
                  <a:lnTo>
                    <a:pt x="803389" y="336791"/>
                  </a:lnTo>
                  <a:lnTo>
                    <a:pt x="861199" y="299770"/>
                  </a:lnTo>
                  <a:close/>
                </a:path>
                <a:path w="1237615" h="800734">
                  <a:moveTo>
                    <a:pt x="868895" y="136334"/>
                  </a:moveTo>
                  <a:lnTo>
                    <a:pt x="836993" y="117817"/>
                  </a:lnTo>
                  <a:lnTo>
                    <a:pt x="781418" y="153327"/>
                  </a:lnTo>
                  <a:lnTo>
                    <a:pt x="812901" y="172135"/>
                  </a:lnTo>
                  <a:lnTo>
                    <a:pt x="868895" y="136334"/>
                  </a:lnTo>
                  <a:close/>
                </a:path>
                <a:path w="1237615" h="800734">
                  <a:moveTo>
                    <a:pt x="887323" y="230289"/>
                  </a:moveTo>
                  <a:lnTo>
                    <a:pt x="855827" y="211480"/>
                  </a:lnTo>
                  <a:lnTo>
                    <a:pt x="799033" y="247789"/>
                  </a:lnTo>
                  <a:lnTo>
                    <a:pt x="830110" y="266801"/>
                  </a:lnTo>
                  <a:lnTo>
                    <a:pt x="887323" y="230289"/>
                  </a:lnTo>
                  <a:close/>
                </a:path>
                <a:path w="1237615" h="800734">
                  <a:moveTo>
                    <a:pt x="903312" y="325666"/>
                  </a:moveTo>
                  <a:lnTo>
                    <a:pt x="872337" y="306552"/>
                  </a:lnTo>
                  <a:lnTo>
                    <a:pt x="814324" y="343674"/>
                  </a:lnTo>
                  <a:lnTo>
                    <a:pt x="844892" y="363093"/>
                  </a:lnTo>
                  <a:lnTo>
                    <a:pt x="903312" y="325666"/>
                  </a:lnTo>
                  <a:close/>
                </a:path>
                <a:path w="1237615" h="800734">
                  <a:moveTo>
                    <a:pt x="912126" y="161518"/>
                  </a:moveTo>
                  <a:lnTo>
                    <a:pt x="880237" y="143002"/>
                  </a:lnTo>
                  <a:lnTo>
                    <a:pt x="824141" y="178917"/>
                  </a:lnTo>
                  <a:lnTo>
                    <a:pt x="855624" y="197624"/>
                  </a:lnTo>
                  <a:lnTo>
                    <a:pt x="912126" y="161518"/>
                  </a:lnTo>
                  <a:close/>
                </a:path>
                <a:path w="1237615" h="800734">
                  <a:moveTo>
                    <a:pt x="929944" y="255778"/>
                  </a:moveTo>
                  <a:lnTo>
                    <a:pt x="898563" y="236969"/>
                  </a:lnTo>
                  <a:lnTo>
                    <a:pt x="841146" y="273685"/>
                  </a:lnTo>
                  <a:lnTo>
                    <a:pt x="872236" y="292696"/>
                  </a:lnTo>
                  <a:lnTo>
                    <a:pt x="929944" y="255778"/>
                  </a:lnTo>
                  <a:close/>
                </a:path>
                <a:path w="1237615" h="800734">
                  <a:moveTo>
                    <a:pt x="955459" y="186601"/>
                  </a:moveTo>
                  <a:lnTo>
                    <a:pt x="923569" y="168097"/>
                  </a:lnTo>
                  <a:lnTo>
                    <a:pt x="866863" y="204406"/>
                  </a:lnTo>
                  <a:lnTo>
                    <a:pt x="898359" y="223215"/>
                  </a:lnTo>
                  <a:lnTo>
                    <a:pt x="955459" y="186601"/>
                  </a:lnTo>
                  <a:close/>
                </a:path>
                <a:path w="1237615" h="800734">
                  <a:moveTo>
                    <a:pt x="959002" y="359854"/>
                  </a:moveTo>
                  <a:lnTo>
                    <a:pt x="914450" y="332447"/>
                  </a:lnTo>
                  <a:lnTo>
                    <a:pt x="577710" y="547979"/>
                  </a:lnTo>
                  <a:lnTo>
                    <a:pt x="624484" y="580948"/>
                  </a:lnTo>
                  <a:lnTo>
                    <a:pt x="959002" y="359854"/>
                  </a:lnTo>
                  <a:close/>
                </a:path>
                <a:path w="1237615" h="800734">
                  <a:moveTo>
                    <a:pt x="960310" y="24980"/>
                  </a:moveTo>
                  <a:lnTo>
                    <a:pt x="914654" y="0"/>
                  </a:lnTo>
                  <a:lnTo>
                    <a:pt x="857046" y="35598"/>
                  </a:lnTo>
                  <a:lnTo>
                    <a:pt x="903109" y="61595"/>
                  </a:lnTo>
                  <a:lnTo>
                    <a:pt x="960310" y="24980"/>
                  </a:lnTo>
                  <a:close/>
                </a:path>
                <a:path w="1237615" h="800734">
                  <a:moveTo>
                    <a:pt x="979754" y="118224"/>
                  </a:moveTo>
                  <a:lnTo>
                    <a:pt x="947356" y="100025"/>
                  </a:lnTo>
                  <a:lnTo>
                    <a:pt x="891362" y="135826"/>
                  </a:lnTo>
                  <a:lnTo>
                    <a:pt x="923264" y="154330"/>
                  </a:lnTo>
                  <a:lnTo>
                    <a:pt x="979754" y="118224"/>
                  </a:lnTo>
                  <a:close/>
                </a:path>
                <a:path w="1237615" h="800734">
                  <a:moveTo>
                    <a:pt x="998791" y="211785"/>
                  </a:moveTo>
                  <a:lnTo>
                    <a:pt x="966901" y="193281"/>
                  </a:lnTo>
                  <a:lnTo>
                    <a:pt x="909586" y="229882"/>
                  </a:lnTo>
                  <a:lnTo>
                    <a:pt x="940981" y="248704"/>
                  </a:lnTo>
                  <a:lnTo>
                    <a:pt x="998791" y="211785"/>
                  </a:lnTo>
                  <a:close/>
                </a:path>
                <a:path w="1237615" h="800734">
                  <a:moveTo>
                    <a:pt x="1023594" y="143002"/>
                  </a:moveTo>
                  <a:lnTo>
                    <a:pt x="991298" y="124802"/>
                  </a:lnTo>
                  <a:lnTo>
                    <a:pt x="934707" y="161010"/>
                  </a:lnTo>
                  <a:lnTo>
                    <a:pt x="966597" y="179514"/>
                  </a:lnTo>
                  <a:lnTo>
                    <a:pt x="1023594" y="143002"/>
                  </a:lnTo>
                  <a:close/>
                </a:path>
                <a:path w="1237615" h="800734">
                  <a:moveTo>
                    <a:pt x="1027950" y="314236"/>
                  </a:moveTo>
                  <a:lnTo>
                    <a:pt x="983907" y="288048"/>
                  </a:lnTo>
                  <a:lnTo>
                    <a:pt x="925385" y="325462"/>
                  </a:lnTo>
                  <a:lnTo>
                    <a:pt x="969733" y="352767"/>
                  </a:lnTo>
                  <a:lnTo>
                    <a:pt x="1027950" y="314236"/>
                  </a:lnTo>
                  <a:close/>
                </a:path>
                <a:path w="1237615" h="800734">
                  <a:moveTo>
                    <a:pt x="1042022" y="236867"/>
                  </a:moveTo>
                  <a:lnTo>
                    <a:pt x="1010132" y="218363"/>
                  </a:lnTo>
                  <a:lnTo>
                    <a:pt x="952322" y="255473"/>
                  </a:lnTo>
                  <a:lnTo>
                    <a:pt x="983703" y="274193"/>
                  </a:lnTo>
                  <a:lnTo>
                    <a:pt x="1042022" y="236867"/>
                  </a:lnTo>
                  <a:close/>
                </a:path>
                <a:path w="1237615" h="800734">
                  <a:moveTo>
                    <a:pt x="1051737" y="177901"/>
                  </a:moveTo>
                  <a:lnTo>
                    <a:pt x="1019340" y="159702"/>
                  </a:lnTo>
                  <a:lnTo>
                    <a:pt x="977938" y="186093"/>
                  </a:lnTo>
                  <a:lnTo>
                    <a:pt x="1009827" y="204597"/>
                  </a:lnTo>
                  <a:lnTo>
                    <a:pt x="1051737" y="177901"/>
                  </a:lnTo>
                  <a:close/>
                </a:path>
                <a:path w="1237615" h="800734">
                  <a:moveTo>
                    <a:pt x="1096899" y="268732"/>
                  </a:moveTo>
                  <a:lnTo>
                    <a:pt x="1053465" y="243547"/>
                  </a:lnTo>
                  <a:lnTo>
                    <a:pt x="994943" y="280962"/>
                  </a:lnTo>
                  <a:lnTo>
                    <a:pt x="1038783" y="307162"/>
                  </a:lnTo>
                  <a:lnTo>
                    <a:pt x="1096899" y="268732"/>
                  </a:lnTo>
                  <a:close/>
                </a:path>
                <a:path w="1237615" h="800734">
                  <a:moveTo>
                    <a:pt x="1165745" y="223215"/>
                  </a:moveTo>
                  <a:lnTo>
                    <a:pt x="1123022" y="199034"/>
                  </a:lnTo>
                  <a:lnTo>
                    <a:pt x="1064602" y="236461"/>
                  </a:lnTo>
                  <a:lnTo>
                    <a:pt x="1107732" y="261442"/>
                  </a:lnTo>
                  <a:lnTo>
                    <a:pt x="1165745" y="223215"/>
                  </a:lnTo>
                  <a:close/>
                </a:path>
                <a:path w="1237615" h="800734">
                  <a:moveTo>
                    <a:pt x="1237018" y="176085"/>
                  </a:moveTo>
                  <a:lnTo>
                    <a:pt x="1194904" y="153022"/>
                  </a:lnTo>
                  <a:lnTo>
                    <a:pt x="1134160" y="191858"/>
                  </a:lnTo>
                  <a:lnTo>
                    <a:pt x="1176782" y="215925"/>
                  </a:lnTo>
                  <a:lnTo>
                    <a:pt x="1237018" y="176085"/>
                  </a:lnTo>
                  <a:close/>
                </a:path>
              </a:pathLst>
            </a:custGeom>
            <a:solidFill>
              <a:srgbClr val="253237"/>
            </a:solidFill>
          </p:spPr>
          <p:txBody>
            <a:bodyPr wrap="square" lIns="0" tIns="0" rIns="0" bIns="0" rtlCol="0"/>
            <a:lstStyle/>
            <a:p>
              <a:endParaRPr/>
            </a:p>
          </p:txBody>
        </p:sp>
        <p:sp>
          <p:nvSpPr>
            <p:cNvPr id="90" name="object 90"/>
            <p:cNvSpPr/>
            <p:nvPr/>
          </p:nvSpPr>
          <p:spPr>
            <a:xfrm>
              <a:off x="8708187" y="6549440"/>
              <a:ext cx="929640" cy="598170"/>
            </a:xfrm>
            <a:custGeom>
              <a:avLst/>
              <a:gdLst/>
              <a:ahLst/>
              <a:cxnLst/>
              <a:rect l="l" t="t" r="r" b="b"/>
              <a:pathLst>
                <a:path w="929640" h="598170">
                  <a:moveTo>
                    <a:pt x="106413" y="377456"/>
                  </a:moveTo>
                  <a:lnTo>
                    <a:pt x="56095" y="341858"/>
                  </a:lnTo>
                  <a:lnTo>
                    <a:pt x="0" y="376555"/>
                  </a:lnTo>
                  <a:lnTo>
                    <a:pt x="50520" y="413270"/>
                  </a:lnTo>
                  <a:lnTo>
                    <a:pt x="106413" y="377456"/>
                  </a:lnTo>
                  <a:close/>
                </a:path>
                <a:path w="929640" h="598170">
                  <a:moveTo>
                    <a:pt x="172923" y="334987"/>
                  </a:moveTo>
                  <a:lnTo>
                    <a:pt x="123012" y="300596"/>
                  </a:lnTo>
                  <a:lnTo>
                    <a:pt x="66929" y="335191"/>
                  </a:lnTo>
                  <a:lnTo>
                    <a:pt x="117144" y="370687"/>
                  </a:lnTo>
                  <a:lnTo>
                    <a:pt x="172923" y="334987"/>
                  </a:lnTo>
                  <a:close/>
                </a:path>
                <a:path w="929640" h="598170">
                  <a:moveTo>
                    <a:pt x="233375" y="560425"/>
                  </a:moveTo>
                  <a:lnTo>
                    <a:pt x="204927" y="539788"/>
                  </a:lnTo>
                  <a:lnTo>
                    <a:pt x="146507" y="577113"/>
                  </a:lnTo>
                  <a:lnTo>
                    <a:pt x="174650" y="598055"/>
                  </a:lnTo>
                  <a:lnTo>
                    <a:pt x="233375" y="560425"/>
                  </a:lnTo>
                  <a:close/>
                </a:path>
                <a:path w="929640" h="598170">
                  <a:moveTo>
                    <a:pt x="239445" y="292404"/>
                  </a:moveTo>
                  <a:lnTo>
                    <a:pt x="189941" y="259232"/>
                  </a:lnTo>
                  <a:lnTo>
                    <a:pt x="133845" y="293814"/>
                  </a:lnTo>
                  <a:lnTo>
                    <a:pt x="183667" y="328104"/>
                  </a:lnTo>
                  <a:lnTo>
                    <a:pt x="239445" y="292404"/>
                  </a:lnTo>
                  <a:close/>
                </a:path>
                <a:path w="929640" h="598170">
                  <a:moveTo>
                    <a:pt x="302729" y="516128"/>
                  </a:moveTo>
                  <a:lnTo>
                    <a:pt x="273773" y="495693"/>
                  </a:lnTo>
                  <a:lnTo>
                    <a:pt x="215455" y="533019"/>
                  </a:lnTo>
                  <a:lnTo>
                    <a:pt x="244005" y="553643"/>
                  </a:lnTo>
                  <a:lnTo>
                    <a:pt x="302729" y="516128"/>
                  </a:lnTo>
                  <a:close/>
                </a:path>
                <a:path w="929640" h="598170">
                  <a:moveTo>
                    <a:pt x="305866" y="249821"/>
                  </a:moveTo>
                  <a:lnTo>
                    <a:pt x="256857" y="217957"/>
                  </a:lnTo>
                  <a:lnTo>
                    <a:pt x="200875" y="252552"/>
                  </a:lnTo>
                  <a:lnTo>
                    <a:pt x="250177" y="285521"/>
                  </a:lnTo>
                  <a:lnTo>
                    <a:pt x="305866" y="249821"/>
                  </a:lnTo>
                  <a:close/>
                </a:path>
                <a:path w="929640" h="598170">
                  <a:moveTo>
                    <a:pt x="371983" y="471830"/>
                  </a:moveTo>
                  <a:lnTo>
                    <a:pt x="342620" y="451599"/>
                  </a:lnTo>
                  <a:lnTo>
                    <a:pt x="284403" y="488924"/>
                  </a:lnTo>
                  <a:lnTo>
                    <a:pt x="313359" y="509346"/>
                  </a:lnTo>
                  <a:lnTo>
                    <a:pt x="371983" y="471830"/>
                  </a:lnTo>
                  <a:close/>
                </a:path>
                <a:path w="929640" h="598170">
                  <a:moveTo>
                    <a:pt x="372287" y="207340"/>
                  </a:moveTo>
                  <a:lnTo>
                    <a:pt x="323786" y="176593"/>
                  </a:lnTo>
                  <a:lnTo>
                    <a:pt x="267893" y="211086"/>
                  </a:lnTo>
                  <a:lnTo>
                    <a:pt x="316699" y="242951"/>
                  </a:lnTo>
                  <a:lnTo>
                    <a:pt x="372287" y="207340"/>
                  </a:lnTo>
                  <a:close/>
                </a:path>
                <a:path w="929640" h="598170">
                  <a:moveTo>
                    <a:pt x="438797" y="164858"/>
                  </a:moveTo>
                  <a:lnTo>
                    <a:pt x="390702" y="135331"/>
                  </a:lnTo>
                  <a:lnTo>
                    <a:pt x="334822" y="169722"/>
                  </a:lnTo>
                  <a:lnTo>
                    <a:pt x="383222" y="200367"/>
                  </a:lnTo>
                  <a:lnTo>
                    <a:pt x="438797" y="164858"/>
                  </a:lnTo>
                  <a:close/>
                </a:path>
                <a:path w="929640" h="598170">
                  <a:moveTo>
                    <a:pt x="441337" y="427431"/>
                  </a:moveTo>
                  <a:lnTo>
                    <a:pt x="411568" y="407504"/>
                  </a:lnTo>
                  <a:lnTo>
                    <a:pt x="353352" y="444715"/>
                  </a:lnTo>
                  <a:lnTo>
                    <a:pt x="382714" y="464947"/>
                  </a:lnTo>
                  <a:lnTo>
                    <a:pt x="441337" y="427431"/>
                  </a:lnTo>
                  <a:close/>
                </a:path>
                <a:path w="929640" h="598170">
                  <a:moveTo>
                    <a:pt x="505117" y="122389"/>
                  </a:moveTo>
                  <a:lnTo>
                    <a:pt x="457631" y="93967"/>
                  </a:lnTo>
                  <a:lnTo>
                    <a:pt x="401840" y="128358"/>
                  </a:lnTo>
                  <a:lnTo>
                    <a:pt x="449732" y="157784"/>
                  </a:lnTo>
                  <a:lnTo>
                    <a:pt x="505117" y="122389"/>
                  </a:lnTo>
                  <a:close/>
                </a:path>
                <a:path w="929640" h="598170">
                  <a:moveTo>
                    <a:pt x="510679" y="383019"/>
                  </a:moveTo>
                  <a:lnTo>
                    <a:pt x="480517" y="363397"/>
                  </a:lnTo>
                  <a:lnTo>
                    <a:pt x="422300" y="400621"/>
                  </a:lnTo>
                  <a:lnTo>
                    <a:pt x="452069" y="420547"/>
                  </a:lnTo>
                  <a:lnTo>
                    <a:pt x="510679" y="383019"/>
                  </a:lnTo>
                  <a:close/>
                </a:path>
                <a:path w="929640" h="598170">
                  <a:moveTo>
                    <a:pt x="571538" y="79908"/>
                  </a:moveTo>
                  <a:lnTo>
                    <a:pt x="524662" y="52603"/>
                  </a:lnTo>
                  <a:lnTo>
                    <a:pt x="468871" y="86982"/>
                  </a:lnTo>
                  <a:lnTo>
                    <a:pt x="516153" y="115303"/>
                  </a:lnTo>
                  <a:lnTo>
                    <a:pt x="571538" y="79908"/>
                  </a:lnTo>
                  <a:close/>
                </a:path>
                <a:path w="929640" h="598170">
                  <a:moveTo>
                    <a:pt x="579932" y="338721"/>
                  </a:moveTo>
                  <a:lnTo>
                    <a:pt x="549363" y="319303"/>
                  </a:lnTo>
                  <a:lnTo>
                    <a:pt x="491350" y="356527"/>
                  </a:lnTo>
                  <a:lnTo>
                    <a:pt x="521512" y="376148"/>
                  </a:lnTo>
                  <a:lnTo>
                    <a:pt x="579932" y="338721"/>
                  </a:lnTo>
                  <a:close/>
                </a:path>
                <a:path w="929640" h="598170">
                  <a:moveTo>
                    <a:pt x="637946" y="37426"/>
                  </a:moveTo>
                  <a:lnTo>
                    <a:pt x="591578" y="11226"/>
                  </a:lnTo>
                  <a:lnTo>
                    <a:pt x="535889" y="45618"/>
                  </a:lnTo>
                  <a:lnTo>
                    <a:pt x="582676" y="72720"/>
                  </a:lnTo>
                  <a:lnTo>
                    <a:pt x="637946" y="37426"/>
                  </a:lnTo>
                  <a:close/>
                </a:path>
                <a:path w="929640" h="598170">
                  <a:moveTo>
                    <a:pt x="649287" y="294322"/>
                  </a:moveTo>
                  <a:lnTo>
                    <a:pt x="618312" y="275209"/>
                  </a:lnTo>
                  <a:lnTo>
                    <a:pt x="560298" y="312331"/>
                  </a:lnTo>
                  <a:lnTo>
                    <a:pt x="590867" y="331749"/>
                  </a:lnTo>
                  <a:lnTo>
                    <a:pt x="649287" y="294322"/>
                  </a:lnTo>
                  <a:close/>
                </a:path>
                <a:path w="929640" h="598170">
                  <a:moveTo>
                    <a:pt x="681786" y="62103"/>
                  </a:moveTo>
                  <a:lnTo>
                    <a:pt x="649490" y="43903"/>
                  </a:lnTo>
                  <a:lnTo>
                    <a:pt x="594004" y="79400"/>
                  </a:lnTo>
                  <a:lnTo>
                    <a:pt x="626008" y="97904"/>
                  </a:lnTo>
                  <a:lnTo>
                    <a:pt x="681786" y="62103"/>
                  </a:lnTo>
                  <a:close/>
                </a:path>
                <a:path w="929640" h="598170">
                  <a:moveTo>
                    <a:pt x="718642" y="249923"/>
                  </a:moveTo>
                  <a:lnTo>
                    <a:pt x="687260" y="231114"/>
                  </a:lnTo>
                  <a:lnTo>
                    <a:pt x="629246" y="268224"/>
                  </a:lnTo>
                  <a:lnTo>
                    <a:pt x="660323" y="287350"/>
                  </a:lnTo>
                  <a:lnTo>
                    <a:pt x="718642" y="249923"/>
                  </a:lnTo>
                  <a:close/>
                </a:path>
                <a:path w="929640" h="598170">
                  <a:moveTo>
                    <a:pt x="750836" y="17907"/>
                  </a:moveTo>
                  <a:lnTo>
                    <a:pt x="718032" y="0"/>
                  </a:lnTo>
                  <a:lnTo>
                    <a:pt x="660628" y="36715"/>
                  </a:lnTo>
                  <a:lnTo>
                    <a:pt x="693026" y="55029"/>
                  </a:lnTo>
                  <a:lnTo>
                    <a:pt x="750836" y="17907"/>
                  </a:lnTo>
                  <a:close/>
                </a:path>
                <a:path w="929640" h="598170">
                  <a:moveTo>
                    <a:pt x="795489" y="42278"/>
                  </a:moveTo>
                  <a:lnTo>
                    <a:pt x="762584" y="24384"/>
                  </a:lnTo>
                  <a:lnTo>
                    <a:pt x="704570" y="61493"/>
                  </a:lnTo>
                  <a:lnTo>
                    <a:pt x="736866" y="79705"/>
                  </a:lnTo>
                  <a:lnTo>
                    <a:pt x="795489" y="42278"/>
                  </a:lnTo>
                  <a:close/>
                </a:path>
                <a:path w="929640" h="598170">
                  <a:moveTo>
                    <a:pt x="840041" y="66560"/>
                  </a:moveTo>
                  <a:lnTo>
                    <a:pt x="807237" y="48653"/>
                  </a:lnTo>
                  <a:lnTo>
                    <a:pt x="748411" y="86283"/>
                  </a:lnTo>
                  <a:lnTo>
                    <a:pt x="780808" y="104482"/>
                  </a:lnTo>
                  <a:lnTo>
                    <a:pt x="840041" y="66560"/>
                  </a:lnTo>
                  <a:close/>
                </a:path>
                <a:path w="929640" h="598170">
                  <a:moveTo>
                    <a:pt x="884580" y="90932"/>
                  </a:moveTo>
                  <a:lnTo>
                    <a:pt x="851776" y="73025"/>
                  </a:lnTo>
                  <a:lnTo>
                    <a:pt x="776554" y="122288"/>
                  </a:lnTo>
                  <a:lnTo>
                    <a:pt x="808850" y="140487"/>
                  </a:lnTo>
                  <a:lnTo>
                    <a:pt x="884580" y="90932"/>
                  </a:lnTo>
                  <a:close/>
                </a:path>
                <a:path w="929640" h="598170">
                  <a:moveTo>
                    <a:pt x="929132" y="115303"/>
                  </a:moveTo>
                  <a:lnTo>
                    <a:pt x="896327" y="97307"/>
                  </a:lnTo>
                  <a:lnTo>
                    <a:pt x="771994" y="178625"/>
                  </a:lnTo>
                  <a:lnTo>
                    <a:pt x="804291" y="196824"/>
                  </a:lnTo>
                  <a:lnTo>
                    <a:pt x="929132" y="115303"/>
                  </a:lnTo>
                  <a:close/>
                </a:path>
              </a:pathLst>
            </a:custGeom>
            <a:solidFill>
              <a:srgbClr val="253237"/>
            </a:solidFill>
          </p:spPr>
          <p:txBody>
            <a:bodyPr wrap="square" lIns="0" tIns="0" rIns="0" bIns="0" rtlCol="0"/>
            <a:lstStyle/>
            <a:p>
              <a:endParaRPr/>
            </a:p>
          </p:txBody>
        </p:sp>
        <p:sp>
          <p:nvSpPr>
            <p:cNvPr id="91" name="object 91"/>
            <p:cNvSpPr/>
            <p:nvPr/>
          </p:nvSpPr>
          <p:spPr>
            <a:xfrm>
              <a:off x="8254817" y="5520737"/>
              <a:ext cx="1880870" cy="2192655"/>
            </a:xfrm>
            <a:custGeom>
              <a:avLst/>
              <a:gdLst/>
              <a:ahLst/>
              <a:cxnLst/>
              <a:rect l="l" t="t" r="r" b="b"/>
              <a:pathLst>
                <a:path w="1880870" h="2192654">
                  <a:moveTo>
                    <a:pt x="357093" y="1788269"/>
                  </a:moveTo>
                  <a:lnTo>
                    <a:pt x="95170" y="1954645"/>
                  </a:lnTo>
                  <a:lnTo>
                    <a:pt x="95170" y="2054572"/>
                  </a:lnTo>
                </a:path>
                <a:path w="1880870" h="2192654">
                  <a:moveTo>
                    <a:pt x="0" y="2092601"/>
                  </a:moveTo>
                  <a:lnTo>
                    <a:pt x="199959" y="2092601"/>
                  </a:lnTo>
                </a:path>
                <a:path w="1880870" h="2192654">
                  <a:moveTo>
                    <a:pt x="0" y="2125876"/>
                  </a:moveTo>
                  <a:lnTo>
                    <a:pt x="199959" y="2125876"/>
                  </a:lnTo>
                </a:path>
                <a:path w="1880870" h="2192654">
                  <a:moveTo>
                    <a:pt x="0" y="2159152"/>
                  </a:moveTo>
                  <a:lnTo>
                    <a:pt x="199959" y="2159152"/>
                  </a:lnTo>
                </a:path>
                <a:path w="1880870" h="2192654">
                  <a:moveTo>
                    <a:pt x="0" y="2192528"/>
                  </a:moveTo>
                  <a:lnTo>
                    <a:pt x="199959" y="2192528"/>
                  </a:lnTo>
                </a:path>
                <a:path w="1880870" h="2192654">
                  <a:moveTo>
                    <a:pt x="961731" y="0"/>
                  </a:moveTo>
                  <a:lnTo>
                    <a:pt x="1161691" y="0"/>
                  </a:lnTo>
                </a:path>
                <a:path w="1880870" h="2192654">
                  <a:moveTo>
                    <a:pt x="961731" y="33275"/>
                  </a:moveTo>
                  <a:lnTo>
                    <a:pt x="1161691" y="33275"/>
                  </a:lnTo>
                </a:path>
                <a:path w="1880870" h="2192654">
                  <a:moveTo>
                    <a:pt x="961731" y="66550"/>
                  </a:moveTo>
                  <a:lnTo>
                    <a:pt x="1161691" y="66550"/>
                  </a:lnTo>
                </a:path>
                <a:path w="1880870" h="2192654">
                  <a:moveTo>
                    <a:pt x="961731" y="99825"/>
                  </a:moveTo>
                  <a:lnTo>
                    <a:pt x="1161691" y="99825"/>
                  </a:lnTo>
                </a:path>
                <a:path w="1880870" h="2192654">
                  <a:moveTo>
                    <a:pt x="1066419" y="542114"/>
                  </a:moveTo>
                  <a:lnTo>
                    <a:pt x="1066419" y="152115"/>
                  </a:lnTo>
                </a:path>
                <a:path w="1880870" h="2192654">
                  <a:moveTo>
                    <a:pt x="1599680" y="1208024"/>
                  </a:moveTo>
                  <a:lnTo>
                    <a:pt x="1766330" y="1084329"/>
                  </a:lnTo>
                  <a:lnTo>
                    <a:pt x="1880637" y="1084329"/>
                  </a:lnTo>
                </a:path>
              </a:pathLst>
            </a:custGeom>
            <a:ln w="10119">
              <a:solidFill>
                <a:srgbClr val="253237"/>
              </a:solidFill>
            </a:ln>
          </p:spPr>
          <p:txBody>
            <a:bodyPr wrap="square" lIns="0" tIns="0" rIns="0" bIns="0" rtlCol="0"/>
            <a:lstStyle/>
            <a:p>
              <a:endParaRPr/>
            </a:p>
          </p:txBody>
        </p:sp>
        <p:pic>
          <p:nvPicPr>
            <p:cNvPr id="92" name="object 92"/>
            <p:cNvPicPr/>
            <p:nvPr/>
          </p:nvPicPr>
          <p:blipFill>
            <a:blip r:embed="rId2" cstate="print"/>
            <a:stretch>
              <a:fillRect/>
            </a:stretch>
          </p:blipFill>
          <p:spPr>
            <a:xfrm>
              <a:off x="6863248" y="7215631"/>
              <a:ext cx="4567120" cy="2719525"/>
            </a:xfrm>
            <a:prstGeom prst="rect">
              <a:avLst/>
            </a:prstGeom>
          </p:spPr>
        </p:pic>
      </p:grpSp>
      <p:grpSp>
        <p:nvGrpSpPr>
          <p:cNvPr id="93" name="object 93"/>
          <p:cNvGrpSpPr/>
          <p:nvPr/>
        </p:nvGrpSpPr>
        <p:grpSpPr>
          <a:xfrm>
            <a:off x="2439458" y="6211299"/>
            <a:ext cx="3924300" cy="3308350"/>
            <a:chOff x="2439458" y="6211299"/>
            <a:chExt cx="3924300" cy="3308350"/>
          </a:xfrm>
        </p:grpSpPr>
        <p:sp>
          <p:nvSpPr>
            <p:cNvPr id="94" name="object 94"/>
            <p:cNvSpPr/>
            <p:nvPr/>
          </p:nvSpPr>
          <p:spPr>
            <a:xfrm>
              <a:off x="2506858" y="6211299"/>
              <a:ext cx="2868930" cy="1871345"/>
            </a:xfrm>
            <a:custGeom>
              <a:avLst/>
              <a:gdLst/>
              <a:ahLst/>
              <a:cxnLst/>
              <a:rect l="l" t="t" r="r" b="b"/>
              <a:pathLst>
                <a:path w="2868929" h="1871345">
                  <a:moveTo>
                    <a:pt x="6717" y="1871227"/>
                  </a:moveTo>
                  <a:lnTo>
                    <a:pt x="2868582" y="1270002"/>
                  </a:lnTo>
                  <a:lnTo>
                    <a:pt x="2780137" y="1055346"/>
                  </a:lnTo>
                  <a:lnTo>
                    <a:pt x="2495451" y="591752"/>
                  </a:lnTo>
                  <a:lnTo>
                    <a:pt x="1985500" y="149783"/>
                  </a:lnTo>
                  <a:lnTo>
                    <a:pt x="1221257" y="0"/>
                  </a:lnTo>
                  <a:lnTo>
                    <a:pt x="442017" y="348970"/>
                  </a:lnTo>
                  <a:lnTo>
                    <a:pt x="90015" y="985917"/>
                  </a:lnTo>
                  <a:lnTo>
                    <a:pt x="0" y="1597712"/>
                  </a:lnTo>
                  <a:lnTo>
                    <a:pt x="6717" y="1871227"/>
                  </a:lnTo>
                  <a:close/>
                </a:path>
              </a:pathLst>
            </a:custGeom>
            <a:solidFill>
              <a:srgbClr val="69C8EF"/>
            </a:solidFill>
          </p:spPr>
          <p:txBody>
            <a:bodyPr wrap="square" lIns="0" tIns="0" rIns="0" bIns="0" rtlCol="0"/>
            <a:lstStyle/>
            <a:p>
              <a:endParaRPr/>
            </a:p>
          </p:txBody>
        </p:sp>
        <p:pic>
          <p:nvPicPr>
            <p:cNvPr id="95" name="object 95"/>
            <p:cNvPicPr/>
            <p:nvPr/>
          </p:nvPicPr>
          <p:blipFill>
            <a:blip r:embed="rId3" cstate="print"/>
            <a:stretch>
              <a:fillRect/>
            </a:stretch>
          </p:blipFill>
          <p:spPr>
            <a:xfrm>
              <a:off x="2439458" y="6336840"/>
              <a:ext cx="3924299" cy="3182338"/>
            </a:xfrm>
            <a:prstGeom prst="rect">
              <a:avLst/>
            </a:prstGeom>
          </p:spPr>
        </p:pic>
      </p:grpSp>
      <p:sp>
        <p:nvSpPr>
          <p:cNvPr id="8" name="object 8"/>
          <p:cNvSpPr txBox="1">
            <a:spLocks noGrp="1"/>
          </p:cNvSpPr>
          <p:nvPr>
            <p:ph type="title"/>
          </p:nvPr>
        </p:nvSpPr>
        <p:spPr>
          <a:xfrm>
            <a:off x="2541271" y="185656"/>
            <a:ext cx="13037185" cy="1601079"/>
          </a:xfrm>
          <a:prstGeom prst="rect">
            <a:avLst/>
          </a:prstGeom>
        </p:spPr>
        <p:txBody>
          <a:bodyPr vert="horz" wrap="square" lIns="0" tIns="15875" rIns="0" bIns="0" rtlCol="0">
            <a:spAutoFit/>
          </a:bodyPr>
          <a:lstStyle/>
          <a:p>
            <a:pPr marL="12700">
              <a:lnSpc>
                <a:spcPct val="100000"/>
              </a:lnSpc>
              <a:spcBef>
                <a:spcPts val="125"/>
              </a:spcBef>
            </a:pPr>
            <a:r>
              <a:rPr sz="5150" b="1" dirty="0">
                <a:solidFill>
                  <a:srgbClr val="000000"/>
                </a:solidFill>
                <a:latin typeface="+mj-lt"/>
              </a:rPr>
              <a:t>KNOWLEDGE REQUIRED TO DEVELOP THIS APPLICATION</a:t>
            </a:r>
            <a:endParaRPr sz="5150" b="1" dirty="0">
              <a:latin typeface="+mj-lt"/>
            </a:endParaRPr>
          </a:p>
        </p:txBody>
      </p:sp>
      <p:sp>
        <p:nvSpPr>
          <p:cNvPr id="11" name="object 11"/>
          <p:cNvSpPr txBox="1"/>
          <p:nvPr/>
        </p:nvSpPr>
        <p:spPr>
          <a:xfrm>
            <a:off x="2621027" y="1946230"/>
            <a:ext cx="12157075" cy="4658327"/>
          </a:xfrm>
          <a:prstGeom prst="rect">
            <a:avLst/>
          </a:prstGeom>
        </p:spPr>
        <p:txBody>
          <a:bodyPr vert="horz" wrap="square" lIns="0" tIns="15875" rIns="0" bIns="0" rtlCol="0">
            <a:spAutoFit/>
          </a:bodyPr>
          <a:lstStyle/>
          <a:p>
            <a:pPr marL="426720" indent="-414655">
              <a:lnSpc>
                <a:spcPts val="4850"/>
              </a:lnSpc>
              <a:spcBef>
                <a:spcPts val="125"/>
              </a:spcBef>
              <a:buClr>
                <a:srgbClr val="606060"/>
              </a:buClr>
              <a:buAutoNum type="arabicPeriod"/>
              <a:tabLst>
                <a:tab pos="427355" algn="l"/>
              </a:tabLst>
            </a:pPr>
            <a:r>
              <a:rPr sz="4400" dirty="0">
                <a:solidFill>
                  <a:srgbClr val="585858"/>
                </a:solidFill>
                <a:cs typeface="Tahoma"/>
              </a:rPr>
              <a:t>Contr</a:t>
            </a:r>
            <a:r>
              <a:rPr sz="4400" dirty="0">
                <a:solidFill>
                  <a:srgbClr val="606060"/>
                </a:solidFill>
                <a:cs typeface="Tahoma"/>
              </a:rPr>
              <a:t>o</a:t>
            </a:r>
            <a:r>
              <a:rPr sz="4400" dirty="0">
                <a:solidFill>
                  <a:srgbClr val="585858"/>
                </a:solidFill>
                <a:cs typeface="Tahoma"/>
              </a:rPr>
              <a:t>l </a:t>
            </a:r>
            <a:r>
              <a:rPr sz="4400" dirty="0">
                <a:solidFill>
                  <a:srgbClr val="606060"/>
                </a:solidFill>
                <a:cs typeface="Tahoma"/>
              </a:rPr>
              <a:t>S</a:t>
            </a:r>
            <a:r>
              <a:rPr sz="4400" dirty="0">
                <a:solidFill>
                  <a:srgbClr val="585858"/>
                </a:solidFill>
                <a:cs typeface="Tahoma"/>
              </a:rPr>
              <a:t>tat</a:t>
            </a:r>
            <a:r>
              <a:rPr sz="4400" dirty="0">
                <a:solidFill>
                  <a:srgbClr val="606060"/>
                </a:solidFill>
                <a:cs typeface="Tahoma"/>
              </a:rPr>
              <a:t>e</a:t>
            </a:r>
            <a:r>
              <a:rPr sz="4400" dirty="0">
                <a:solidFill>
                  <a:srgbClr val="585858"/>
                </a:solidFill>
                <a:cs typeface="Tahoma"/>
              </a:rPr>
              <a:t>m</a:t>
            </a:r>
            <a:r>
              <a:rPr sz="4400" dirty="0">
                <a:solidFill>
                  <a:srgbClr val="606060"/>
                </a:solidFill>
                <a:cs typeface="Tahoma"/>
              </a:rPr>
              <a:t>e</a:t>
            </a:r>
            <a:r>
              <a:rPr sz="4400" dirty="0">
                <a:solidFill>
                  <a:srgbClr val="585858"/>
                </a:solidFill>
                <a:cs typeface="Tahoma"/>
              </a:rPr>
              <a:t>nts (i</a:t>
            </a:r>
            <a:r>
              <a:rPr sz="4400" dirty="0">
                <a:solidFill>
                  <a:srgbClr val="606060"/>
                </a:solidFill>
                <a:cs typeface="Tahoma"/>
              </a:rPr>
              <a:t>f, </a:t>
            </a:r>
            <a:r>
              <a:rPr sz="4400" dirty="0">
                <a:solidFill>
                  <a:srgbClr val="585858"/>
                </a:solidFill>
                <a:cs typeface="Tahoma"/>
              </a:rPr>
              <a:t>i</a:t>
            </a:r>
            <a:r>
              <a:rPr sz="4400" dirty="0">
                <a:solidFill>
                  <a:srgbClr val="606060"/>
                </a:solidFill>
                <a:cs typeface="Tahoma"/>
              </a:rPr>
              <a:t>f-</a:t>
            </a:r>
            <a:r>
              <a:rPr sz="4400" dirty="0">
                <a:solidFill>
                  <a:srgbClr val="585858"/>
                </a:solidFill>
                <a:cs typeface="Tahoma"/>
              </a:rPr>
              <a:t>e</a:t>
            </a:r>
            <a:r>
              <a:rPr sz="4400" dirty="0">
                <a:solidFill>
                  <a:srgbClr val="606060"/>
                </a:solidFill>
                <a:cs typeface="Tahoma"/>
              </a:rPr>
              <a:t>ls</a:t>
            </a:r>
            <a:r>
              <a:rPr sz="4400" dirty="0">
                <a:solidFill>
                  <a:srgbClr val="585858"/>
                </a:solidFill>
                <a:cs typeface="Tahoma"/>
              </a:rPr>
              <a:t>e</a:t>
            </a:r>
            <a:r>
              <a:rPr sz="4400" dirty="0">
                <a:solidFill>
                  <a:srgbClr val="606060"/>
                </a:solidFill>
                <a:cs typeface="Tahoma"/>
              </a:rPr>
              <a:t>, s</a:t>
            </a:r>
            <a:r>
              <a:rPr sz="4400" dirty="0">
                <a:solidFill>
                  <a:srgbClr val="585858"/>
                </a:solidFill>
                <a:cs typeface="Tahoma"/>
              </a:rPr>
              <a:t>w</a:t>
            </a:r>
            <a:r>
              <a:rPr sz="4400" dirty="0">
                <a:solidFill>
                  <a:srgbClr val="606060"/>
                </a:solidFill>
                <a:cs typeface="Tahoma"/>
              </a:rPr>
              <a:t>i</a:t>
            </a:r>
            <a:r>
              <a:rPr sz="4400" dirty="0">
                <a:solidFill>
                  <a:srgbClr val="585858"/>
                </a:solidFill>
                <a:cs typeface="Tahoma"/>
              </a:rPr>
              <a:t>tch)</a:t>
            </a:r>
            <a:endParaRPr sz="4400" dirty="0">
              <a:cs typeface="Tahoma"/>
            </a:endParaRPr>
          </a:p>
          <a:p>
            <a:pPr marL="520065" indent="-508000">
              <a:lnSpc>
                <a:spcPts val="4425"/>
              </a:lnSpc>
              <a:buAutoNum type="arabicPeriod"/>
              <a:tabLst>
                <a:tab pos="520700" algn="l"/>
              </a:tabLst>
            </a:pPr>
            <a:r>
              <a:rPr sz="4400" dirty="0">
                <a:solidFill>
                  <a:srgbClr val="606060"/>
                </a:solidFill>
                <a:cs typeface="Tahoma"/>
              </a:rPr>
              <a:t>Loo</a:t>
            </a:r>
            <a:r>
              <a:rPr sz="4400" dirty="0">
                <a:solidFill>
                  <a:srgbClr val="585858"/>
                </a:solidFill>
                <a:cs typeface="Tahoma"/>
              </a:rPr>
              <a:t>p </a:t>
            </a:r>
            <a:r>
              <a:rPr sz="4400" dirty="0">
                <a:solidFill>
                  <a:srgbClr val="606060"/>
                </a:solidFill>
                <a:cs typeface="Tahoma"/>
              </a:rPr>
              <a:t>S</a:t>
            </a:r>
            <a:r>
              <a:rPr sz="4400" dirty="0">
                <a:solidFill>
                  <a:srgbClr val="585858"/>
                </a:solidFill>
                <a:cs typeface="Tahoma"/>
              </a:rPr>
              <a:t>tat</a:t>
            </a:r>
            <a:r>
              <a:rPr sz="4400" dirty="0">
                <a:solidFill>
                  <a:srgbClr val="606060"/>
                </a:solidFill>
                <a:cs typeface="Tahoma"/>
              </a:rPr>
              <a:t>em</a:t>
            </a:r>
            <a:r>
              <a:rPr sz="4400" dirty="0">
                <a:solidFill>
                  <a:srgbClr val="585858"/>
                </a:solidFill>
                <a:cs typeface="Tahoma"/>
              </a:rPr>
              <a:t>e</a:t>
            </a:r>
            <a:r>
              <a:rPr sz="4400" dirty="0">
                <a:solidFill>
                  <a:srgbClr val="606060"/>
                </a:solidFill>
                <a:cs typeface="Tahoma"/>
              </a:rPr>
              <a:t>n</a:t>
            </a:r>
            <a:r>
              <a:rPr sz="4400" dirty="0">
                <a:solidFill>
                  <a:srgbClr val="585858"/>
                </a:solidFill>
                <a:cs typeface="Tahoma"/>
              </a:rPr>
              <a:t>t</a:t>
            </a:r>
            <a:r>
              <a:rPr sz="4400" dirty="0">
                <a:solidFill>
                  <a:srgbClr val="606060"/>
                </a:solidFill>
                <a:cs typeface="Tahoma"/>
              </a:rPr>
              <a:t>s (w</a:t>
            </a:r>
            <a:r>
              <a:rPr sz="4400" dirty="0">
                <a:solidFill>
                  <a:srgbClr val="585858"/>
                </a:solidFill>
                <a:cs typeface="Tahoma"/>
              </a:rPr>
              <a:t>h</a:t>
            </a:r>
            <a:r>
              <a:rPr sz="4400" dirty="0">
                <a:solidFill>
                  <a:srgbClr val="606060"/>
                </a:solidFill>
                <a:cs typeface="Tahoma"/>
              </a:rPr>
              <a:t>ile/d</a:t>
            </a:r>
            <a:r>
              <a:rPr sz="4400" dirty="0">
                <a:solidFill>
                  <a:srgbClr val="585858"/>
                </a:solidFill>
                <a:cs typeface="Tahoma"/>
              </a:rPr>
              <a:t>o w</a:t>
            </a:r>
            <a:r>
              <a:rPr sz="4400" dirty="0">
                <a:solidFill>
                  <a:srgbClr val="606060"/>
                </a:solidFill>
                <a:cs typeface="Tahoma"/>
              </a:rPr>
              <a:t>hi</a:t>
            </a:r>
            <a:r>
              <a:rPr sz="4400" dirty="0">
                <a:solidFill>
                  <a:srgbClr val="585858"/>
                </a:solidFill>
                <a:cs typeface="Tahoma"/>
              </a:rPr>
              <a:t>l</a:t>
            </a:r>
            <a:r>
              <a:rPr sz="4400" dirty="0">
                <a:solidFill>
                  <a:srgbClr val="606060"/>
                </a:solidFill>
                <a:cs typeface="Tahoma"/>
              </a:rPr>
              <a:t>e, fo</a:t>
            </a:r>
            <a:r>
              <a:rPr sz="4400" dirty="0">
                <a:solidFill>
                  <a:srgbClr val="585858"/>
                </a:solidFill>
                <a:cs typeface="Tahoma"/>
              </a:rPr>
              <a:t>r)</a:t>
            </a:r>
            <a:endParaRPr sz="4400" dirty="0">
              <a:cs typeface="Tahoma"/>
            </a:endParaRPr>
          </a:p>
          <a:p>
            <a:pPr marL="515620" indent="-503555">
              <a:lnSpc>
                <a:spcPts val="4425"/>
              </a:lnSpc>
              <a:buAutoNum type="arabicPeriod"/>
              <a:tabLst>
                <a:tab pos="516255" algn="l"/>
              </a:tabLst>
            </a:pPr>
            <a:r>
              <a:rPr sz="4400" dirty="0">
                <a:solidFill>
                  <a:srgbClr val="606060"/>
                </a:solidFill>
                <a:cs typeface="Tahoma"/>
              </a:rPr>
              <a:t>Arr</a:t>
            </a:r>
            <a:r>
              <a:rPr sz="4400" dirty="0">
                <a:solidFill>
                  <a:srgbClr val="585858"/>
                </a:solidFill>
                <a:cs typeface="Tahoma"/>
              </a:rPr>
              <a:t>ays (1D</a:t>
            </a:r>
            <a:r>
              <a:rPr sz="4400" dirty="0">
                <a:solidFill>
                  <a:srgbClr val="606060"/>
                </a:solidFill>
                <a:cs typeface="Tahoma"/>
              </a:rPr>
              <a:t>/2D-arrays)</a:t>
            </a:r>
            <a:endParaRPr sz="4400" dirty="0">
              <a:cs typeface="Tahoma"/>
            </a:endParaRPr>
          </a:p>
          <a:p>
            <a:pPr marL="527685" indent="-515620">
              <a:lnSpc>
                <a:spcPts val="4425"/>
              </a:lnSpc>
              <a:buClr>
                <a:srgbClr val="585858"/>
              </a:buClr>
              <a:buAutoNum type="arabicPeriod"/>
              <a:tabLst>
                <a:tab pos="528320" algn="l"/>
              </a:tabLst>
            </a:pPr>
            <a:r>
              <a:rPr sz="4400" dirty="0">
                <a:solidFill>
                  <a:srgbClr val="606060"/>
                </a:solidFill>
                <a:cs typeface="Tahoma"/>
              </a:rPr>
              <a:t>Str</a:t>
            </a:r>
            <a:r>
              <a:rPr sz="4400" dirty="0">
                <a:solidFill>
                  <a:srgbClr val="585858"/>
                </a:solidFill>
                <a:cs typeface="Tahoma"/>
              </a:rPr>
              <a:t>ings </a:t>
            </a:r>
            <a:r>
              <a:rPr sz="4400" dirty="0">
                <a:solidFill>
                  <a:srgbClr val="606060"/>
                </a:solidFill>
                <a:cs typeface="Tahoma"/>
              </a:rPr>
              <a:t>(</a:t>
            </a:r>
            <a:r>
              <a:rPr sz="4400" dirty="0">
                <a:solidFill>
                  <a:srgbClr val="585858"/>
                </a:solidFill>
                <a:cs typeface="Tahoma"/>
              </a:rPr>
              <a:t>St</a:t>
            </a:r>
            <a:r>
              <a:rPr sz="4400" dirty="0">
                <a:solidFill>
                  <a:srgbClr val="606060"/>
                </a:solidFill>
                <a:cs typeface="Tahoma"/>
              </a:rPr>
              <a:t>r</a:t>
            </a:r>
            <a:r>
              <a:rPr sz="4400" dirty="0">
                <a:solidFill>
                  <a:srgbClr val="585858"/>
                </a:solidFill>
                <a:cs typeface="Tahoma"/>
              </a:rPr>
              <a:t>ings </a:t>
            </a:r>
            <a:r>
              <a:rPr sz="4400" dirty="0">
                <a:solidFill>
                  <a:srgbClr val="606060"/>
                </a:solidFill>
                <a:cs typeface="Tahoma"/>
              </a:rPr>
              <a:t>and T</a:t>
            </a:r>
            <a:r>
              <a:rPr sz="4400" dirty="0">
                <a:solidFill>
                  <a:srgbClr val="585858"/>
                </a:solidFill>
                <a:cs typeface="Tahoma"/>
              </a:rPr>
              <a:t>abl</a:t>
            </a:r>
            <a:r>
              <a:rPr sz="4400" dirty="0">
                <a:solidFill>
                  <a:srgbClr val="606060"/>
                </a:solidFill>
                <a:cs typeface="Tahoma"/>
              </a:rPr>
              <a:t>e o</a:t>
            </a:r>
            <a:r>
              <a:rPr sz="4400" dirty="0">
                <a:solidFill>
                  <a:srgbClr val="585858"/>
                </a:solidFill>
                <a:cs typeface="Tahoma"/>
              </a:rPr>
              <a:t>f </a:t>
            </a:r>
            <a:r>
              <a:rPr sz="4400" dirty="0">
                <a:solidFill>
                  <a:srgbClr val="606060"/>
                </a:solidFill>
                <a:cs typeface="Tahoma"/>
              </a:rPr>
              <a:t>s</a:t>
            </a:r>
            <a:r>
              <a:rPr sz="4400" dirty="0">
                <a:solidFill>
                  <a:srgbClr val="585858"/>
                </a:solidFill>
                <a:cs typeface="Tahoma"/>
              </a:rPr>
              <a:t>tr</a:t>
            </a:r>
            <a:r>
              <a:rPr sz="4400" dirty="0">
                <a:solidFill>
                  <a:srgbClr val="606060"/>
                </a:solidFill>
                <a:cs typeface="Tahoma"/>
              </a:rPr>
              <a:t>i</a:t>
            </a:r>
            <a:r>
              <a:rPr sz="4400" dirty="0">
                <a:solidFill>
                  <a:srgbClr val="585858"/>
                </a:solidFill>
                <a:cs typeface="Tahoma"/>
              </a:rPr>
              <a:t>ng</a:t>
            </a:r>
            <a:r>
              <a:rPr sz="4400" dirty="0">
                <a:solidFill>
                  <a:srgbClr val="606060"/>
                </a:solidFill>
                <a:cs typeface="Tahoma"/>
              </a:rPr>
              <a:t>s) and </a:t>
            </a:r>
            <a:r>
              <a:rPr sz="4400" dirty="0">
                <a:solidFill>
                  <a:srgbClr val="585858"/>
                </a:solidFill>
                <a:cs typeface="Tahoma"/>
              </a:rPr>
              <a:t>its funct</a:t>
            </a:r>
            <a:r>
              <a:rPr sz="4400" dirty="0">
                <a:solidFill>
                  <a:srgbClr val="606060"/>
                </a:solidFill>
                <a:cs typeface="Tahoma"/>
              </a:rPr>
              <a:t>io</a:t>
            </a:r>
            <a:r>
              <a:rPr sz="4400" dirty="0">
                <a:solidFill>
                  <a:srgbClr val="585858"/>
                </a:solidFill>
                <a:cs typeface="Tahoma"/>
              </a:rPr>
              <a:t>n</a:t>
            </a:r>
            <a:r>
              <a:rPr sz="4400" dirty="0">
                <a:solidFill>
                  <a:srgbClr val="606060"/>
                </a:solidFill>
                <a:cs typeface="Tahoma"/>
              </a:rPr>
              <a:t>s</a:t>
            </a:r>
            <a:endParaRPr sz="4400" dirty="0">
              <a:cs typeface="Tahoma"/>
            </a:endParaRPr>
          </a:p>
          <a:p>
            <a:pPr marL="515620" indent="-503555">
              <a:lnSpc>
                <a:spcPts val="4425"/>
              </a:lnSpc>
              <a:buAutoNum type="arabicPeriod"/>
              <a:tabLst>
                <a:tab pos="516255" algn="l"/>
              </a:tabLst>
            </a:pPr>
            <a:r>
              <a:rPr sz="4400" dirty="0">
                <a:solidFill>
                  <a:srgbClr val="606060"/>
                </a:solidFill>
                <a:cs typeface="Tahoma"/>
              </a:rPr>
              <a:t>F</a:t>
            </a:r>
            <a:r>
              <a:rPr sz="4400" dirty="0">
                <a:solidFill>
                  <a:srgbClr val="585858"/>
                </a:solidFill>
                <a:cs typeface="Tahoma"/>
              </a:rPr>
              <a:t>un</a:t>
            </a:r>
            <a:r>
              <a:rPr sz="4400" dirty="0">
                <a:solidFill>
                  <a:srgbClr val="606060"/>
                </a:solidFill>
                <a:cs typeface="Tahoma"/>
              </a:rPr>
              <a:t>ctio</a:t>
            </a:r>
            <a:r>
              <a:rPr sz="4400" dirty="0">
                <a:solidFill>
                  <a:srgbClr val="585858"/>
                </a:solidFill>
                <a:cs typeface="Tahoma"/>
              </a:rPr>
              <a:t>n</a:t>
            </a:r>
            <a:r>
              <a:rPr sz="4400" dirty="0">
                <a:solidFill>
                  <a:srgbClr val="606060"/>
                </a:solidFill>
                <a:cs typeface="Tahoma"/>
              </a:rPr>
              <a:t>s (A</a:t>
            </a:r>
            <a:r>
              <a:rPr sz="4400" dirty="0">
                <a:solidFill>
                  <a:srgbClr val="585858"/>
                </a:solidFill>
                <a:cs typeface="Tahoma"/>
              </a:rPr>
              <a:t>ny </a:t>
            </a:r>
            <a:r>
              <a:rPr sz="4400" dirty="0">
                <a:solidFill>
                  <a:srgbClr val="606060"/>
                </a:solidFill>
                <a:cs typeface="Tahoma"/>
              </a:rPr>
              <a:t>t</a:t>
            </a:r>
            <a:r>
              <a:rPr sz="4400" dirty="0">
                <a:solidFill>
                  <a:srgbClr val="585858"/>
                </a:solidFill>
                <a:cs typeface="Tahoma"/>
              </a:rPr>
              <a:t>ype o</a:t>
            </a:r>
            <a:r>
              <a:rPr sz="4400" dirty="0">
                <a:solidFill>
                  <a:srgbClr val="606060"/>
                </a:solidFill>
                <a:cs typeface="Tahoma"/>
              </a:rPr>
              <a:t>f user de</a:t>
            </a:r>
            <a:r>
              <a:rPr sz="4400" dirty="0">
                <a:solidFill>
                  <a:srgbClr val="585858"/>
                </a:solidFill>
                <a:cs typeface="Tahoma"/>
              </a:rPr>
              <a:t>ﬁn</a:t>
            </a:r>
            <a:r>
              <a:rPr sz="4400" dirty="0">
                <a:solidFill>
                  <a:srgbClr val="606060"/>
                </a:solidFill>
                <a:cs typeface="Tahoma"/>
              </a:rPr>
              <a:t>e</a:t>
            </a:r>
            <a:r>
              <a:rPr sz="4400" dirty="0">
                <a:solidFill>
                  <a:srgbClr val="585858"/>
                </a:solidFill>
                <a:cs typeface="Tahoma"/>
              </a:rPr>
              <a:t>d f</a:t>
            </a:r>
            <a:r>
              <a:rPr sz="4400" dirty="0">
                <a:solidFill>
                  <a:srgbClr val="606060"/>
                </a:solidFill>
                <a:cs typeface="Tahoma"/>
              </a:rPr>
              <a:t>uncti</a:t>
            </a:r>
            <a:r>
              <a:rPr sz="4400" dirty="0">
                <a:solidFill>
                  <a:srgbClr val="585858"/>
                </a:solidFill>
                <a:cs typeface="Tahoma"/>
              </a:rPr>
              <a:t>ons)</a:t>
            </a:r>
            <a:endParaRPr sz="4400" dirty="0">
              <a:cs typeface="Tahoma"/>
            </a:endParaRPr>
          </a:p>
          <a:p>
            <a:pPr marL="515620" indent="-503555">
              <a:lnSpc>
                <a:spcPts val="4425"/>
              </a:lnSpc>
              <a:buAutoNum type="arabicPeriod"/>
              <a:tabLst>
                <a:tab pos="516255" algn="l"/>
              </a:tabLst>
            </a:pPr>
            <a:r>
              <a:rPr sz="4400" dirty="0">
                <a:solidFill>
                  <a:srgbClr val="585858"/>
                </a:solidFill>
                <a:cs typeface="Tahoma"/>
              </a:rPr>
              <a:t>S</a:t>
            </a:r>
            <a:r>
              <a:rPr sz="4400" dirty="0">
                <a:solidFill>
                  <a:srgbClr val="606060"/>
                </a:solidFill>
                <a:cs typeface="Tahoma"/>
              </a:rPr>
              <a:t>t</a:t>
            </a:r>
            <a:r>
              <a:rPr sz="4400" dirty="0">
                <a:solidFill>
                  <a:srgbClr val="585858"/>
                </a:solidFill>
                <a:cs typeface="Tahoma"/>
              </a:rPr>
              <a:t>r</a:t>
            </a:r>
            <a:r>
              <a:rPr sz="4400" dirty="0">
                <a:solidFill>
                  <a:srgbClr val="606060"/>
                </a:solidFill>
                <a:cs typeface="Tahoma"/>
              </a:rPr>
              <a:t>uctu</a:t>
            </a:r>
            <a:r>
              <a:rPr sz="4400" dirty="0">
                <a:solidFill>
                  <a:srgbClr val="585858"/>
                </a:solidFill>
                <a:cs typeface="Tahoma"/>
              </a:rPr>
              <a:t>re </a:t>
            </a:r>
            <a:r>
              <a:rPr sz="4400" dirty="0">
                <a:solidFill>
                  <a:srgbClr val="606060"/>
                </a:solidFill>
                <a:cs typeface="Tahoma"/>
              </a:rPr>
              <a:t>(st</a:t>
            </a:r>
            <a:r>
              <a:rPr sz="4400" dirty="0">
                <a:solidFill>
                  <a:srgbClr val="585858"/>
                </a:solidFill>
                <a:cs typeface="Tahoma"/>
              </a:rPr>
              <a:t>r</a:t>
            </a:r>
            <a:r>
              <a:rPr sz="4400" dirty="0">
                <a:solidFill>
                  <a:srgbClr val="606060"/>
                </a:solidFill>
                <a:cs typeface="Tahoma"/>
              </a:rPr>
              <a:t>u</a:t>
            </a:r>
            <a:r>
              <a:rPr sz="4400" dirty="0">
                <a:solidFill>
                  <a:srgbClr val="585858"/>
                </a:solidFill>
                <a:cs typeface="Tahoma"/>
              </a:rPr>
              <a:t>c</a:t>
            </a:r>
            <a:r>
              <a:rPr sz="4400" dirty="0">
                <a:solidFill>
                  <a:srgbClr val="606060"/>
                </a:solidFill>
                <a:cs typeface="Tahoma"/>
              </a:rPr>
              <a:t>tur</a:t>
            </a:r>
            <a:r>
              <a:rPr sz="4400" dirty="0">
                <a:solidFill>
                  <a:srgbClr val="585858"/>
                </a:solidFill>
                <a:cs typeface="Tahoma"/>
              </a:rPr>
              <a:t>es a</a:t>
            </a:r>
            <a:r>
              <a:rPr sz="4400" dirty="0">
                <a:solidFill>
                  <a:srgbClr val="606060"/>
                </a:solidFill>
                <a:cs typeface="Tahoma"/>
              </a:rPr>
              <a:t>nd nested s</a:t>
            </a:r>
            <a:r>
              <a:rPr sz="4400" dirty="0">
                <a:solidFill>
                  <a:srgbClr val="585858"/>
                </a:solidFill>
                <a:cs typeface="Tahoma"/>
              </a:rPr>
              <a:t>t</a:t>
            </a:r>
            <a:r>
              <a:rPr sz="4400" dirty="0">
                <a:solidFill>
                  <a:srgbClr val="606060"/>
                </a:solidFill>
                <a:cs typeface="Tahoma"/>
              </a:rPr>
              <a:t>r</a:t>
            </a:r>
            <a:r>
              <a:rPr sz="4400" dirty="0">
                <a:solidFill>
                  <a:srgbClr val="585858"/>
                </a:solidFill>
                <a:cs typeface="Tahoma"/>
              </a:rPr>
              <a:t>uctur</a:t>
            </a:r>
            <a:r>
              <a:rPr sz="4400" dirty="0">
                <a:solidFill>
                  <a:srgbClr val="606060"/>
                </a:solidFill>
                <a:cs typeface="Tahoma"/>
              </a:rPr>
              <a:t>es)</a:t>
            </a:r>
            <a:endParaRPr sz="4400" dirty="0">
              <a:cs typeface="Tahoma"/>
            </a:endParaRPr>
          </a:p>
          <a:p>
            <a:pPr marL="464184" indent="-452120">
              <a:lnSpc>
                <a:spcPts val="4850"/>
              </a:lnSpc>
              <a:buAutoNum type="arabicPeriod"/>
              <a:tabLst>
                <a:tab pos="464820" algn="l"/>
              </a:tabLst>
            </a:pPr>
            <a:r>
              <a:rPr sz="4400" dirty="0">
                <a:solidFill>
                  <a:srgbClr val="585858"/>
                </a:solidFill>
                <a:cs typeface="Tahoma"/>
              </a:rPr>
              <a:t>F</a:t>
            </a:r>
            <a:r>
              <a:rPr sz="4400" dirty="0">
                <a:solidFill>
                  <a:srgbClr val="606060"/>
                </a:solidFill>
                <a:cs typeface="Tahoma"/>
              </a:rPr>
              <a:t>ile</a:t>
            </a:r>
            <a:r>
              <a:rPr sz="4400" dirty="0">
                <a:solidFill>
                  <a:srgbClr val="585858"/>
                </a:solidFill>
                <a:cs typeface="Tahoma"/>
              </a:rPr>
              <a:t>s (</a:t>
            </a:r>
            <a:r>
              <a:rPr sz="4400" dirty="0">
                <a:solidFill>
                  <a:srgbClr val="606060"/>
                </a:solidFill>
                <a:cs typeface="Tahoma"/>
              </a:rPr>
              <a:t>stor</a:t>
            </a:r>
            <a:r>
              <a:rPr sz="4400" dirty="0">
                <a:solidFill>
                  <a:srgbClr val="585858"/>
                </a:solidFill>
                <a:cs typeface="Tahoma"/>
              </a:rPr>
              <a:t>e</a:t>
            </a:r>
            <a:r>
              <a:rPr sz="4400" dirty="0">
                <a:solidFill>
                  <a:srgbClr val="606060"/>
                </a:solidFill>
                <a:cs typeface="Tahoma"/>
              </a:rPr>
              <a:t>s </a:t>
            </a:r>
            <a:r>
              <a:rPr sz="4400" dirty="0">
                <a:solidFill>
                  <a:srgbClr val="585858"/>
                </a:solidFill>
                <a:cs typeface="Tahoma"/>
              </a:rPr>
              <a:t>data)</a:t>
            </a:r>
            <a:endParaRPr sz="4400" dirty="0">
              <a:cs typeface="Tahoma"/>
            </a:endParaRPr>
          </a:p>
        </p:txBody>
      </p:sp>
      <p:grpSp>
        <p:nvGrpSpPr>
          <p:cNvPr id="12" name="object 12"/>
          <p:cNvGrpSpPr/>
          <p:nvPr/>
        </p:nvGrpSpPr>
        <p:grpSpPr>
          <a:xfrm>
            <a:off x="923768" y="0"/>
            <a:ext cx="1227455" cy="5309870"/>
            <a:chOff x="923768" y="0"/>
            <a:chExt cx="1227455" cy="5309870"/>
          </a:xfrm>
        </p:grpSpPr>
        <p:sp>
          <p:nvSpPr>
            <p:cNvPr id="13" name="object 13"/>
            <p:cNvSpPr/>
            <p:nvPr/>
          </p:nvSpPr>
          <p:spPr>
            <a:xfrm>
              <a:off x="1556219" y="0"/>
              <a:ext cx="19685" cy="5309870"/>
            </a:xfrm>
            <a:custGeom>
              <a:avLst/>
              <a:gdLst/>
              <a:ahLst/>
              <a:cxnLst/>
              <a:rect l="l" t="t" r="r" b="b"/>
              <a:pathLst>
                <a:path w="19684" h="5309870">
                  <a:moveTo>
                    <a:pt x="19126" y="0"/>
                  </a:moveTo>
                  <a:lnTo>
                    <a:pt x="0" y="0"/>
                  </a:lnTo>
                  <a:lnTo>
                    <a:pt x="0" y="5309324"/>
                  </a:lnTo>
                  <a:lnTo>
                    <a:pt x="19126" y="5309324"/>
                  </a:lnTo>
                  <a:lnTo>
                    <a:pt x="19126" y="0"/>
                  </a:lnTo>
                  <a:close/>
                </a:path>
              </a:pathLst>
            </a:custGeom>
            <a:solidFill>
              <a:srgbClr val="000000"/>
            </a:solidFill>
          </p:spPr>
          <p:txBody>
            <a:bodyPr wrap="square" lIns="0" tIns="0" rIns="0" bIns="0" rtlCol="0"/>
            <a:lstStyle/>
            <a:p>
              <a:endParaRPr/>
            </a:p>
          </p:txBody>
        </p:sp>
        <p:sp>
          <p:nvSpPr>
            <p:cNvPr id="14" name="object 14"/>
            <p:cNvSpPr/>
            <p:nvPr/>
          </p:nvSpPr>
          <p:spPr>
            <a:xfrm>
              <a:off x="998868" y="403446"/>
              <a:ext cx="1142365" cy="1142365"/>
            </a:xfrm>
            <a:custGeom>
              <a:avLst/>
              <a:gdLst/>
              <a:ahLst/>
              <a:cxnLst/>
              <a:rect l="l" t="t" r="r" b="b"/>
              <a:pathLst>
                <a:path w="1142364" h="1142365">
                  <a:moveTo>
                    <a:pt x="571051" y="0"/>
                  </a:moveTo>
                  <a:lnTo>
                    <a:pt x="617726" y="1887"/>
                  </a:lnTo>
                  <a:lnTo>
                    <a:pt x="663392" y="7454"/>
                  </a:lnTo>
                  <a:lnTo>
                    <a:pt x="707898" y="16556"/>
                  </a:lnTo>
                  <a:lnTo>
                    <a:pt x="751094" y="29048"/>
                  </a:lnTo>
                  <a:lnTo>
                    <a:pt x="792832" y="44786"/>
                  </a:lnTo>
                  <a:lnTo>
                    <a:pt x="832961" y="63626"/>
                  </a:lnTo>
                  <a:lnTo>
                    <a:pt x="871333" y="85424"/>
                  </a:lnTo>
                  <a:lnTo>
                    <a:pt x="907797" y="110035"/>
                  </a:lnTo>
                  <a:lnTo>
                    <a:pt x="942203" y="137315"/>
                  </a:lnTo>
                  <a:lnTo>
                    <a:pt x="974403" y="167120"/>
                  </a:lnTo>
                  <a:lnTo>
                    <a:pt x="1004246" y="199305"/>
                  </a:lnTo>
                  <a:lnTo>
                    <a:pt x="1031582" y="233725"/>
                  </a:lnTo>
                  <a:lnTo>
                    <a:pt x="1056264" y="270238"/>
                  </a:lnTo>
                  <a:lnTo>
                    <a:pt x="1078139" y="308698"/>
                  </a:lnTo>
                  <a:lnTo>
                    <a:pt x="1097060" y="348961"/>
                  </a:lnTo>
                  <a:lnTo>
                    <a:pt x="1112876" y="390882"/>
                  </a:lnTo>
                  <a:lnTo>
                    <a:pt x="1125438" y="434318"/>
                  </a:lnTo>
                  <a:lnTo>
                    <a:pt x="1134596" y="479124"/>
                  </a:lnTo>
                  <a:lnTo>
                    <a:pt x="1140200" y="525156"/>
                  </a:lnTo>
                  <a:lnTo>
                    <a:pt x="1142102" y="572269"/>
                  </a:lnTo>
                  <a:lnTo>
                    <a:pt x="1140218" y="618688"/>
                  </a:lnTo>
                  <a:lnTo>
                    <a:pt x="1134663" y="664130"/>
                  </a:lnTo>
                  <a:lnTo>
                    <a:pt x="1125581" y="708443"/>
                  </a:lnTo>
                  <a:lnTo>
                    <a:pt x="1113115" y="751477"/>
                  </a:lnTo>
                  <a:lnTo>
                    <a:pt x="1097411" y="793079"/>
                  </a:lnTo>
                  <a:lnTo>
                    <a:pt x="1078610" y="833097"/>
                  </a:lnTo>
                  <a:lnTo>
                    <a:pt x="1056859" y="871379"/>
                  </a:lnTo>
                  <a:lnTo>
                    <a:pt x="1032300" y="907774"/>
                  </a:lnTo>
                  <a:lnTo>
                    <a:pt x="1005079" y="942130"/>
                  </a:lnTo>
                  <a:lnTo>
                    <a:pt x="975338" y="974295"/>
                  </a:lnTo>
                  <a:lnTo>
                    <a:pt x="943221" y="1004117"/>
                  </a:lnTo>
                  <a:lnTo>
                    <a:pt x="908874" y="1031444"/>
                  </a:lnTo>
                  <a:lnTo>
                    <a:pt x="872439" y="1056125"/>
                  </a:lnTo>
                  <a:lnTo>
                    <a:pt x="834061" y="1078008"/>
                  </a:lnTo>
                  <a:lnTo>
                    <a:pt x="793884" y="1096941"/>
                  </a:lnTo>
                  <a:lnTo>
                    <a:pt x="752052" y="1112771"/>
                  </a:lnTo>
                  <a:lnTo>
                    <a:pt x="708708" y="1125349"/>
                  </a:lnTo>
                  <a:lnTo>
                    <a:pt x="663997" y="1134520"/>
                  </a:lnTo>
                  <a:lnTo>
                    <a:pt x="618064" y="1140134"/>
                  </a:lnTo>
                  <a:lnTo>
                    <a:pt x="571051" y="1142040"/>
                  </a:lnTo>
                  <a:lnTo>
                    <a:pt x="524375" y="1140491"/>
                  </a:lnTo>
                  <a:lnTo>
                    <a:pt x="478710" y="1135195"/>
                  </a:lnTo>
                  <a:lnTo>
                    <a:pt x="434204" y="1126304"/>
                  </a:lnTo>
                  <a:lnTo>
                    <a:pt x="391007" y="1113971"/>
                  </a:lnTo>
                  <a:lnTo>
                    <a:pt x="349269" y="1098346"/>
                  </a:lnTo>
                  <a:lnTo>
                    <a:pt x="309140" y="1079582"/>
                  </a:lnTo>
                  <a:lnTo>
                    <a:pt x="270769" y="1057831"/>
                  </a:lnTo>
                  <a:lnTo>
                    <a:pt x="234305" y="1033244"/>
                  </a:lnTo>
                  <a:lnTo>
                    <a:pt x="199898" y="1005972"/>
                  </a:lnTo>
                  <a:lnTo>
                    <a:pt x="167699" y="976169"/>
                  </a:lnTo>
                  <a:lnTo>
                    <a:pt x="137856" y="943985"/>
                  </a:lnTo>
                  <a:lnTo>
                    <a:pt x="110519" y="909573"/>
                  </a:lnTo>
                  <a:lnTo>
                    <a:pt x="85838" y="873085"/>
                  </a:lnTo>
                  <a:lnTo>
                    <a:pt x="63962" y="834671"/>
                  </a:lnTo>
                  <a:lnTo>
                    <a:pt x="45041" y="794484"/>
                  </a:lnTo>
                  <a:lnTo>
                    <a:pt x="29225" y="752676"/>
                  </a:lnTo>
                  <a:lnTo>
                    <a:pt x="16663" y="709399"/>
                  </a:lnTo>
                  <a:lnTo>
                    <a:pt x="7505" y="664804"/>
                  </a:lnTo>
                  <a:lnTo>
                    <a:pt x="1901" y="619044"/>
                  </a:lnTo>
                  <a:lnTo>
                    <a:pt x="0" y="572269"/>
                  </a:lnTo>
                  <a:lnTo>
                    <a:pt x="1883" y="525494"/>
                  </a:lnTo>
                  <a:lnTo>
                    <a:pt x="7438" y="479731"/>
                  </a:lnTo>
                  <a:lnTo>
                    <a:pt x="16520" y="435131"/>
                  </a:lnTo>
                  <a:lnTo>
                    <a:pt x="28986" y="391842"/>
                  </a:lnTo>
                  <a:lnTo>
                    <a:pt x="44691" y="350015"/>
                  </a:lnTo>
                  <a:lnTo>
                    <a:pt x="63491" y="309800"/>
                  </a:lnTo>
                  <a:lnTo>
                    <a:pt x="85242" y="271347"/>
                  </a:lnTo>
                  <a:lnTo>
                    <a:pt x="109801" y="234805"/>
                  </a:lnTo>
                  <a:lnTo>
                    <a:pt x="137023" y="200325"/>
                  </a:lnTo>
                  <a:lnTo>
                    <a:pt x="166764" y="168057"/>
                  </a:lnTo>
                  <a:lnTo>
                    <a:pt x="198880" y="138150"/>
                  </a:lnTo>
                  <a:lnTo>
                    <a:pt x="233228" y="110755"/>
                  </a:lnTo>
                  <a:lnTo>
                    <a:pt x="269663" y="86021"/>
                  </a:lnTo>
                  <a:lnTo>
                    <a:pt x="308041" y="64099"/>
                  </a:lnTo>
                  <a:lnTo>
                    <a:pt x="348218" y="45138"/>
                  </a:lnTo>
                  <a:lnTo>
                    <a:pt x="390050" y="29288"/>
                  </a:lnTo>
                  <a:lnTo>
                    <a:pt x="433393" y="16699"/>
                  </a:lnTo>
                  <a:lnTo>
                    <a:pt x="478104" y="7521"/>
                  </a:lnTo>
                  <a:lnTo>
                    <a:pt x="524038" y="1905"/>
                  </a:lnTo>
                  <a:lnTo>
                    <a:pt x="571051" y="0"/>
                  </a:lnTo>
                  <a:close/>
                </a:path>
              </a:pathLst>
            </a:custGeom>
            <a:solidFill>
              <a:srgbClr val="77C6FB"/>
            </a:solidFill>
          </p:spPr>
          <p:txBody>
            <a:bodyPr wrap="square" lIns="0" tIns="0" rIns="0" bIns="0" rtlCol="0"/>
            <a:lstStyle/>
            <a:p>
              <a:endParaRPr/>
            </a:p>
          </p:txBody>
        </p:sp>
        <p:sp>
          <p:nvSpPr>
            <p:cNvPr id="15" name="object 15"/>
            <p:cNvSpPr/>
            <p:nvPr/>
          </p:nvSpPr>
          <p:spPr>
            <a:xfrm>
              <a:off x="988895" y="393450"/>
              <a:ext cx="1162050" cy="1162050"/>
            </a:xfrm>
            <a:custGeom>
              <a:avLst/>
              <a:gdLst/>
              <a:ahLst/>
              <a:cxnLst/>
              <a:rect l="l" t="t" r="r" b="b"/>
              <a:pathLst>
                <a:path w="1162050" h="1162050">
                  <a:moveTo>
                    <a:pt x="581024" y="0"/>
                  </a:moveTo>
                  <a:lnTo>
                    <a:pt x="628785" y="1924"/>
                  </a:lnTo>
                  <a:lnTo>
                    <a:pt x="675462" y="7599"/>
                  </a:lnTo>
                  <a:lnTo>
                    <a:pt x="720909" y="16876"/>
                  </a:lnTo>
                  <a:lnTo>
                    <a:pt x="764977" y="29608"/>
                  </a:lnTo>
                  <a:lnTo>
                    <a:pt x="807519" y="45645"/>
                  </a:lnTo>
                  <a:lnTo>
                    <a:pt x="848388" y="64841"/>
                  </a:lnTo>
                  <a:lnTo>
                    <a:pt x="887435" y="87047"/>
                  </a:lnTo>
                  <a:lnTo>
                    <a:pt x="924512" y="112114"/>
                  </a:lnTo>
                  <a:lnTo>
                    <a:pt x="959472" y="139896"/>
                  </a:lnTo>
                  <a:lnTo>
                    <a:pt x="992168" y="170243"/>
                  </a:lnTo>
                  <a:lnTo>
                    <a:pt x="1022451" y="203009"/>
                  </a:lnTo>
                  <a:lnTo>
                    <a:pt x="1050173" y="238044"/>
                  </a:lnTo>
                  <a:lnTo>
                    <a:pt x="1075187" y="275200"/>
                  </a:lnTo>
                  <a:lnTo>
                    <a:pt x="1097346" y="314330"/>
                  </a:lnTo>
                  <a:lnTo>
                    <a:pt x="1116501" y="355286"/>
                  </a:lnTo>
                  <a:lnTo>
                    <a:pt x="1132504" y="397919"/>
                  </a:lnTo>
                  <a:lnTo>
                    <a:pt x="1145209" y="442082"/>
                  </a:lnTo>
                  <a:lnTo>
                    <a:pt x="1154466" y="487626"/>
                  </a:lnTo>
                  <a:lnTo>
                    <a:pt x="1160129" y="534403"/>
                  </a:lnTo>
                  <a:lnTo>
                    <a:pt x="1162049" y="582265"/>
                  </a:lnTo>
                  <a:lnTo>
                    <a:pt x="1160109" y="629789"/>
                  </a:lnTo>
                  <a:lnTo>
                    <a:pt x="1154385" y="676295"/>
                  </a:lnTo>
                  <a:lnTo>
                    <a:pt x="1145024" y="721627"/>
                  </a:lnTo>
                  <a:lnTo>
                    <a:pt x="1132265" y="765391"/>
                  </a:lnTo>
                  <a:lnTo>
                    <a:pt x="1116150" y="807799"/>
                  </a:lnTo>
                  <a:lnTo>
                    <a:pt x="1096875" y="848558"/>
                  </a:lnTo>
                  <a:lnTo>
                    <a:pt x="1074592" y="887517"/>
                  </a:lnTo>
                  <a:lnTo>
                    <a:pt x="1049455" y="924527"/>
                  </a:lnTo>
                  <a:lnTo>
                    <a:pt x="1021618" y="959438"/>
                  </a:lnTo>
                  <a:lnTo>
                    <a:pt x="991233" y="992100"/>
                  </a:lnTo>
                  <a:lnTo>
                    <a:pt x="958454" y="1022363"/>
                  </a:lnTo>
                  <a:lnTo>
                    <a:pt x="923435" y="1050077"/>
                  </a:lnTo>
                  <a:lnTo>
                    <a:pt x="886329" y="1075092"/>
                  </a:lnTo>
                  <a:lnTo>
                    <a:pt x="847288" y="1097258"/>
                  </a:lnTo>
                  <a:lnTo>
                    <a:pt x="806468" y="1116425"/>
                  </a:lnTo>
                  <a:lnTo>
                    <a:pt x="764020" y="1132443"/>
                  </a:lnTo>
                  <a:lnTo>
                    <a:pt x="720098" y="1145163"/>
                  </a:lnTo>
                  <a:lnTo>
                    <a:pt x="674856" y="1154435"/>
                  </a:lnTo>
                  <a:lnTo>
                    <a:pt x="628447" y="1160107"/>
                  </a:lnTo>
                  <a:lnTo>
                    <a:pt x="581024" y="1162032"/>
                  </a:lnTo>
                  <a:lnTo>
                    <a:pt x="533264" y="1160446"/>
                  </a:lnTo>
                  <a:lnTo>
                    <a:pt x="486587" y="1155042"/>
                  </a:lnTo>
                  <a:lnTo>
                    <a:pt x="441140" y="1145976"/>
                  </a:lnTo>
                  <a:lnTo>
                    <a:pt x="436102" y="1144539"/>
                  </a:lnTo>
                  <a:lnTo>
                    <a:pt x="581024" y="1144539"/>
                  </a:lnTo>
                  <a:lnTo>
                    <a:pt x="631976" y="1142255"/>
                  </a:lnTo>
                  <a:lnTo>
                    <a:pt x="681634" y="1135530"/>
                  </a:lnTo>
                  <a:lnTo>
                    <a:pt x="729814" y="1124547"/>
                  </a:lnTo>
                  <a:lnTo>
                    <a:pt x="776332" y="1109491"/>
                  </a:lnTo>
                  <a:lnTo>
                    <a:pt x="821002" y="1090548"/>
                  </a:lnTo>
                  <a:lnTo>
                    <a:pt x="863641" y="1067903"/>
                  </a:lnTo>
                  <a:lnTo>
                    <a:pt x="904063" y="1041740"/>
                  </a:lnTo>
                  <a:lnTo>
                    <a:pt x="942084" y="1012246"/>
                  </a:lnTo>
                  <a:lnTo>
                    <a:pt x="977519" y="979605"/>
                  </a:lnTo>
                  <a:lnTo>
                    <a:pt x="1010090" y="944753"/>
                  </a:lnTo>
                  <a:lnTo>
                    <a:pt x="1039521" y="907000"/>
                  </a:lnTo>
                  <a:lnTo>
                    <a:pt x="1065628" y="866595"/>
                  </a:lnTo>
                  <a:lnTo>
                    <a:pt x="1088225" y="823783"/>
                  </a:lnTo>
                  <a:lnTo>
                    <a:pt x="1107127" y="778811"/>
                  </a:lnTo>
                  <a:lnTo>
                    <a:pt x="1122151" y="731927"/>
                  </a:lnTo>
                  <a:lnTo>
                    <a:pt x="1133111" y="683376"/>
                  </a:lnTo>
                  <a:lnTo>
                    <a:pt x="1139826" y="633325"/>
                  </a:lnTo>
                  <a:lnTo>
                    <a:pt x="1142100" y="582265"/>
                  </a:lnTo>
                  <a:lnTo>
                    <a:pt x="1139822" y="530461"/>
                  </a:lnTo>
                  <a:lnTo>
                    <a:pt x="1133111" y="480118"/>
                  </a:lnTo>
                  <a:lnTo>
                    <a:pt x="1122151" y="431400"/>
                  </a:lnTo>
                  <a:lnTo>
                    <a:pt x="1107127" y="384471"/>
                  </a:lnTo>
                  <a:lnTo>
                    <a:pt x="1088225" y="339496"/>
                  </a:lnTo>
                  <a:lnTo>
                    <a:pt x="1065628" y="296639"/>
                  </a:lnTo>
                  <a:lnTo>
                    <a:pt x="1039521" y="256066"/>
                  </a:lnTo>
                  <a:lnTo>
                    <a:pt x="1010090" y="217940"/>
                  </a:lnTo>
                  <a:lnTo>
                    <a:pt x="977519" y="182426"/>
                  </a:lnTo>
                  <a:lnTo>
                    <a:pt x="942741" y="149785"/>
                  </a:lnTo>
                  <a:lnTo>
                    <a:pt x="905069" y="120290"/>
                  </a:lnTo>
                  <a:lnTo>
                    <a:pt x="864749" y="94128"/>
                  </a:lnTo>
                  <a:lnTo>
                    <a:pt x="822028" y="71483"/>
                  </a:lnTo>
                  <a:lnTo>
                    <a:pt x="777152" y="52540"/>
                  </a:lnTo>
                  <a:lnTo>
                    <a:pt x="730368" y="37484"/>
                  </a:lnTo>
                  <a:lnTo>
                    <a:pt x="681921" y="26501"/>
                  </a:lnTo>
                  <a:lnTo>
                    <a:pt x="632058" y="19775"/>
                  </a:lnTo>
                  <a:lnTo>
                    <a:pt x="581024" y="17492"/>
                  </a:lnTo>
                  <a:lnTo>
                    <a:pt x="439825" y="17492"/>
                  </a:lnTo>
                  <a:lnTo>
                    <a:pt x="441951" y="16876"/>
                  </a:lnTo>
                  <a:lnTo>
                    <a:pt x="487193" y="7599"/>
                  </a:lnTo>
                  <a:lnTo>
                    <a:pt x="533602" y="1924"/>
                  </a:lnTo>
                  <a:lnTo>
                    <a:pt x="581024" y="0"/>
                  </a:lnTo>
                  <a:close/>
                </a:path>
                <a:path w="1162050" h="1162050">
                  <a:moveTo>
                    <a:pt x="439825" y="17492"/>
                  </a:moveTo>
                  <a:lnTo>
                    <a:pt x="581024" y="17492"/>
                  </a:lnTo>
                  <a:lnTo>
                    <a:pt x="530073" y="19775"/>
                  </a:lnTo>
                  <a:lnTo>
                    <a:pt x="480415" y="26501"/>
                  </a:lnTo>
                  <a:lnTo>
                    <a:pt x="432235" y="37484"/>
                  </a:lnTo>
                  <a:lnTo>
                    <a:pt x="385717" y="52540"/>
                  </a:lnTo>
                  <a:lnTo>
                    <a:pt x="341046" y="71483"/>
                  </a:lnTo>
                  <a:lnTo>
                    <a:pt x="298408" y="94128"/>
                  </a:lnTo>
                  <a:lnTo>
                    <a:pt x="257985" y="120290"/>
                  </a:lnTo>
                  <a:lnTo>
                    <a:pt x="219965" y="149785"/>
                  </a:lnTo>
                  <a:lnTo>
                    <a:pt x="184530" y="182426"/>
                  </a:lnTo>
                  <a:lnTo>
                    <a:pt x="151959" y="218022"/>
                  </a:lnTo>
                  <a:lnTo>
                    <a:pt x="122527" y="256354"/>
                  </a:lnTo>
                  <a:lnTo>
                    <a:pt x="96421" y="297195"/>
                  </a:lnTo>
                  <a:lnTo>
                    <a:pt x="73824" y="340318"/>
                  </a:lnTo>
                  <a:lnTo>
                    <a:pt x="54922" y="385499"/>
                  </a:lnTo>
                  <a:lnTo>
                    <a:pt x="39898" y="432510"/>
                  </a:lnTo>
                  <a:lnTo>
                    <a:pt x="28938" y="481126"/>
                  </a:lnTo>
                  <a:lnTo>
                    <a:pt x="22227" y="531120"/>
                  </a:lnTo>
                  <a:lnTo>
                    <a:pt x="19949" y="582265"/>
                  </a:lnTo>
                  <a:lnTo>
                    <a:pt x="22238" y="633407"/>
                  </a:lnTo>
                  <a:lnTo>
                    <a:pt x="28938" y="683089"/>
                  </a:lnTo>
                  <a:lnTo>
                    <a:pt x="39898" y="731372"/>
                  </a:lnTo>
                  <a:lnTo>
                    <a:pt x="54922" y="777989"/>
                  </a:lnTo>
                  <a:lnTo>
                    <a:pt x="73824" y="822755"/>
                  </a:lnTo>
                  <a:lnTo>
                    <a:pt x="96421" y="865484"/>
                  </a:lnTo>
                  <a:lnTo>
                    <a:pt x="122527" y="905993"/>
                  </a:lnTo>
                  <a:lnTo>
                    <a:pt x="151959" y="944095"/>
                  </a:lnTo>
                  <a:lnTo>
                    <a:pt x="184530" y="979605"/>
                  </a:lnTo>
                  <a:lnTo>
                    <a:pt x="219308" y="1012246"/>
                  </a:lnTo>
                  <a:lnTo>
                    <a:pt x="256980" y="1041740"/>
                  </a:lnTo>
                  <a:lnTo>
                    <a:pt x="297300" y="1067903"/>
                  </a:lnTo>
                  <a:lnTo>
                    <a:pt x="340020" y="1090548"/>
                  </a:lnTo>
                  <a:lnTo>
                    <a:pt x="384896" y="1109491"/>
                  </a:lnTo>
                  <a:lnTo>
                    <a:pt x="431681" y="1124547"/>
                  </a:lnTo>
                  <a:lnTo>
                    <a:pt x="480128" y="1135530"/>
                  </a:lnTo>
                  <a:lnTo>
                    <a:pt x="529991" y="1142255"/>
                  </a:lnTo>
                  <a:lnTo>
                    <a:pt x="581024" y="1144539"/>
                  </a:lnTo>
                  <a:lnTo>
                    <a:pt x="436102" y="1144539"/>
                  </a:lnTo>
                  <a:lnTo>
                    <a:pt x="397072" y="1133403"/>
                  </a:lnTo>
                  <a:lnTo>
                    <a:pt x="354529" y="1117479"/>
                  </a:lnTo>
                  <a:lnTo>
                    <a:pt x="313661" y="1098360"/>
                  </a:lnTo>
                  <a:lnTo>
                    <a:pt x="274614" y="1076200"/>
                  </a:lnTo>
                  <a:lnTo>
                    <a:pt x="237537" y="1051156"/>
                  </a:lnTo>
                  <a:lnTo>
                    <a:pt x="202576" y="1023383"/>
                  </a:lnTo>
                  <a:lnTo>
                    <a:pt x="169881" y="993037"/>
                  </a:lnTo>
                  <a:lnTo>
                    <a:pt x="139598" y="960273"/>
                  </a:lnTo>
                  <a:lnTo>
                    <a:pt x="111876" y="925247"/>
                  </a:lnTo>
                  <a:lnTo>
                    <a:pt x="86861" y="888114"/>
                  </a:lnTo>
                  <a:lnTo>
                    <a:pt x="64703" y="849030"/>
                  </a:lnTo>
                  <a:lnTo>
                    <a:pt x="45548" y="808151"/>
                  </a:lnTo>
                  <a:lnTo>
                    <a:pt x="29545" y="765631"/>
                  </a:lnTo>
                  <a:lnTo>
                    <a:pt x="16811" y="721484"/>
                  </a:lnTo>
                  <a:lnTo>
                    <a:pt x="7575" y="676227"/>
                  </a:lnTo>
                  <a:lnTo>
                    <a:pt x="1919" y="629771"/>
                  </a:lnTo>
                  <a:lnTo>
                    <a:pt x="0" y="582265"/>
                  </a:lnTo>
                  <a:lnTo>
                    <a:pt x="1938" y="534403"/>
                  </a:lnTo>
                  <a:lnTo>
                    <a:pt x="7650" y="487626"/>
                  </a:lnTo>
                  <a:lnTo>
                    <a:pt x="16983" y="442082"/>
                  </a:lnTo>
                  <a:lnTo>
                    <a:pt x="29784" y="397919"/>
                  </a:lnTo>
                  <a:lnTo>
                    <a:pt x="45899" y="355286"/>
                  </a:lnTo>
                  <a:lnTo>
                    <a:pt x="65174" y="314330"/>
                  </a:lnTo>
                  <a:lnTo>
                    <a:pt x="87457" y="275200"/>
                  </a:lnTo>
                  <a:lnTo>
                    <a:pt x="112594" y="238044"/>
                  </a:lnTo>
                  <a:lnTo>
                    <a:pt x="140431" y="203009"/>
                  </a:lnTo>
                  <a:lnTo>
                    <a:pt x="170816" y="170243"/>
                  </a:lnTo>
                  <a:lnTo>
                    <a:pt x="203595" y="139896"/>
                  </a:lnTo>
                  <a:lnTo>
                    <a:pt x="238614" y="112114"/>
                  </a:lnTo>
                  <a:lnTo>
                    <a:pt x="275720" y="87047"/>
                  </a:lnTo>
                  <a:lnTo>
                    <a:pt x="314761" y="64841"/>
                  </a:lnTo>
                  <a:lnTo>
                    <a:pt x="355581" y="45645"/>
                  </a:lnTo>
                  <a:lnTo>
                    <a:pt x="398029" y="29608"/>
                  </a:lnTo>
                  <a:lnTo>
                    <a:pt x="439825" y="17492"/>
                  </a:lnTo>
                  <a:close/>
                </a:path>
              </a:pathLst>
            </a:custGeom>
            <a:solidFill>
              <a:srgbClr val="3C3C3C"/>
            </a:solidFill>
          </p:spPr>
          <p:txBody>
            <a:bodyPr wrap="square" lIns="0" tIns="0" rIns="0" bIns="0" rtlCol="0"/>
            <a:lstStyle/>
            <a:p>
              <a:endParaRPr/>
            </a:p>
          </p:txBody>
        </p:sp>
        <p:sp>
          <p:nvSpPr>
            <p:cNvPr id="16" name="object 16"/>
            <p:cNvSpPr/>
            <p:nvPr/>
          </p:nvSpPr>
          <p:spPr>
            <a:xfrm>
              <a:off x="1143502" y="548387"/>
              <a:ext cx="853440" cy="852169"/>
            </a:xfrm>
            <a:custGeom>
              <a:avLst/>
              <a:gdLst/>
              <a:ahLst/>
              <a:cxnLst/>
              <a:rect l="l" t="t" r="r" b="b"/>
              <a:pathLst>
                <a:path w="853439" h="852169">
                  <a:moveTo>
                    <a:pt x="426417" y="0"/>
                  </a:moveTo>
                  <a:lnTo>
                    <a:pt x="472688" y="2490"/>
                  </a:lnTo>
                  <a:lnTo>
                    <a:pt x="517563" y="9791"/>
                  </a:lnTo>
                  <a:lnTo>
                    <a:pt x="560775" y="21651"/>
                  </a:lnTo>
                  <a:lnTo>
                    <a:pt x="602059" y="37815"/>
                  </a:lnTo>
                  <a:lnTo>
                    <a:pt x="641149" y="58032"/>
                  </a:lnTo>
                  <a:lnTo>
                    <a:pt x="677778" y="82046"/>
                  </a:lnTo>
                  <a:lnTo>
                    <a:pt x="711681" y="109606"/>
                  </a:lnTo>
                  <a:lnTo>
                    <a:pt x="742591" y="140458"/>
                  </a:lnTo>
                  <a:lnTo>
                    <a:pt x="770243" y="174349"/>
                  </a:lnTo>
                  <a:lnTo>
                    <a:pt x="794371" y="211026"/>
                  </a:lnTo>
                  <a:lnTo>
                    <a:pt x="814708" y="250234"/>
                  </a:lnTo>
                  <a:lnTo>
                    <a:pt x="830989" y="291722"/>
                  </a:lnTo>
                  <a:lnTo>
                    <a:pt x="842948" y="335236"/>
                  </a:lnTo>
                  <a:lnTo>
                    <a:pt x="850318" y="380522"/>
                  </a:lnTo>
                  <a:lnTo>
                    <a:pt x="852834" y="427327"/>
                  </a:lnTo>
                  <a:lnTo>
                    <a:pt x="850349" y="473666"/>
                  </a:lnTo>
                  <a:lnTo>
                    <a:pt x="843063" y="518547"/>
                  </a:lnTo>
                  <a:lnTo>
                    <a:pt x="831229" y="561713"/>
                  </a:lnTo>
                  <a:lnTo>
                    <a:pt x="815098" y="602907"/>
                  </a:lnTo>
                  <a:lnTo>
                    <a:pt x="794925" y="641871"/>
                  </a:lnTo>
                  <a:lnTo>
                    <a:pt x="770962" y="678346"/>
                  </a:lnTo>
                  <a:lnTo>
                    <a:pt x="743460" y="712076"/>
                  </a:lnTo>
                  <a:lnTo>
                    <a:pt x="712674" y="742803"/>
                  </a:lnTo>
                  <a:lnTo>
                    <a:pt x="678856" y="770269"/>
                  </a:lnTo>
                  <a:lnTo>
                    <a:pt x="642258" y="794217"/>
                  </a:lnTo>
                  <a:lnTo>
                    <a:pt x="603132" y="814388"/>
                  </a:lnTo>
                  <a:lnTo>
                    <a:pt x="561733" y="830525"/>
                  </a:lnTo>
                  <a:lnTo>
                    <a:pt x="518312" y="842371"/>
                  </a:lnTo>
                  <a:lnTo>
                    <a:pt x="473123" y="849667"/>
                  </a:lnTo>
                  <a:lnTo>
                    <a:pt x="426417" y="852156"/>
                  </a:lnTo>
                  <a:lnTo>
                    <a:pt x="380145" y="850133"/>
                  </a:lnTo>
                  <a:lnTo>
                    <a:pt x="335270" y="843237"/>
                  </a:lnTo>
                  <a:lnTo>
                    <a:pt x="292058" y="831725"/>
                  </a:lnTo>
                  <a:lnTo>
                    <a:pt x="250774" y="815854"/>
                  </a:lnTo>
                  <a:lnTo>
                    <a:pt x="211684" y="795883"/>
                  </a:lnTo>
                  <a:lnTo>
                    <a:pt x="175055" y="772069"/>
                  </a:lnTo>
                  <a:lnTo>
                    <a:pt x="141152" y="744669"/>
                  </a:lnTo>
                  <a:lnTo>
                    <a:pt x="110242" y="713942"/>
                  </a:lnTo>
                  <a:lnTo>
                    <a:pt x="82590" y="680146"/>
                  </a:lnTo>
                  <a:lnTo>
                    <a:pt x="58462" y="643537"/>
                  </a:lnTo>
                  <a:lnTo>
                    <a:pt x="38125" y="604373"/>
                  </a:lnTo>
                  <a:lnTo>
                    <a:pt x="21844" y="562913"/>
                  </a:lnTo>
                  <a:lnTo>
                    <a:pt x="9886" y="519413"/>
                  </a:lnTo>
                  <a:lnTo>
                    <a:pt x="2515" y="474132"/>
                  </a:lnTo>
                  <a:lnTo>
                    <a:pt x="0" y="427327"/>
                  </a:lnTo>
                  <a:lnTo>
                    <a:pt x="2484" y="380957"/>
                  </a:lnTo>
                  <a:lnTo>
                    <a:pt x="9770" y="335986"/>
                  </a:lnTo>
                  <a:lnTo>
                    <a:pt x="21605" y="292682"/>
                  </a:lnTo>
                  <a:lnTo>
                    <a:pt x="37735" y="251309"/>
                  </a:lnTo>
                  <a:lnTo>
                    <a:pt x="57908" y="212136"/>
                  </a:lnTo>
                  <a:lnTo>
                    <a:pt x="81872" y="175429"/>
                  </a:lnTo>
                  <a:lnTo>
                    <a:pt x="109373" y="141454"/>
                  </a:lnTo>
                  <a:lnTo>
                    <a:pt x="140159" y="110477"/>
                  </a:lnTo>
                  <a:lnTo>
                    <a:pt x="173978" y="82766"/>
                  </a:lnTo>
                  <a:lnTo>
                    <a:pt x="210576" y="58587"/>
                  </a:lnTo>
                  <a:lnTo>
                    <a:pt x="249701" y="38206"/>
                  </a:lnTo>
                  <a:lnTo>
                    <a:pt x="291100" y="21891"/>
                  </a:lnTo>
                  <a:lnTo>
                    <a:pt x="334521" y="9907"/>
                  </a:lnTo>
                  <a:lnTo>
                    <a:pt x="379711" y="2521"/>
                  </a:lnTo>
                  <a:lnTo>
                    <a:pt x="426417" y="0"/>
                  </a:lnTo>
                  <a:close/>
                </a:path>
              </a:pathLst>
            </a:custGeom>
            <a:solidFill>
              <a:srgbClr val="FFFFFF"/>
            </a:solidFill>
          </p:spPr>
          <p:txBody>
            <a:bodyPr wrap="square" lIns="0" tIns="0" rIns="0" bIns="0" rtlCol="0"/>
            <a:lstStyle/>
            <a:p>
              <a:endParaRPr/>
            </a:p>
          </p:txBody>
        </p:sp>
        <p:sp>
          <p:nvSpPr>
            <p:cNvPr id="17" name="object 17"/>
            <p:cNvSpPr/>
            <p:nvPr/>
          </p:nvSpPr>
          <p:spPr>
            <a:xfrm>
              <a:off x="1133528" y="538391"/>
              <a:ext cx="873125" cy="875030"/>
            </a:xfrm>
            <a:custGeom>
              <a:avLst/>
              <a:gdLst/>
              <a:ahLst/>
              <a:cxnLst/>
              <a:rect l="l" t="t" r="r" b="b"/>
              <a:pathLst>
                <a:path w="873125" h="875030">
                  <a:moveTo>
                    <a:pt x="436392" y="0"/>
                  </a:moveTo>
                  <a:lnTo>
                    <a:pt x="484094" y="2555"/>
                  </a:lnTo>
                  <a:lnTo>
                    <a:pt x="530271" y="10046"/>
                  </a:lnTo>
                  <a:lnTo>
                    <a:pt x="574661" y="22211"/>
                  </a:lnTo>
                  <a:lnTo>
                    <a:pt x="617003" y="38787"/>
                  </a:lnTo>
                  <a:lnTo>
                    <a:pt x="657036" y="59513"/>
                  </a:lnTo>
                  <a:lnTo>
                    <a:pt x="694497" y="84126"/>
                  </a:lnTo>
                  <a:lnTo>
                    <a:pt x="729125" y="112364"/>
                  </a:lnTo>
                  <a:lnTo>
                    <a:pt x="760659" y="143965"/>
                  </a:lnTo>
                  <a:lnTo>
                    <a:pt x="788837" y="178668"/>
                  </a:lnTo>
                  <a:lnTo>
                    <a:pt x="813398" y="216209"/>
                  </a:lnTo>
                  <a:lnTo>
                    <a:pt x="834080" y="256327"/>
                  </a:lnTo>
                  <a:lnTo>
                    <a:pt x="850620" y="298759"/>
                  </a:lnTo>
                  <a:lnTo>
                    <a:pt x="862759" y="343244"/>
                  </a:lnTo>
                  <a:lnTo>
                    <a:pt x="870234" y="389520"/>
                  </a:lnTo>
                  <a:lnTo>
                    <a:pt x="872784" y="437323"/>
                  </a:lnTo>
                  <a:lnTo>
                    <a:pt x="870234" y="485127"/>
                  </a:lnTo>
                  <a:lnTo>
                    <a:pt x="862759" y="531403"/>
                  </a:lnTo>
                  <a:lnTo>
                    <a:pt x="850620" y="575888"/>
                  </a:lnTo>
                  <a:lnTo>
                    <a:pt x="834080" y="618320"/>
                  </a:lnTo>
                  <a:lnTo>
                    <a:pt x="813398" y="658438"/>
                  </a:lnTo>
                  <a:lnTo>
                    <a:pt x="788837" y="695979"/>
                  </a:lnTo>
                  <a:lnTo>
                    <a:pt x="760659" y="730682"/>
                  </a:lnTo>
                  <a:lnTo>
                    <a:pt x="729125" y="762283"/>
                  </a:lnTo>
                  <a:lnTo>
                    <a:pt x="694497" y="790521"/>
                  </a:lnTo>
                  <a:lnTo>
                    <a:pt x="657036" y="815134"/>
                  </a:lnTo>
                  <a:lnTo>
                    <a:pt x="617003" y="835860"/>
                  </a:lnTo>
                  <a:lnTo>
                    <a:pt x="574661" y="852436"/>
                  </a:lnTo>
                  <a:lnTo>
                    <a:pt x="530271" y="864601"/>
                  </a:lnTo>
                  <a:lnTo>
                    <a:pt x="484094" y="872092"/>
                  </a:lnTo>
                  <a:lnTo>
                    <a:pt x="436392" y="874647"/>
                  </a:lnTo>
                  <a:lnTo>
                    <a:pt x="388690" y="872061"/>
                  </a:lnTo>
                  <a:lnTo>
                    <a:pt x="342513" y="864485"/>
                  </a:lnTo>
                  <a:lnTo>
                    <a:pt x="307005" y="854655"/>
                  </a:lnTo>
                  <a:lnTo>
                    <a:pt x="436392" y="854655"/>
                  </a:lnTo>
                  <a:lnTo>
                    <a:pt x="484884" y="851807"/>
                  </a:lnTo>
                  <a:lnTo>
                    <a:pt x="531805" y="843494"/>
                  </a:lnTo>
                  <a:lnTo>
                    <a:pt x="576808" y="830066"/>
                  </a:lnTo>
                  <a:lnTo>
                    <a:pt x="619542" y="811874"/>
                  </a:lnTo>
                  <a:lnTo>
                    <a:pt x="659658" y="789266"/>
                  </a:lnTo>
                  <a:lnTo>
                    <a:pt x="696809" y="762593"/>
                  </a:lnTo>
                  <a:lnTo>
                    <a:pt x="730644" y="732205"/>
                  </a:lnTo>
                  <a:lnTo>
                    <a:pt x="760968" y="698297"/>
                  </a:lnTo>
                  <a:lnTo>
                    <a:pt x="787585" y="661067"/>
                  </a:lnTo>
                  <a:lnTo>
                    <a:pt x="810144" y="620865"/>
                  </a:lnTo>
                  <a:lnTo>
                    <a:pt x="828298" y="578039"/>
                  </a:lnTo>
                  <a:lnTo>
                    <a:pt x="841697" y="532941"/>
                  </a:lnTo>
                  <a:lnTo>
                    <a:pt x="849992" y="485919"/>
                  </a:lnTo>
                  <a:lnTo>
                    <a:pt x="852835" y="437323"/>
                  </a:lnTo>
                  <a:lnTo>
                    <a:pt x="849992" y="387803"/>
                  </a:lnTo>
                  <a:lnTo>
                    <a:pt x="841697" y="340118"/>
                  </a:lnTo>
                  <a:lnTo>
                    <a:pt x="828298" y="294575"/>
                  </a:lnTo>
                  <a:lnTo>
                    <a:pt x="810144" y="251480"/>
                  </a:lnTo>
                  <a:lnTo>
                    <a:pt x="787585" y="211139"/>
                  </a:lnTo>
                  <a:lnTo>
                    <a:pt x="760968" y="173858"/>
                  </a:lnTo>
                  <a:lnTo>
                    <a:pt x="730644" y="139943"/>
                  </a:lnTo>
                  <a:lnTo>
                    <a:pt x="696809" y="109554"/>
                  </a:lnTo>
                  <a:lnTo>
                    <a:pt x="659658" y="82882"/>
                  </a:lnTo>
                  <a:lnTo>
                    <a:pt x="619542" y="60274"/>
                  </a:lnTo>
                  <a:lnTo>
                    <a:pt x="576808" y="42082"/>
                  </a:lnTo>
                  <a:lnTo>
                    <a:pt x="531805" y="28654"/>
                  </a:lnTo>
                  <a:lnTo>
                    <a:pt x="484884" y="20341"/>
                  </a:lnTo>
                  <a:lnTo>
                    <a:pt x="436392" y="17492"/>
                  </a:lnTo>
                  <a:lnTo>
                    <a:pt x="316217" y="17492"/>
                  </a:lnTo>
                  <a:lnTo>
                    <a:pt x="343262" y="10046"/>
                  </a:lnTo>
                  <a:lnTo>
                    <a:pt x="389125" y="2555"/>
                  </a:lnTo>
                  <a:lnTo>
                    <a:pt x="436392" y="0"/>
                  </a:lnTo>
                  <a:close/>
                </a:path>
                <a:path w="873125" h="875030">
                  <a:moveTo>
                    <a:pt x="316217" y="17492"/>
                  </a:moveTo>
                  <a:lnTo>
                    <a:pt x="436392" y="17492"/>
                  </a:lnTo>
                  <a:lnTo>
                    <a:pt x="387900" y="20341"/>
                  </a:lnTo>
                  <a:lnTo>
                    <a:pt x="340978" y="28654"/>
                  </a:lnTo>
                  <a:lnTo>
                    <a:pt x="295976" y="42082"/>
                  </a:lnTo>
                  <a:lnTo>
                    <a:pt x="253242" y="60274"/>
                  </a:lnTo>
                  <a:lnTo>
                    <a:pt x="213125" y="82882"/>
                  </a:lnTo>
                  <a:lnTo>
                    <a:pt x="175974" y="109554"/>
                  </a:lnTo>
                  <a:lnTo>
                    <a:pt x="142139" y="139943"/>
                  </a:lnTo>
                  <a:lnTo>
                    <a:pt x="111815" y="174776"/>
                  </a:lnTo>
                  <a:lnTo>
                    <a:pt x="85199" y="212669"/>
                  </a:lnTo>
                  <a:lnTo>
                    <a:pt x="62639" y="253316"/>
                  </a:lnTo>
                  <a:lnTo>
                    <a:pt x="44486" y="296411"/>
                  </a:lnTo>
                  <a:lnTo>
                    <a:pt x="31086" y="341648"/>
                  </a:lnTo>
                  <a:lnTo>
                    <a:pt x="22791" y="388721"/>
                  </a:lnTo>
                  <a:lnTo>
                    <a:pt x="19948" y="437323"/>
                  </a:lnTo>
                  <a:lnTo>
                    <a:pt x="22791" y="485919"/>
                  </a:lnTo>
                  <a:lnTo>
                    <a:pt x="31086" y="532941"/>
                  </a:lnTo>
                  <a:lnTo>
                    <a:pt x="44486" y="578039"/>
                  </a:lnTo>
                  <a:lnTo>
                    <a:pt x="62639" y="620865"/>
                  </a:lnTo>
                  <a:lnTo>
                    <a:pt x="85199" y="661067"/>
                  </a:lnTo>
                  <a:lnTo>
                    <a:pt x="111815" y="698297"/>
                  </a:lnTo>
                  <a:lnTo>
                    <a:pt x="142139" y="732205"/>
                  </a:lnTo>
                  <a:lnTo>
                    <a:pt x="175974" y="762593"/>
                  </a:lnTo>
                  <a:lnTo>
                    <a:pt x="213125" y="789266"/>
                  </a:lnTo>
                  <a:lnTo>
                    <a:pt x="253242" y="811874"/>
                  </a:lnTo>
                  <a:lnTo>
                    <a:pt x="295976" y="830066"/>
                  </a:lnTo>
                  <a:lnTo>
                    <a:pt x="340978" y="843494"/>
                  </a:lnTo>
                  <a:lnTo>
                    <a:pt x="387900" y="851807"/>
                  </a:lnTo>
                  <a:lnTo>
                    <a:pt x="436392" y="854655"/>
                  </a:lnTo>
                  <a:lnTo>
                    <a:pt x="307005" y="854655"/>
                  </a:lnTo>
                  <a:lnTo>
                    <a:pt x="255780" y="835469"/>
                  </a:lnTo>
                  <a:lnTo>
                    <a:pt x="215748" y="814579"/>
                  </a:lnTo>
                  <a:lnTo>
                    <a:pt x="178287" y="789801"/>
                  </a:lnTo>
                  <a:lnTo>
                    <a:pt x="143658" y="761412"/>
                  </a:lnTo>
                  <a:lnTo>
                    <a:pt x="112124" y="729686"/>
                  </a:lnTo>
                  <a:lnTo>
                    <a:pt x="83946" y="694900"/>
                  </a:lnTo>
                  <a:lnTo>
                    <a:pt x="59386" y="657327"/>
                  </a:lnTo>
                  <a:lnTo>
                    <a:pt x="38704" y="617245"/>
                  </a:lnTo>
                  <a:lnTo>
                    <a:pt x="22163" y="574928"/>
                  </a:lnTo>
                  <a:lnTo>
                    <a:pt x="10024" y="530652"/>
                  </a:lnTo>
                  <a:lnTo>
                    <a:pt x="2549" y="484692"/>
                  </a:lnTo>
                  <a:lnTo>
                    <a:pt x="0" y="437323"/>
                  </a:lnTo>
                  <a:lnTo>
                    <a:pt x="2580" y="389520"/>
                  </a:lnTo>
                  <a:lnTo>
                    <a:pt x="10140" y="343244"/>
                  </a:lnTo>
                  <a:lnTo>
                    <a:pt x="22403" y="298759"/>
                  </a:lnTo>
                  <a:lnTo>
                    <a:pt x="39094" y="256327"/>
                  </a:lnTo>
                  <a:lnTo>
                    <a:pt x="59940" y="216209"/>
                  </a:lnTo>
                  <a:lnTo>
                    <a:pt x="84665" y="178668"/>
                  </a:lnTo>
                  <a:lnTo>
                    <a:pt x="112994" y="143965"/>
                  </a:lnTo>
                  <a:lnTo>
                    <a:pt x="144652" y="112364"/>
                  </a:lnTo>
                  <a:lnTo>
                    <a:pt x="179364" y="84126"/>
                  </a:lnTo>
                  <a:lnTo>
                    <a:pt x="216857" y="59513"/>
                  </a:lnTo>
                  <a:lnTo>
                    <a:pt x="256854" y="38787"/>
                  </a:lnTo>
                  <a:lnTo>
                    <a:pt x="299081" y="22211"/>
                  </a:lnTo>
                  <a:lnTo>
                    <a:pt x="316217" y="17492"/>
                  </a:lnTo>
                  <a:close/>
                </a:path>
              </a:pathLst>
            </a:custGeom>
            <a:solidFill>
              <a:srgbClr val="3C3C3C"/>
            </a:solidFill>
          </p:spPr>
          <p:txBody>
            <a:bodyPr wrap="square" lIns="0" tIns="0" rIns="0" bIns="0" rtlCol="0"/>
            <a:lstStyle/>
            <a:p>
              <a:endParaRPr/>
            </a:p>
          </p:txBody>
        </p:sp>
        <p:sp>
          <p:nvSpPr>
            <p:cNvPr id="18" name="object 18"/>
            <p:cNvSpPr/>
            <p:nvPr/>
          </p:nvSpPr>
          <p:spPr>
            <a:xfrm>
              <a:off x="1300603" y="703325"/>
              <a:ext cx="539115" cy="542290"/>
            </a:xfrm>
            <a:custGeom>
              <a:avLst/>
              <a:gdLst/>
              <a:ahLst/>
              <a:cxnLst/>
              <a:rect l="l" t="t" r="r" b="b"/>
              <a:pathLst>
                <a:path w="539114" h="542290">
                  <a:moveTo>
                    <a:pt x="269316" y="0"/>
                  </a:moveTo>
                  <a:lnTo>
                    <a:pt x="317301" y="5063"/>
                  </a:lnTo>
                  <a:lnTo>
                    <a:pt x="362638" y="18106"/>
                  </a:lnTo>
                  <a:lnTo>
                    <a:pt x="404527" y="38410"/>
                  </a:lnTo>
                  <a:lnTo>
                    <a:pt x="442169" y="65254"/>
                  </a:lnTo>
                  <a:lnTo>
                    <a:pt x="474761" y="97920"/>
                  </a:lnTo>
                  <a:lnTo>
                    <a:pt x="501504" y="135686"/>
                  </a:lnTo>
                  <a:lnTo>
                    <a:pt x="521597" y="177833"/>
                  </a:lnTo>
                  <a:lnTo>
                    <a:pt x="534239" y="223641"/>
                  </a:lnTo>
                  <a:lnTo>
                    <a:pt x="538632" y="272390"/>
                  </a:lnTo>
                  <a:lnTo>
                    <a:pt x="534322" y="320478"/>
                  </a:lnTo>
                  <a:lnTo>
                    <a:pt x="521884" y="365912"/>
                  </a:lnTo>
                  <a:lnTo>
                    <a:pt x="502058" y="407891"/>
                  </a:lnTo>
                  <a:lnTo>
                    <a:pt x="475582" y="445612"/>
                  </a:lnTo>
                  <a:lnTo>
                    <a:pt x="443195" y="478274"/>
                  </a:lnTo>
                  <a:lnTo>
                    <a:pt x="405636" y="505074"/>
                  </a:lnTo>
                  <a:lnTo>
                    <a:pt x="363644" y="525210"/>
                  </a:lnTo>
                  <a:lnTo>
                    <a:pt x="317958" y="537880"/>
                  </a:lnTo>
                  <a:lnTo>
                    <a:pt x="269316" y="542281"/>
                  </a:lnTo>
                  <a:lnTo>
                    <a:pt x="220674" y="537880"/>
                  </a:lnTo>
                  <a:lnTo>
                    <a:pt x="174987" y="525210"/>
                  </a:lnTo>
                  <a:lnTo>
                    <a:pt x="132995" y="505074"/>
                  </a:lnTo>
                  <a:lnTo>
                    <a:pt x="95436" y="478274"/>
                  </a:lnTo>
                  <a:lnTo>
                    <a:pt x="63049" y="445612"/>
                  </a:lnTo>
                  <a:lnTo>
                    <a:pt x="36573" y="407891"/>
                  </a:lnTo>
                  <a:lnTo>
                    <a:pt x="16747" y="365912"/>
                  </a:lnTo>
                  <a:lnTo>
                    <a:pt x="4310" y="320478"/>
                  </a:lnTo>
                  <a:lnTo>
                    <a:pt x="0" y="272390"/>
                  </a:lnTo>
                  <a:lnTo>
                    <a:pt x="4310" y="223558"/>
                  </a:lnTo>
                  <a:lnTo>
                    <a:pt x="16747" y="177545"/>
                  </a:lnTo>
                  <a:lnTo>
                    <a:pt x="36573" y="135130"/>
                  </a:lnTo>
                  <a:lnTo>
                    <a:pt x="63049" y="97097"/>
                  </a:lnTo>
                  <a:lnTo>
                    <a:pt x="95436" y="64226"/>
                  </a:lnTo>
                  <a:lnTo>
                    <a:pt x="132995" y="37299"/>
                  </a:lnTo>
                  <a:lnTo>
                    <a:pt x="174987" y="17098"/>
                  </a:lnTo>
                  <a:lnTo>
                    <a:pt x="220674" y="4404"/>
                  </a:lnTo>
                  <a:lnTo>
                    <a:pt x="269316" y="0"/>
                  </a:lnTo>
                  <a:close/>
                </a:path>
              </a:pathLst>
            </a:custGeom>
            <a:solidFill>
              <a:srgbClr val="77C6FB"/>
            </a:solidFill>
          </p:spPr>
          <p:txBody>
            <a:bodyPr wrap="square" lIns="0" tIns="0" rIns="0" bIns="0" rtlCol="0"/>
            <a:lstStyle/>
            <a:p>
              <a:endParaRPr/>
            </a:p>
          </p:txBody>
        </p:sp>
        <p:sp>
          <p:nvSpPr>
            <p:cNvPr id="19" name="object 19"/>
            <p:cNvSpPr/>
            <p:nvPr/>
          </p:nvSpPr>
          <p:spPr>
            <a:xfrm>
              <a:off x="1290628" y="695828"/>
              <a:ext cx="558800" cy="557530"/>
            </a:xfrm>
            <a:custGeom>
              <a:avLst/>
              <a:gdLst/>
              <a:ahLst/>
              <a:cxnLst/>
              <a:rect l="l" t="t" r="r" b="b"/>
              <a:pathLst>
                <a:path w="558800" h="557530">
                  <a:moveTo>
                    <a:pt x="279291" y="0"/>
                  </a:moveTo>
                  <a:lnTo>
                    <a:pt x="324681" y="3653"/>
                  </a:lnTo>
                  <a:lnTo>
                    <a:pt x="367707" y="14234"/>
                  </a:lnTo>
                  <a:lnTo>
                    <a:pt x="407800" y="31172"/>
                  </a:lnTo>
                  <a:lnTo>
                    <a:pt x="444392" y="53898"/>
                  </a:lnTo>
                  <a:lnTo>
                    <a:pt x="476915" y="81842"/>
                  </a:lnTo>
                  <a:lnTo>
                    <a:pt x="504799" y="114433"/>
                  </a:lnTo>
                  <a:lnTo>
                    <a:pt x="527476" y="151104"/>
                  </a:lnTo>
                  <a:lnTo>
                    <a:pt x="544379" y="191282"/>
                  </a:lnTo>
                  <a:lnTo>
                    <a:pt x="554937" y="234400"/>
                  </a:lnTo>
                  <a:lnTo>
                    <a:pt x="558582" y="279887"/>
                  </a:lnTo>
                  <a:lnTo>
                    <a:pt x="554937" y="324696"/>
                  </a:lnTo>
                  <a:lnTo>
                    <a:pt x="544379" y="367272"/>
                  </a:lnTo>
                  <a:lnTo>
                    <a:pt x="527476" y="407028"/>
                  </a:lnTo>
                  <a:lnTo>
                    <a:pt x="504799" y="443381"/>
                  </a:lnTo>
                  <a:lnTo>
                    <a:pt x="476915" y="475745"/>
                  </a:lnTo>
                  <a:lnTo>
                    <a:pt x="444392" y="503537"/>
                  </a:lnTo>
                  <a:lnTo>
                    <a:pt x="407800" y="526170"/>
                  </a:lnTo>
                  <a:lnTo>
                    <a:pt x="367707" y="543061"/>
                  </a:lnTo>
                  <a:lnTo>
                    <a:pt x="324681" y="553624"/>
                  </a:lnTo>
                  <a:lnTo>
                    <a:pt x="279291" y="557275"/>
                  </a:lnTo>
                  <a:lnTo>
                    <a:pt x="233901" y="553691"/>
                  </a:lnTo>
                  <a:lnTo>
                    <a:pt x="190875" y="543301"/>
                  </a:lnTo>
                  <a:lnTo>
                    <a:pt x="182407" y="539782"/>
                  </a:lnTo>
                  <a:lnTo>
                    <a:pt x="279291" y="539782"/>
                  </a:lnTo>
                  <a:lnTo>
                    <a:pt x="331970" y="534355"/>
                  </a:lnTo>
                  <a:lnTo>
                    <a:pt x="380908" y="518853"/>
                  </a:lnTo>
                  <a:lnTo>
                    <a:pt x="425171" y="494449"/>
                  </a:lnTo>
                  <a:lnTo>
                    <a:pt x="463823" y="462313"/>
                  </a:lnTo>
                  <a:lnTo>
                    <a:pt x="494449" y="425024"/>
                  </a:lnTo>
                  <a:lnTo>
                    <a:pt x="518060" y="381408"/>
                  </a:lnTo>
                  <a:lnTo>
                    <a:pt x="533256" y="332639"/>
                  </a:lnTo>
                  <a:lnTo>
                    <a:pt x="538633" y="279887"/>
                  </a:lnTo>
                  <a:lnTo>
                    <a:pt x="533607" y="227095"/>
                  </a:lnTo>
                  <a:lnTo>
                    <a:pt x="518996" y="178053"/>
                  </a:lnTo>
                  <a:lnTo>
                    <a:pt x="495501" y="133696"/>
                  </a:lnTo>
                  <a:lnTo>
                    <a:pt x="463823" y="94961"/>
                  </a:lnTo>
                  <a:lnTo>
                    <a:pt x="425171" y="62826"/>
                  </a:lnTo>
                  <a:lnTo>
                    <a:pt x="380908" y="38421"/>
                  </a:lnTo>
                  <a:lnTo>
                    <a:pt x="331970" y="22920"/>
                  </a:lnTo>
                  <a:lnTo>
                    <a:pt x="279291" y="17492"/>
                  </a:lnTo>
                  <a:lnTo>
                    <a:pt x="183162" y="17492"/>
                  </a:lnTo>
                  <a:lnTo>
                    <a:pt x="190875" y="14234"/>
                  </a:lnTo>
                  <a:lnTo>
                    <a:pt x="233901" y="3653"/>
                  </a:lnTo>
                  <a:lnTo>
                    <a:pt x="279291" y="0"/>
                  </a:lnTo>
                  <a:close/>
                </a:path>
                <a:path w="558800" h="557530">
                  <a:moveTo>
                    <a:pt x="183162" y="17492"/>
                  </a:moveTo>
                  <a:lnTo>
                    <a:pt x="279291" y="17492"/>
                  </a:lnTo>
                  <a:lnTo>
                    <a:pt x="226612" y="23974"/>
                  </a:lnTo>
                  <a:lnTo>
                    <a:pt x="177674" y="39359"/>
                  </a:lnTo>
                  <a:lnTo>
                    <a:pt x="133411" y="63177"/>
                  </a:lnTo>
                  <a:lnTo>
                    <a:pt x="94759" y="94961"/>
                  </a:lnTo>
                  <a:lnTo>
                    <a:pt x="64133" y="133696"/>
                  </a:lnTo>
                  <a:lnTo>
                    <a:pt x="40521" y="178053"/>
                  </a:lnTo>
                  <a:lnTo>
                    <a:pt x="25326" y="227095"/>
                  </a:lnTo>
                  <a:lnTo>
                    <a:pt x="19949" y="279887"/>
                  </a:lnTo>
                  <a:lnTo>
                    <a:pt x="23923" y="331233"/>
                  </a:lnTo>
                  <a:lnTo>
                    <a:pt x="38651" y="379534"/>
                  </a:lnTo>
                  <a:lnTo>
                    <a:pt x="62731" y="423618"/>
                  </a:lnTo>
                  <a:lnTo>
                    <a:pt x="94759" y="462313"/>
                  </a:lnTo>
                  <a:lnTo>
                    <a:pt x="133411" y="494449"/>
                  </a:lnTo>
                  <a:lnTo>
                    <a:pt x="177674" y="518853"/>
                  </a:lnTo>
                  <a:lnTo>
                    <a:pt x="226612" y="534355"/>
                  </a:lnTo>
                  <a:lnTo>
                    <a:pt x="279291" y="539782"/>
                  </a:lnTo>
                  <a:lnTo>
                    <a:pt x="182407" y="539782"/>
                  </a:lnTo>
                  <a:lnTo>
                    <a:pt x="114190" y="504256"/>
                  </a:lnTo>
                  <a:lnTo>
                    <a:pt x="81667" y="476682"/>
                  </a:lnTo>
                  <a:lnTo>
                    <a:pt x="53783" y="444460"/>
                  </a:lnTo>
                  <a:lnTo>
                    <a:pt x="31106" y="408130"/>
                  </a:lnTo>
                  <a:lnTo>
                    <a:pt x="14203" y="368231"/>
                  </a:lnTo>
                  <a:lnTo>
                    <a:pt x="3645" y="325303"/>
                  </a:lnTo>
                  <a:lnTo>
                    <a:pt x="0" y="279887"/>
                  </a:lnTo>
                  <a:lnTo>
                    <a:pt x="3645" y="234400"/>
                  </a:lnTo>
                  <a:lnTo>
                    <a:pt x="14203" y="191282"/>
                  </a:lnTo>
                  <a:lnTo>
                    <a:pt x="31106" y="151104"/>
                  </a:lnTo>
                  <a:lnTo>
                    <a:pt x="53783" y="114433"/>
                  </a:lnTo>
                  <a:lnTo>
                    <a:pt x="81667" y="81842"/>
                  </a:lnTo>
                  <a:lnTo>
                    <a:pt x="114190" y="53898"/>
                  </a:lnTo>
                  <a:lnTo>
                    <a:pt x="150782" y="31172"/>
                  </a:lnTo>
                  <a:lnTo>
                    <a:pt x="183162" y="17492"/>
                  </a:lnTo>
                  <a:close/>
                </a:path>
              </a:pathLst>
            </a:custGeom>
            <a:solidFill>
              <a:srgbClr val="3C3C3C"/>
            </a:solidFill>
          </p:spPr>
          <p:txBody>
            <a:bodyPr wrap="square" lIns="0" tIns="0" rIns="0" bIns="0" rtlCol="0"/>
            <a:lstStyle/>
            <a:p>
              <a:endParaRPr/>
            </a:p>
          </p:txBody>
        </p:sp>
        <p:sp>
          <p:nvSpPr>
            <p:cNvPr id="20" name="object 20"/>
            <p:cNvSpPr/>
            <p:nvPr/>
          </p:nvSpPr>
          <p:spPr>
            <a:xfrm>
              <a:off x="1294286" y="2326583"/>
              <a:ext cx="561340" cy="561340"/>
            </a:xfrm>
            <a:custGeom>
              <a:avLst/>
              <a:gdLst/>
              <a:ahLst/>
              <a:cxnLst/>
              <a:rect l="l" t="t" r="r" b="b"/>
              <a:pathLst>
                <a:path w="561339" h="561339">
                  <a:moveTo>
                    <a:pt x="280579" y="0"/>
                  </a:moveTo>
                  <a:lnTo>
                    <a:pt x="326448" y="3632"/>
                  </a:lnTo>
                  <a:lnTo>
                    <a:pt x="369828" y="14163"/>
                  </a:lnTo>
                  <a:lnTo>
                    <a:pt x="410170" y="31040"/>
                  </a:lnTo>
                  <a:lnTo>
                    <a:pt x="446921" y="53712"/>
                  </a:lnTo>
                  <a:lnTo>
                    <a:pt x="479530" y="81629"/>
                  </a:lnTo>
                  <a:lnTo>
                    <a:pt x="507447" y="114238"/>
                  </a:lnTo>
                  <a:lnTo>
                    <a:pt x="530119" y="150989"/>
                  </a:lnTo>
                  <a:lnTo>
                    <a:pt x="546996" y="191331"/>
                  </a:lnTo>
                  <a:lnTo>
                    <a:pt x="557526" y="234711"/>
                  </a:lnTo>
                  <a:lnTo>
                    <a:pt x="561159" y="280580"/>
                  </a:lnTo>
                  <a:lnTo>
                    <a:pt x="557459" y="326449"/>
                  </a:lnTo>
                  <a:lnTo>
                    <a:pt x="546758" y="369829"/>
                  </a:lnTo>
                  <a:lnTo>
                    <a:pt x="529650" y="410171"/>
                  </a:lnTo>
                  <a:lnTo>
                    <a:pt x="506732" y="446922"/>
                  </a:lnTo>
                  <a:lnTo>
                    <a:pt x="478599" y="479531"/>
                  </a:lnTo>
                  <a:lnTo>
                    <a:pt x="445849" y="507448"/>
                  </a:lnTo>
                  <a:lnTo>
                    <a:pt x="409075" y="530120"/>
                  </a:lnTo>
                  <a:lnTo>
                    <a:pt x="368875" y="546997"/>
                  </a:lnTo>
                  <a:lnTo>
                    <a:pt x="325845" y="557528"/>
                  </a:lnTo>
                  <a:lnTo>
                    <a:pt x="280579" y="561160"/>
                  </a:lnTo>
                  <a:lnTo>
                    <a:pt x="234711" y="557461"/>
                  </a:lnTo>
                  <a:lnTo>
                    <a:pt x="191330" y="546759"/>
                  </a:lnTo>
                  <a:lnTo>
                    <a:pt x="150989" y="529651"/>
                  </a:lnTo>
                  <a:lnTo>
                    <a:pt x="114238" y="506733"/>
                  </a:lnTo>
                  <a:lnTo>
                    <a:pt x="81628" y="478600"/>
                  </a:lnTo>
                  <a:lnTo>
                    <a:pt x="53712" y="445849"/>
                  </a:lnTo>
                  <a:lnTo>
                    <a:pt x="31040" y="409076"/>
                  </a:lnTo>
                  <a:lnTo>
                    <a:pt x="14163" y="368876"/>
                  </a:lnTo>
                  <a:lnTo>
                    <a:pt x="3632" y="325845"/>
                  </a:lnTo>
                  <a:lnTo>
                    <a:pt x="0" y="280580"/>
                  </a:lnTo>
                  <a:lnTo>
                    <a:pt x="3632" y="234711"/>
                  </a:lnTo>
                  <a:lnTo>
                    <a:pt x="14163" y="191331"/>
                  </a:lnTo>
                  <a:lnTo>
                    <a:pt x="31040" y="150989"/>
                  </a:lnTo>
                  <a:lnTo>
                    <a:pt x="53712" y="114238"/>
                  </a:lnTo>
                  <a:lnTo>
                    <a:pt x="81628" y="81629"/>
                  </a:lnTo>
                  <a:lnTo>
                    <a:pt x="114238" y="53712"/>
                  </a:lnTo>
                  <a:lnTo>
                    <a:pt x="150989" y="31040"/>
                  </a:lnTo>
                  <a:lnTo>
                    <a:pt x="191330" y="14163"/>
                  </a:lnTo>
                  <a:lnTo>
                    <a:pt x="234711" y="3632"/>
                  </a:lnTo>
                  <a:lnTo>
                    <a:pt x="280579" y="0"/>
                  </a:lnTo>
                  <a:close/>
                </a:path>
              </a:pathLst>
            </a:custGeom>
            <a:solidFill>
              <a:srgbClr val="FFFFFF"/>
            </a:solidFill>
          </p:spPr>
          <p:txBody>
            <a:bodyPr wrap="square" lIns="0" tIns="0" rIns="0" bIns="0" rtlCol="0"/>
            <a:lstStyle/>
            <a:p>
              <a:endParaRPr/>
            </a:p>
          </p:txBody>
        </p:sp>
        <p:sp>
          <p:nvSpPr>
            <p:cNvPr id="21" name="object 21"/>
            <p:cNvSpPr/>
            <p:nvPr/>
          </p:nvSpPr>
          <p:spPr>
            <a:xfrm>
              <a:off x="1284354" y="2316651"/>
              <a:ext cx="581025" cy="581025"/>
            </a:xfrm>
            <a:custGeom>
              <a:avLst/>
              <a:gdLst/>
              <a:ahLst/>
              <a:cxnLst/>
              <a:rect l="l" t="t" r="r" b="b"/>
              <a:pathLst>
                <a:path w="581025" h="581025">
                  <a:moveTo>
                    <a:pt x="290512" y="0"/>
                  </a:moveTo>
                  <a:lnTo>
                    <a:pt x="337262" y="3776"/>
                  </a:lnTo>
                  <a:lnTo>
                    <a:pt x="381748" y="14719"/>
                  </a:lnTo>
                  <a:lnTo>
                    <a:pt x="423344" y="32246"/>
                  </a:lnTo>
                  <a:lnTo>
                    <a:pt x="461423" y="55778"/>
                  </a:lnTo>
                  <a:lnTo>
                    <a:pt x="495361" y="84732"/>
                  </a:lnTo>
                  <a:lnTo>
                    <a:pt x="524531" y="118529"/>
                  </a:lnTo>
                  <a:lnTo>
                    <a:pt x="548309" y="156586"/>
                  </a:lnTo>
                  <a:lnTo>
                    <a:pt x="566067" y="198323"/>
                  </a:lnTo>
                  <a:lnTo>
                    <a:pt x="577181" y="243158"/>
                  </a:lnTo>
                  <a:lnTo>
                    <a:pt x="581025" y="290512"/>
                  </a:lnTo>
                  <a:lnTo>
                    <a:pt x="577181" y="337262"/>
                  </a:lnTo>
                  <a:lnTo>
                    <a:pt x="566067" y="381748"/>
                  </a:lnTo>
                  <a:lnTo>
                    <a:pt x="548308" y="423343"/>
                  </a:lnTo>
                  <a:lnTo>
                    <a:pt x="524531" y="461423"/>
                  </a:lnTo>
                  <a:lnTo>
                    <a:pt x="495361" y="495361"/>
                  </a:lnTo>
                  <a:lnTo>
                    <a:pt x="461423" y="524531"/>
                  </a:lnTo>
                  <a:lnTo>
                    <a:pt x="423343" y="548308"/>
                  </a:lnTo>
                  <a:lnTo>
                    <a:pt x="381748" y="566067"/>
                  </a:lnTo>
                  <a:lnTo>
                    <a:pt x="337262" y="577181"/>
                  </a:lnTo>
                  <a:lnTo>
                    <a:pt x="290512" y="581024"/>
                  </a:lnTo>
                  <a:lnTo>
                    <a:pt x="243158" y="577181"/>
                  </a:lnTo>
                  <a:lnTo>
                    <a:pt x="198323" y="566067"/>
                  </a:lnTo>
                  <a:lnTo>
                    <a:pt x="192627" y="563643"/>
                  </a:lnTo>
                  <a:lnTo>
                    <a:pt x="290512" y="563643"/>
                  </a:lnTo>
                  <a:lnTo>
                    <a:pt x="344828" y="558212"/>
                  </a:lnTo>
                  <a:lnTo>
                    <a:pt x="395419" y="542538"/>
                  </a:lnTo>
                  <a:lnTo>
                    <a:pt x="441355" y="517552"/>
                  </a:lnTo>
                  <a:lnTo>
                    <a:pt x="481704" y="484187"/>
                  </a:lnTo>
                  <a:lnTo>
                    <a:pt x="515070" y="444885"/>
                  </a:lnTo>
                  <a:lnTo>
                    <a:pt x="540055" y="398833"/>
                  </a:lnTo>
                  <a:lnTo>
                    <a:pt x="555729" y="347660"/>
                  </a:lnTo>
                  <a:lnTo>
                    <a:pt x="561161" y="292995"/>
                  </a:lnTo>
                  <a:lnTo>
                    <a:pt x="555729" y="237243"/>
                  </a:lnTo>
                  <a:lnTo>
                    <a:pt x="540055" y="185915"/>
                  </a:lnTo>
                  <a:lnTo>
                    <a:pt x="515070" y="139708"/>
                  </a:lnTo>
                  <a:lnTo>
                    <a:pt x="481704" y="99320"/>
                  </a:lnTo>
                  <a:lnTo>
                    <a:pt x="442402" y="67002"/>
                  </a:lnTo>
                  <a:lnTo>
                    <a:pt x="396350" y="41900"/>
                  </a:lnTo>
                  <a:lnTo>
                    <a:pt x="345177" y="25644"/>
                  </a:lnTo>
                  <a:lnTo>
                    <a:pt x="290512" y="19863"/>
                  </a:lnTo>
                  <a:lnTo>
                    <a:pt x="186792" y="19863"/>
                  </a:lnTo>
                  <a:lnTo>
                    <a:pt x="198323" y="14957"/>
                  </a:lnTo>
                  <a:lnTo>
                    <a:pt x="243159" y="3843"/>
                  </a:lnTo>
                  <a:lnTo>
                    <a:pt x="290512" y="0"/>
                  </a:lnTo>
                  <a:close/>
                </a:path>
                <a:path w="581025" h="581025">
                  <a:moveTo>
                    <a:pt x="186792" y="19863"/>
                  </a:moveTo>
                  <a:lnTo>
                    <a:pt x="290512" y="19863"/>
                  </a:lnTo>
                  <a:lnTo>
                    <a:pt x="236196" y="25295"/>
                  </a:lnTo>
                  <a:lnTo>
                    <a:pt x="185605" y="40969"/>
                  </a:lnTo>
                  <a:lnTo>
                    <a:pt x="139669" y="65954"/>
                  </a:lnTo>
                  <a:lnTo>
                    <a:pt x="99320" y="99320"/>
                  </a:lnTo>
                  <a:lnTo>
                    <a:pt x="64519" y="138621"/>
                  </a:lnTo>
                  <a:lnTo>
                    <a:pt x="38797" y="184673"/>
                  </a:lnTo>
                  <a:lnTo>
                    <a:pt x="22851" y="235847"/>
                  </a:lnTo>
                  <a:lnTo>
                    <a:pt x="17381" y="290512"/>
                  </a:lnTo>
                  <a:lnTo>
                    <a:pt x="24248" y="346263"/>
                  </a:lnTo>
                  <a:lnTo>
                    <a:pt x="40659" y="397592"/>
                  </a:lnTo>
                  <a:lnTo>
                    <a:pt x="65916" y="443799"/>
                  </a:lnTo>
                  <a:lnTo>
                    <a:pt x="99320" y="484187"/>
                  </a:lnTo>
                  <a:lnTo>
                    <a:pt x="138622" y="517552"/>
                  </a:lnTo>
                  <a:lnTo>
                    <a:pt x="184674" y="542538"/>
                  </a:lnTo>
                  <a:lnTo>
                    <a:pt x="235847" y="558212"/>
                  </a:lnTo>
                  <a:lnTo>
                    <a:pt x="290512" y="563643"/>
                  </a:lnTo>
                  <a:lnTo>
                    <a:pt x="192627" y="563643"/>
                  </a:lnTo>
                  <a:lnTo>
                    <a:pt x="156586" y="548308"/>
                  </a:lnTo>
                  <a:lnTo>
                    <a:pt x="118529" y="524531"/>
                  </a:lnTo>
                  <a:lnTo>
                    <a:pt x="84732" y="495360"/>
                  </a:lnTo>
                  <a:lnTo>
                    <a:pt x="55778" y="461423"/>
                  </a:lnTo>
                  <a:lnTo>
                    <a:pt x="32246" y="423343"/>
                  </a:lnTo>
                  <a:lnTo>
                    <a:pt x="14719" y="381748"/>
                  </a:lnTo>
                  <a:lnTo>
                    <a:pt x="3776" y="337262"/>
                  </a:lnTo>
                  <a:lnTo>
                    <a:pt x="0" y="290512"/>
                  </a:lnTo>
                  <a:lnTo>
                    <a:pt x="3776" y="243762"/>
                  </a:lnTo>
                  <a:lnTo>
                    <a:pt x="14719" y="199276"/>
                  </a:lnTo>
                  <a:lnTo>
                    <a:pt x="32246" y="157681"/>
                  </a:lnTo>
                  <a:lnTo>
                    <a:pt x="55778" y="119601"/>
                  </a:lnTo>
                  <a:lnTo>
                    <a:pt x="84732" y="85663"/>
                  </a:lnTo>
                  <a:lnTo>
                    <a:pt x="118529" y="56493"/>
                  </a:lnTo>
                  <a:lnTo>
                    <a:pt x="156586" y="32716"/>
                  </a:lnTo>
                  <a:lnTo>
                    <a:pt x="186792" y="19863"/>
                  </a:lnTo>
                  <a:close/>
                </a:path>
              </a:pathLst>
            </a:custGeom>
            <a:solidFill>
              <a:srgbClr val="3C3C3C"/>
            </a:solidFill>
          </p:spPr>
          <p:txBody>
            <a:bodyPr wrap="square" lIns="0" tIns="0" rIns="0" bIns="0" rtlCol="0"/>
            <a:lstStyle/>
            <a:p>
              <a:endParaRPr/>
            </a:p>
          </p:txBody>
        </p:sp>
        <p:sp>
          <p:nvSpPr>
            <p:cNvPr id="22" name="object 22"/>
            <p:cNvSpPr/>
            <p:nvPr/>
          </p:nvSpPr>
          <p:spPr>
            <a:xfrm>
              <a:off x="1418437" y="2450733"/>
              <a:ext cx="313055" cy="315595"/>
            </a:xfrm>
            <a:custGeom>
              <a:avLst/>
              <a:gdLst/>
              <a:ahLst/>
              <a:cxnLst/>
              <a:rect l="l" t="t" r="r" b="b"/>
              <a:pathLst>
                <a:path w="313055" h="315594">
                  <a:moveTo>
                    <a:pt x="156429" y="0"/>
                  </a:moveTo>
                  <a:lnTo>
                    <a:pt x="205115" y="9137"/>
                  </a:lnTo>
                  <a:lnTo>
                    <a:pt x="247962" y="31981"/>
                  </a:lnTo>
                  <a:lnTo>
                    <a:pt x="282108" y="66147"/>
                  </a:lnTo>
                  <a:lnTo>
                    <a:pt x="304694" y="109252"/>
                  </a:lnTo>
                  <a:lnTo>
                    <a:pt x="312858" y="158912"/>
                  </a:lnTo>
                  <a:lnTo>
                    <a:pt x="304932" y="207599"/>
                  </a:lnTo>
                  <a:lnTo>
                    <a:pt x="282824" y="250446"/>
                  </a:lnTo>
                  <a:lnTo>
                    <a:pt x="249035" y="284592"/>
                  </a:lnTo>
                  <a:lnTo>
                    <a:pt x="206069" y="307178"/>
                  </a:lnTo>
                  <a:lnTo>
                    <a:pt x="156429" y="315342"/>
                  </a:lnTo>
                  <a:lnTo>
                    <a:pt x="106789" y="307416"/>
                  </a:lnTo>
                  <a:lnTo>
                    <a:pt x="63823" y="285308"/>
                  </a:lnTo>
                  <a:lnTo>
                    <a:pt x="30034" y="251519"/>
                  </a:lnTo>
                  <a:lnTo>
                    <a:pt x="7925" y="208553"/>
                  </a:lnTo>
                  <a:lnTo>
                    <a:pt x="0" y="158912"/>
                  </a:lnTo>
                  <a:lnTo>
                    <a:pt x="7925" y="108060"/>
                  </a:lnTo>
                  <a:lnTo>
                    <a:pt x="30034" y="64359"/>
                  </a:lnTo>
                  <a:lnTo>
                    <a:pt x="63823" y="30193"/>
                  </a:lnTo>
                  <a:lnTo>
                    <a:pt x="106789" y="7945"/>
                  </a:lnTo>
                  <a:lnTo>
                    <a:pt x="156429" y="0"/>
                  </a:lnTo>
                  <a:close/>
                </a:path>
              </a:pathLst>
            </a:custGeom>
            <a:solidFill>
              <a:srgbClr val="77C6FB"/>
            </a:solidFill>
          </p:spPr>
          <p:txBody>
            <a:bodyPr wrap="square" lIns="0" tIns="0" rIns="0" bIns="0" rtlCol="0"/>
            <a:lstStyle/>
            <a:p>
              <a:endParaRPr/>
            </a:p>
          </p:txBody>
        </p:sp>
        <p:sp>
          <p:nvSpPr>
            <p:cNvPr id="23" name="object 23"/>
            <p:cNvSpPr/>
            <p:nvPr/>
          </p:nvSpPr>
          <p:spPr>
            <a:xfrm>
              <a:off x="1408505" y="2440801"/>
              <a:ext cx="332740" cy="332740"/>
            </a:xfrm>
            <a:custGeom>
              <a:avLst/>
              <a:gdLst/>
              <a:ahLst/>
              <a:cxnLst/>
              <a:rect l="l" t="t" r="r" b="b"/>
              <a:pathLst>
                <a:path w="332739" h="332739">
                  <a:moveTo>
                    <a:pt x="166362" y="0"/>
                  </a:moveTo>
                  <a:lnTo>
                    <a:pt x="210585" y="5943"/>
                  </a:lnTo>
                  <a:lnTo>
                    <a:pt x="250324" y="22714"/>
                  </a:lnTo>
                  <a:lnTo>
                    <a:pt x="283994" y="48729"/>
                  </a:lnTo>
                  <a:lnTo>
                    <a:pt x="310009" y="82399"/>
                  </a:lnTo>
                  <a:lnTo>
                    <a:pt x="326780" y="122138"/>
                  </a:lnTo>
                  <a:lnTo>
                    <a:pt x="332724" y="166361"/>
                  </a:lnTo>
                  <a:lnTo>
                    <a:pt x="326780" y="210584"/>
                  </a:lnTo>
                  <a:lnTo>
                    <a:pt x="310009" y="250324"/>
                  </a:lnTo>
                  <a:lnTo>
                    <a:pt x="283994" y="283994"/>
                  </a:lnTo>
                  <a:lnTo>
                    <a:pt x="250324" y="310008"/>
                  </a:lnTo>
                  <a:lnTo>
                    <a:pt x="210584" y="326780"/>
                  </a:lnTo>
                  <a:lnTo>
                    <a:pt x="166362" y="332723"/>
                  </a:lnTo>
                  <a:lnTo>
                    <a:pt x="122138" y="326780"/>
                  </a:lnTo>
                  <a:lnTo>
                    <a:pt x="95037" y="315342"/>
                  </a:lnTo>
                  <a:lnTo>
                    <a:pt x="166362" y="315342"/>
                  </a:lnTo>
                  <a:lnTo>
                    <a:pt x="196624" y="311152"/>
                  </a:lnTo>
                  <a:lnTo>
                    <a:pt x="248767" y="288805"/>
                  </a:lnTo>
                  <a:lnTo>
                    <a:pt x="287719" y="248766"/>
                  </a:lnTo>
                  <a:lnTo>
                    <a:pt x="309756" y="196623"/>
                  </a:lnTo>
                  <a:lnTo>
                    <a:pt x="312860" y="166361"/>
                  </a:lnTo>
                  <a:lnTo>
                    <a:pt x="310105" y="137147"/>
                  </a:lnTo>
                  <a:lnTo>
                    <a:pt x="288766" y="84306"/>
                  </a:lnTo>
                  <a:lnTo>
                    <a:pt x="248766" y="45004"/>
                  </a:lnTo>
                  <a:lnTo>
                    <a:pt x="196623" y="22967"/>
                  </a:lnTo>
                  <a:lnTo>
                    <a:pt x="166362" y="19864"/>
                  </a:lnTo>
                  <a:lnTo>
                    <a:pt x="89154" y="19864"/>
                  </a:lnTo>
                  <a:lnTo>
                    <a:pt x="122139" y="5943"/>
                  </a:lnTo>
                  <a:lnTo>
                    <a:pt x="166362" y="0"/>
                  </a:lnTo>
                  <a:close/>
                </a:path>
                <a:path w="332739" h="332739">
                  <a:moveTo>
                    <a:pt x="89154" y="19864"/>
                  </a:moveTo>
                  <a:lnTo>
                    <a:pt x="166362" y="19864"/>
                  </a:lnTo>
                  <a:lnTo>
                    <a:pt x="137147" y="22618"/>
                  </a:lnTo>
                  <a:lnTo>
                    <a:pt x="109562" y="30727"/>
                  </a:lnTo>
                  <a:lnTo>
                    <a:pt x="62075" y="62075"/>
                  </a:lnTo>
                  <a:lnTo>
                    <a:pt x="29486" y="107700"/>
                  </a:lnTo>
                  <a:lnTo>
                    <a:pt x="17381" y="166361"/>
                  </a:lnTo>
                  <a:lnTo>
                    <a:pt x="21571" y="196623"/>
                  </a:lnTo>
                  <a:lnTo>
                    <a:pt x="43918" y="248766"/>
                  </a:lnTo>
                  <a:lnTo>
                    <a:pt x="83258" y="289154"/>
                  </a:lnTo>
                  <a:lnTo>
                    <a:pt x="136798" y="312199"/>
                  </a:lnTo>
                  <a:lnTo>
                    <a:pt x="166362" y="315342"/>
                  </a:lnTo>
                  <a:lnTo>
                    <a:pt x="95037" y="315342"/>
                  </a:lnTo>
                  <a:lnTo>
                    <a:pt x="48729" y="283994"/>
                  </a:lnTo>
                  <a:lnTo>
                    <a:pt x="22714" y="250324"/>
                  </a:lnTo>
                  <a:lnTo>
                    <a:pt x="5943" y="210584"/>
                  </a:lnTo>
                  <a:lnTo>
                    <a:pt x="0" y="166361"/>
                  </a:lnTo>
                  <a:lnTo>
                    <a:pt x="5943" y="122138"/>
                  </a:lnTo>
                  <a:lnTo>
                    <a:pt x="22714" y="82399"/>
                  </a:lnTo>
                  <a:lnTo>
                    <a:pt x="48729" y="48729"/>
                  </a:lnTo>
                  <a:lnTo>
                    <a:pt x="82399" y="22714"/>
                  </a:lnTo>
                  <a:lnTo>
                    <a:pt x="89154" y="19864"/>
                  </a:lnTo>
                  <a:close/>
                </a:path>
              </a:pathLst>
            </a:custGeom>
            <a:solidFill>
              <a:srgbClr val="3C3C3C"/>
            </a:solidFill>
          </p:spPr>
          <p:txBody>
            <a:bodyPr wrap="square" lIns="0" tIns="0" rIns="0" bIns="0" rtlCol="0"/>
            <a:lstStyle/>
            <a:p>
              <a:endParaRPr/>
            </a:p>
          </p:txBody>
        </p:sp>
        <p:sp>
          <p:nvSpPr>
            <p:cNvPr id="24" name="object 24"/>
            <p:cNvSpPr/>
            <p:nvPr/>
          </p:nvSpPr>
          <p:spPr>
            <a:xfrm>
              <a:off x="1402995" y="3723905"/>
              <a:ext cx="335280" cy="332740"/>
            </a:xfrm>
            <a:custGeom>
              <a:avLst/>
              <a:gdLst/>
              <a:ahLst/>
              <a:cxnLst/>
              <a:rect l="l" t="t" r="r" b="b"/>
              <a:pathLst>
                <a:path w="335280" h="332739">
                  <a:moveTo>
                    <a:pt x="168660" y="0"/>
                  </a:moveTo>
                  <a:lnTo>
                    <a:pt x="212434" y="5838"/>
                  </a:lnTo>
                  <a:lnTo>
                    <a:pt x="252011" y="22376"/>
                  </a:lnTo>
                  <a:lnTo>
                    <a:pt x="285715" y="48143"/>
                  </a:lnTo>
                  <a:lnTo>
                    <a:pt x="311867" y="81673"/>
                  </a:lnTo>
                  <a:lnTo>
                    <a:pt x="328789" y="121495"/>
                  </a:lnTo>
                  <a:lnTo>
                    <a:pt x="334803" y="166143"/>
                  </a:lnTo>
                  <a:lnTo>
                    <a:pt x="328964" y="210790"/>
                  </a:lnTo>
                  <a:lnTo>
                    <a:pt x="312427" y="250613"/>
                  </a:lnTo>
                  <a:lnTo>
                    <a:pt x="286660" y="284142"/>
                  </a:lnTo>
                  <a:lnTo>
                    <a:pt x="253131" y="309910"/>
                  </a:lnTo>
                  <a:lnTo>
                    <a:pt x="213308" y="326447"/>
                  </a:lnTo>
                  <a:lnTo>
                    <a:pt x="168660" y="332286"/>
                  </a:lnTo>
                  <a:lnTo>
                    <a:pt x="123826" y="326447"/>
                  </a:lnTo>
                  <a:lnTo>
                    <a:pt x="83537" y="309910"/>
                  </a:lnTo>
                  <a:lnTo>
                    <a:pt x="49402" y="284142"/>
                  </a:lnTo>
                  <a:lnTo>
                    <a:pt x="23028" y="250613"/>
                  </a:lnTo>
                  <a:lnTo>
                    <a:pt x="6025" y="210790"/>
                  </a:lnTo>
                  <a:lnTo>
                    <a:pt x="0" y="166143"/>
                  </a:lnTo>
                  <a:lnTo>
                    <a:pt x="6899" y="122369"/>
                  </a:lnTo>
                  <a:lnTo>
                    <a:pt x="24148" y="82791"/>
                  </a:lnTo>
                  <a:lnTo>
                    <a:pt x="50346" y="49087"/>
                  </a:lnTo>
                  <a:lnTo>
                    <a:pt x="84097" y="22935"/>
                  </a:lnTo>
                  <a:lnTo>
                    <a:pt x="124001" y="6013"/>
                  </a:lnTo>
                  <a:lnTo>
                    <a:pt x="168660" y="0"/>
                  </a:lnTo>
                  <a:close/>
                </a:path>
              </a:pathLst>
            </a:custGeom>
            <a:solidFill>
              <a:srgbClr val="FFFFFF"/>
            </a:solidFill>
          </p:spPr>
          <p:txBody>
            <a:bodyPr wrap="square" lIns="0" tIns="0" rIns="0" bIns="0" rtlCol="0"/>
            <a:lstStyle/>
            <a:p>
              <a:endParaRPr/>
            </a:p>
          </p:txBody>
        </p:sp>
        <p:sp>
          <p:nvSpPr>
            <p:cNvPr id="25" name="object 25"/>
            <p:cNvSpPr/>
            <p:nvPr/>
          </p:nvSpPr>
          <p:spPr>
            <a:xfrm>
              <a:off x="1395442" y="3713836"/>
              <a:ext cx="352425" cy="352425"/>
            </a:xfrm>
            <a:custGeom>
              <a:avLst/>
              <a:gdLst/>
              <a:ahLst/>
              <a:cxnLst/>
              <a:rect l="l" t="t" r="r" b="b"/>
              <a:pathLst>
                <a:path w="352425" h="352425">
                  <a:moveTo>
                    <a:pt x="176212" y="0"/>
                  </a:moveTo>
                  <a:lnTo>
                    <a:pt x="223354" y="6235"/>
                  </a:lnTo>
                  <a:lnTo>
                    <a:pt x="265531" y="23867"/>
                  </a:lnTo>
                  <a:lnTo>
                    <a:pt x="301134" y="51290"/>
                  </a:lnTo>
                  <a:lnTo>
                    <a:pt x="328557" y="86894"/>
                  </a:lnTo>
                  <a:lnTo>
                    <a:pt x="346190" y="129071"/>
                  </a:lnTo>
                  <a:lnTo>
                    <a:pt x="352425" y="176212"/>
                  </a:lnTo>
                  <a:lnTo>
                    <a:pt x="346190" y="222479"/>
                  </a:lnTo>
                  <a:lnTo>
                    <a:pt x="328557" y="264411"/>
                  </a:lnTo>
                  <a:lnTo>
                    <a:pt x="301134" y="300190"/>
                  </a:lnTo>
                  <a:lnTo>
                    <a:pt x="265531" y="327997"/>
                  </a:lnTo>
                  <a:lnTo>
                    <a:pt x="223354" y="346015"/>
                  </a:lnTo>
                  <a:lnTo>
                    <a:pt x="176212" y="352424"/>
                  </a:lnTo>
                  <a:lnTo>
                    <a:pt x="129070" y="346015"/>
                  </a:lnTo>
                  <a:lnTo>
                    <a:pt x="102826" y="334803"/>
                  </a:lnTo>
                  <a:lnTo>
                    <a:pt x="176212" y="334803"/>
                  </a:lnTo>
                  <a:lnTo>
                    <a:pt x="207679" y="330162"/>
                  </a:lnTo>
                  <a:lnTo>
                    <a:pt x="264005" y="305775"/>
                  </a:lnTo>
                  <a:lnTo>
                    <a:pt x="305736" y="264004"/>
                  </a:lnTo>
                  <a:lnTo>
                    <a:pt x="329100" y="207679"/>
                  </a:lnTo>
                  <a:lnTo>
                    <a:pt x="332286" y="176212"/>
                  </a:lnTo>
                  <a:lnTo>
                    <a:pt x="329455" y="145100"/>
                  </a:lnTo>
                  <a:lnTo>
                    <a:pt x="306799" y="89482"/>
                  </a:lnTo>
                  <a:lnTo>
                    <a:pt x="264004" y="45233"/>
                  </a:lnTo>
                  <a:lnTo>
                    <a:pt x="207679" y="20846"/>
                  </a:lnTo>
                  <a:lnTo>
                    <a:pt x="176212" y="17621"/>
                  </a:lnTo>
                  <a:lnTo>
                    <a:pt x="101835" y="17621"/>
                  </a:lnTo>
                  <a:lnTo>
                    <a:pt x="129070" y="6235"/>
                  </a:lnTo>
                  <a:lnTo>
                    <a:pt x="176212" y="0"/>
                  </a:lnTo>
                  <a:close/>
                </a:path>
                <a:path w="352425" h="352425">
                  <a:moveTo>
                    <a:pt x="101835" y="17621"/>
                  </a:moveTo>
                  <a:lnTo>
                    <a:pt x="176212" y="17621"/>
                  </a:lnTo>
                  <a:lnTo>
                    <a:pt x="144745" y="22262"/>
                  </a:lnTo>
                  <a:lnTo>
                    <a:pt x="115166" y="32095"/>
                  </a:lnTo>
                  <a:lnTo>
                    <a:pt x="65449" y="65450"/>
                  </a:lnTo>
                  <a:lnTo>
                    <a:pt x="30207" y="115167"/>
                  </a:lnTo>
                  <a:lnTo>
                    <a:pt x="17620" y="176212"/>
                  </a:lnTo>
                  <a:lnTo>
                    <a:pt x="21907" y="207325"/>
                  </a:lnTo>
                  <a:lnTo>
                    <a:pt x="45586" y="262942"/>
                  </a:lnTo>
                  <a:lnTo>
                    <a:pt x="88420" y="307191"/>
                  </a:lnTo>
                  <a:lnTo>
                    <a:pt x="144745" y="331578"/>
                  </a:lnTo>
                  <a:lnTo>
                    <a:pt x="176212" y="334803"/>
                  </a:lnTo>
                  <a:lnTo>
                    <a:pt x="102826" y="334803"/>
                  </a:lnTo>
                  <a:lnTo>
                    <a:pt x="51290" y="300190"/>
                  </a:lnTo>
                  <a:lnTo>
                    <a:pt x="23867" y="264411"/>
                  </a:lnTo>
                  <a:lnTo>
                    <a:pt x="6234" y="222479"/>
                  </a:lnTo>
                  <a:lnTo>
                    <a:pt x="0" y="176212"/>
                  </a:lnTo>
                  <a:lnTo>
                    <a:pt x="6234" y="129070"/>
                  </a:lnTo>
                  <a:lnTo>
                    <a:pt x="23867" y="86894"/>
                  </a:lnTo>
                  <a:lnTo>
                    <a:pt x="51290" y="51290"/>
                  </a:lnTo>
                  <a:lnTo>
                    <a:pt x="86893" y="23867"/>
                  </a:lnTo>
                  <a:lnTo>
                    <a:pt x="101835" y="17621"/>
                  </a:lnTo>
                  <a:close/>
                </a:path>
              </a:pathLst>
            </a:custGeom>
            <a:solidFill>
              <a:srgbClr val="3C3C3C"/>
            </a:solidFill>
          </p:spPr>
          <p:txBody>
            <a:bodyPr wrap="square" lIns="0" tIns="0" rIns="0" bIns="0" rtlCol="0"/>
            <a:lstStyle/>
            <a:p>
              <a:endParaRPr/>
            </a:p>
          </p:txBody>
        </p:sp>
        <p:pic>
          <p:nvPicPr>
            <p:cNvPr id="26" name="object 26"/>
            <p:cNvPicPr/>
            <p:nvPr/>
          </p:nvPicPr>
          <p:blipFill>
            <a:blip r:embed="rId4" cstate="print"/>
            <a:stretch>
              <a:fillRect/>
            </a:stretch>
          </p:blipFill>
          <p:spPr>
            <a:xfrm>
              <a:off x="1468445" y="3786838"/>
              <a:ext cx="206419" cy="206420"/>
            </a:xfrm>
            <a:prstGeom prst="rect">
              <a:avLst/>
            </a:prstGeom>
          </p:spPr>
        </p:pic>
        <p:sp>
          <p:nvSpPr>
            <p:cNvPr id="27" name="object 27"/>
            <p:cNvSpPr/>
            <p:nvPr/>
          </p:nvSpPr>
          <p:spPr>
            <a:xfrm>
              <a:off x="923759" y="288861"/>
              <a:ext cx="1202690" cy="3847465"/>
            </a:xfrm>
            <a:custGeom>
              <a:avLst/>
              <a:gdLst/>
              <a:ahLst/>
              <a:cxnLst/>
              <a:rect l="l" t="t" r="r" b="b"/>
              <a:pathLst>
                <a:path w="1202689" h="3847465">
                  <a:moveTo>
                    <a:pt x="266" y="3818483"/>
                  </a:moveTo>
                  <a:lnTo>
                    <a:pt x="0" y="3817124"/>
                  </a:lnTo>
                  <a:lnTo>
                    <a:pt x="0" y="3819842"/>
                  </a:lnTo>
                  <a:lnTo>
                    <a:pt x="266" y="3818483"/>
                  </a:lnTo>
                  <a:close/>
                </a:path>
                <a:path w="1202689" h="3847465">
                  <a:moveTo>
                    <a:pt x="55384" y="3817124"/>
                  </a:moveTo>
                  <a:lnTo>
                    <a:pt x="52870" y="3811676"/>
                  </a:lnTo>
                  <a:lnTo>
                    <a:pt x="50342" y="3803510"/>
                  </a:lnTo>
                  <a:lnTo>
                    <a:pt x="45313" y="3798074"/>
                  </a:lnTo>
                  <a:lnTo>
                    <a:pt x="42799" y="3792626"/>
                  </a:lnTo>
                  <a:lnTo>
                    <a:pt x="35242" y="3789908"/>
                  </a:lnTo>
                  <a:lnTo>
                    <a:pt x="27686" y="3789908"/>
                  </a:lnTo>
                  <a:lnTo>
                    <a:pt x="16992" y="3792296"/>
                  </a:lnTo>
                  <a:lnTo>
                    <a:pt x="8178" y="3798747"/>
                  </a:lnTo>
                  <a:lnTo>
                    <a:pt x="2209" y="3808272"/>
                  </a:lnTo>
                  <a:lnTo>
                    <a:pt x="266" y="3818483"/>
                  </a:lnTo>
                  <a:lnTo>
                    <a:pt x="2209" y="3828694"/>
                  </a:lnTo>
                  <a:lnTo>
                    <a:pt x="8178" y="3838219"/>
                  </a:lnTo>
                  <a:lnTo>
                    <a:pt x="16992" y="3844683"/>
                  </a:lnTo>
                  <a:lnTo>
                    <a:pt x="27698" y="3847058"/>
                  </a:lnTo>
                  <a:lnTo>
                    <a:pt x="38392" y="3844683"/>
                  </a:lnTo>
                  <a:lnTo>
                    <a:pt x="47205" y="3838219"/>
                  </a:lnTo>
                  <a:lnTo>
                    <a:pt x="53174" y="3828694"/>
                  </a:lnTo>
                  <a:lnTo>
                    <a:pt x="55384" y="3817124"/>
                  </a:lnTo>
                  <a:close/>
                </a:path>
                <a:path w="1202689" h="3847465">
                  <a:moveTo>
                    <a:pt x="148780" y="3818483"/>
                  </a:moveTo>
                  <a:lnTo>
                    <a:pt x="148526" y="3817124"/>
                  </a:lnTo>
                  <a:lnTo>
                    <a:pt x="148526" y="3819842"/>
                  </a:lnTo>
                  <a:lnTo>
                    <a:pt x="148780" y="3818483"/>
                  </a:lnTo>
                  <a:close/>
                </a:path>
                <a:path w="1202689" h="3847465">
                  <a:moveTo>
                    <a:pt x="203898" y="3811676"/>
                  </a:moveTo>
                  <a:lnTo>
                    <a:pt x="201383" y="3803510"/>
                  </a:lnTo>
                  <a:lnTo>
                    <a:pt x="191312" y="3792626"/>
                  </a:lnTo>
                  <a:lnTo>
                    <a:pt x="183769" y="3789908"/>
                  </a:lnTo>
                  <a:lnTo>
                    <a:pt x="176212" y="3789908"/>
                  </a:lnTo>
                  <a:lnTo>
                    <a:pt x="165519" y="3792296"/>
                  </a:lnTo>
                  <a:lnTo>
                    <a:pt x="156705" y="3798747"/>
                  </a:lnTo>
                  <a:lnTo>
                    <a:pt x="150723" y="3808272"/>
                  </a:lnTo>
                  <a:lnTo>
                    <a:pt x="148780" y="3818483"/>
                  </a:lnTo>
                  <a:lnTo>
                    <a:pt x="150723" y="3828694"/>
                  </a:lnTo>
                  <a:lnTo>
                    <a:pt x="156705" y="3838219"/>
                  </a:lnTo>
                  <a:lnTo>
                    <a:pt x="165519" y="3844683"/>
                  </a:lnTo>
                  <a:lnTo>
                    <a:pt x="176212" y="3847058"/>
                  </a:lnTo>
                  <a:lnTo>
                    <a:pt x="186905" y="3844683"/>
                  </a:lnTo>
                  <a:lnTo>
                    <a:pt x="195719" y="3838219"/>
                  </a:lnTo>
                  <a:lnTo>
                    <a:pt x="201701" y="3828694"/>
                  </a:lnTo>
                  <a:lnTo>
                    <a:pt x="203898" y="3817124"/>
                  </a:lnTo>
                  <a:lnTo>
                    <a:pt x="203898" y="3811676"/>
                  </a:lnTo>
                  <a:close/>
                </a:path>
                <a:path w="1202689" h="3847465">
                  <a:moveTo>
                    <a:pt x="297307" y="3818483"/>
                  </a:moveTo>
                  <a:lnTo>
                    <a:pt x="297040" y="3817124"/>
                  </a:lnTo>
                  <a:lnTo>
                    <a:pt x="297040" y="3819842"/>
                  </a:lnTo>
                  <a:lnTo>
                    <a:pt x="297307" y="3818483"/>
                  </a:lnTo>
                  <a:close/>
                </a:path>
                <a:path w="1202689" h="3847465">
                  <a:moveTo>
                    <a:pt x="352425" y="3811676"/>
                  </a:moveTo>
                  <a:lnTo>
                    <a:pt x="349910" y="3803510"/>
                  </a:lnTo>
                  <a:lnTo>
                    <a:pt x="339839" y="3792626"/>
                  </a:lnTo>
                  <a:lnTo>
                    <a:pt x="332282" y="3789908"/>
                  </a:lnTo>
                  <a:lnTo>
                    <a:pt x="324739" y="3789908"/>
                  </a:lnTo>
                  <a:lnTo>
                    <a:pt x="314032" y="3792296"/>
                  </a:lnTo>
                  <a:lnTo>
                    <a:pt x="305231" y="3798747"/>
                  </a:lnTo>
                  <a:lnTo>
                    <a:pt x="299250" y="3808272"/>
                  </a:lnTo>
                  <a:lnTo>
                    <a:pt x="297307" y="3818483"/>
                  </a:lnTo>
                  <a:lnTo>
                    <a:pt x="299250" y="3828694"/>
                  </a:lnTo>
                  <a:lnTo>
                    <a:pt x="305231" y="3838219"/>
                  </a:lnTo>
                  <a:lnTo>
                    <a:pt x="314032" y="3844683"/>
                  </a:lnTo>
                  <a:lnTo>
                    <a:pt x="324739" y="3847058"/>
                  </a:lnTo>
                  <a:lnTo>
                    <a:pt x="335432" y="3844683"/>
                  </a:lnTo>
                  <a:lnTo>
                    <a:pt x="344246" y="3838219"/>
                  </a:lnTo>
                  <a:lnTo>
                    <a:pt x="350227" y="3828694"/>
                  </a:lnTo>
                  <a:lnTo>
                    <a:pt x="352425" y="3817124"/>
                  </a:lnTo>
                  <a:lnTo>
                    <a:pt x="352425" y="3811676"/>
                  </a:lnTo>
                  <a:close/>
                </a:path>
                <a:path w="1202689" h="3847465">
                  <a:moveTo>
                    <a:pt x="998639" y="28575"/>
                  </a:moveTo>
                  <a:lnTo>
                    <a:pt x="998385" y="27216"/>
                  </a:lnTo>
                  <a:lnTo>
                    <a:pt x="998372" y="29933"/>
                  </a:lnTo>
                  <a:lnTo>
                    <a:pt x="998639" y="28575"/>
                  </a:lnTo>
                  <a:close/>
                </a:path>
                <a:path w="1202689" h="3847465">
                  <a:moveTo>
                    <a:pt x="1053757" y="27216"/>
                  </a:moveTo>
                  <a:lnTo>
                    <a:pt x="1051242" y="21780"/>
                  </a:lnTo>
                  <a:lnTo>
                    <a:pt x="1048727" y="13614"/>
                  </a:lnTo>
                  <a:lnTo>
                    <a:pt x="1043686" y="8166"/>
                  </a:lnTo>
                  <a:lnTo>
                    <a:pt x="1041171" y="2730"/>
                  </a:lnTo>
                  <a:lnTo>
                    <a:pt x="1033614" y="0"/>
                  </a:lnTo>
                  <a:lnTo>
                    <a:pt x="1026071" y="0"/>
                  </a:lnTo>
                  <a:lnTo>
                    <a:pt x="1015365" y="2387"/>
                  </a:lnTo>
                  <a:lnTo>
                    <a:pt x="1006563" y="8851"/>
                  </a:lnTo>
                  <a:lnTo>
                    <a:pt x="1000582" y="18376"/>
                  </a:lnTo>
                  <a:lnTo>
                    <a:pt x="998639" y="28575"/>
                  </a:lnTo>
                  <a:lnTo>
                    <a:pt x="1000582" y="38785"/>
                  </a:lnTo>
                  <a:lnTo>
                    <a:pt x="1006563" y="48310"/>
                  </a:lnTo>
                  <a:lnTo>
                    <a:pt x="1015365" y="54775"/>
                  </a:lnTo>
                  <a:lnTo>
                    <a:pt x="1026071" y="57150"/>
                  </a:lnTo>
                  <a:lnTo>
                    <a:pt x="1036764" y="54775"/>
                  </a:lnTo>
                  <a:lnTo>
                    <a:pt x="1045578" y="48310"/>
                  </a:lnTo>
                  <a:lnTo>
                    <a:pt x="1051560" y="38785"/>
                  </a:lnTo>
                  <a:lnTo>
                    <a:pt x="1053757" y="27216"/>
                  </a:lnTo>
                  <a:close/>
                </a:path>
                <a:path w="1202689" h="3847465">
                  <a:moveTo>
                    <a:pt x="1147152" y="28575"/>
                  </a:moveTo>
                  <a:lnTo>
                    <a:pt x="1146898" y="27216"/>
                  </a:lnTo>
                  <a:lnTo>
                    <a:pt x="1146898" y="29933"/>
                  </a:lnTo>
                  <a:lnTo>
                    <a:pt x="1147152" y="28575"/>
                  </a:lnTo>
                  <a:close/>
                </a:path>
                <a:path w="1202689" h="3847465">
                  <a:moveTo>
                    <a:pt x="1202283" y="21780"/>
                  </a:moveTo>
                  <a:lnTo>
                    <a:pt x="1199769" y="13614"/>
                  </a:lnTo>
                  <a:lnTo>
                    <a:pt x="1189697" y="2730"/>
                  </a:lnTo>
                  <a:lnTo>
                    <a:pt x="1182141" y="0"/>
                  </a:lnTo>
                  <a:lnTo>
                    <a:pt x="1174584" y="0"/>
                  </a:lnTo>
                  <a:lnTo>
                    <a:pt x="1163891" y="2387"/>
                  </a:lnTo>
                  <a:lnTo>
                    <a:pt x="1155077" y="8851"/>
                  </a:lnTo>
                  <a:lnTo>
                    <a:pt x="1149096" y="18376"/>
                  </a:lnTo>
                  <a:lnTo>
                    <a:pt x="1147152" y="28575"/>
                  </a:lnTo>
                  <a:lnTo>
                    <a:pt x="1149096" y="38785"/>
                  </a:lnTo>
                  <a:lnTo>
                    <a:pt x="1155077" y="48310"/>
                  </a:lnTo>
                  <a:lnTo>
                    <a:pt x="1163891" y="54775"/>
                  </a:lnTo>
                  <a:lnTo>
                    <a:pt x="1174584" y="57150"/>
                  </a:lnTo>
                  <a:lnTo>
                    <a:pt x="1185291" y="54775"/>
                  </a:lnTo>
                  <a:lnTo>
                    <a:pt x="1194092" y="48310"/>
                  </a:lnTo>
                  <a:lnTo>
                    <a:pt x="1200073" y="38785"/>
                  </a:lnTo>
                  <a:lnTo>
                    <a:pt x="1202283" y="27216"/>
                  </a:lnTo>
                  <a:lnTo>
                    <a:pt x="1202283" y="21780"/>
                  </a:lnTo>
                  <a:close/>
                </a:path>
              </a:pathLst>
            </a:custGeom>
            <a:solidFill>
              <a:srgbClr val="3C3C3C"/>
            </a:solidFill>
          </p:spPr>
          <p:txBody>
            <a:bodyPr wrap="square" lIns="0" tIns="0" rIns="0" bIns="0" rtlCol="0"/>
            <a:lstStyle/>
            <a:p>
              <a:endParaRPr/>
            </a:p>
          </p:txBody>
        </p:sp>
      </p:grpSp>
      <p:sp>
        <p:nvSpPr>
          <p:cNvPr id="28" name="object 28"/>
          <p:cNvSpPr/>
          <p:nvPr/>
        </p:nvSpPr>
        <p:spPr>
          <a:xfrm>
            <a:off x="2219188" y="288858"/>
            <a:ext cx="55880" cy="57150"/>
          </a:xfrm>
          <a:custGeom>
            <a:avLst/>
            <a:gdLst/>
            <a:ahLst/>
            <a:cxnLst/>
            <a:rect l="l" t="t" r="r" b="b"/>
            <a:pathLst>
              <a:path w="55880" h="57150">
                <a:moveTo>
                  <a:pt x="27690" y="57149"/>
                </a:moveTo>
                <a:lnTo>
                  <a:pt x="16991" y="54768"/>
                </a:lnTo>
                <a:lnTo>
                  <a:pt x="8181" y="48305"/>
                </a:lnTo>
                <a:lnTo>
                  <a:pt x="2202" y="38780"/>
                </a:lnTo>
                <a:lnTo>
                  <a:pt x="259" y="28574"/>
                </a:lnTo>
                <a:lnTo>
                  <a:pt x="2202" y="18369"/>
                </a:lnTo>
                <a:lnTo>
                  <a:pt x="8181" y="8844"/>
                </a:lnTo>
                <a:lnTo>
                  <a:pt x="16991" y="2381"/>
                </a:lnTo>
                <a:lnTo>
                  <a:pt x="27690" y="0"/>
                </a:lnTo>
                <a:lnTo>
                  <a:pt x="35241" y="0"/>
                </a:lnTo>
                <a:lnTo>
                  <a:pt x="42793" y="2721"/>
                </a:lnTo>
                <a:lnTo>
                  <a:pt x="52863" y="13607"/>
                </a:lnTo>
                <a:lnTo>
                  <a:pt x="55380" y="21771"/>
                </a:lnTo>
                <a:lnTo>
                  <a:pt x="55380" y="27214"/>
                </a:lnTo>
                <a:lnTo>
                  <a:pt x="53177" y="38780"/>
                </a:lnTo>
                <a:lnTo>
                  <a:pt x="47198" y="48305"/>
                </a:lnTo>
                <a:lnTo>
                  <a:pt x="38388" y="54768"/>
                </a:lnTo>
                <a:lnTo>
                  <a:pt x="27690" y="57149"/>
                </a:lnTo>
                <a:close/>
              </a:path>
              <a:path w="55880" h="57150">
                <a:moveTo>
                  <a:pt x="0" y="29935"/>
                </a:moveTo>
                <a:lnTo>
                  <a:pt x="0" y="27214"/>
                </a:lnTo>
                <a:lnTo>
                  <a:pt x="259" y="28574"/>
                </a:lnTo>
                <a:lnTo>
                  <a:pt x="0" y="29935"/>
                </a:lnTo>
                <a:close/>
              </a:path>
            </a:pathLst>
          </a:custGeom>
          <a:solidFill>
            <a:srgbClr val="3C3C3C"/>
          </a:solidFill>
        </p:spPr>
        <p:txBody>
          <a:bodyPr wrap="square" lIns="0" tIns="0" rIns="0" bIns="0" rtlCol="0"/>
          <a:lstStyle/>
          <a:p>
            <a:endParaRPr/>
          </a:p>
        </p:txBody>
      </p:sp>
      <p:grpSp>
        <p:nvGrpSpPr>
          <p:cNvPr id="29" name="object 29"/>
          <p:cNvGrpSpPr/>
          <p:nvPr/>
        </p:nvGrpSpPr>
        <p:grpSpPr>
          <a:xfrm>
            <a:off x="1458827" y="6277502"/>
            <a:ext cx="234315" cy="4010025"/>
            <a:chOff x="1458827" y="6277502"/>
            <a:chExt cx="234315" cy="4010025"/>
          </a:xfrm>
        </p:grpSpPr>
        <p:sp>
          <p:nvSpPr>
            <p:cNvPr id="30" name="object 30"/>
            <p:cNvSpPr/>
            <p:nvPr/>
          </p:nvSpPr>
          <p:spPr>
            <a:xfrm>
              <a:off x="1565376" y="6277508"/>
              <a:ext cx="19685" cy="4010025"/>
            </a:xfrm>
            <a:custGeom>
              <a:avLst/>
              <a:gdLst/>
              <a:ahLst/>
              <a:cxnLst/>
              <a:rect l="l" t="t" r="r" b="b"/>
              <a:pathLst>
                <a:path w="19684" h="4010025">
                  <a:moveTo>
                    <a:pt x="19126" y="0"/>
                  </a:moveTo>
                  <a:lnTo>
                    <a:pt x="0" y="0"/>
                  </a:lnTo>
                  <a:lnTo>
                    <a:pt x="0" y="4009491"/>
                  </a:lnTo>
                  <a:lnTo>
                    <a:pt x="19126" y="4009491"/>
                  </a:lnTo>
                  <a:lnTo>
                    <a:pt x="19126" y="0"/>
                  </a:lnTo>
                  <a:close/>
                </a:path>
              </a:pathLst>
            </a:custGeom>
            <a:solidFill>
              <a:srgbClr val="000000"/>
            </a:solidFill>
          </p:spPr>
          <p:txBody>
            <a:bodyPr wrap="square" lIns="0" tIns="0" rIns="0" bIns="0" rtlCol="0"/>
            <a:lstStyle/>
            <a:p>
              <a:endParaRPr/>
            </a:p>
          </p:txBody>
        </p:sp>
        <p:pic>
          <p:nvPicPr>
            <p:cNvPr id="31" name="object 31"/>
            <p:cNvPicPr/>
            <p:nvPr/>
          </p:nvPicPr>
          <p:blipFill>
            <a:blip r:embed="rId5" cstate="print"/>
            <a:stretch>
              <a:fillRect/>
            </a:stretch>
          </p:blipFill>
          <p:spPr>
            <a:xfrm>
              <a:off x="1464504" y="7249429"/>
              <a:ext cx="228599" cy="228599"/>
            </a:xfrm>
            <a:prstGeom prst="rect">
              <a:avLst/>
            </a:prstGeom>
          </p:spPr>
        </p:pic>
        <p:pic>
          <p:nvPicPr>
            <p:cNvPr id="32" name="object 32"/>
            <p:cNvPicPr/>
            <p:nvPr/>
          </p:nvPicPr>
          <p:blipFill>
            <a:blip r:embed="rId5" cstate="print"/>
            <a:stretch>
              <a:fillRect/>
            </a:stretch>
          </p:blipFill>
          <p:spPr>
            <a:xfrm>
              <a:off x="1458827" y="8516026"/>
              <a:ext cx="228600" cy="228599"/>
            </a:xfrm>
            <a:prstGeom prst="rect">
              <a:avLst/>
            </a:prstGeom>
          </p:spPr>
        </p:pic>
      </p:grpSp>
      <p:grpSp>
        <p:nvGrpSpPr>
          <p:cNvPr id="33" name="object 33"/>
          <p:cNvGrpSpPr/>
          <p:nvPr/>
        </p:nvGrpSpPr>
        <p:grpSpPr>
          <a:xfrm>
            <a:off x="11840180" y="5283756"/>
            <a:ext cx="5513070" cy="5003800"/>
            <a:chOff x="11840180" y="5283756"/>
            <a:chExt cx="5513070" cy="5003800"/>
          </a:xfrm>
        </p:grpSpPr>
        <p:sp>
          <p:nvSpPr>
            <p:cNvPr id="34" name="object 34"/>
            <p:cNvSpPr/>
            <p:nvPr/>
          </p:nvSpPr>
          <p:spPr>
            <a:xfrm>
              <a:off x="14581970" y="5720343"/>
              <a:ext cx="95885" cy="196850"/>
            </a:xfrm>
            <a:custGeom>
              <a:avLst/>
              <a:gdLst/>
              <a:ahLst/>
              <a:cxnLst/>
              <a:rect l="l" t="t" r="r" b="b"/>
              <a:pathLst>
                <a:path w="95884" h="196850">
                  <a:moveTo>
                    <a:pt x="95440" y="196782"/>
                  </a:moveTo>
                  <a:lnTo>
                    <a:pt x="0" y="196782"/>
                  </a:lnTo>
                  <a:lnTo>
                    <a:pt x="0" y="0"/>
                  </a:lnTo>
                  <a:lnTo>
                    <a:pt x="95440" y="0"/>
                  </a:lnTo>
                  <a:lnTo>
                    <a:pt x="95440" y="196782"/>
                  </a:lnTo>
                  <a:close/>
                </a:path>
              </a:pathLst>
            </a:custGeom>
            <a:solidFill>
              <a:srgbClr val="002E40"/>
            </a:solidFill>
          </p:spPr>
          <p:txBody>
            <a:bodyPr wrap="square" lIns="0" tIns="0" rIns="0" bIns="0" rtlCol="0"/>
            <a:lstStyle/>
            <a:p>
              <a:endParaRPr/>
            </a:p>
          </p:txBody>
        </p:sp>
        <p:sp>
          <p:nvSpPr>
            <p:cNvPr id="35" name="object 35"/>
            <p:cNvSpPr/>
            <p:nvPr/>
          </p:nvSpPr>
          <p:spPr>
            <a:xfrm>
              <a:off x="12947540" y="6833414"/>
              <a:ext cx="2395220" cy="2736850"/>
            </a:xfrm>
            <a:custGeom>
              <a:avLst/>
              <a:gdLst/>
              <a:ahLst/>
              <a:cxnLst/>
              <a:rect l="l" t="t" r="r" b="b"/>
              <a:pathLst>
                <a:path w="2395219" h="2736850">
                  <a:moveTo>
                    <a:pt x="2043803" y="2736564"/>
                  </a:moveTo>
                  <a:lnTo>
                    <a:pt x="283178" y="2736564"/>
                  </a:lnTo>
                  <a:lnTo>
                    <a:pt x="0" y="325931"/>
                  </a:lnTo>
                  <a:lnTo>
                    <a:pt x="2394695" y="0"/>
                  </a:lnTo>
                  <a:lnTo>
                    <a:pt x="2043803" y="2736564"/>
                  </a:lnTo>
                  <a:close/>
                </a:path>
              </a:pathLst>
            </a:custGeom>
            <a:solidFill>
              <a:srgbClr val="006E8E"/>
            </a:solidFill>
          </p:spPr>
          <p:txBody>
            <a:bodyPr wrap="square" lIns="0" tIns="0" rIns="0" bIns="0" rtlCol="0"/>
            <a:lstStyle/>
            <a:p>
              <a:endParaRPr/>
            </a:p>
          </p:txBody>
        </p:sp>
        <p:pic>
          <p:nvPicPr>
            <p:cNvPr id="36" name="object 36"/>
            <p:cNvPicPr/>
            <p:nvPr/>
          </p:nvPicPr>
          <p:blipFill>
            <a:blip r:embed="rId6" cstate="print"/>
            <a:stretch>
              <a:fillRect/>
            </a:stretch>
          </p:blipFill>
          <p:spPr>
            <a:xfrm>
              <a:off x="11840180" y="5283756"/>
              <a:ext cx="4571693" cy="4216527"/>
            </a:xfrm>
            <a:prstGeom prst="rect">
              <a:avLst/>
            </a:prstGeom>
          </p:spPr>
        </p:pic>
        <p:sp>
          <p:nvSpPr>
            <p:cNvPr id="37" name="object 37"/>
            <p:cNvSpPr/>
            <p:nvPr/>
          </p:nvSpPr>
          <p:spPr>
            <a:xfrm>
              <a:off x="16701072" y="5483973"/>
              <a:ext cx="19685" cy="4803140"/>
            </a:xfrm>
            <a:custGeom>
              <a:avLst/>
              <a:gdLst/>
              <a:ahLst/>
              <a:cxnLst/>
              <a:rect l="l" t="t" r="r" b="b"/>
              <a:pathLst>
                <a:path w="19684" h="4803140">
                  <a:moveTo>
                    <a:pt x="19126" y="0"/>
                  </a:moveTo>
                  <a:lnTo>
                    <a:pt x="0" y="0"/>
                  </a:lnTo>
                  <a:lnTo>
                    <a:pt x="0" y="4803025"/>
                  </a:lnTo>
                  <a:lnTo>
                    <a:pt x="19126" y="4803025"/>
                  </a:lnTo>
                  <a:lnTo>
                    <a:pt x="19126" y="0"/>
                  </a:lnTo>
                  <a:close/>
                </a:path>
              </a:pathLst>
            </a:custGeom>
            <a:solidFill>
              <a:srgbClr val="000000"/>
            </a:solidFill>
          </p:spPr>
          <p:txBody>
            <a:bodyPr wrap="square" lIns="0" tIns="0" rIns="0" bIns="0" rtlCol="0"/>
            <a:lstStyle/>
            <a:p>
              <a:endParaRPr/>
            </a:p>
          </p:txBody>
        </p:sp>
        <p:sp>
          <p:nvSpPr>
            <p:cNvPr id="38" name="object 38"/>
            <p:cNvSpPr/>
            <p:nvPr/>
          </p:nvSpPr>
          <p:spPr>
            <a:xfrm>
              <a:off x="16135578" y="8799759"/>
              <a:ext cx="1142365" cy="1142365"/>
            </a:xfrm>
            <a:custGeom>
              <a:avLst/>
              <a:gdLst/>
              <a:ahLst/>
              <a:cxnLst/>
              <a:rect l="l" t="t" r="r" b="b"/>
              <a:pathLst>
                <a:path w="1142365" h="1142365">
                  <a:moveTo>
                    <a:pt x="571011" y="1142040"/>
                  </a:moveTo>
                  <a:lnTo>
                    <a:pt x="524336" y="1140149"/>
                  </a:lnTo>
                  <a:lnTo>
                    <a:pt x="478671" y="1134579"/>
                  </a:lnTo>
                  <a:lnTo>
                    <a:pt x="434165" y="1125474"/>
                  </a:lnTo>
                  <a:lnTo>
                    <a:pt x="390969" y="1112979"/>
                  </a:lnTo>
                  <a:lnTo>
                    <a:pt x="349233" y="1097238"/>
                  </a:lnTo>
                  <a:lnTo>
                    <a:pt x="309105" y="1078395"/>
                  </a:lnTo>
                  <a:lnTo>
                    <a:pt x="270735" y="1056594"/>
                  </a:lnTo>
                  <a:lnTo>
                    <a:pt x="234273" y="1031981"/>
                  </a:lnTo>
                  <a:lnTo>
                    <a:pt x="199868" y="1004698"/>
                  </a:lnTo>
                  <a:lnTo>
                    <a:pt x="167671" y="974891"/>
                  </a:lnTo>
                  <a:lnTo>
                    <a:pt x="137830" y="942704"/>
                  </a:lnTo>
                  <a:lnTo>
                    <a:pt x="110495" y="908282"/>
                  </a:lnTo>
                  <a:lnTo>
                    <a:pt x="85817" y="871768"/>
                  </a:lnTo>
                  <a:lnTo>
                    <a:pt x="63944" y="833306"/>
                  </a:lnTo>
                  <a:lnTo>
                    <a:pt x="45026" y="793042"/>
                  </a:lnTo>
                  <a:lnTo>
                    <a:pt x="29213" y="751119"/>
                  </a:lnTo>
                  <a:lnTo>
                    <a:pt x="16654" y="707683"/>
                  </a:lnTo>
                  <a:lnTo>
                    <a:pt x="7499" y="662876"/>
                  </a:lnTo>
                  <a:lnTo>
                    <a:pt x="1898" y="616844"/>
                  </a:lnTo>
                  <a:lnTo>
                    <a:pt x="0" y="569730"/>
                  </a:lnTo>
                  <a:lnTo>
                    <a:pt x="1886" y="523312"/>
                  </a:lnTo>
                  <a:lnTo>
                    <a:pt x="7445" y="477870"/>
                  </a:lnTo>
                  <a:lnTo>
                    <a:pt x="16530" y="433557"/>
                  </a:lnTo>
                  <a:lnTo>
                    <a:pt x="28998" y="390525"/>
                  </a:lnTo>
                  <a:lnTo>
                    <a:pt x="44706" y="348924"/>
                  </a:lnTo>
                  <a:lnTo>
                    <a:pt x="63509" y="308907"/>
                  </a:lnTo>
                  <a:lnTo>
                    <a:pt x="85263" y="270627"/>
                  </a:lnTo>
                  <a:lnTo>
                    <a:pt x="109824" y="234233"/>
                  </a:lnTo>
                  <a:lnTo>
                    <a:pt x="137048" y="199879"/>
                  </a:lnTo>
                  <a:lnTo>
                    <a:pt x="166792" y="167716"/>
                  </a:lnTo>
                  <a:lnTo>
                    <a:pt x="198910" y="137897"/>
                  </a:lnTo>
                  <a:lnTo>
                    <a:pt x="233260" y="110572"/>
                  </a:lnTo>
                  <a:lnTo>
                    <a:pt x="269696" y="85893"/>
                  </a:lnTo>
                  <a:lnTo>
                    <a:pt x="308076" y="64013"/>
                  </a:lnTo>
                  <a:lnTo>
                    <a:pt x="348254" y="45083"/>
                  </a:lnTo>
                  <a:lnTo>
                    <a:pt x="390087" y="29255"/>
                  </a:lnTo>
                  <a:lnTo>
                    <a:pt x="433432" y="16681"/>
                  </a:lnTo>
                  <a:lnTo>
                    <a:pt x="478143" y="7513"/>
                  </a:lnTo>
                  <a:lnTo>
                    <a:pt x="524077" y="1901"/>
                  </a:lnTo>
                  <a:lnTo>
                    <a:pt x="571090" y="0"/>
                  </a:lnTo>
                  <a:lnTo>
                    <a:pt x="617765" y="1552"/>
                  </a:lnTo>
                  <a:lnTo>
                    <a:pt x="663431" y="6851"/>
                  </a:lnTo>
                  <a:lnTo>
                    <a:pt x="707936" y="15744"/>
                  </a:lnTo>
                  <a:lnTo>
                    <a:pt x="751132" y="28081"/>
                  </a:lnTo>
                  <a:lnTo>
                    <a:pt x="792868" y="43708"/>
                  </a:lnTo>
                  <a:lnTo>
                    <a:pt x="832997" y="62475"/>
                  </a:lnTo>
                  <a:lnTo>
                    <a:pt x="871367" y="84229"/>
                  </a:lnTo>
                  <a:lnTo>
                    <a:pt x="907829" y="108819"/>
                  </a:lnTo>
                  <a:lnTo>
                    <a:pt x="942233" y="136093"/>
                  </a:lnTo>
                  <a:lnTo>
                    <a:pt x="974431" y="165898"/>
                  </a:lnTo>
                  <a:lnTo>
                    <a:pt x="1004271" y="198084"/>
                  </a:lnTo>
                  <a:lnTo>
                    <a:pt x="1031606" y="232498"/>
                  </a:lnTo>
                  <a:lnTo>
                    <a:pt x="1056284" y="268988"/>
                  </a:lnTo>
                  <a:lnTo>
                    <a:pt x="1078157" y="307403"/>
                  </a:lnTo>
                  <a:lnTo>
                    <a:pt x="1097075" y="347591"/>
                  </a:lnTo>
                  <a:lnTo>
                    <a:pt x="1112889" y="389400"/>
                  </a:lnTo>
                  <a:lnTo>
                    <a:pt x="1125447" y="432678"/>
                  </a:lnTo>
                  <a:lnTo>
                    <a:pt x="1134602" y="477274"/>
                  </a:lnTo>
                  <a:lnTo>
                    <a:pt x="1140204" y="523035"/>
                  </a:lnTo>
                  <a:lnTo>
                    <a:pt x="1142102" y="569810"/>
                  </a:lnTo>
                  <a:lnTo>
                    <a:pt x="1140215" y="616585"/>
                  </a:lnTo>
                  <a:lnTo>
                    <a:pt x="1134657" y="662347"/>
                  </a:lnTo>
                  <a:lnTo>
                    <a:pt x="1125571" y="706947"/>
                  </a:lnTo>
                  <a:lnTo>
                    <a:pt x="1113103" y="750235"/>
                  </a:lnTo>
                  <a:lnTo>
                    <a:pt x="1097395" y="792061"/>
                  </a:lnTo>
                  <a:lnTo>
                    <a:pt x="1078592" y="832275"/>
                  </a:lnTo>
                  <a:lnTo>
                    <a:pt x="1056838" y="870726"/>
                  </a:lnTo>
                  <a:lnTo>
                    <a:pt x="1032277" y="907266"/>
                  </a:lnTo>
                  <a:lnTo>
                    <a:pt x="1005053" y="941744"/>
                  </a:lnTo>
                  <a:lnTo>
                    <a:pt x="975309" y="974010"/>
                  </a:lnTo>
                  <a:lnTo>
                    <a:pt x="943191" y="1003915"/>
                  </a:lnTo>
                  <a:lnTo>
                    <a:pt x="908842" y="1031308"/>
                  </a:lnTo>
                  <a:lnTo>
                    <a:pt x="872405" y="1056039"/>
                  </a:lnTo>
                  <a:lnTo>
                    <a:pt x="834026" y="1077959"/>
                  </a:lnTo>
                  <a:lnTo>
                    <a:pt x="793847" y="1096917"/>
                  </a:lnTo>
                  <a:lnTo>
                    <a:pt x="752014" y="1112764"/>
                  </a:lnTo>
                  <a:lnTo>
                    <a:pt x="708669" y="1125350"/>
                  </a:lnTo>
                  <a:lnTo>
                    <a:pt x="663958" y="1134524"/>
                  </a:lnTo>
                  <a:lnTo>
                    <a:pt x="618024" y="1140137"/>
                  </a:lnTo>
                  <a:lnTo>
                    <a:pt x="571011" y="1142040"/>
                  </a:lnTo>
                  <a:close/>
                </a:path>
              </a:pathLst>
            </a:custGeom>
            <a:solidFill>
              <a:srgbClr val="77C6FB"/>
            </a:solidFill>
          </p:spPr>
          <p:txBody>
            <a:bodyPr wrap="square" lIns="0" tIns="0" rIns="0" bIns="0" rtlCol="0"/>
            <a:lstStyle/>
            <a:p>
              <a:endParaRPr/>
            </a:p>
          </p:txBody>
        </p:sp>
        <p:sp>
          <p:nvSpPr>
            <p:cNvPr id="39" name="object 39"/>
            <p:cNvSpPr/>
            <p:nvPr/>
          </p:nvSpPr>
          <p:spPr>
            <a:xfrm>
              <a:off x="16125604" y="8789763"/>
              <a:ext cx="1162050" cy="1162050"/>
            </a:xfrm>
            <a:custGeom>
              <a:avLst/>
              <a:gdLst/>
              <a:ahLst/>
              <a:cxnLst/>
              <a:rect l="l" t="t" r="r" b="b"/>
              <a:pathLst>
                <a:path w="1162050" h="1162050">
                  <a:moveTo>
                    <a:pt x="580984" y="1162032"/>
                  </a:moveTo>
                  <a:lnTo>
                    <a:pt x="533224" y="1160104"/>
                  </a:lnTo>
                  <a:lnTo>
                    <a:pt x="486547" y="1154426"/>
                  </a:lnTo>
                  <a:lnTo>
                    <a:pt x="441101" y="1145145"/>
                  </a:lnTo>
                  <a:lnTo>
                    <a:pt x="397033" y="1132411"/>
                  </a:lnTo>
                  <a:lnTo>
                    <a:pt x="354492" y="1116370"/>
                  </a:lnTo>
                  <a:lnTo>
                    <a:pt x="313625" y="1097172"/>
                  </a:lnTo>
                  <a:lnTo>
                    <a:pt x="274580" y="1074963"/>
                  </a:lnTo>
                  <a:lnTo>
                    <a:pt x="237504" y="1049893"/>
                  </a:lnTo>
                  <a:lnTo>
                    <a:pt x="202546" y="1022109"/>
                  </a:lnTo>
                  <a:lnTo>
                    <a:pt x="169852" y="991759"/>
                  </a:lnTo>
                  <a:lnTo>
                    <a:pt x="139572" y="958992"/>
                  </a:lnTo>
                  <a:lnTo>
                    <a:pt x="111852" y="923955"/>
                  </a:lnTo>
                  <a:lnTo>
                    <a:pt x="86840" y="886796"/>
                  </a:lnTo>
                  <a:lnTo>
                    <a:pt x="64684" y="847665"/>
                  </a:lnTo>
                  <a:lnTo>
                    <a:pt x="45532" y="806708"/>
                  </a:lnTo>
                  <a:lnTo>
                    <a:pt x="29532" y="764073"/>
                  </a:lnTo>
                  <a:lnTo>
                    <a:pt x="16830" y="719910"/>
                  </a:lnTo>
                  <a:lnTo>
                    <a:pt x="7576" y="674365"/>
                  </a:lnTo>
                  <a:lnTo>
                    <a:pt x="1917" y="627588"/>
                  </a:lnTo>
                  <a:lnTo>
                    <a:pt x="0" y="579726"/>
                  </a:lnTo>
                  <a:lnTo>
                    <a:pt x="1943" y="532202"/>
                  </a:lnTo>
                  <a:lnTo>
                    <a:pt x="7671" y="485696"/>
                  </a:lnTo>
                  <a:lnTo>
                    <a:pt x="17035" y="440364"/>
                  </a:lnTo>
                  <a:lnTo>
                    <a:pt x="29797" y="396601"/>
                  </a:lnTo>
                  <a:lnTo>
                    <a:pt x="45914" y="354195"/>
                  </a:lnTo>
                  <a:lnTo>
                    <a:pt x="65193" y="313437"/>
                  </a:lnTo>
                  <a:lnTo>
                    <a:pt x="87478" y="274480"/>
                  </a:lnTo>
                  <a:lnTo>
                    <a:pt x="112617" y="237471"/>
                  </a:lnTo>
                  <a:lnTo>
                    <a:pt x="140457" y="202562"/>
                  </a:lnTo>
                  <a:lnTo>
                    <a:pt x="170844" y="169903"/>
                  </a:lnTo>
                  <a:lnTo>
                    <a:pt x="203625" y="139642"/>
                  </a:lnTo>
                  <a:lnTo>
                    <a:pt x="238646" y="111931"/>
                  </a:lnTo>
                  <a:lnTo>
                    <a:pt x="275754" y="86918"/>
                  </a:lnTo>
                  <a:lnTo>
                    <a:pt x="314796" y="64755"/>
                  </a:lnTo>
                  <a:lnTo>
                    <a:pt x="355618" y="45590"/>
                  </a:lnTo>
                  <a:lnTo>
                    <a:pt x="398067" y="29575"/>
                  </a:lnTo>
                  <a:lnTo>
                    <a:pt x="441990" y="16858"/>
                  </a:lnTo>
                  <a:lnTo>
                    <a:pt x="487232" y="7590"/>
                  </a:lnTo>
                  <a:lnTo>
                    <a:pt x="533642" y="1920"/>
                  </a:lnTo>
                  <a:lnTo>
                    <a:pt x="581064" y="0"/>
                  </a:lnTo>
                  <a:lnTo>
                    <a:pt x="628825" y="1589"/>
                  </a:lnTo>
                  <a:lnTo>
                    <a:pt x="675502" y="6996"/>
                  </a:lnTo>
                  <a:lnTo>
                    <a:pt x="720948" y="16065"/>
                  </a:lnTo>
                  <a:lnTo>
                    <a:pt x="725986" y="17503"/>
                  </a:lnTo>
                  <a:lnTo>
                    <a:pt x="581063" y="17492"/>
                  </a:lnTo>
                  <a:lnTo>
                    <a:pt x="530112" y="19772"/>
                  </a:lnTo>
                  <a:lnTo>
                    <a:pt x="480454" y="26494"/>
                  </a:lnTo>
                  <a:lnTo>
                    <a:pt x="432273" y="37474"/>
                  </a:lnTo>
                  <a:lnTo>
                    <a:pt x="385754" y="52527"/>
                  </a:lnTo>
                  <a:lnTo>
                    <a:pt x="341082" y="71466"/>
                  </a:lnTo>
                  <a:lnTo>
                    <a:pt x="298441" y="94109"/>
                  </a:lnTo>
                  <a:lnTo>
                    <a:pt x="258017" y="120268"/>
                  </a:lnTo>
                  <a:lnTo>
                    <a:pt x="219995" y="149760"/>
                  </a:lnTo>
                  <a:lnTo>
                    <a:pt x="184558" y="182398"/>
                  </a:lnTo>
                  <a:lnTo>
                    <a:pt x="151984" y="217248"/>
                  </a:lnTo>
                  <a:lnTo>
                    <a:pt x="122550" y="254999"/>
                  </a:lnTo>
                  <a:lnTo>
                    <a:pt x="96441" y="295402"/>
                  </a:lnTo>
                  <a:lnTo>
                    <a:pt x="73841" y="338213"/>
                  </a:lnTo>
                  <a:lnTo>
                    <a:pt x="54935" y="383183"/>
                  </a:lnTo>
                  <a:lnTo>
                    <a:pt x="39908" y="430067"/>
                  </a:lnTo>
                  <a:lnTo>
                    <a:pt x="28945" y="478616"/>
                  </a:lnTo>
                  <a:lnTo>
                    <a:pt x="22226" y="528668"/>
                  </a:lnTo>
                  <a:lnTo>
                    <a:pt x="19948" y="579727"/>
                  </a:lnTo>
                  <a:lnTo>
                    <a:pt x="22223" y="631531"/>
                  </a:lnTo>
                  <a:lnTo>
                    <a:pt x="28931" y="681875"/>
                  </a:lnTo>
                  <a:lnTo>
                    <a:pt x="39887" y="730594"/>
                  </a:lnTo>
                  <a:lnTo>
                    <a:pt x="54908" y="777524"/>
                  </a:lnTo>
                  <a:lnTo>
                    <a:pt x="73807" y="822500"/>
                  </a:lnTo>
                  <a:lnTo>
                    <a:pt x="96401" y="865358"/>
                  </a:lnTo>
                  <a:lnTo>
                    <a:pt x="122505" y="905934"/>
                  </a:lnTo>
                  <a:lnTo>
                    <a:pt x="151933" y="944061"/>
                  </a:lnTo>
                  <a:lnTo>
                    <a:pt x="184502" y="979578"/>
                  </a:lnTo>
                  <a:lnTo>
                    <a:pt x="219278" y="1012221"/>
                  </a:lnTo>
                  <a:lnTo>
                    <a:pt x="256948" y="1041718"/>
                  </a:lnTo>
                  <a:lnTo>
                    <a:pt x="297266" y="1067883"/>
                  </a:lnTo>
                  <a:lnTo>
                    <a:pt x="339985" y="1090531"/>
                  </a:lnTo>
                  <a:lnTo>
                    <a:pt x="384859" y="1109477"/>
                  </a:lnTo>
                  <a:lnTo>
                    <a:pt x="431643" y="1124536"/>
                  </a:lnTo>
                  <a:lnTo>
                    <a:pt x="480089" y="1135523"/>
                  </a:lnTo>
                  <a:lnTo>
                    <a:pt x="529952" y="1142252"/>
                  </a:lnTo>
                  <a:lnTo>
                    <a:pt x="580985" y="1144539"/>
                  </a:lnTo>
                  <a:lnTo>
                    <a:pt x="722185" y="1144548"/>
                  </a:lnTo>
                  <a:lnTo>
                    <a:pt x="720059" y="1145165"/>
                  </a:lnTo>
                  <a:lnTo>
                    <a:pt x="674816" y="1154439"/>
                  </a:lnTo>
                  <a:lnTo>
                    <a:pt x="628407" y="1160110"/>
                  </a:lnTo>
                  <a:lnTo>
                    <a:pt x="580984" y="1162032"/>
                  </a:lnTo>
                  <a:close/>
                </a:path>
                <a:path w="1162050" h="1162050">
                  <a:moveTo>
                    <a:pt x="722185" y="1144548"/>
                  </a:moveTo>
                  <a:lnTo>
                    <a:pt x="580985" y="1144539"/>
                  </a:lnTo>
                  <a:lnTo>
                    <a:pt x="631936" y="1142259"/>
                  </a:lnTo>
                  <a:lnTo>
                    <a:pt x="681595" y="1135537"/>
                  </a:lnTo>
                  <a:lnTo>
                    <a:pt x="729776" y="1124557"/>
                  </a:lnTo>
                  <a:lnTo>
                    <a:pt x="776295" y="1109505"/>
                  </a:lnTo>
                  <a:lnTo>
                    <a:pt x="820967" y="1090565"/>
                  </a:lnTo>
                  <a:lnTo>
                    <a:pt x="863607" y="1067922"/>
                  </a:lnTo>
                  <a:lnTo>
                    <a:pt x="904031" y="1041763"/>
                  </a:lnTo>
                  <a:lnTo>
                    <a:pt x="942054" y="1012271"/>
                  </a:lnTo>
                  <a:lnTo>
                    <a:pt x="977491" y="979633"/>
                  </a:lnTo>
                  <a:lnTo>
                    <a:pt x="1010065" y="944039"/>
                  </a:lnTo>
                  <a:lnTo>
                    <a:pt x="1039499" y="905709"/>
                  </a:lnTo>
                  <a:lnTo>
                    <a:pt x="1065608" y="864870"/>
                  </a:lnTo>
                  <a:lnTo>
                    <a:pt x="1088208" y="821748"/>
                  </a:lnTo>
                  <a:lnTo>
                    <a:pt x="1107114" y="776568"/>
                  </a:lnTo>
                  <a:lnTo>
                    <a:pt x="1122140" y="729558"/>
                  </a:lnTo>
                  <a:lnTo>
                    <a:pt x="1133104" y="680943"/>
                  </a:lnTo>
                  <a:lnTo>
                    <a:pt x="1139818" y="630950"/>
                  </a:lnTo>
                  <a:lnTo>
                    <a:pt x="1142100" y="579805"/>
                  </a:lnTo>
                  <a:lnTo>
                    <a:pt x="1139814" y="528663"/>
                  </a:lnTo>
                  <a:lnTo>
                    <a:pt x="1133118" y="478981"/>
                  </a:lnTo>
                  <a:lnTo>
                    <a:pt x="1122161" y="430697"/>
                  </a:lnTo>
                  <a:lnTo>
                    <a:pt x="1107141" y="384079"/>
                  </a:lnTo>
                  <a:lnTo>
                    <a:pt x="1088241" y="339312"/>
                  </a:lnTo>
                  <a:lnTo>
                    <a:pt x="1065647" y="296580"/>
                  </a:lnTo>
                  <a:lnTo>
                    <a:pt x="1039544" y="256070"/>
                  </a:lnTo>
                  <a:lnTo>
                    <a:pt x="1010115" y="217966"/>
                  </a:lnTo>
                  <a:lnTo>
                    <a:pt x="977546" y="182454"/>
                  </a:lnTo>
                  <a:lnTo>
                    <a:pt x="942770" y="149810"/>
                  </a:lnTo>
                  <a:lnTo>
                    <a:pt x="905101" y="120313"/>
                  </a:lnTo>
                  <a:lnTo>
                    <a:pt x="864783" y="94148"/>
                  </a:lnTo>
                  <a:lnTo>
                    <a:pt x="822064" y="71500"/>
                  </a:lnTo>
                  <a:lnTo>
                    <a:pt x="777189" y="52554"/>
                  </a:lnTo>
                  <a:lnTo>
                    <a:pt x="730405" y="37495"/>
                  </a:lnTo>
                  <a:lnTo>
                    <a:pt x="681959" y="26508"/>
                  </a:lnTo>
                  <a:lnTo>
                    <a:pt x="632096" y="19779"/>
                  </a:lnTo>
                  <a:lnTo>
                    <a:pt x="581063" y="17492"/>
                  </a:lnTo>
                  <a:lnTo>
                    <a:pt x="725986" y="17503"/>
                  </a:lnTo>
                  <a:lnTo>
                    <a:pt x="765015" y="28641"/>
                  </a:lnTo>
                  <a:lnTo>
                    <a:pt x="807556" y="44567"/>
                  </a:lnTo>
                  <a:lnTo>
                    <a:pt x="848424" y="63690"/>
                  </a:lnTo>
                  <a:lnTo>
                    <a:pt x="887469" y="85852"/>
                  </a:lnTo>
                  <a:lnTo>
                    <a:pt x="924545" y="110899"/>
                  </a:lnTo>
                  <a:lnTo>
                    <a:pt x="959503" y="138674"/>
                  </a:lnTo>
                  <a:lnTo>
                    <a:pt x="992196" y="169022"/>
                  </a:lnTo>
                  <a:lnTo>
                    <a:pt x="1022477" y="201788"/>
                  </a:lnTo>
                  <a:lnTo>
                    <a:pt x="1050197" y="236817"/>
                  </a:lnTo>
                  <a:lnTo>
                    <a:pt x="1075209" y="273951"/>
                  </a:lnTo>
                  <a:lnTo>
                    <a:pt x="1097364" y="313037"/>
                  </a:lnTo>
                  <a:lnTo>
                    <a:pt x="1116516" y="353917"/>
                  </a:lnTo>
                  <a:lnTo>
                    <a:pt x="1132517" y="396438"/>
                  </a:lnTo>
                  <a:lnTo>
                    <a:pt x="1145247" y="440586"/>
                  </a:lnTo>
                  <a:lnTo>
                    <a:pt x="1154481" y="485844"/>
                  </a:lnTo>
                  <a:lnTo>
                    <a:pt x="1160133" y="532300"/>
                  </a:lnTo>
                  <a:lnTo>
                    <a:pt x="1162049" y="579806"/>
                  </a:lnTo>
                  <a:lnTo>
                    <a:pt x="1160108" y="627669"/>
                  </a:lnTo>
                  <a:lnTo>
                    <a:pt x="1154392" y="674445"/>
                  </a:lnTo>
                  <a:lnTo>
                    <a:pt x="1145056" y="719988"/>
                  </a:lnTo>
                  <a:lnTo>
                    <a:pt x="1132252" y="764150"/>
                  </a:lnTo>
                  <a:lnTo>
                    <a:pt x="1116134" y="806782"/>
                  </a:lnTo>
                  <a:lnTo>
                    <a:pt x="1096856" y="847737"/>
                  </a:lnTo>
                  <a:lnTo>
                    <a:pt x="1074570" y="886865"/>
                  </a:lnTo>
                  <a:lnTo>
                    <a:pt x="1049431" y="924020"/>
                  </a:lnTo>
                  <a:lnTo>
                    <a:pt x="1021591" y="959053"/>
                  </a:lnTo>
                  <a:lnTo>
                    <a:pt x="991204" y="991816"/>
                  </a:lnTo>
                  <a:lnTo>
                    <a:pt x="958423" y="1022161"/>
                  </a:lnTo>
                  <a:lnTo>
                    <a:pt x="923402" y="1049940"/>
                  </a:lnTo>
                  <a:lnTo>
                    <a:pt x="886294" y="1075006"/>
                  </a:lnTo>
                  <a:lnTo>
                    <a:pt x="847252" y="1097209"/>
                  </a:lnTo>
                  <a:lnTo>
                    <a:pt x="806430" y="1116402"/>
                  </a:lnTo>
                  <a:lnTo>
                    <a:pt x="763981" y="1132436"/>
                  </a:lnTo>
                  <a:lnTo>
                    <a:pt x="722185" y="1144548"/>
                  </a:lnTo>
                  <a:close/>
                </a:path>
              </a:pathLst>
            </a:custGeom>
            <a:solidFill>
              <a:srgbClr val="3C3C3C"/>
            </a:solidFill>
          </p:spPr>
          <p:txBody>
            <a:bodyPr wrap="square" lIns="0" tIns="0" rIns="0" bIns="0" rtlCol="0"/>
            <a:lstStyle/>
            <a:p>
              <a:endParaRPr/>
            </a:p>
          </p:txBody>
        </p:sp>
        <p:sp>
          <p:nvSpPr>
            <p:cNvPr id="40" name="object 40"/>
            <p:cNvSpPr/>
            <p:nvPr/>
          </p:nvSpPr>
          <p:spPr>
            <a:xfrm>
              <a:off x="16280212" y="8944701"/>
              <a:ext cx="853440" cy="852169"/>
            </a:xfrm>
            <a:custGeom>
              <a:avLst/>
              <a:gdLst/>
              <a:ahLst/>
              <a:cxnLst/>
              <a:rect l="l" t="t" r="r" b="b"/>
              <a:pathLst>
                <a:path w="853440" h="852170">
                  <a:moveTo>
                    <a:pt x="426387" y="852156"/>
                  </a:moveTo>
                  <a:lnTo>
                    <a:pt x="380116" y="849663"/>
                  </a:lnTo>
                  <a:lnTo>
                    <a:pt x="335241" y="842358"/>
                  </a:lnTo>
                  <a:lnTo>
                    <a:pt x="292030" y="830496"/>
                  </a:lnTo>
                  <a:lnTo>
                    <a:pt x="250747" y="814328"/>
                  </a:lnTo>
                  <a:lnTo>
                    <a:pt x="211659" y="794109"/>
                  </a:lnTo>
                  <a:lnTo>
                    <a:pt x="175031" y="770092"/>
                  </a:lnTo>
                  <a:lnTo>
                    <a:pt x="141130" y="742530"/>
                  </a:lnTo>
                  <a:lnTo>
                    <a:pt x="110222" y="711675"/>
                  </a:lnTo>
                  <a:lnTo>
                    <a:pt x="82572" y="677783"/>
                  </a:lnTo>
                  <a:lnTo>
                    <a:pt x="58447" y="641105"/>
                  </a:lnTo>
                  <a:lnTo>
                    <a:pt x="38113" y="601895"/>
                  </a:lnTo>
                  <a:lnTo>
                    <a:pt x="21835" y="560406"/>
                  </a:lnTo>
                  <a:lnTo>
                    <a:pt x="9879" y="516891"/>
                  </a:lnTo>
                  <a:lnTo>
                    <a:pt x="2512" y="471605"/>
                  </a:lnTo>
                  <a:lnTo>
                    <a:pt x="0" y="424799"/>
                  </a:lnTo>
                  <a:lnTo>
                    <a:pt x="2488" y="378461"/>
                  </a:lnTo>
                  <a:lnTo>
                    <a:pt x="9777" y="333580"/>
                  </a:lnTo>
                  <a:lnTo>
                    <a:pt x="21614" y="290414"/>
                  </a:lnTo>
                  <a:lnTo>
                    <a:pt x="37747" y="249222"/>
                  </a:lnTo>
                  <a:lnTo>
                    <a:pt x="57923" y="210260"/>
                  </a:lnTo>
                  <a:lnTo>
                    <a:pt x="81889" y="173786"/>
                  </a:lnTo>
                  <a:lnTo>
                    <a:pt x="109392" y="140057"/>
                  </a:lnTo>
                  <a:lnTo>
                    <a:pt x="140181" y="109333"/>
                  </a:lnTo>
                  <a:lnTo>
                    <a:pt x="174001" y="81869"/>
                  </a:lnTo>
                  <a:lnTo>
                    <a:pt x="210601" y="57924"/>
                  </a:lnTo>
                  <a:lnTo>
                    <a:pt x="249728" y="37756"/>
                  </a:lnTo>
                  <a:lnTo>
                    <a:pt x="291128" y="21621"/>
                  </a:lnTo>
                  <a:lnTo>
                    <a:pt x="334550" y="9779"/>
                  </a:lnTo>
                  <a:lnTo>
                    <a:pt x="379740" y="2486"/>
                  </a:lnTo>
                  <a:lnTo>
                    <a:pt x="426446" y="0"/>
                  </a:lnTo>
                  <a:lnTo>
                    <a:pt x="472717" y="2026"/>
                  </a:lnTo>
                  <a:lnTo>
                    <a:pt x="517591" y="8925"/>
                  </a:lnTo>
                  <a:lnTo>
                    <a:pt x="560803" y="20441"/>
                  </a:lnTo>
                  <a:lnTo>
                    <a:pt x="602086" y="36314"/>
                  </a:lnTo>
                  <a:lnTo>
                    <a:pt x="641174" y="56288"/>
                  </a:lnTo>
                  <a:lnTo>
                    <a:pt x="677802" y="80105"/>
                  </a:lnTo>
                  <a:lnTo>
                    <a:pt x="711703" y="107506"/>
                  </a:lnTo>
                  <a:lnTo>
                    <a:pt x="742611" y="138235"/>
                  </a:lnTo>
                  <a:lnTo>
                    <a:pt x="770261" y="172034"/>
                  </a:lnTo>
                  <a:lnTo>
                    <a:pt x="794386" y="208645"/>
                  </a:lnTo>
                  <a:lnTo>
                    <a:pt x="814720" y="247810"/>
                  </a:lnTo>
                  <a:lnTo>
                    <a:pt x="830998" y="289271"/>
                  </a:lnTo>
                  <a:lnTo>
                    <a:pt x="842954" y="332771"/>
                  </a:lnTo>
                  <a:lnTo>
                    <a:pt x="850321" y="378053"/>
                  </a:lnTo>
                  <a:lnTo>
                    <a:pt x="852834" y="424858"/>
                  </a:lnTo>
                  <a:lnTo>
                    <a:pt x="850346" y="471228"/>
                  </a:lnTo>
                  <a:lnTo>
                    <a:pt x="843057" y="516198"/>
                  </a:lnTo>
                  <a:lnTo>
                    <a:pt x="831219" y="559502"/>
                  </a:lnTo>
                  <a:lnTo>
                    <a:pt x="815086" y="600873"/>
                  </a:lnTo>
                  <a:lnTo>
                    <a:pt x="794910" y="640045"/>
                  </a:lnTo>
                  <a:lnTo>
                    <a:pt x="770944" y="676751"/>
                  </a:lnTo>
                  <a:lnTo>
                    <a:pt x="743440" y="710724"/>
                  </a:lnTo>
                  <a:lnTo>
                    <a:pt x="712652" y="741699"/>
                  </a:lnTo>
                  <a:lnTo>
                    <a:pt x="678832" y="769407"/>
                  </a:lnTo>
                  <a:lnTo>
                    <a:pt x="642232" y="793584"/>
                  </a:lnTo>
                  <a:lnTo>
                    <a:pt x="603105" y="813962"/>
                  </a:lnTo>
                  <a:lnTo>
                    <a:pt x="561705" y="830275"/>
                  </a:lnTo>
                  <a:lnTo>
                    <a:pt x="518283" y="842256"/>
                  </a:lnTo>
                  <a:lnTo>
                    <a:pt x="473093" y="849638"/>
                  </a:lnTo>
                  <a:lnTo>
                    <a:pt x="426387" y="852156"/>
                  </a:lnTo>
                  <a:close/>
                </a:path>
              </a:pathLst>
            </a:custGeom>
            <a:solidFill>
              <a:srgbClr val="FFFFFF"/>
            </a:solidFill>
          </p:spPr>
          <p:txBody>
            <a:bodyPr wrap="square" lIns="0" tIns="0" rIns="0" bIns="0" rtlCol="0"/>
            <a:lstStyle/>
            <a:p>
              <a:endParaRPr/>
            </a:p>
          </p:txBody>
        </p:sp>
        <p:sp>
          <p:nvSpPr>
            <p:cNvPr id="41" name="object 41"/>
            <p:cNvSpPr/>
            <p:nvPr/>
          </p:nvSpPr>
          <p:spPr>
            <a:xfrm>
              <a:off x="16270237" y="8932206"/>
              <a:ext cx="873125" cy="875030"/>
            </a:xfrm>
            <a:custGeom>
              <a:avLst/>
              <a:gdLst/>
              <a:ahLst/>
              <a:cxnLst/>
              <a:rect l="l" t="t" r="r" b="b"/>
              <a:pathLst>
                <a:path w="873125" h="875029">
                  <a:moveTo>
                    <a:pt x="436361" y="874647"/>
                  </a:moveTo>
                  <a:lnTo>
                    <a:pt x="388660" y="872089"/>
                  </a:lnTo>
                  <a:lnTo>
                    <a:pt x="342483" y="864594"/>
                  </a:lnTo>
                  <a:lnTo>
                    <a:pt x="298094" y="852427"/>
                  </a:lnTo>
                  <a:lnTo>
                    <a:pt x="255753" y="835847"/>
                  </a:lnTo>
                  <a:lnTo>
                    <a:pt x="215722" y="815119"/>
                  </a:lnTo>
                  <a:lnTo>
                    <a:pt x="178262" y="790503"/>
                  </a:lnTo>
                  <a:lnTo>
                    <a:pt x="143636" y="762263"/>
                  </a:lnTo>
                  <a:lnTo>
                    <a:pt x="112104" y="730659"/>
                  </a:lnTo>
                  <a:lnTo>
                    <a:pt x="83928" y="695955"/>
                  </a:lnTo>
                  <a:lnTo>
                    <a:pt x="59370" y="658412"/>
                  </a:lnTo>
                  <a:lnTo>
                    <a:pt x="38692" y="618292"/>
                  </a:lnTo>
                  <a:lnTo>
                    <a:pt x="22154" y="575859"/>
                  </a:lnTo>
                  <a:lnTo>
                    <a:pt x="10018" y="531373"/>
                  </a:lnTo>
                  <a:lnTo>
                    <a:pt x="2546" y="485097"/>
                  </a:lnTo>
                  <a:lnTo>
                    <a:pt x="0" y="437293"/>
                  </a:lnTo>
                  <a:lnTo>
                    <a:pt x="2553" y="389490"/>
                  </a:lnTo>
                  <a:lnTo>
                    <a:pt x="10031" y="343215"/>
                  </a:lnTo>
                  <a:lnTo>
                    <a:pt x="22173" y="298730"/>
                  </a:lnTo>
                  <a:lnTo>
                    <a:pt x="38717" y="256299"/>
                  </a:lnTo>
                  <a:lnTo>
                    <a:pt x="59401" y="216183"/>
                  </a:lnTo>
                  <a:lnTo>
                    <a:pt x="83964" y="178643"/>
                  </a:lnTo>
                  <a:lnTo>
                    <a:pt x="112145" y="143943"/>
                  </a:lnTo>
                  <a:lnTo>
                    <a:pt x="143681" y="112344"/>
                  </a:lnTo>
                  <a:lnTo>
                    <a:pt x="178311" y="84108"/>
                  </a:lnTo>
                  <a:lnTo>
                    <a:pt x="215774" y="59497"/>
                  </a:lnTo>
                  <a:lnTo>
                    <a:pt x="255808" y="38774"/>
                  </a:lnTo>
                  <a:lnTo>
                    <a:pt x="298152" y="22201"/>
                  </a:lnTo>
                  <a:lnTo>
                    <a:pt x="342543" y="10039"/>
                  </a:lnTo>
                  <a:lnTo>
                    <a:pt x="388720" y="2551"/>
                  </a:lnTo>
                  <a:lnTo>
                    <a:pt x="436422" y="0"/>
                  </a:lnTo>
                  <a:lnTo>
                    <a:pt x="484124" y="2589"/>
                  </a:lnTo>
                  <a:lnTo>
                    <a:pt x="530300" y="10168"/>
                  </a:lnTo>
                  <a:lnTo>
                    <a:pt x="565808" y="20000"/>
                  </a:lnTo>
                  <a:lnTo>
                    <a:pt x="436421" y="19991"/>
                  </a:lnTo>
                  <a:lnTo>
                    <a:pt x="387929" y="22837"/>
                  </a:lnTo>
                  <a:lnTo>
                    <a:pt x="341007" y="31146"/>
                  </a:lnTo>
                  <a:lnTo>
                    <a:pt x="296003" y="44571"/>
                  </a:lnTo>
                  <a:lnTo>
                    <a:pt x="253268" y="62760"/>
                  </a:lnTo>
                  <a:lnTo>
                    <a:pt x="213150" y="85365"/>
                  </a:lnTo>
                  <a:lnTo>
                    <a:pt x="175997" y="112035"/>
                  </a:lnTo>
                  <a:lnTo>
                    <a:pt x="142160" y="142422"/>
                  </a:lnTo>
                  <a:lnTo>
                    <a:pt x="111833" y="176327"/>
                  </a:lnTo>
                  <a:lnTo>
                    <a:pt x="85215" y="213555"/>
                  </a:lnTo>
                  <a:lnTo>
                    <a:pt x="62652" y="253756"/>
                  </a:lnTo>
                  <a:lnTo>
                    <a:pt x="44496" y="296580"/>
                  </a:lnTo>
                  <a:lnTo>
                    <a:pt x="31093" y="341678"/>
                  </a:lnTo>
                  <a:lnTo>
                    <a:pt x="22795" y="388699"/>
                  </a:lnTo>
                  <a:lnTo>
                    <a:pt x="19949" y="437294"/>
                  </a:lnTo>
                  <a:lnTo>
                    <a:pt x="22788" y="486816"/>
                  </a:lnTo>
                  <a:lnTo>
                    <a:pt x="31080" y="534501"/>
                  </a:lnTo>
                  <a:lnTo>
                    <a:pt x="44476" y="580045"/>
                  </a:lnTo>
                  <a:lnTo>
                    <a:pt x="62627" y="623141"/>
                  </a:lnTo>
                  <a:lnTo>
                    <a:pt x="85183" y="663483"/>
                  </a:lnTo>
                  <a:lnTo>
                    <a:pt x="111797" y="700766"/>
                  </a:lnTo>
                  <a:lnTo>
                    <a:pt x="142119" y="734683"/>
                  </a:lnTo>
                  <a:lnTo>
                    <a:pt x="175952" y="765074"/>
                  </a:lnTo>
                  <a:lnTo>
                    <a:pt x="213101" y="791750"/>
                  </a:lnTo>
                  <a:lnTo>
                    <a:pt x="253216" y="814360"/>
                  </a:lnTo>
                  <a:lnTo>
                    <a:pt x="295949" y="832555"/>
                  </a:lnTo>
                  <a:lnTo>
                    <a:pt x="340950" y="845986"/>
                  </a:lnTo>
                  <a:lnTo>
                    <a:pt x="387871" y="854302"/>
                  </a:lnTo>
                  <a:lnTo>
                    <a:pt x="436363" y="857154"/>
                  </a:lnTo>
                  <a:lnTo>
                    <a:pt x="556538" y="857163"/>
                  </a:lnTo>
                  <a:lnTo>
                    <a:pt x="529492" y="864607"/>
                  </a:lnTo>
                  <a:lnTo>
                    <a:pt x="483629" y="872095"/>
                  </a:lnTo>
                  <a:lnTo>
                    <a:pt x="436361" y="874647"/>
                  </a:lnTo>
                  <a:close/>
                </a:path>
                <a:path w="873125" h="875029">
                  <a:moveTo>
                    <a:pt x="556538" y="857163"/>
                  </a:moveTo>
                  <a:lnTo>
                    <a:pt x="436363" y="857154"/>
                  </a:lnTo>
                  <a:lnTo>
                    <a:pt x="484855" y="854309"/>
                  </a:lnTo>
                  <a:lnTo>
                    <a:pt x="531777" y="845999"/>
                  </a:lnTo>
                  <a:lnTo>
                    <a:pt x="576780" y="832575"/>
                  </a:lnTo>
                  <a:lnTo>
                    <a:pt x="619516" y="814386"/>
                  </a:lnTo>
                  <a:lnTo>
                    <a:pt x="659634" y="791781"/>
                  </a:lnTo>
                  <a:lnTo>
                    <a:pt x="696787" y="765110"/>
                  </a:lnTo>
                  <a:lnTo>
                    <a:pt x="730624" y="734724"/>
                  </a:lnTo>
                  <a:lnTo>
                    <a:pt x="760950" y="699893"/>
                  </a:lnTo>
                  <a:lnTo>
                    <a:pt x="787569" y="662002"/>
                  </a:lnTo>
                  <a:lnTo>
                    <a:pt x="810132" y="621357"/>
                  </a:lnTo>
                  <a:lnTo>
                    <a:pt x="828288" y="578263"/>
                  </a:lnTo>
                  <a:lnTo>
                    <a:pt x="841691" y="533027"/>
                  </a:lnTo>
                  <a:lnTo>
                    <a:pt x="849989" y="485955"/>
                  </a:lnTo>
                  <a:lnTo>
                    <a:pt x="852835" y="437352"/>
                  </a:lnTo>
                  <a:lnTo>
                    <a:pt x="849996" y="388757"/>
                  </a:lnTo>
                  <a:lnTo>
                    <a:pt x="841704" y="341734"/>
                  </a:lnTo>
                  <a:lnTo>
                    <a:pt x="828308" y="296635"/>
                  </a:lnTo>
                  <a:lnTo>
                    <a:pt x="810157" y="253808"/>
                  </a:lnTo>
                  <a:lnTo>
                    <a:pt x="787600" y="213604"/>
                  </a:lnTo>
                  <a:lnTo>
                    <a:pt x="760987" y="176372"/>
                  </a:lnTo>
                  <a:lnTo>
                    <a:pt x="730665" y="142463"/>
                  </a:lnTo>
                  <a:lnTo>
                    <a:pt x="696832" y="112072"/>
                  </a:lnTo>
                  <a:lnTo>
                    <a:pt x="659683" y="85396"/>
                  </a:lnTo>
                  <a:lnTo>
                    <a:pt x="619568" y="62786"/>
                  </a:lnTo>
                  <a:lnTo>
                    <a:pt x="576835" y="44590"/>
                  </a:lnTo>
                  <a:lnTo>
                    <a:pt x="531834" y="31160"/>
                  </a:lnTo>
                  <a:lnTo>
                    <a:pt x="484913" y="22844"/>
                  </a:lnTo>
                  <a:lnTo>
                    <a:pt x="436421" y="19991"/>
                  </a:lnTo>
                  <a:lnTo>
                    <a:pt x="565808" y="20000"/>
                  </a:lnTo>
                  <a:lnTo>
                    <a:pt x="617031" y="39190"/>
                  </a:lnTo>
                  <a:lnTo>
                    <a:pt x="657062" y="60083"/>
                  </a:lnTo>
                  <a:lnTo>
                    <a:pt x="694521" y="84863"/>
                  </a:lnTo>
                  <a:lnTo>
                    <a:pt x="729148" y="113255"/>
                  </a:lnTo>
                  <a:lnTo>
                    <a:pt x="760680" y="144983"/>
                  </a:lnTo>
                  <a:lnTo>
                    <a:pt x="788855" y="179772"/>
                  </a:lnTo>
                  <a:lnTo>
                    <a:pt x="813413" y="217346"/>
                  </a:lnTo>
                  <a:lnTo>
                    <a:pt x="834092" y="257429"/>
                  </a:lnTo>
                  <a:lnTo>
                    <a:pt x="850630" y="299748"/>
                  </a:lnTo>
                  <a:lnTo>
                    <a:pt x="862766" y="344025"/>
                  </a:lnTo>
                  <a:lnTo>
                    <a:pt x="870238" y="389985"/>
                  </a:lnTo>
                  <a:lnTo>
                    <a:pt x="872784" y="437354"/>
                  </a:lnTo>
                  <a:lnTo>
                    <a:pt x="870200" y="485157"/>
                  </a:lnTo>
                  <a:lnTo>
                    <a:pt x="862637" y="531432"/>
                  </a:lnTo>
                  <a:lnTo>
                    <a:pt x="850371" y="575916"/>
                  </a:lnTo>
                  <a:lnTo>
                    <a:pt x="833677" y="618348"/>
                  </a:lnTo>
                  <a:lnTo>
                    <a:pt x="812828" y="658464"/>
                  </a:lnTo>
                  <a:lnTo>
                    <a:pt x="788101" y="696004"/>
                  </a:lnTo>
                  <a:lnTo>
                    <a:pt x="759770" y="730704"/>
                  </a:lnTo>
                  <a:lnTo>
                    <a:pt x="728109" y="762303"/>
                  </a:lnTo>
                  <a:lnTo>
                    <a:pt x="693395" y="790539"/>
                  </a:lnTo>
                  <a:lnTo>
                    <a:pt x="655901" y="815149"/>
                  </a:lnTo>
                  <a:lnTo>
                    <a:pt x="615902" y="835872"/>
                  </a:lnTo>
                  <a:lnTo>
                    <a:pt x="573674" y="852446"/>
                  </a:lnTo>
                  <a:lnTo>
                    <a:pt x="556538" y="857163"/>
                  </a:lnTo>
                  <a:close/>
                </a:path>
              </a:pathLst>
            </a:custGeom>
            <a:solidFill>
              <a:srgbClr val="3C3C3C"/>
            </a:solidFill>
          </p:spPr>
          <p:txBody>
            <a:bodyPr wrap="square" lIns="0" tIns="0" rIns="0" bIns="0" rtlCol="0"/>
            <a:lstStyle/>
            <a:p>
              <a:endParaRPr/>
            </a:p>
          </p:txBody>
        </p:sp>
        <p:sp>
          <p:nvSpPr>
            <p:cNvPr id="42" name="object 42"/>
            <p:cNvSpPr/>
            <p:nvPr/>
          </p:nvSpPr>
          <p:spPr>
            <a:xfrm>
              <a:off x="16437313" y="9099639"/>
              <a:ext cx="539115" cy="542290"/>
            </a:xfrm>
            <a:custGeom>
              <a:avLst/>
              <a:gdLst/>
              <a:ahLst/>
              <a:cxnLst/>
              <a:rect l="l" t="t" r="r" b="b"/>
              <a:pathLst>
                <a:path w="539115" h="542290">
                  <a:moveTo>
                    <a:pt x="269297" y="542281"/>
                  </a:moveTo>
                  <a:lnTo>
                    <a:pt x="221312" y="537215"/>
                  </a:lnTo>
                  <a:lnTo>
                    <a:pt x="175975" y="524168"/>
                  </a:lnTo>
                  <a:lnTo>
                    <a:pt x="134087" y="503861"/>
                  </a:lnTo>
                  <a:lnTo>
                    <a:pt x="96448" y="477014"/>
                  </a:lnTo>
                  <a:lnTo>
                    <a:pt x="63858" y="444347"/>
                  </a:lnTo>
                  <a:lnTo>
                    <a:pt x="37118" y="406579"/>
                  </a:lnTo>
                  <a:lnTo>
                    <a:pt x="17028" y="364431"/>
                  </a:lnTo>
                  <a:lnTo>
                    <a:pt x="4388" y="318622"/>
                  </a:lnTo>
                  <a:lnTo>
                    <a:pt x="0" y="269872"/>
                  </a:lnTo>
                  <a:lnTo>
                    <a:pt x="4313" y="221785"/>
                  </a:lnTo>
                  <a:lnTo>
                    <a:pt x="16754" y="176351"/>
                  </a:lnTo>
                  <a:lnTo>
                    <a:pt x="36583" y="134374"/>
                  </a:lnTo>
                  <a:lnTo>
                    <a:pt x="63061" y="96654"/>
                  </a:lnTo>
                  <a:lnTo>
                    <a:pt x="95450" y="63995"/>
                  </a:lnTo>
                  <a:lnTo>
                    <a:pt x="133011" y="37197"/>
                  </a:lnTo>
                  <a:lnTo>
                    <a:pt x="175005" y="17064"/>
                  </a:lnTo>
                  <a:lnTo>
                    <a:pt x="220692" y="4398"/>
                  </a:lnTo>
                  <a:lnTo>
                    <a:pt x="269334" y="0"/>
                  </a:lnTo>
                  <a:lnTo>
                    <a:pt x="317976" y="4404"/>
                  </a:lnTo>
                  <a:lnTo>
                    <a:pt x="363661" y="17077"/>
                  </a:lnTo>
                  <a:lnTo>
                    <a:pt x="405652" y="37216"/>
                  </a:lnTo>
                  <a:lnTo>
                    <a:pt x="443209" y="64019"/>
                  </a:lnTo>
                  <a:lnTo>
                    <a:pt x="475594" y="96683"/>
                  </a:lnTo>
                  <a:lnTo>
                    <a:pt x="502067" y="134406"/>
                  </a:lnTo>
                  <a:lnTo>
                    <a:pt x="521891" y="176386"/>
                  </a:lnTo>
                  <a:lnTo>
                    <a:pt x="534325" y="221822"/>
                  </a:lnTo>
                  <a:lnTo>
                    <a:pt x="538632" y="269910"/>
                  </a:lnTo>
                  <a:lnTo>
                    <a:pt x="534318" y="318741"/>
                  </a:lnTo>
                  <a:lnTo>
                    <a:pt x="521877" y="364754"/>
                  </a:lnTo>
                  <a:lnTo>
                    <a:pt x="502048" y="407167"/>
                  </a:lnTo>
                  <a:lnTo>
                    <a:pt x="475570" y="445198"/>
                  </a:lnTo>
                  <a:lnTo>
                    <a:pt x="443181" y="478067"/>
                  </a:lnTo>
                  <a:lnTo>
                    <a:pt x="405620" y="504991"/>
                  </a:lnTo>
                  <a:lnTo>
                    <a:pt x="363626" y="525189"/>
                  </a:lnTo>
                  <a:lnTo>
                    <a:pt x="317939" y="537880"/>
                  </a:lnTo>
                  <a:lnTo>
                    <a:pt x="269297" y="542281"/>
                  </a:lnTo>
                  <a:close/>
                </a:path>
              </a:pathLst>
            </a:custGeom>
            <a:solidFill>
              <a:srgbClr val="77C6FB"/>
            </a:solidFill>
          </p:spPr>
          <p:txBody>
            <a:bodyPr wrap="square" lIns="0" tIns="0" rIns="0" bIns="0" rtlCol="0"/>
            <a:lstStyle/>
            <a:p>
              <a:endParaRPr/>
            </a:p>
          </p:txBody>
        </p:sp>
        <p:sp>
          <p:nvSpPr>
            <p:cNvPr id="43" name="object 43"/>
            <p:cNvSpPr/>
            <p:nvPr/>
          </p:nvSpPr>
          <p:spPr>
            <a:xfrm>
              <a:off x="16427337" y="9092142"/>
              <a:ext cx="558800" cy="557530"/>
            </a:xfrm>
            <a:custGeom>
              <a:avLst/>
              <a:gdLst/>
              <a:ahLst/>
              <a:cxnLst/>
              <a:rect l="l" t="t" r="r" b="b"/>
              <a:pathLst>
                <a:path w="558800" h="557529">
                  <a:moveTo>
                    <a:pt x="279271" y="557275"/>
                  </a:moveTo>
                  <a:lnTo>
                    <a:pt x="233882" y="553618"/>
                  </a:lnTo>
                  <a:lnTo>
                    <a:pt x="190857" y="543035"/>
                  </a:lnTo>
                  <a:lnTo>
                    <a:pt x="150765" y="526094"/>
                  </a:lnTo>
                  <a:lnTo>
                    <a:pt x="114174" y="503365"/>
                  </a:lnTo>
                  <a:lnTo>
                    <a:pt x="81653" y="475419"/>
                  </a:lnTo>
                  <a:lnTo>
                    <a:pt x="53772" y="442826"/>
                  </a:lnTo>
                  <a:lnTo>
                    <a:pt x="31097" y="406154"/>
                  </a:lnTo>
                  <a:lnTo>
                    <a:pt x="14197" y="365974"/>
                  </a:lnTo>
                  <a:lnTo>
                    <a:pt x="3642" y="322855"/>
                  </a:lnTo>
                  <a:lnTo>
                    <a:pt x="0" y="277368"/>
                  </a:lnTo>
                  <a:lnTo>
                    <a:pt x="3648" y="232559"/>
                  </a:lnTo>
                  <a:lnTo>
                    <a:pt x="14210" y="189985"/>
                  </a:lnTo>
                  <a:lnTo>
                    <a:pt x="31114" y="150229"/>
                  </a:lnTo>
                  <a:lnTo>
                    <a:pt x="53794" y="113878"/>
                  </a:lnTo>
                  <a:lnTo>
                    <a:pt x="81681" y="81515"/>
                  </a:lnTo>
                  <a:lnTo>
                    <a:pt x="114205" y="53726"/>
                  </a:lnTo>
                  <a:lnTo>
                    <a:pt x="150799" y="31096"/>
                  </a:lnTo>
                  <a:lnTo>
                    <a:pt x="190893" y="14208"/>
                  </a:lnTo>
                  <a:lnTo>
                    <a:pt x="233920" y="3647"/>
                  </a:lnTo>
                  <a:lnTo>
                    <a:pt x="279310" y="0"/>
                  </a:lnTo>
                  <a:lnTo>
                    <a:pt x="324700" y="3586"/>
                  </a:lnTo>
                  <a:lnTo>
                    <a:pt x="367725" y="13980"/>
                  </a:lnTo>
                  <a:lnTo>
                    <a:pt x="376193" y="17499"/>
                  </a:lnTo>
                  <a:lnTo>
                    <a:pt x="279309" y="17492"/>
                  </a:lnTo>
                  <a:lnTo>
                    <a:pt x="226630" y="22916"/>
                  </a:lnTo>
                  <a:lnTo>
                    <a:pt x="177690" y="38415"/>
                  </a:lnTo>
                  <a:lnTo>
                    <a:pt x="133426" y="62816"/>
                  </a:lnTo>
                  <a:lnTo>
                    <a:pt x="94771" y="94949"/>
                  </a:lnTo>
                  <a:lnTo>
                    <a:pt x="64144" y="132236"/>
                  </a:lnTo>
                  <a:lnTo>
                    <a:pt x="40529" y="175850"/>
                  </a:lnTo>
                  <a:lnTo>
                    <a:pt x="25329" y="224618"/>
                  </a:lnTo>
                  <a:lnTo>
                    <a:pt x="19949" y="277370"/>
                  </a:lnTo>
                  <a:lnTo>
                    <a:pt x="24971" y="330161"/>
                  </a:lnTo>
                  <a:lnTo>
                    <a:pt x="39579" y="379205"/>
                  </a:lnTo>
                  <a:lnTo>
                    <a:pt x="63071" y="423564"/>
                  </a:lnTo>
                  <a:lnTo>
                    <a:pt x="94746" y="462301"/>
                  </a:lnTo>
                  <a:lnTo>
                    <a:pt x="133396" y="494439"/>
                  </a:lnTo>
                  <a:lnTo>
                    <a:pt x="177657" y="518846"/>
                  </a:lnTo>
                  <a:lnTo>
                    <a:pt x="226594" y="534351"/>
                  </a:lnTo>
                  <a:lnTo>
                    <a:pt x="279273" y="539782"/>
                  </a:lnTo>
                  <a:lnTo>
                    <a:pt x="375402" y="539789"/>
                  </a:lnTo>
                  <a:lnTo>
                    <a:pt x="367688" y="543047"/>
                  </a:lnTo>
                  <a:lnTo>
                    <a:pt x="324662" y="553625"/>
                  </a:lnTo>
                  <a:lnTo>
                    <a:pt x="279271" y="557275"/>
                  </a:lnTo>
                  <a:close/>
                </a:path>
                <a:path w="558800" h="557529">
                  <a:moveTo>
                    <a:pt x="375402" y="539789"/>
                  </a:moveTo>
                  <a:lnTo>
                    <a:pt x="279273" y="539782"/>
                  </a:lnTo>
                  <a:lnTo>
                    <a:pt x="331952" y="533304"/>
                  </a:lnTo>
                  <a:lnTo>
                    <a:pt x="380892" y="517923"/>
                  </a:lnTo>
                  <a:lnTo>
                    <a:pt x="425156" y="494108"/>
                  </a:lnTo>
                  <a:lnTo>
                    <a:pt x="463810" y="462326"/>
                  </a:lnTo>
                  <a:lnTo>
                    <a:pt x="494438" y="423594"/>
                  </a:lnTo>
                  <a:lnTo>
                    <a:pt x="518053" y="379238"/>
                  </a:lnTo>
                  <a:lnTo>
                    <a:pt x="533253" y="330197"/>
                  </a:lnTo>
                  <a:lnTo>
                    <a:pt x="538633" y="277406"/>
                  </a:lnTo>
                  <a:lnTo>
                    <a:pt x="534662" y="226059"/>
                  </a:lnTo>
                  <a:lnTo>
                    <a:pt x="519938" y="177757"/>
                  </a:lnTo>
                  <a:lnTo>
                    <a:pt x="495861" y="133672"/>
                  </a:lnTo>
                  <a:lnTo>
                    <a:pt x="463836" y="94974"/>
                  </a:lnTo>
                  <a:lnTo>
                    <a:pt x="425186" y="62836"/>
                  </a:lnTo>
                  <a:lnTo>
                    <a:pt x="380925" y="38429"/>
                  </a:lnTo>
                  <a:lnTo>
                    <a:pt x="331988" y="22924"/>
                  </a:lnTo>
                  <a:lnTo>
                    <a:pt x="279309" y="17492"/>
                  </a:lnTo>
                  <a:lnTo>
                    <a:pt x="376193" y="17499"/>
                  </a:lnTo>
                  <a:lnTo>
                    <a:pt x="444408" y="53030"/>
                  </a:lnTo>
                  <a:lnTo>
                    <a:pt x="476928" y="80606"/>
                  </a:lnTo>
                  <a:lnTo>
                    <a:pt x="504810" y="112830"/>
                  </a:lnTo>
                  <a:lnTo>
                    <a:pt x="527485" y="149162"/>
                  </a:lnTo>
                  <a:lnTo>
                    <a:pt x="544385" y="189062"/>
                  </a:lnTo>
                  <a:lnTo>
                    <a:pt x="554940" y="231990"/>
                  </a:lnTo>
                  <a:lnTo>
                    <a:pt x="558582" y="277407"/>
                  </a:lnTo>
                  <a:lnTo>
                    <a:pt x="554934" y="322894"/>
                  </a:lnTo>
                  <a:lnTo>
                    <a:pt x="544372" y="366011"/>
                  </a:lnTo>
                  <a:lnTo>
                    <a:pt x="527467" y="406188"/>
                  </a:lnTo>
                  <a:lnTo>
                    <a:pt x="504787" y="442857"/>
                  </a:lnTo>
                  <a:lnTo>
                    <a:pt x="476901" y="475447"/>
                  </a:lnTo>
                  <a:lnTo>
                    <a:pt x="444376" y="503388"/>
                  </a:lnTo>
                  <a:lnTo>
                    <a:pt x="407783" y="526112"/>
                  </a:lnTo>
                  <a:lnTo>
                    <a:pt x="375402" y="539789"/>
                  </a:lnTo>
                  <a:close/>
                </a:path>
              </a:pathLst>
            </a:custGeom>
            <a:solidFill>
              <a:srgbClr val="3C3C3C"/>
            </a:solidFill>
          </p:spPr>
          <p:txBody>
            <a:bodyPr wrap="square" lIns="0" tIns="0" rIns="0" bIns="0" rtlCol="0"/>
            <a:lstStyle/>
            <a:p>
              <a:endParaRPr/>
            </a:p>
          </p:txBody>
        </p:sp>
        <p:sp>
          <p:nvSpPr>
            <p:cNvPr id="44" name="object 44"/>
            <p:cNvSpPr/>
            <p:nvPr/>
          </p:nvSpPr>
          <p:spPr>
            <a:xfrm>
              <a:off x="16421287" y="7457462"/>
              <a:ext cx="561340" cy="561340"/>
            </a:xfrm>
            <a:custGeom>
              <a:avLst/>
              <a:gdLst/>
              <a:ahLst/>
              <a:cxnLst/>
              <a:rect l="l" t="t" r="r" b="b"/>
              <a:pathLst>
                <a:path w="561340" h="561340">
                  <a:moveTo>
                    <a:pt x="280560" y="561160"/>
                  </a:moveTo>
                  <a:lnTo>
                    <a:pt x="234691" y="557525"/>
                  </a:lnTo>
                  <a:lnTo>
                    <a:pt x="191312" y="546991"/>
                  </a:lnTo>
                  <a:lnTo>
                    <a:pt x="150971" y="530111"/>
                  </a:lnTo>
                  <a:lnTo>
                    <a:pt x="114222" y="507436"/>
                  </a:lnTo>
                  <a:lnTo>
                    <a:pt x="81615" y="479517"/>
                  </a:lnTo>
                  <a:lnTo>
                    <a:pt x="53700" y="446906"/>
                  </a:lnTo>
                  <a:lnTo>
                    <a:pt x="31031" y="410154"/>
                  </a:lnTo>
                  <a:lnTo>
                    <a:pt x="14156" y="369811"/>
                  </a:lnTo>
                  <a:lnTo>
                    <a:pt x="3629" y="326429"/>
                  </a:lnTo>
                  <a:lnTo>
                    <a:pt x="0" y="280560"/>
                  </a:lnTo>
                  <a:lnTo>
                    <a:pt x="3702" y="234692"/>
                  </a:lnTo>
                  <a:lnTo>
                    <a:pt x="14407" y="191312"/>
                  </a:lnTo>
                  <a:lnTo>
                    <a:pt x="31518" y="150972"/>
                  </a:lnTo>
                  <a:lnTo>
                    <a:pt x="54438" y="114222"/>
                  </a:lnTo>
                  <a:lnTo>
                    <a:pt x="82573" y="81615"/>
                  </a:lnTo>
                  <a:lnTo>
                    <a:pt x="115326" y="53701"/>
                  </a:lnTo>
                  <a:lnTo>
                    <a:pt x="152101" y="31031"/>
                  </a:lnTo>
                  <a:lnTo>
                    <a:pt x="192302" y="14156"/>
                  </a:lnTo>
                  <a:lnTo>
                    <a:pt x="235333" y="3629"/>
                  </a:lnTo>
                  <a:lnTo>
                    <a:pt x="280599" y="0"/>
                  </a:lnTo>
                  <a:lnTo>
                    <a:pt x="326467" y="3702"/>
                  </a:lnTo>
                  <a:lnTo>
                    <a:pt x="369847" y="14407"/>
                  </a:lnTo>
                  <a:lnTo>
                    <a:pt x="410187" y="31518"/>
                  </a:lnTo>
                  <a:lnTo>
                    <a:pt x="446936" y="54439"/>
                  </a:lnTo>
                  <a:lnTo>
                    <a:pt x="479544" y="82573"/>
                  </a:lnTo>
                  <a:lnTo>
                    <a:pt x="507458" y="115326"/>
                  </a:lnTo>
                  <a:lnTo>
                    <a:pt x="530128" y="152101"/>
                  </a:lnTo>
                  <a:lnTo>
                    <a:pt x="547002" y="192303"/>
                  </a:lnTo>
                  <a:lnTo>
                    <a:pt x="557530" y="235334"/>
                  </a:lnTo>
                  <a:lnTo>
                    <a:pt x="561159" y="280599"/>
                  </a:lnTo>
                  <a:lnTo>
                    <a:pt x="557523" y="326468"/>
                  </a:lnTo>
                  <a:lnTo>
                    <a:pt x="546990" y="369848"/>
                  </a:lnTo>
                  <a:lnTo>
                    <a:pt x="530110" y="410188"/>
                  </a:lnTo>
                  <a:lnTo>
                    <a:pt x="507435" y="446938"/>
                  </a:lnTo>
                  <a:lnTo>
                    <a:pt x="479516" y="479545"/>
                  </a:lnTo>
                  <a:lnTo>
                    <a:pt x="446905" y="507459"/>
                  </a:lnTo>
                  <a:lnTo>
                    <a:pt x="410152" y="530129"/>
                  </a:lnTo>
                  <a:lnTo>
                    <a:pt x="369810" y="547003"/>
                  </a:lnTo>
                  <a:lnTo>
                    <a:pt x="326429" y="557531"/>
                  </a:lnTo>
                  <a:lnTo>
                    <a:pt x="280560" y="561160"/>
                  </a:lnTo>
                  <a:close/>
                </a:path>
              </a:pathLst>
            </a:custGeom>
            <a:solidFill>
              <a:srgbClr val="FFFFFF"/>
            </a:solidFill>
          </p:spPr>
          <p:txBody>
            <a:bodyPr wrap="square" lIns="0" tIns="0" rIns="0" bIns="0" rtlCol="0"/>
            <a:lstStyle/>
            <a:p>
              <a:endParaRPr/>
            </a:p>
          </p:txBody>
        </p:sp>
        <p:sp>
          <p:nvSpPr>
            <p:cNvPr id="45" name="object 45"/>
            <p:cNvSpPr/>
            <p:nvPr/>
          </p:nvSpPr>
          <p:spPr>
            <a:xfrm>
              <a:off x="16411354" y="7447530"/>
              <a:ext cx="581025" cy="581025"/>
            </a:xfrm>
            <a:custGeom>
              <a:avLst/>
              <a:gdLst/>
              <a:ahLst/>
              <a:cxnLst/>
              <a:rect l="l" t="t" r="r" b="b"/>
              <a:pathLst>
                <a:path w="581025" h="581025">
                  <a:moveTo>
                    <a:pt x="290492" y="581024"/>
                  </a:moveTo>
                  <a:lnTo>
                    <a:pt x="243742" y="577245"/>
                  </a:lnTo>
                  <a:lnTo>
                    <a:pt x="199257" y="566299"/>
                  </a:lnTo>
                  <a:lnTo>
                    <a:pt x="157663" y="548768"/>
                  </a:lnTo>
                  <a:lnTo>
                    <a:pt x="119585" y="525234"/>
                  </a:lnTo>
                  <a:lnTo>
                    <a:pt x="85649" y="496277"/>
                  </a:lnTo>
                  <a:lnTo>
                    <a:pt x="56481" y="462479"/>
                  </a:lnTo>
                  <a:lnTo>
                    <a:pt x="32706" y="424420"/>
                  </a:lnTo>
                  <a:lnTo>
                    <a:pt x="14951" y="382682"/>
                  </a:lnTo>
                  <a:lnTo>
                    <a:pt x="3840" y="337846"/>
                  </a:lnTo>
                  <a:lnTo>
                    <a:pt x="0" y="290492"/>
                  </a:lnTo>
                  <a:lnTo>
                    <a:pt x="3846" y="243742"/>
                  </a:lnTo>
                  <a:lnTo>
                    <a:pt x="14963" y="199257"/>
                  </a:lnTo>
                  <a:lnTo>
                    <a:pt x="32725" y="157663"/>
                  </a:lnTo>
                  <a:lnTo>
                    <a:pt x="56505" y="119585"/>
                  </a:lnTo>
                  <a:lnTo>
                    <a:pt x="85678" y="85649"/>
                  </a:lnTo>
                  <a:lnTo>
                    <a:pt x="119617" y="56481"/>
                  </a:lnTo>
                  <a:lnTo>
                    <a:pt x="157699" y="32706"/>
                  </a:lnTo>
                  <a:lnTo>
                    <a:pt x="199295" y="14951"/>
                  </a:lnTo>
                  <a:lnTo>
                    <a:pt x="243782" y="3840"/>
                  </a:lnTo>
                  <a:lnTo>
                    <a:pt x="290532" y="0"/>
                  </a:lnTo>
                  <a:lnTo>
                    <a:pt x="337886" y="3846"/>
                  </a:lnTo>
                  <a:lnTo>
                    <a:pt x="382720" y="14964"/>
                  </a:lnTo>
                  <a:lnTo>
                    <a:pt x="388416" y="17387"/>
                  </a:lnTo>
                  <a:lnTo>
                    <a:pt x="290531" y="17381"/>
                  </a:lnTo>
                  <a:lnTo>
                    <a:pt x="236215" y="22808"/>
                  </a:lnTo>
                  <a:lnTo>
                    <a:pt x="185622" y="38479"/>
                  </a:lnTo>
                  <a:lnTo>
                    <a:pt x="139685" y="63461"/>
                  </a:lnTo>
                  <a:lnTo>
                    <a:pt x="99333" y="96824"/>
                  </a:lnTo>
                  <a:lnTo>
                    <a:pt x="65965" y="136123"/>
                  </a:lnTo>
                  <a:lnTo>
                    <a:pt x="40977" y="182173"/>
                  </a:lnTo>
                  <a:lnTo>
                    <a:pt x="25299" y="233346"/>
                  </a:lnTo>
                  <a:lnTo>
                    <a:pt x="19864" y="288010"/>
                  </a:lnTo>
                  <a:lnTo>
                    <a:pt x="25291" y="343762"/>
                  </a:lnTo>
                  <a:lnTo>
                    <a:pt x="40962" y="395092"/>
                  </a:lnTo>
                  <a:lnTo>
                    <a:pt x="65944" y="441301"/>
                  </a:lnTo>
                  <a:lnTo>
                    <a:pt x="99307" y="481691"/>
                  </a:lnTo>
                  <a:lnTo>
                    <a:pt x="138606" y="514011"/>
                  </a:lnTo>
                  <a:lnTo>
                    <a:pt x="184657" y="539116"/>
                  </a:lnTo>
                  <a:lnTo>
                    <a:pt x="235829" y="555376"/>
                  </a:lnTo>
                  <a:lnTo>
                    <a:pt x="290493" y="561160"/>
                  </a:lnTo>
                  <a:lnTo>
                    <a:pt x="394213" y="561168"/>
                  </a:lnTo>
                  <a:lnTo>
                    <a:pt x="382682" y="566073"/>
                  </a:lnTo>
                  <a:lnTo>
                    <a:pt x="337846" y="577184"/>
                  </a:lnTo>
                  <a:lnTo>
                    <a:pt x="290492" y="581024"/>
                  </a:lnTo>
                  <a:close/>
                </a:path>
                <a:path w="581025" h="581025">
                  <a:moveTo>
                    <a:pt x="394213" y="561168"/>
                  </a:moveTo>
                  <a:lnTo>
                    <a:pt x="290493" y="561160"/>
                  </a:lnTo>
                  <a:lnTo>
                    <a:pt x="344809" y="555733"/>
                  </a:lnTo>
                  <a:lnTo>
                    <a:pt x="395402" y="540062"/>
                  </a:lnTo>
                  <a:lnTo>
                    <a:pt x="441340" y="515080"/>
                  </a:lnTo>
                  <a:lnTo>
                    <a:pt x="481691" y="481717"/>
                  </a:lnTo>
                  <a:lnTo>
                    <a:pt x="516494" y="442418"/>
                  </a:lnTo>
                  <a:lnTo>
                    <a:pt x="542220" y="396368"/>
                  </a:lnTo>
                  <a:lnTo>
                    <a:pt x="558169" y="345196"/>
                  </a:lnTo>
                  <a:lnTo>
                    <a:pt x="563643" y="290531"/>
                  </a:lnTo>
                  <a:lnTo>
                    <a:pt x="556780" y="234779"/>
                  </a:lnTo>
                  <a:lnTo>
                    <a:pt x="540373" y="183449"/>
                  </a:lnTo>
                  <a:lnTo>
                    <a:pt x="515119" y="137240"/>
                  </a:lnTo>
                  <a:lnTo>
                    <a:pt x="481718" y="96850"/>
                  </a:lnTo>
                  <a:lnTo>
                    <a:pt x="442418" y="63482"/>
                  </a:lnTo>
                  <a:lnTo>
                    <a:pt x="396368" y="38494"/>
                  </a:lnTo>
                  <a:lnTo>
                    <a:pt x="345196" y="22816"/>
                  </a:lnTo>
                  <a:lnTo>
                    <a:pt x="290531" y="17381"/>
                  </a:lnTo>
                  <a:lnTo>
                    <a:pt x="388416" y="17387"/>
                  </a:lnTo>
                  <a:lnTo>
                    <a:pt x="424456" y="32725"/>
                  </a:lnTo>
                  <a:lnTo>
                    <a:pt x="462512" y="56505"/>
                  </a:lnTo>
                  <a:lnTo>
                    <a:pt x="496306" y="85678"/>
                  </a:lnTo>
                  <a:lnTo>
                    <a:pt x="525258" y="119618"/>
                  </a:lnTo>
                  <a:lnTo>
                    <a:pt x="548787" y="157699"/>
                  </a:lnTo>
                  <a:lnTo>
                    <a:pt x="566312" y="199295"/>
                  </a:lnTo>
                  <a:lnTo>
                    <a:pt x="577251" y="243782"/>
                  </a:lnTo>
                  <a:lnTo>
                    <a:pt x="581025" y="290532"/>
                  </a:lnTo>
                  <a:lnTo>
                    <a:pt x="577245" y="337282"/>
                  </a:lnTo>
                  <a:lnTo>
                    <a:pt x="566299" y="381767"/>
                  </a:lnTo>
                  <a:lnTo>
                    <a:pt x="548768" y="423361"/>
                  </a:lnTo>
                  <a:lnTo>
                    <a:pt x="525234" y="461439"/>
                  </a:lnTo>
                  <a:lnTo>
                    <a:pt x="496277" y="495375"/>
                  </a:lnTo>
                  <a:lnTo>
                    <a:pt x="462479" y="524543"/>
                  </a:lnTo>
                  <a:lnTo>
                    <a:pt x="424420" y="548318"/>
                  </a:lnTo>
                  <a:lnTo>
                    <a:pt x="394213" y="561168"/>
                  </a:lnTo>
                  <a:close/>
                </a:path>
              </a:pathLst>
            </a:custGeom>
            <a:solidFill>
              <a:srgbClr val="3C3C3C"/>
            </a:solidFill>
          </p:spPr>
          <p:txBody>
            <a:bodyPr wrap="square" lIns="0" tIns="0" rIns="0" bIns="0" rtlCol="0"/>
            <a:lstStyle/>
            <a:p>
              <a:endParaRPr/>
            </a:p>
          </p:txBody>
        </p:sp>
        <p:sp>
          <p:nvSpPr>
            <p:cNvPr id="46" name="object 46"/>
            <p:cNvSpPr/>
            <p:nvPr/>
          </p:nvSpPr>
          <p:spPr>
            <a:xfrm>
              <a:off x="16545438" y="7579130"/>
              <a:ext cx="313055" cy="315595"/>
            </a:xfrm>
            <a:custGeom>
              <a:avLst/>
              <a:gdLst/>
              <a:ahLst/>
              <a:cxnLst/>
              <a:rect l="l" t="t" r="r" b="b"/>
              <a:pathLst>
                <a:path w="313055" h="315595">
                  <a:moveTo>
                    <a:pt x="156418" y="315342"/>
                  </a:moveTo>
                  <a:lnTo>
                    <a:pt x="107732" y="306201"/>
                  </a:lnTo>
                  <a:lnTo>
                    <a:pt x="64887" y="283355"/>
                  </a:lnTo>
                  <a:lnTo>
                    <a:pt x="30743" y="249186"/>
                  </a:lnTo>
                  <a:lnTo>
                    <a:pt x="8160" y="206079"/>
                  </a:lnTo>
                  <a:lnTo>
                    <a:pt x="0" y="156418"/>
                  </a:lnTo>
                  <a:lnTo>
                    <a:pt x="7929" y="107732"/>
                  </a:lnTo>
                  <a:lnTo>
                    <a:pt x="30040" y="64887"/>
                  </a:lnTo>
                  <a:lnTo>
                    <a:pt x="63831" y="30743"/>
                  </a:lnTo>
                  <a:lnTo>
                    <a:pt x="106799" y="8160"/>
                  </a:lnTo>
                  <a:lnTo>
                    <a:pt x="156440" y="0"/>
                  </a:lnTo>
                  <a:lnTo>
                    <a:pt x="206079" y="7929"/>
                  </a:lnTo>
                  <a:lnTo>
                    <a:pt x="249044" y="30040"/>
                  </a:lnTo>
                  <a:lnTo>
                    <a:pt x="282830" y="63832"/>
                  </a:lnTo>
                  <a:lnTo>
                    <a:pt x="304936" y="106799"/>
                  </a:lnTo>
                  <a:lnTo>
                    <a:pt x="312858" y="156440"/>
                  </a:lnTo>
                  <a:lnTo>
                    <a:pt x="304929" y="207292"/>
                  </a:lnTo>
                  <a:lnTo>
                    <a:pt x="282817" y="250991"/>
                  </a:lnTo>
                  <a:lnTo>
                    <a:pt x="249026" y="285155"/>
                  </a:lnTo>
                  <a:lnTo>
                    <a:pt x="206058" y="307400"/>
                  </a:lnTo>
                  <a:lnTo>
                    <a:pt x="156418" y="315342"/>
                  </a:lnTo>
                  <a:close/>
                </a:path>
              </a:pathLst>
            </a:custGeom>
            <a:solidFill>
              <a:srgbClr val="77C6FB"/>
            </a:solidFill>
          </p:spPr>
          <p:txBody>
            <a:bodyPr wrap="square" lIns="0" tIns="0" rIns="0" bIns="0" rtlCol="0"/>
            <a:lstStyle/>
            <a:p>
              <a:endParaRPr/>
            </a:p>
          </p:txBody>
        </p:sp>
        <p:sp>
          <p:nvSpPr>
            <p:cNvPr id="47" name="object 47"/>
            <p:cNvSpPr/>
            <p:nvPr/>
          </p:nvSpPr>
          <p:spPr>
            <a:xfrm>
              <a:off x="16535505" y="7571680"/>
              <a:ext cx="332740" cy="332740"/>
            </a:xfrm>
            <a:custGeom>
              <a:avLst/>
              <a:gdLst/>
              <a:ahLst/>
              <a:cxnLst/>
              <a:rect l="l" t="t" r="r" b="b"/>
              <a:pathLst>
                <a:path w="332740" h="332740">
                  <a:moveTo>
                    <a:pt x="166350" y="332723"/>
                  </a:moveTo>
                  <a:lnTo>
                    <a:pt x="122127" y="326777"/>
                  </a:lnTo>
                  <a:lnTo>
                    <a:pt x="82389" y="310002"/>
                  </a:lnTo>
                  <a:lnTo>
                    <a:pt x="48720" y="283986"/>
                  </a:lnTo>
                  <a:lnTo>
                    <a:pt x="22709" y="250314"/>
                  </a:lnTo>
                  <a:lnTo>
                    <a:pt x="5940" y="210573"/>
                  </a:lnTo>
                  <a:lnTo>
                    <a:pt x="0" y="166350"/>
                  </a:lnTo>
                  <a:lnTo>
                    <a:pt x="5946" y="122127"/>
                  </a:lnTo>
                  <a:lnTo>
                    <a:pt x="22720" y="82389"/>
                  </a:lnTo>
                  <a:lnTo>
                    <a:pt x="48737" y="48720"/>
                  </a:lnTo>
                  <a:lnTo>
                    <a:pt x="82409" y="22709"/>
                  </a:lnTo>
                  <a:lnTo>
                    <a:pt x="122150" y="5940"/>
                  </a:lnTo>
                  <a:lnTo>
                    <a:pt x="166373" y="0"/>
                  </a:lnTo>
                  <a:lnTo>
                    <a:pt x="210596" y="5946"/>
                  </a:lnTo>
                  <a:lnTo>
                    <a:pt x="237696" y="17386"/>
                  </a:lnTo>
                  <a:lnTo>
                    <a:pt x="166371" y="17381"/>
                  </a:lnTo>
                  <a:lnTo>
                    <a:pt x="136110" y="21569"/>
                  </a:lnTo>
                  <a:lnTo>
                    <a:pt x="83965" y="43912"/>
                  </a:lnTo>
                  <a:lnTo>
                    <a:pt x="45010" y="83948"/>
                  </a:lnTo>
                  <a:lnTo>
                    <a:pt x="22969" y="136090"/>
                  </a:lnTo>
                  <a:lnTo>
                    <a:pt x="19863" y="166351"/>
                  </a:lnTo>
                  <a:lnTo>
                    <a:pt x="22616" y="195566"/>
                  </a:lnTo>
                  <a:lnTo>
                    <a:pt x="43951" y="248409"/>
                  </a:lnTo>
                  <a:lnTo>
                    <a:pt x="83948" y="287713"/>
                  </a:lnTo>
                  <a:lnTo>
                    <a:pt x="136090" y="309753"/>
                  </a:lnTo>
                  <a:lnTo>
                    <a:pt x="243559" y="312864"/>
                  </a:lnTo>
                  <a:lnTo>
                    <a:pt x="210573" y="326783"/>
                  </a:lnTo>
                  <a:lnTo>
                    <a:pt x="166350" y="332723"/>
                  </a:lnTo>
                  <a:close/>
                </a:path>
                <a:path w="332740" h="332740">
                  <a:moveTo>
                    <a:pt x="243559" y="312864"/>
                  </a:moveTo>
                  <a:lnTo>
                    <a:pt x="166351" y="312859"/>
                  </a:lnTo>
                  <a:lnTo>
                    <a:pt x="195566" y="310107"/>
                  </a:lnTo>
                  <a:lnTo>
                    <a:pt x="223152" y="302000"/>
                  </a:lnTo>
                  <a:lnTo>
                    <a:pt x="270641" y="270655"/>
                  </a:lnTo>
                  <a:lnTo>
                    <a:pt x="303233" y="225032"/>
                  </a:lnTo>
                  <a:lnTo>
                    <a:pt x="315342" y="166372"/>
                  </a:lnTo>
                  <a:lnTo>
                    <a:pt x="311154" y="136110"/>
                  </a:lnTo>
                  <a:lnTo>
                    <a:pt x="288811" y="83965"/>
                  </a:lnTo>
                  <a:lnTo>
                    <a:pt x="249474" y="43574"/>
                  </a:lnTo>
                  <a:lnTo>
                    <a:pt x="195935" y="20525"/>
                  </a:lnTo>
                  <a:lnTo>
                    <a:pt x="166372" y="17381"/>
                  </a:lnTo>
                  <a:lnTo>
                    <a:pt x="237697" y="17386"/>
                  </a:lnTo>
                  <a:lnTo>
                    <a:pt x="284003" y="48737"/>
                  </a:lnTo>
                  <a:lnTo>
                    <a:pt x="310014" y="82409"/>
                  </a:lnTo>
                  <a:lnTo>
                    <a:pt x="326784" y="122150"/>
                  </a:lnTo>
                  <a:lnTo>
                    <a:pt x="332724" y="166373"/>
                  </a:lnTo>
                  <a:lnTo>
                    <a:pt x="326777" y="210595"/>
                  </a:lnTo>
                  <a:lnTo>
                    <a:pt x="310003" y="250334"/>
                  </a:lnTo>
                  <a:lnTo>
                    <a:pt x="283986" y="284002"/>
                  </a:lnTo>
                  <a:lnTo>
                    <a:pt x="250314" y="310014"/>
                  </a:lnTo>
                  <a:lnTo>
                    <a:pt x="243559" y="312864"/>
                  </a:lnTo>
                  <a:close/>
                </a:path>
              </a:pathLst>
            </a:custGeom>
            <a:solidFill>
              <a:srgbClr val="3C3C3C"/>
            </a:solidFill>
          </p:spPr>
          <p:txBody>
            <a:bodyPr wrap="square" lIns="0" tIns="0" rIns="0" bIns="0" rtlCol="0"/>
            <a:lstStyle/>
            <a:p>
              <a:endParaRPr/>
            </a:p>
          </p:txBody>
        </p:sp>
        <p:sp>
          <p:nvSpPr>
            <p:cNvPr id="48" name="object 48"/>
            <p:cNvSpPr/>
            <p:nvPr/>
          </p:nvSpPr>
          <p:spPr>
            <a:xfrm>
              <a:off x="16538966" y="6289005"/>
              <a:ext cx="335280" cy="332740"/>
            </a:xfrm>
            <a:custGeom>
              <a:avLst/>
              <a:gdLst/>
              <a:ahLst/>
              <a:cxnLst/>
              <a:rect l="l" t="t" r="r" b="b"/>
              <a:pathLst>
                <a:path w="335280" h="332740">
                  <a:moveTo>
                    <a:pt x="166131" y="332286"/>
                  </a:moveTo>
                  <a:lnTo>
                    <a:pt x="122358" y="326444"/>
                  </a:lnTo>
                  <a:lnTo>
                    <a:pt x="82781" y="309904"/>
                  </a:lnTo>
                  <a:lnTo>
                    <a:pt x="49079" y="284134"/>
                  </a:lnTo>
                  <a:lnTo>
                    <a:pt x="22929" y="250603"/>
                  </a:lnTo>
                  <a:lnTo>
                    <a:pt x="6010" y="210779"/>
                  </a:lnTo>
                  <a:lnTo>
                    <a:pt x="0" y="166131"/>
                  </a:lnTo>
                  <a:lnTo>
                    <a:pt x="5841" y="121484"/>
                  </a:lnTo>
                  <a:lnTo>
                    <a:pt x="22381" y="81663"/>
                  </a:lnTo>
                  <a:lnTo>
                    <a:pt x="48151" y="48135"/>
                  </a:lnTo>
                  <a:lnTo>
                    <a:pt x="81682" y="22370"/>
                  </a:lnTo>
                  <a:lnTo>
                    <a:pt x="121506" y="5835"/>
                  </a:lnTo>
                  <a:lnTo>
                    <a:pt x="166154" y="0"/>
                  </a:lnTo>
                  <a:lnTo>
                    <a:pt x="210987" y="5841"/>
                  </a:lnTo>
                  <a:lnTo>
                    <a:pt x="251275" y="22382"/>
                  </a:lnTo>
                  <a:lnTo>
                    <a:pt x="285409" y="48152"/>
                  </a:lnTo>
                  <a:lnTo>
                    <a:pt x="311780" y="81683"/>
                  </a:lnTo>
                  <a:lnTo>
                    <a:pt x="328781" y="121507"/>
                  </a:lnTo>
                  <a:lnTo>
                    <a:pt x="334803" y="166154"/>
                  </a:lnTo>
                  <a:lnTo>
                    <a:pt x="327900" y="209927"/>
                  </a:lnTo>
                  <a:lnTo>
                    <a:pt x="310649" y="249504"/>
                  </a:lnTo>
                  <a:lnTo>
                    <a:pt x="284448" y="283206"/>
                  </a:lnTo>
                  <a:lnTo>
                    <a:pt x="250696" y="309356"/>
                  </a:lnTo>
                  <a:lnTo>
                    <a:pt x="210790" y="326275"/>
                  </a:lnTo>
                  <a:lnTo>
                    <a:pt x="166131" y="332286"/>
                  </a:lnTo>
                  <a:close/>
                </a:path>
              </a:pathLst>
            </a:custGeom>
            <a:solidFill>
              <a:srgbClr val="FFFFFF"/>
            </a:solidFill>
          </p:spPr>
          <p:txBody>
            <a:bodyPr wrap="square" lIns="0" tIns="0" rIns="0" bIns="0" rtlCol="0"/>
            <a:lstStyle/>
            <a:p>
              <a:endParaRPr/>
            </a:p>
          </p:txBody>
        </p:sp>
        <p:sp>
          <p:nvSpPr>
            <p:cNvPr id="49" name="object 49"/>
            <p:cNvSpPr/>
            <p:nvPr/>
          </p:nvSpPr>
          <p:spPr>
            <a:xfrm>
              <a:off x="16528896" y="6278936"/>
              <a:ext cx="352425" cy="352425"/>
            </a:xfrm>
            <a:custGeom>
              <a:avLst/>
              <a:gdLst/>
              <a:ahLst/>
              <a:cxnLst/>
              <a:rect l="l" t="t" r="r" b="b"/>
              <a:pathLst>
                <a:path w="352425" h="352425">
                  <a:moveTo>
                    <a:pt x="176200" y="352424"/>
                  </a:moveTo>
                  <a:lnTo>
                    <a:pt x="129058" y="346186"/>
                  </a:lnTo>
                  <a:lnTo>
                    <a:pt x="86883" y="328550"/>
                  </a:lnTo>
                  <a:lnTo>
                    <a:pt x="51281" y="301125"/>
                  </a:lnTo>
                  <a:lnTo>
                    <a:pt x="23861" y="265520"/>
                  </a:lnTo>
                  <a:lnTo>
                    <a:pt x="6231" y="223342"/>
                  </a:lnTo>
                  <a:lnTo>
                    <a:pt x="0" y="176200"/>
                  </a:lnTo>
                  <a:lnTo>
                    <a:pt x="6238" y="129933"/>
                  </a:lnTo>
                  <a:lnTo>
                    <a:pt x="23873" y="88002"/>
                  </a:lnTo>
                  <a:lnTo>
                    <a:pt x="51298" y="52225"/>
                  </a:lnTo>
                  <a:lnTo>
                    <a:pt x="86904" y="24421"/>
                  </a:lnTo>
                  <a:lnTo>
                    <a:pt x="129082" y="6406"/>
                  </a:lnTo>
                  <a:lnTo>
                    <a:pt x="176224" y="0"/>
                  </a:lnTo>
                  <a:lnTo>
                    <a:pt x="223365" y="6413"/>
                  </a:lnTo>
                  <a:lnTo>
                    <a:pt x="249609" y="17626"/>
                  </a:lnTo>
                  <a:lnTo>
                    <a:pt x="176223" y="17621"/>
                  </a:lnTo>
                  <a:lnTo>
                    <a:pt x="144756" y="22260"/>
                  </a:lnTo>
                  <a:lnTo>
                    <a:pt x="88428" y="46643"/>
                  </a:lnTo>
                  <a:lnTo>
                    <a:pt x="46694" y="88411"/>
                  </a:lnTo>
                  <a:lnTo>
                    <a:pt x="23326" y="144735"/>
                  </a:lnTo>
                  <a:lnTo>
                    <a:pt x="20138" y="176201"/>
                  </a:lnTo>
                  <a:lnTo>
                    <a:pt x="22967" y="207314"/>
                  </a:lnTo>
                  <a:lnTo>
                    <a:pt x="45619" y="262932"/>
                  </a:lnTo>
                  <a:lnTo>
                    <a:pt x="88411" y="307185"/>
                  </a:lnTo>
                  <a:lnTo>
                    <a:pt x="144735" y="331576"/>
                  </a:lnTo>
                  <a:lnTo>
                    <a:pt x="250578" y="334808"/>
                  </a:lnTo>
                  <a:lnTo>
                    <a:pt x="223342" y="346193"/>
                  </a:lnTo>
                  <a:lnTo>
                    <a:pt x="176200" y="352424"/>
                  </a:lnTo>
                  <a:close/>
                </a:path>
                <a:path w="352425" h="352425">
                  <a:moveTo>
                    <a:pt x="250578" y="334808"/>
                  </a:moveTo>
                  <a:lnTo>
                    <a:pt x="176201" y="334803"/>
                  </a:lnTo>
                  <a:lnTo>
                    <a:pt x="207668" y="330164"/>
                  </a:lnTo>
                  <a:lnTo>
                    <a:pt x="237248" y="320333"/>
                  </a:lnTo>
                  <a:lnTo>
                    <a:pt x="286967" y="286982"/>
                  </a:lnTo>
                  <a:lnTo>
                    <a:pt x="322213" y="237267"/>
                  </a:lnTo>
                  <a:lnTo>
                    <a:pt x="334804" y="176223"/>
                  </a:lnTo>
                  <a:lnTo>
                    <a:pt x="330519" y="145110"/>
                  </a:lnTo>
                  <a:lnTo>
                    <a:pt x="306844" y="89491"/>
                  </a:lnTo>
                  <a:lnTo>
                    <a:pt x="264013" y="45239"/>
                  </a:lnTo>
                  <a:lnTo>
                    <a:pt x="207689" y="20848"/>
                  </a:lnTo>
                  <a:lnTo>
                    <a:pt x="176223" y="17621"/>
                  </a:lnTo>
                  <a:lnTo>
                    <a:pt x="249609" y="17626"/>
                  </a:lnTo>
                  <a:lnTo>
                    <a:pt x="301143" y="52243"/>
                  </a:lnTo>
                  <a:lnTo>
                    <a:pt x="328563" y="88023"/>
                  </a:lnTo>
                  <a:lnTo>
                    <a:pt x="346193" y="129956"/>
                  </a:lnTo>
                  <a:lnTo>
                    <a:pt x="352425" y="176224"/>
                  </a:lnTo>
                  <a:lnTo>
                    <a:pt x="346186" y="223365"/>
                  </a:lnTo>
                  <a:lnTo>
                    <a:pt x="328550" y="265541"/>
                  </a:lnTo>
                  <a:lnTo>
                    <a:pt x="301126" y="301143"/>
                  </a:lnTo>
                  <a:lnTo>
                    <a:pt x="265520" y="328563"/>
                  </a:lnTo>
                  <a:lnTo>
                    <a:pt x="250578" y="334808"/>
                  </a:lnTo>
                  <a:close/>
                </a:path>
              </a:pathLst>
            </a:custGeom>
            <a:solidFill>
              <a:srgbClr val="3C3C3C"/>
            </a:solidFill>
          </p:spPr>
          <p:txBody>
            <a:bodyPr wrap="square" lIns="0" tIns="0" rIns="0" bIns="0" rtlCol="0"/>
            <a:lstStyle/>
            <a:p>
              <a:endParaRPr/>
            </a:p>
          </p:txBody>
        </p:sp>
        <p:pic>
          <p:nvPicPr>
            <p:cNvPr id="50" name="object 50"/>
            <p:cNvPicPr/>
            <p:nvPr/>
          </p:nvPicPr>
          <p:blipFill>
            <a:blip r:embed="rId7" cstate="print"/>
            <a:stretch>
              <a:fillRect/>
            </a:stretch>
          </p:blipFill>
          <p:spPr>
            <a:xfrm>
              <a:off x="16601899" y="6351938"/>
              <a:ext cx="206419" cy="206420"/>
            </a:xfrm>
            <a:prstGeom prst="rect">
              <a:avLst/>
            </a:prstGeom>
          </p:spPr>
        </p:pic>
        <p:sp>
          <p:nvSpPr>
            <p:cNvPr id="51" name="object 51"/>
            <p:cNvSpPr/>
            <p:nvPr/>
          </p:nvSpPr>
          <p:spPr>
            <a:xfrm>
              <a:off x="15831516" y="6209309"/>
              <a:ext cx="1521460" cy="3618229"/>
            </a:xfrm>
            <a:custGeom>
              <a:avLst/>
              <a:gdLst/>
              <a:ahLst/>
              <a:cxnLst/>
              <a:rect l="l" t="t" r="r" b="b"/>
              <a:pathLst>
                <a:path w="1521459" h="3618229">
                  <a:moveTo>
                    <a:pt x="55118" y="3589629"/>
                  </a:moveTo>
                  <a:lnTo>
                    <a:pt x="53174" y="3579418"/>
                  </a:lnTo>
                  <a:lnTo>
                    <a:pt x="47193" y="3569893"/>
                  </a:lnTo>
                  <a:lnTo>
                    <a:pt x="38379" y="3563429"/>
                  </a:lnTo>
                  <a:lnTo>
                    <a:pt x="27686" y="3561054"/>
                  </a:lnTo>
                  <a:lnTo>
                    <a:pt x="16992" y="3563429"/>
                  </a:lnTo>
                  <a:lnTo>
                    <a:pt x="8178" y="3569893"/>
                  </a:lnTo>
                  <a:lnTo>
                    <a:pt x="2197" y="3579418"/>
                  </a:lnTo>
                  <a:lnTo>
                    <a:pt x="0" y="3590988"/>
                  </a:lnTo>
                  <a:lnTo>
                    <a:pt x="0" y="3596424"/>
                  </a:lnTo>
                  <a:lnTo>
                    <a:pt x="2514" y="3604590"/>
                  </a:lnTo>
                  <a:lnTo>
                    <a:pt x="12573" y="3615474"/>
                  </a:lnTo>
                  <a:lnTo>
                    <a:pt x="20129" y="3618204"/>
                  </a:lnTo>
                  <a:lnTo>
                    <a:pt x="27686" y="3618204"/>
                  </a:lnTo>
                  <a:lnTo>
                    <a:pt x="38379" y="3615817"/>
                  </a:lnTo>
                  <a:lnTo>
                    <a:pt x="47193" y="3609352"/>
                  </a:lnTo>
                  <a:lnTo>
                    <a:pt x="53174" y="3599827"/>
                  </a:lnTo>
                  <a:lnTo>
                    <a:pt x="55118" y="3589629"/>
                  </a:lnTo>
                  <a:close/>
                </a:path>
                <a:path w="1521459" h="3618229">
                  <a:moveTo>
                    <a:pt x="55372" y="3588270"/>
                  </a:moveTo>
                  <a:lnTo>
                    <a:pt x="55118" y="3589629"/>
                  </a:lnTo>
                  <a:lnTo>
                    <a:pt x="55372" y="3590988"/>
                  </a:lnTo>
                  <a:lnTo>
                    <a:pt x="55372" y="3588270"/>
                  </a:lnTo>
                  <a:close/>
                </a:path>
                <a:path w="1521459" h="3618229">
                  <a:moveTo>
                    <a:pt x="203644" y="3589642"/>
                  </a:moveTo>
                  <a:lnTo>
                    <a:pt x="201701" y="3579431"/>
                  </a:lnTo>
                  <a:lnTo>
                    <a:pt x="195719" y="3569906"/>
                  </a:lnTo>
                  <a:lnTo>
                    <a:pt x="186905" y="3563442"/>
                  </a:lnTo>
                  <a:lnTo>
                    <a:pt x="176212" y="3561054"/>
                  </a:lnTo>
                  <a:lnTo>
                    <a:pt x="165506" y="3563442"/>
                  </a:lnTo>
                  <a:lnTo>
                    <a:pt x="156705" y="3569906"/>
                  </a:lnTo>
                  <a:lnTo>
                    <a:pt x="150723" y="3579431"/>
                  </a:lnTo>
                  <a:lnTo>
                    <a:pt x="148513" y="3590988"/>
                  </a:lnTo>
                  <a:lnTo>
                    <a:pt x="148513" y="3596436"/>
                  </a:lnTo>
                  <a:lnTo>
                    <a:pt x="151028" y="3604603"/>
                  </a:lnTo>
                  <a:lnTo>
                    <a:pt x="161099" y="3615486"/>
                  </a:lnTo>
                  <a:lnTo>
                    <a:pt x="168656" y="3618204"/>
                  </a:lnTo>
                  <a:lnTo>
                    <a:pt x="176199" y="3618204"/>
                  </a:lnTo>
                  <a:lnTo>
                    <a:pt x="186905" y="3615829"/>
                  </a:lnTo>
                  <a:lnTo>
                    <a:pt x="195719" y="3609365"/>
                  </a:lnTo>
                  <a:lnTo>
                    <a:pt x="201688" y="3599840"/>
                  </a:lnTo>
                  <a:lnTo>
                    <a:pt x="203644" y="3589642"/>
                  </a:lnTo>
                  <a:close/>
                </a:path>
                <a:path w="1521459" h="3618229">
                  <a:moveTo>
                    <a:pt x="203898" y="3588270"/>
                  </a:moveTo>
                  <a:lnTo>
                    <a:pt x="203644" y="3589642"/>
                  </a:lnTo>
                  <a:lnTo>
                    <a:pt x="203898" y="3591001"/>
                  </a:lnTo>
                  <a:lnTo>
                    <a:pt x="203898" y="3588270"/>
                  </a:lnTo>
                  <a:close/>
                </a:path>
                <a:path w="1521459" h="3618229">
                  <a:moveTo>
                    <a:pt x="352158" y="3589655"/>
                  </a:moveTo>
                  <a:lnTo>
                    <a:pt x="350215" y="3579444"/>
                  </a:lnTo>
                  <a:lnTo>
                    <a:pt x="344233" y="3569919"/>
                  </a:lnTo>
                  <a:lnTo>
                    <a:pt x="335432" y="3563455"/>
                  </a:lnTo>
                  <a:lnTo>
                    <a:pt x="324726" y="3561067"/>
                  </a:lnTo>
                  <a:lnTo>
                    <a:pt x="314032" y="3563455"/>
                  </a:lnTo>
                  <a:lnTo>
                    <a:pt x="305219" y="3569919"/>
                  </a:lnTo>
                  <a:lnTo>
                    <a:pt x="299237" y="3579444"/>
                  </a:lnTo>
                  <a:lnTo>
                    <a:pt x="297040" y="3591001"/>
                  </a:lnTo>
                  <a:lnTo>
                    <a:pt x="299554" y="3596449"/>
                  </a:lnTo>
                  <a:lnTo>
                    <a:pt x="302069" y="3604615"/>
                  </a:lnTo>
                  <a:lnTo>
                    <a:pt x="307111" y="3610051"/>
                  </a:lnTo>
                  <a:lnTo>
                    <a:pt x="309626" y="3615499"/>
                  </a:lnTo>
                  <a:lnTo>
                    <a:pt x="317169" y="3618217"/>
                  </a:lnTo>
                  <a:lnTo>
                    <a:pt x="324726" y="3618217"/>
                  </a:lnTo>
                  <a:lnTo>
                    <a:pt x="335419" y="3615842"/>
                  </a:lnTo>
                  <a:lnTo>
                    <a:pt x="344233" y="3609378"/>
                  </a:lnTo>
                  <a:lnTo>
                    <a:pt x="350215" y="3599853"/>
                  </a:lnTo>
                  <a:lnTo>
                    <a:pt x="352158" y="3589655"/>
                  </a:lnTo>
                  <a:close/>
                </a:path>
                <a:path w="1521459" h="3618229">
                  <a:moveTo>
                    <a:pt x="352425" y="3588283"/>
                  </a:moveTo>
                  <a:lnTo>
                    <a:pt x="352158" y="3589655"/>
                  </a:lnTo>
                  <a:lnTo>
                    <a:pt x="352412" y="3591014"/>
                  </a:lnTo>
                  <a:lnTo>
                    <a:pt x="352425" y="3588283"/>
                  </a:lnTo>
                  <a:close/>
                </a:path>
                <a:path w="1521459" h="3618229">
                  <a:moveTo>
                    <a:pt x="1224114" y="28587"/>
                  </a:moveTo>
                  <a:lnTo>
                    <a:pt x="1222171" y="18376"/>
                  </a:lnTo>
                  <a:lnTo>
                    <a:pt x="1216202" y="8851"/>
                  </a:lnTo>
                  <a:lnTo>
                    <a:pt x="1207389" y="2387"/>
                  </a:lnTo>
                  <a:lnTo>
                    <a:pt x="1196682" y="0"/>
                  </a:lnTo>
                  <a:lnTo>
                    <a:pt x="1185989" y="2387"/>
                  </a:lnTo>
                  <a:lnTo>
                    <a:pt x="1177175" y="8851"/>
                  </a:lnTo>
                  <a:lnTo>
                    <a:pt x="1171206" y="18376"/>
                  </a:lnTo>
                  <a:lnTo>
                    <a:pt x="1168996" y="29933"/>
                  </a:lnTo>
                  <a:lnTo>
                    <a:pt x="1168996" y="35382"/>
                  </a:lnTo>
                  <a:lnTo>
                    <a:pt x="1171511" y="43548"/>
                  </a:lnTo>
                  <a:lnTo>
                    <a:pt x="1181582" y="54432"/>
                  </a:lnTo>
                  <a:lnTo>
                    <a:pt x="1189139" y="57150"/>
                  </a:lnTo>
                  <a:lnTo>
                    <a:pt x="1196682" y="57150"/>
                  </a:lnTo>
                  <a:lnTo>
                    <a:pt x="1207389" y="54775"/>
                  </a:lnTo>
                  <a:lnTo>
                    <a:pt x="1216190" y="48310"/>
                  </a:lnTo>
                  <a:lnTo>
                    <a:pt x="1222171" y="38785"/>
                  </a:lnTo>
                  <a:lnTo>
                    <a:pt x="1224114" y="28587"/>
                  </a:lnTo>
                  <a:close/>
                </a:path>
                <a:path w="1521459" h="3618229">
                  <a:moveTo>
                    <a:pt x="1224381" y="27216"/>
                  </a:moveTo>
                  <a:lnTo>
                    <a:pt x="1224114" y="28587"/>
                  </a:lnTo>
                  <a:lnTo>
                    <a:pt x="1224381" y="29946"/>
                  </a:lnTo>
                  <a:lnTo>
                    <a:pt x="1224381" y="27216"/>
                  </a:lnTo>
                  <a:close/>
                </a:path>
                <a:path w="1521459" h="3618229">
                  <a:moveTo>
                    <a:pt x="1372641" y="28587"/>
                  </a:moveTo>
                  <a:lnTo>
                    <a:pt x="1370698" y="18389"/>
                  </a:lnTo>
                  <a:lnTo>
                    <a:pt x="1364716" y="8864"/>
                  </a:lnTo>
                  <a:lnTo>
                    <a:pt x="1355915" y="2400"/>
                  </a:lnTo>
                  <a:lnTo>
                    <a:pt x="1345209" y="12"/>
                  </a:lnTo>
                  <a:lnTo>
                    <a:pt x="1334516" y="2400"/>
                  </a:lnTo>
                  <a:lnTo>
                    <a:pt x="1325702" y="8864"/>
                  </a:lnTo>
                  <a:lnTo>
                    <a:pt x="1319720" y="18389"/>
                  </a:lnTo>
                  <a:lnTo>
                    <a:pt x="1317523" y="29946"/>
                  </a:lnTo>
                  <a:lnTo>
                    <a:pt x="1317523" y="35394"/>
                  </a:lnTo>
                  <a:lnTo>
                    <a:pt x="1320038" y="43561"/>
                  </a:lnTo>
                  <a:lnTo>
                    <a:pt x="1330109" y="54444"/>
                  </a:lnTo>
                  <a:lnTo>
                    <a:pt x="1337652" y="57162"/>
                  </a:lnTo>
                  <a:lnTo>
                    <a:pt x="1345209" y="57162"/>
                  </a:lnTo>
                  <a:lnTo>
                    <a:pt x="1355902" y="54787"/>
                  </a:lnTo>
                  <a:lnTo>
                    <a:pt x="1364716" y="48323"/>
                  </a:lnTo>
                  <a:lnTo>
                    <a:pt x="1370698" y="38798"/>
                  </a:lnTo>
                  <a:lnTo>
                    <a:pt x="1372641" y="28587"/>
                  </a:lnTo>
                  <a:close/>
                </a:path>
                <a:path w="1521459" h="3618229">
                  <a:moveTo>
                    <a:pt x="1372895" y="27228"/>
                  </a:moveTo>
                  <a:lnTo>
                    <a:pt x="1372641" y="28587"/>
                  </a:lnTo>
                  <a:lnTo>
                    <a:pt x="1372895" y="29959"/>
                  </a:lnTo>
                  <a:lnTo>
                    <a:pt x="1372895" y="27228"/>
                  </a:lnTo>
                  <a:close/>
                </a:path>
                <a:path w="1521459" h="3618229">
                  <a:moveTo>
                    <a:pt x="1521167" y="28600"/>
                  </a:moveTo>
                  <a:lnTo>
                    <a:pt x="1519224" y="18402"/>
                  </a:lnTo>
                  <a:lnTo>
                    <a:pt x="1513243" y="8877"/>
                  </a:lnTo>
                  <a:lnTo>
                    <a:pt x="1504429" y="2413"/>
                  </a:lnTo>
                  <a:lnTo>
                    <a:pt x="1493735" y="25"/>
                  </a:lnTo>
                  <a:lnTo>
                    <a:pt x="1483029" y="2400"/>
                  </a:lnTo>
                  <a:lnTo>
                    <a:pt x="1474228" y="8864"/>
                  </a:lnTo>
                  <a:lnTo>
                    <a:pt x="1468247" y="18389"/>
                  </a:lnTo>
                  <a:lnTo>
                    <a:pt x="1466037" y="29959"/>
                  </a:lnTo>
                  <a:lnTo>
                    <a:pt x="1468564" y="35407"/>
                  </a:lnTo>
                  <a:lnTo>
                    <a:pt x="1471079" y="43561"/>
                  </a:lnTo>
                  <a:lnTo>
                    <a:pt x="1476108" y="49009"/>
                  </a:lnTo>
                  <a:lnTo>
                    <a:pt x="1478622" y="54457"/>
                  </a:lnTo>
                  <a:lnTo>
                    <a:pt x="1486179" y="57175"/>
                  </a:lnTo>
                  <a:lnTo>
                    <a:pt x="1493735" y="57175"/>
                  </a:lnTo>
                  <a:lnTo>
                    <a:pt x="1504429" y="54800"/>
                  </a:lnTo>
                  <a:lnTo>
                    <a:pt x="1513243" y="48336"/>
                  </a:lnTo>
                  <a:lnTo>
                    <a:pt x="1519224" y="38811"/>
                  </a:lnTo>
                  <a:lnTo>
                    <a:pt x="1521167" y="28600"/>
                  </a:lnTo>
                  <a:close/>
                </a:path>
                <a:path w="1521459" h="3618229">
                  <a:moveTo>
                    <a:pt x="1521421" y="27241"/>
                  </a:moveTo>
                  <a:lnTo>
                    <a:pt x="1521167" y="28600"/>
                  </a:lnTo>
                  <a:lnTo>
                    <a:pt x="1521421" y="29959"/>
                  </a:lnTo>
                  <a:lnTo>
                    <a:pt x="1521421" y="27241"/>
                  </a:lnTo>
                  <a:close/>
                </a:path>
              </a:pathLst>
            </a:custGeom>
            <a:solidFill>
              <a:srgbClr val="3C3C3C"/>
            </a:solidFill>
          </p:spPr>
          <p:txBody>
            <a:bodyPr wrap="square" lIns="0" tIns="0" rIns="0" bIns="0" rtlCol="0"/>
            <a:lstStyle/>
            <a:p>
              <a:endParaRPr/>
            </a:p>
          </p:txBody>
        </p:sp>
      </p:grpSp>
      <p:grpSp>
        <p:nvGrpSpPr>
          <p:cNvPr id="52" name="object 52"/>
          <p:cNvGrpSpPr/>
          <p:nvPr/>
        </p:nvGrpSpPr>
        <p:grpSpPr>
          <a:xfrm>
            <a:off x="16600140" y="0"/>
            <a:ext cx="240029" cy="4639945"/>
            <a:chOff x="16600140" y="0"/>
            <a:chExt cx="240029" cy="4639945"/>
          </a:xfrm>
        </p:grpSpPr>
        <p:sp>
          <p:nvSpPr>
            <p:cNvPr id="53" name="object 53"/>
            <p:cNvSpPr/>
            <p:nvPr/>
          </p:nvSpPr>
          <p:spPr>
            <a:xfrm>
              <a:off x="16706659" y="0"/>
              <a:ext cx="19685" cy="4639945"/>
            </a:xfrm>
            <a:custGeom>
              <a:avLst/>
              <a:gdLst/>
              <a:ahLst/>
              <a:cxnLst/>
              <a:rect l="l" t="t" r="r" b="b"/>
              <a:pathLst>
                <a:path w="19684" h="4639945">
                  <a:moveTo>
                    <a:pt x="19126" y="0"/>
                  </a:moveTo>
                  <a:lnTo>
                    <a:pt x="0" y="0"/>
                  </a:lnTo>
                  <a:lnTo>
                    <a:pt x="0" y="4639576"/>
                  </a:lnTo>
                  <a:lnTo>
                    <a:pt x="19126" y="4639576"/>
                  </a:lnTo>
                  <a:lnTo>
                    <a:pt x="19126" y="0"/>
                  </a:lnTo>
                  <a:close/>
                </a:path>
              </a:pathLst>
            </a:custGeom>
            <a:solidFill>
              <a:srgbClr val="000000"/>
            </a:solidFill>
          </p:spPr>
          <p:txBody>
            <a:bodyPr wrap="square" lIns="0" tIns="0" rIns="0" bIns="0" rtlCol="0"/>
            <a:lstStyle/>
            <a:p>
              <a:endParaRPr/>
            </a:p>
          </p:txBody>
        </p:sp>
        <p:pic>
          <p:nvPicPr>
            <p:cNvPr id="54" name="object 54"/>
            <p:cNvPicPr/>
            <p:nvPr/>
          </p:nvPicPr>
          <p:blipFill>
            <a:blip r:embed="rId8" cstate="print"/>
            <a:stretch>
              <a:fillRect/>
            </a:stretch>
          </p:blipFill>
          <p:spPr>
            <a:xfrm>
              <a:off x="16600140" y="2809198"/>
              <a:ext cx="228600" cy="228599"/>
            </a:xfrm>
            <a:prstGeom prst="rect">
              <a:avLst/>
            </a:prstGeom>
          </p:spPr>
        </p:pic>
        <p:pic>
          <p:nvPicPr>
            <p:cNvPr id="55" name="object 55"/>
            <p:cNvPicPr/>
            <p:nvPr/>
          </p:nvPicPr>
          <p:blipFill>
            <a:blip r:embed="rId9" cstate="print"/>
            <a:stretch>
              <a:fillRect/>
            </a:stretch>
          </p:blipFill>
          <p:spPr>
            <a:xfrm>
              <a:off x="16610998" y="671093"/>
              <a:ext cx="228600" cy="228599"/>
            </a:xfrm>
            <a:prstGeom prst="rect">
              <a:avLst/>
            </a:prstGeom>
          </p:spPr>
        </p:pic>
      </p:grpSp>
      <p:grpSp>
        <p:nvGrpSpPr>
          <p:cNvPr id="56" name="object 56"/>
          <p:cNvGrpSpPr/>
          <p:nvPr/>
        </p:nvGrpSpPr>
        <p:grpSpPr>
          <a:xfrm>
            <a:off x="9806810" y="5696823"/>
            <a:ext cx="708025" cy="619125"/>
            <a:chOff x="9806810" y="5696823"/>
            <a:chExt cx="708025" cy="619125"/>
          </a:xfrm>
        </p:grpSpPr>
        <p:sp>
          <p:nvSpPr>
            <p:cNvPr id="57" name="object 57"/>
            <p:cNvSpPr/>
            <p:nvPr/>
          </p:nvSpPr>
          <p:spPr>
            <a:xfrm>
              <a:off x="10333895" y="5825069"/>
              <a:ext cx="130810" cy="485775"/>
            </a:xfrm>
            <a:custGeom>
              <a:avLst/>
              <a:gdLst/>
              <a:ahLst/>
              <a:cxnLst/>
              <a:rect l="l" t="t" r="r" b="b"/>
              <a:pathLst>
                <a:path w="130809" h="485775">
                  <a:moveTo>
                    <a:pt x="0" y="0"/>
                  </a:moveTo>
                  <a:lnTo>
                    <a:pt x="130505" y="0"/>
                  </a:lnTo>
                  <a:lnTo>
                    <a:pt x="130505" y="485374"/>
                  </a:lnTo>
                  <a:lnTo>
                    <a:pt x="0" y="485374"/>
                  </a:lnTo>
                  <a:lnTo>
                    <a:pt x="0" y="0"/>
                  </a:lnTo>
                  <a:close/>
                </a:path>
              </a:pathLst>
            </a:custGeom>
            <a:solidFill>
              <a:srgbClr val="91E3A8"/>
            </a:solidFill>
          </p:spPr>
          <p:txBody>
            <a:bodyPr wrap="square" lIns="0" tIns="0" rIns="0" bIns="0" rtlCol="0"/>
            <a:lstStyle/>
            <a:p>
              <a:endParaRPr/>
            </a:p>
          </p:txBody>
        </p:sp>
        <p:sp>
          <p:nvSpPr>
            <p:cNvPr id="58" name="object 58"/>
            <p:cNvSpPr/>
            <p:nvPr/>
          </p:nvSpPr>
          <p:spPr>
            <a:xfrm>
              <a:off x="10333895" y="5825069"/>
              <a:ext cx="130810" cy="485775"/>
            </a:xfrm>
            <a:custGeom>
              <a:avLst/>
              <a:gdLst/>
              <a:ahLst/>
              <a:cxnLst/>
              <a:rect l="l" t="t" r="r" b="b"/>
              <a:pathLst>
                <a:path w="130809" h="485775">
                  <a:moveTo>
                    <a:pt x="130505" y="485374"/>
                  </a:moveTo>
                  <a:lnTo>
                    <a:pt x="0" y="485374"/>
                  </a:lnTo>
                  <a:lnTo>
                    <a:pt x="0" y="0"/>
                  </a:lnTo>
                  <a:lnTo>
                    <a:pt x="130505" y="0"/>
                  </a:lnTo>
                  <a:lnTo>
                    <a:pt x="130505" y="485374"/>
                  </a:lnTo>
                  <a:close/>
                </a:path>
              </a:pathLst>
            </a:custGeom>
            <a:ln w="10123">
              <a:solidFill>
                <a:srgbClr val="91E3A8"/>
              </a:solidFill>
            </a:ln>
          </p:spPr>
          <p:txBody>
            <a:bodyPr wrap="square" lIns="0" tIns="0" rIns="0" bIns="0" rtlCol="0"/>
            <a:lstStyle/>
            <a:p>
              <a:endParaRPr/>
            </a:p>
          </p:txBody>
        </p:sp>
        <p:sp>
          <p:nvSpPr>
            <p:cNvPr id="59" name="object 59"/>
            <p:cNvSpPr/>
            <p:nvPr/>
          </p:nvSpPr>
          <p:spPr>
            <a:xfrm>
              <a:off x="10159852" y="5933796"/>
              <a:ext cx="130810" cy="377190"/>
            </a:xfrm>
            <a:custGeom>
              <a:avLst/>
              <a:gdLst/>
              <a:ahLst/>
              <a:cxnLst/>
              <a:rect l="l" t="t" r="r" b="b"/>
              <a:pathLst>
                <a:path w="130809" h="377189">
                  <a:moveTo>
                    <a:pt x="0" y="0"/>
                  </a:moveTo>
                  <a:lnTo>
                    <a:pt x="130505" y="0"/>
                  </a:lnTo>
                  <a:lnTo>
                    <a:pt x="130505" y="376749"/>
                  </a:lnTo>
                  <a:lnTo>
                    <a:pt x="0" y="376749"/>
                  </a:lnTo>
                  <a:lnTo>
                    <a:pt x="0" y="0"/>
                  </a:lnTo>
                  <a:close/>
                </a:path>
              </a:pathLst>
            </a:custGeom>
            <a:solidFill>
              <a:srgbClr val="253237"/>
            </a:solidFill>
          </p:spPr>
          <p:txBody>
            <a:bodyPr wrap="square" lIns="0" tIns="0" rIns="0" bIns="0" rtlCol="0"/>
            <a:lstStyle/>
            <a:p>
              <a:endParaRPr/>
            </a:p>
          </p:txBody>
        </p:sp>
        <p:sp>
          <p:nvSpPr>
            <p:cNvPr id="60" name="object 60"/>
            <p:cNvSpPr/>
            <p:nvPr/>
          </p:nvSpPr>
          <p:spPr>
            <a:xfrm>
              <a:off x="10159852" y="5933796"/>
              <a:ext cx="130810" cy="377190"/>
            </a:xfrm>
            <a:custGeom>
              <a:avLst/>
              <a:gdLst/>
              <a:ahLst/>
              <a:cxnLst/>
              <a:rect l="l" t="t" r="r" b="b"/>
              <a:pathLst>
                <a:path w="130809" h="377189">
                  <a:moveTo>
                    <a:pt x="130505" y="376749"/>
                  </a:moveTo>
                  <a:lnTo>
                    <a:pt x="0" y="376749"/>
                  </a:lnTo>
                  <a:lnTo>
                    <a:pt x="0" y="0"/>
                  </a:lnTo>
                  <a:lnTo>
                    <a:pt x="130505" y="0"/>
                  </a:lnTo>
                  <a:lnTo>
                    <a:pt x="130505" y="376749"/>
                  </a:lnTo>
                  <a:close/>
                </a:path>
              </a:pathLst>
            </a:custGeom>
            <a:ln w="10123">
              <a:solidFill>
                <a:srgbClr val="253237"/>
              </a:solidFill>
            </a:ln>
          </p:spPr>
          <p:txBody>
            <a:bodyPr wrap="square" lIns="0" tIns="0" rIns="0" bIns="0" rtlCol="0"/>
            <a:lstStyle/>
            <a:p>
              <a:endParaRPr/>
            </a:p>
          </p:txBody>
        </p:sp>
        <p:sp>
          <p:nvSpPr>
            <p:cNvPr id="61" name="object 61"/>
            <p:cNvSpPr/>
            <p:nvPr/>
          </p:nvSpPr>
          <p:spPr>
            <a:xfrm>
              <a:off x="9985912" y="6020675"/>
              <a:ext cx="130810" cy="290195"/>
            </a:xfrm>
            <a:custGeom>
              <a:avLst/>
              <a:gdLst/>
              <a:ahLst/>
              <a:cxnLst/>
              <a:rect l="l" t="t" r="r" b="b"/>
              <a:pathLst>
                <a:path w="130809" h="290195">
                  <a:moveTo>
                    <a:pt x="0" y="0"/>
                  </a:moveTo>
                  <a:lnTo>
                    <a:pt x="130505" y="0"/>
                  </a:lnTo>
                  <a:lnTo>
                    <a:pt x="130505" y="289768"/>
                  </a:lnTo>
                  <a:lnTo>
                    <a:pt x="0" y="289768"/>
                  </a:lnTo>
                  <a:lnTo>
                    <a:pt x="0" y="0"/>
                  </a:lnTo>
                  <a:close/>
                </a:path>
              </a:pathLst>
            </a:custGeom>
            <a:solidFill>
              <a:srgbClr val="91E3A8"/>
            </a:solidFill>
          </p:spPr>
          <p:txBody>
            <a:bodyPr wrap="square" lIns="0" tIns="0" rIns="0" bIns="0" rtlCol="0"/>
            <a:lstStyle/>
            <a:p>
              <a:endParaRPr/>
            </a:p>
          </p:txBody>
        </p:sp>
        <p:sp>
          <p:nvSpPr>
            <p:cNvPr id="62" name="object 62"/>
            <p:cNvSpPr/>
            <p:nvPr/>
          </p:nvSpPr>
          <p:spPr>
            <a:xfrm>
              <a:off x="9985912" y="6020675"/>
              <a:ext cx="130810" cy="290195"/>
            </a:xfrm>
            <a:custGeom>
              <a:avLst/>
              <a:gdLst/>
              <a:ahLst/>
              <a:cxnLst/>
              <a:rect l="l" t="t" r="r" b="b"/>
              <a:pathLst>
                <a:path w="130809" h="290195">
                  <a:moveTo>
                    <a:pt x="130505" y="289768"/>
                  </a:moveTo>
                  <a:lnTo>
                    <a:pt x="0" y="289768"/>
                  </a:lnTo>
                  <a:lnTo>
                    <a:pt x="0" y="0"/>
                  </a:lnTo>
                  <a:lnTo>
                    <a:pt x="130505" y="0"/>
                  </a:lnTo>
                  <a:lnTo>
                    <a:pt x="130505" y="289768"/>
                  </a:lnTo>
                  <a:close/>
                </a:path>
              </a:pathLst>
            </a:custGeom>
            <a:ln w="10122">
              <a:solidFill>
                <a:srgbClr val="91E3A8"/>
              </a:solidFill>
            </a:ln>
          </p:spPr>
          <p:txBody>
            <a:bodyPr wrap="square" lIns="0" tIns="0" rIns="0" bIns="0" rtlCol="0"/>
            <a:lstStyle/>
            <a:p>
              <a:endParaRPr/>
            </a:p>
          </p:txBody>
        </p:sp>
        <p:sp>
          <p:nvSpPr>
            <p:cNvPr id="63" name="object 63"/>
            <p:cNvSpPr/>
            <p:nvPr/>
          </p:nvSpPr>
          <p:spPr>
            <a:xfrm>
              <a:off x="9811871" y="6093092"/>
              <a:ext cx="130810" cy="217804"/>
            </a:xfrm>
            <a:custGeom>
              <a:avLst/>
              <a:gdLst/>
              <a:ahLst/>
              <a:cxnLst/>
              <a:rect l="l" t="t" r="r" b="b"/>
              <a:pathLst>
                <a:path w="130809" h="217804">
                  <a:moveTo>
                    <a:pt x="0" y="0"/>
                  </a:moveTo>
                  <a:lnTo>
                    <a:pt x="130505" y="0"/>
                  </a:lnTo>
                  <a:lnTo>
                    <a:pt x="130505" y="217351"/>
                  </a:lnTo>
                  <a:lnTo>
                    <a:pt x="0" y="217351"/>
                  </a:lnTo>
                  <a:lnTo>
                    <a:pt x="0" y="0"/>
                  </a:lnTo>
                  <a:close/>
                </a:path>
              </a:pathLst>
            </a:custGeom>
            <a:solidFill>
              <a:srgbClr val="253237"/>
            </a:solidFill>
          </p:spPr>
          <p:txBody>
            <a:bodyPr wrap="square" lIns="0" tIns="0" rIns="0" bIns="0" rtlCol="0"/>
            <a:lstStyle/>
            <a:p>
              <a:endParaRPr/>
            </a:p>
          </p:txBody>
        </p:sp>
        <p:sp>
          <p:nvSpPr>
            <p:cNvPr id="64" name="object 64"/>
            <p:cNvSpPr/>
            <p:nvPr/>
          </p:nvSpPr>
          <p:spPr>
            <a:xfrm>
              <a:off x="9811871" y="6093092"/>
              <a:ext cx="130810" cy="217804"/>
            </a:xfrm>
            <a:custGeom>
              <a:avLst/>
              <a:gdLst/>
              <a:ahLst/>
              <a:cxnLst/>
              <a:rect l="l" t="t" r="r" b="b"/>
              <a:pathLst>
                <a:path w="130809" h="217804">
                  <a:moveTo>
                    <a:pt x="130505" y="217351"/>
                  </a:moveTo>
                  <a:lnTo>
                    <a:pt x="0" y="217351"/>
                  </a:lnTo>
                  <a:lnTo>
                    <a:pt x="0" y="0"/>
                  </a:lnTo>
                  <a:lnTo>
                    <a:pt x="130505" y="0"/>
                  </a:lnTo>
                  <a:lnTo>
                    <a:pt x="130505" y="217351"/>
                  </a:lnTo>
                  <a:close/>
                </a:path>
              </a:pathLst>
            </a:custGeom>
            <a:ln w="10121">
              <a:solidFill>
                <a:srgbClr val="253237"/>
              </a:solidFill>
            </a:ln>
          </p:spPr>
          <p:txBody>
            <a:bodyPr wrap="square" lIns="0" tIns="0" rIns="0" bIns="0" rtlCol="0"/>
            <a:lstStyle/>
            <a:p>
              <a:endParaRPr/>
            </a:p>
          </p:txBody>
        </p:sp>
        <p:sp>
          <p:nvSpPr>
            <p:cNvPr id="65" name="object 65"/>
            <p:cNvSpPr/>
            <p:nvPr/>
          </p:nvSpPr>
          <p:spPr>
            <a:xfrm>
              <a:off x="9860166" y="5696825"/>
              <a:ext cx="654685" cy="364490"/>
            </a:xfrm>
            <a:custGeom>
              <a:avLst/>
              <a:gdLst/>
              <a:ahLst/>
              <a:cxnLst/>
              <a:rect l="l" t="t" r="r" b="b"/>
              <a:pathLst>
                <a:path w="654684" h="364489">
                  <a:moveTo>
                    <a:pt x="654240" y="0"/>
                  </a:moveTo>
                  <a:lnTo>
                    <a:pt x="556031" y="9004"/>
                  </a:lnTo>
                  <a:lnTo>
                    <a:pt x="578472" y="40703"/>
                  </a:lnTo>
                  <a:lnTo>
                    <a:pt x="539026" y="68580"/>
                  </a:lnTo>
                  <a:lnTo>
                    <a:pt x="489623" y="36715"/>
                  </a:lnTo>
                  <a:lnTo>
                    <a:pt x="373087" y="170116"/>
                  </a:lnTo>
                  <a:lnTo>
                    <a:pt x="308800" y="150596"/>
                  </a:lnTo>
                  <a:lnTo>
                    <a:pt x="199555" y="268122"/>
                  </a:lnTo>
                  <a:lnTo>
                    <a:pt x="133438" y="246075"/>
                  </a:lnTo>
                  <a:lnTo>
                    <a:pt x="0" y="347522"/>
                  </a:lnTo>
                  <a:lnTo>
                    <a:pt x="12649" y="364210"/>
                  </a:lnTo>
                  <a:lnTo>
                    <a:pt x="137287" y="269544"/>
                  </a:lnTo>
                  <a:lnTo>
                    <a:pt x="205727" y="292303"/>
                  </a:lnTo>
                  <a:lnTo>
                    <a:pt x="315277" y="174472"/>
                  </a:lnTo>
                  <a:lnTo>
                    <a:pt x="380072" y="194195"/>
                  </a:lnTo>
                  <a:lnTo>
                    <a:pt x="493471" y="64223"/>
                  </a:lnTo>
                  <a:lnTo>
                    <a:pt x="539534" y="93967"/>
                  </a:lnTo>
                  <a:lnTo>
                    <a:pt x="590638" y="57886"/>
                  </a:lnTo>
                  <a:lnTo>
                    <a:pt x="613041" y="89509"/>
                  </a:lnTo>
                  <a:lnTo>
                    <a:pt x="654240" y="0"/>
                  </a:lnTo>
                  <a:close/>
                </a:path>
              </a:pathLst>
            </a:custGeom>
            <a:solidFill>
              <a:srgbClr val="253237"/>
            </a:solidFill>
          </p:spPr>
          <p:txBody>
            <a:bodyPr wrap="square" lIns="0" tIns="0" rIns="0" bIns="0" rtlCol="0"/>
            <a:lstStyle/>
            <a:p>
              <a:endParaRPr/>
            </a:p>
          </p:txBody>
        </p:sp>
      </p:grpSp>
      <p:grpSp>
        <p:nvGrpSpPr>
          <p:cNvPr id="66" name="object 66"/>
          <p:cNvGrpSpPr/>
          <p:nvPr/>
        </p:nvGrpSpPr>
        <p:grpSpPr>
          <a:xfrm>
            <a:off x="7643302" y="6254517"/>
            <a:ext cx="610235" cy="843280"/>
            <a:chOff x="7643302" y="6254517"/>
            <a:chExt cx="610235" cy="843280"/>
          </a:xfrm>
        </p:grpSpPr>
        <p:sp>
          <p:nvSpPr>
            <p:cNvPr id="67" name="object 67"/>
            <p:cNvSpPr/>
            <p:nvPr/>
          </p:nvSpPr>
          <p:spPr>
            <a:xfrm>
              <a:off x="7648928" y="6259578"/>
              <a:ext cx="599440" cy="833119"/>
            </a:xfrm>
            <a:custGeom>
              <a:avLst/>
              <a:gdLst/>
              <a:ahLst/>
              <a:cxnLst/>
              <a:rect l="l" t="t" r="r" b="b"/>
              <a:pathLst>
                <a:path w="599440" h="833120">
                  <a:moveTo>
                    <a:pt x="345010" y="832300"/>
                  </a:moveTo>
                  <a:lnTo>
                    <a:pt x="13392" y="722035"/>
                  </a:lnTo>
                  <a:lnTo>
                    <a:pt x="0" y="699129"/>
                  </a:lnTo>
                  <a:lnTo>
                    <a:pt x="384" y="696074"/>
                  </a:lnTo>
                  <a:lnTo>
                    <a:pt x="227855" y="13378"/>
                  </a:lnTo>
                  <a:lnTo>
                    <a:pt x="250785" y="0"/>
                  </a:lnTo>
                  <a:lnTo>
                    <a:pt x="253842" y="383"/>
                  </a:lnTo>
                  <a:lnTo>
                    <a:pt x="256823" y="1374"/>
                  </a:lnTo>
                  <a:lnTo>
                    <a:pt x="585461" y="110648"/>
                  </a:lnTo>
                  <a:lnTo>
                    <a:pt x="598853" y="133555"/>
                  </a:lnTo>
                  <a:lnTo>
                    <a:pt x="598469" y="136609"/>
                  </a:lnTo>
                  <a:lnTo>
                    <a:pt x="370998" y="819306"/>
                  </a:lnTo>
                  <a:lnTo>
                    <a:pt x="348068" y="832684"/>
                  </a:lnTo>
                  <a:lnTo>
                    <a:pt x="345010" y="832300"/>
                  </a:lnTo>
                  <a:close/>
                </a:path>
              </a:pathLst>
            </a:custGeom>
            <a:solidFill>
              <a:srgbClr val="91E3A8"/>
            </a:solidFill>
          </p:spPr>
          <p:txBody>
            <a:bodyPr wrap="square" lIns="0" tIns="0" rIns="0" bIns="0" rtlCol="0"/>
            <a:lstStyle/>
            <a:p>
              <a:endParaRPr/>
            </a:p>
          </p:txBody>
        </p:sp>
        <p:sp>
          <p:nvSpPr>
            <p:cNvPr id="68" name="object 68"/>
            <p:cNvSpPr/>
            <p:nvPr/>
          </p:nvSpPr>
          <p:spPr>
            <a:xfrm>
              <a:off x="7648928" y="6259578"/>
              <a:ext cx="599440" cy="833119"/>
            </a:xfrm>
            <a:custGeom>
              <a:avLst/>
              <a:gdLst/>
              <a:ahLst/>
              <a:cxnLst/>
              <a:rect l="l" t="t" r="r" b="b"/>
              <a:pathLst>
                <a:path w="599440" h="833120">
                  <a:moveTo>
                    <a:pt x="256823" y="1374"/>
                  </a:moveTo>
                  <a:lnTo>
                    <a:pt x="582480" y="109657"/>
                  </a:lnTo>
                  <a:lnTo>
                    <a:pt x="598629" y="130424"/>
                  </a:lnTo>
                  <a:lnTo>
                    <a:pt x="598853" y="133555"/>
                  </a:lnTo>
                  <a:lnTo>
                    <a:pt x="371990" y="816328"/>
                  </a:lnTo>
                  <a:lnTo>
                    <a:pt x="367416" y="824352"/>
                  </a:lnTo>
                  <a:lnTo>
                    <a:pt x="365359" y="826724"/>
                  </a:lnTo>
                  <a:lnTo>
                    <a:pt x="351201" y="832460"/>
                  </a:lnTo>
                  <a:lnTo>
                    <a:pt x="348068" y="832684"/>
                  </a:lnTo>
                  <a:lnTo>
                    <a:pt x="16373" y="723027"/>
                  </a:lnTo>
                  <a:lnTo>
                    <a:pt x="8340" y="718457"/>
                  </a:lnTo>
                  <a:lnTo>
                    <a:pt x="5965" y="716402"/>
                  </a:lnTo>
                  <a:lnTo>
                    <a:pt x="4075" y="713971"/>
                  </a:lnTo>
                  <a:lnTo>
                    <a:pt x="2669" y="711165"/>
                  </a:lnTo>
                  <a:lnTo>
                    <a:pt x="1263" y="708358"/>
                  </a:lnTo>
                  <a:lnTo>
                    <a:pt x="448" y="705389"/>
                  </a:lnTo>
                  <a:lnTo>
                    <a:pt x="224" y="702259"/>
                  </a:lnTo>
                  <a:lnTo>
                    <a:pt x="0" y="699129"/>
                  </a:lnTo>
                  <a:lnTo>
                    <a:pt x="384" y="696074"/>
                  </a:lnTo>
                  <a:lnTo>
                    <a:pt x="1376" y="693097"/>
                  </a:lnTo>
                  <a:lnTo>
                    <a:pt x="226862" y="16356"/>
                  </a:lnTo>
                  <a:lnTo>
                    <a:pt x="227855" y="13378"/>
                  </a:lnTo>
                  <a:lnTo>
                    <a:pt x="229379" y="10703"/>
                  </a:lnTo>
                  <a:lnTo>
                    <a:pt x="231437" y="8331"/>
                  </a:lnTo>
                  <a:lnTo>
                    <a:pt x="233494" y="5959"/>
                  </a:lnTo>
                  <a:lnTo>
                    <a:pt x="235927" y="4071"/>
                  </a:lnTo>
                  <a:lnTo>
                    <a:pt x="238737" y="2666"/>
                  </a:lnTo>
                  <a:lnTo>
                    <a:pt x="241546" y="1261"/>
                  </a:lnTo>
                  <a:lnTo>
                    <a:pt x="244518" y="447"/>
                  </a:lnTo>
                  <a:lnTo>
                    <a:pt x="247651" y="223"/>
                  </a:lnTo>
                  <a:lnTo>
                    <a:pt x="250785" y="0"/>
                  </a:lnTo>
                  <a:lnTo>
                    <a:pt x="253842" y="383"/>
                  </a:lnTo>
                  <a:lnTo>
                    <a:pt x="256823" y="1374"/>
                  </a:lnTo>
                  <a:close/>
                </a:path>
              </a:pathLst>
            </a:custGeom>
            <a:ln w="10120">
              <a:solidFill>
                <a:srgbClr val="91E3A8"/>
              </a:solidFill>
            </a:ln>
          </p:spPr>
          <p:txBody>
            <a:bodyPr wrap="square" lIns="0" tIns="0" rIns="0" bIns="0" rtlCol="0"/>
            <a:lstStyle/>
            <a:p>
              <a:endParaRPr/>
            </a:p>
          </p:txBody>
        </p:sp>
        <p:sp>
          <p:nvSpPr>
            <p:cNvPr id="69" name="object 69"/>
            <p:cNvSpPr/>
            <p:nvPr/>
          </p:nvSpPr>
          <p:spPr>
            <a:xfrm>
              <a:off x="7855606" y="6259978"/>
              <a:ext cx="393065" cy="198755"/>
            </a:xfrm>
            <a:custGeom>
              <a:avLst/>
              <a:gdLst/>
              <a:ahLst/>
              <a:cxnLst/>
              <a:rect l="l" t="t" r="r" b="b"/>
              <a:pathLst>
                <a:path w="393065" h="198754">
                  <a:moveTo>
                    <a:pt x="371065" y="198333"/>
                  </a:moveTo>
                  <a:lnTo>
                    <a:pt x="0" y="75548"/>
                  </a:lnTo>
                  <a:lnTo>
                    <a:pt x="20721" y="13448"/>
                  </a:lnTo>
                  <a:lnTo>
                    <a:pt x="22253" y="10724"/>
                  </a:lnTo>
                  <a:lnTo>
                    <a:pt x="44015" y="0"/>
                  </a:lnTo>
                  <a:lnTo>
                    <a:pt x="47110" y="442"/>
                  </a:lnTo>
                  <a:lnTo>
                    <a:pt x="379266" y="109802"/>
                  </a:lnTo>
                  <a:lnTo>
                    <a:pt x="392796" y="133060"/>
                  </a:lnTo>
                  <a:lnTo>
                    <a:pt x="392368" y="136156"/>
                  </a:lnTo>
                  <a:lnTo>
                    <a:pt x="371065" y="198333"/>
                  </a:lnTo>
                  <a:close/>
                </a:path>
              </a:pathLst>
            </a:custGeom>
            <a:solidFill>
              <a:srgbClr val="253237"/>
            </a:solidFill>
          </p:spPr>
          <p:txBody>
            <a:bodyPr wrap="square" lIns="0" tIns="0" rIns="0" bIns="0" rtlCol="0"/>
            <a:lstStyle/>
            <a:p>
              <a:endParaRPr/>
            </a:p>
          </p:txBody>
        </p:sp>
        <p:sp>
          <p:nvSpPr>
            <p:cNvPr id="70" name="object 70"/>
            <p:cNvSpPr/>
            <p:nvPr/>
          </p:nvSpPr>
          <p:spPr>
            <a:xfrm>
              <a:off x="7855606" y="6259978"/>
              <a:ext cx="393065" cy="198755"/>
            </a:xfrm>
            <a:custGeom>
              <a:avLst/>
              <a:gdLst/>
              <a:ahLst/>
              <a:cxnLst/>
              <a:rect l="l" t="t" r="r" b="b"/>
              <a:pathLst>
                <a:path w="393065" h="198754">
                  <a:moveTo>
                    <a:pt x="371065" y="198333"/>
                  </a:moveTo>
                  <a:lnTo>
                    <a:pt x="391314" y="139165"/>
                  </a:lnTo>
                  <a:lnTo>
                    <a:pt x="392368" y="136156"/>
                  </a:lnTo>
                  <a:lnTo>
                    <a:pt x="392796" y="133060"/>
                  </a:lnTo>
                  <a:lnTo>
                    <a:pt x="392598" y="129877"/>
                  </a:lnTo>
                  <a:lnTo>
                    <a:pt x="392400" y="126694"/>
                  </a:lnTo>
                  <a:lnTo>
                    <a:pt x="391591" y="123675"/>
                  </a:lnTo>
                  <a:lnTo>
                    <a:pt x="390171" y="120819"/>
                  </a:lnTo>
                  <a:lnTo>
                    <a:pt x="388751" y="117963"/>
                  </a:lnTo>
                  <a:lnTo>
                    <a:pt x="386832" y="115494"/>
                  </a:lnTo>
                  <a:lnTo>
                    <a:pt x="384413" y="113414"/>
                  </a:lnTo>
                  <a:lnTo>
                    <a:pt x="381994" y="111333"/>
                  </a:lnTo>
                  <a:lnTo>
                    <a:pt x="379266" y="109802"/>
                  </a:lnTo>
                  <a:lnTo>
                    <a:pt x="376228" y="108823"/>
                  </a:lnTo>
                  <a:lnTo>
                    <a:pt x="50116" y="1513"/>
                  </a:lnTo>
                  <a:lnTo>
                    <a:pt x="47110" y="442"/>
                  </a:lnTo>
                  <a:lnTo>
                    <a:pt x="44015" y="0"/>
                  </a:lnTo>
                  <a:lnTo>
                    <a:pt x="40829" y="184"/>
                  </a:lnTo>
                  <a:lnTo>
                    <a:pt x="37643" y="369"/>
                  </a:lnTo>
                  <a:lnTo>
                    <a:pt x="34620" y="1166"/>
                  </a:lnTo>
                  <a:lnTo>
                    <a:pt x="31758" y="2577"/>
                  </a:lnTo>
                  <a:lnTo>
                    <a:pt x="28897" y="3987"/>
                  </a:lnTo>
                  <a:lnTo>
                    <a:pt x="26423" y="5898"/>
                  </a:lnTo>
                  <a:lnTo>
                    <a:pt x="24338" y="8311"/>
                  </a:lnTo>
                  <a:lnTo>
                    <a:pt x="22253" y="10724"/>
                  </a:lnTo>
                  <a:lnTo>
                    <a:pt x="20721" y="13448"/>
                  </a:lnTo>
                  <a:lnTo>
                    <a:pt x="19742" y="16482"/>
                  </a:lnTo>
                  <a:lnTo>
                    <a:pt x="0" y="75548"/>
                  </a:lnTo>
                  <a:lnTo>
                    <a:pt x="371065" y="198333"/>
                  </a:lnTo>
                  <a:close/>
                </a:path>
              </a:pathLst>
            </a:custGeom>
            <a:ln w="10116">
              <a:solidFill>
                <a:srgbClr val="253237"/>
              </a:solidFill>
            </a:ln>
          </p:spPr>
          <p:txBody>
            <a:bodyPr wrap="square" lIns="0" tIns="0" rIns="0" bIns="0" rtlCol="0"/>
            <a:lstStyle/>
            <a:p>
              <a:endParaRPr/>
            </a:p>
          </p:txBody>
        </p:sp>
        <p:sp>
          <p:nvSpPr>
            <p:cNvPr id="71" name="object 71"/>
            <p:cNvSpPr/>
            <p:nvPr/>
          </p:nvSpPr>
          <p:spPr>
            <a:xfrm>
              <a:off x="7648360" y="6899790"/>
              <a:ext cx="390525" cy="193040"/>
            </a:xfrm>
            <a:custGeom>
              <a:avLst/>
              <a:gdLst/>
              <a:ahLst/>
              <a:cxnLst/>
              <a:rect l="l" t="t" r="r" b="b"/>
              <a:pathLst>
                <a:path w="390525" h="193040">
                  <a:moveTo>
                    <a:pt x="348620" y="192510"/>
                  </a:moveTo>
                  <a:lnTo>
                    <a:pt x="13462" y="82260"/>
                  </a:lnTo>
                  <a:lnTo>
                    <a:pt x="0" y="58991"/>
                  </a:lnTo>
                  <a:lnTo>
                    <a:pt x="443" y="55899"/>
                  </a:lnTo>
                  <a:lnTo>
                    <a:pt x="19131" y="0"/>
                  </a:lnTo>
                  <a:lnTo>
                    <a:pt x="390500" y="123189"/>
                  </a:lnTo>
                  <a:lnTo>
                    <a:pt x="371891" y="179010"/>
                  </a:lnTo>
                  <a:lnTo>
                    <a:pt x="348620" y="192510"/>
                  </a:lnTo>
                  <a:close/>
                </a:path>
              </a:pathLst>
            </a:custGeom>
            <a:solidFill>
              <a:srgbClr val="253237"/>
            </a:solidFill>
          </p:spPr>
          <p:txBody>
            <a:bodyPr wrap="square" lIns="0" tIns="0" rIns="0" bIns="0" rtlCol="0"/>
            <a:lstStyle/>
            <a:p>
              <a:endParaRPr/>
            </a:p>
          </p:txBody>
        </p:sp>
        <p:sp>
          <p:nvSpPr>
            <p:cNvPr id="72" name="object 72"/>
            <p:cNvSpPr/>
            <p:nvPr/>
          </p:nvSpPr>
          <p:spPr>
            <a:xfrm>
              <a:off x="7648360" y="6899790"/>
              <a:ext cx="390525" cy="193040"/>
            </a:xfrm>
            <a:custGeom>
              <a:avLst/>
              <a:gdLst/>
              <a:ahLst/>
              <a:cxnLst/>
              <a:rect l="l" t="t" r="r" b="b"/>
              <a:pathLst>
                <a:path w="390525" h="193040">
                  <a:moveTo>
                    <a:pt x="19131" y="0"/>
                  </a:moveTo>
                  <a:lnTo>
                    <a:pt x="1514" y="52896"/>
                  </a:lnTo>
                  <a:lnTo>
                    <a:pt x="443" y="55899"/>
                  </a:lnTo>
                  <a:lnTo>
                    <a:pt x="0" y="58991"/>
                  </a:lnTo>
                  <a:lnTo>
                    <a:pt x="184" y="62173"/>
                  </a:lnTo>
                  <a:lnTo>
                    <a:pt x="369" y="65356"/>
                  </a:lnTo>
                  <a:lnTo>
                    <a:pt x="1167" y="68376"/>
                  </a:lnTo>
                  <a:lnTo>
                    <a:pt x="2579" y="71235"/>
                  </a:lnTo>
                  <a:lnTo>
                    <a:pt x="3991" y="74093"/>
                  </a:lnTo>
                  <a:lnTo>
                    <a:pt x="5905" y="76564"/>
                  </a:lnTo>
                  <a:lnTo>
                    <a:pt x="8320" y="78647"/>
                  </a:lnTo>
                  <a:lnTo>
                    <a:pt x="10735" y="80730"/>
                  </a:lnTo>
                  <a:lnTo>
                    <a:pt x="13462" y="82260"/>
                  </a:lnTo>
                  <a:lnTo>
                    <a:pt x="16499" y="83238"/>
                  </a:lnTo>
                  <a:lnTo>
                    <a:pt x="342509" y="191054"/>
                  </a:lnTo>
                  <a:lnTo>
                    <a:pt x="345523" y="192093"/>
                  </a:lnTo>
                  <a:lnTo>
                    <a:pt x="348620" y="192510"/>
                  </a:lnTo>
                  <a:lnTo>
                    <a:pt x="351801" y="192306"/>
                  </a:lnTo>
                  <a:lnTo>
                    <a:pt x="354983" y="192101"/>
                  </a:lnTo>
                  <a:lnTo>
                    <a:pt x="372883" y="175984"/>
                  </a:lnTo>
                  <a:lnTo>
                    <a:pt x="390500" y="123189"/>
                  </a:lnTo>
                  <a:lnTo>
                    <a:pt x="19131" y="0"/>
                  </a:lnTo>
                  <a:close/>
                </a:path>
              </a:pathLst>
            </a:custGeom>
            <a:ln w="10116">
              <a:solidFill>
                <a:srgbClr val="253237"/>
              </a:solidFill>
            </a:ln>
          </p:spPr>
          <p:txBody>
            <a:bodyPr wrap="square" lIns="0" tIns="0" rIns="0" bIns="0" rtlCol="0"/>
            <a:lstStyle/>
            <a:p>
              <a:endParaRPr/>
            </a:p>
          </p:txBody>
        </p:sp>
      </p:grpSp>
      <p:sp>
        <p:nvSpPr>
          <p:cNvPr id="73" name="object 73"/>
          <p:cNvSpPr/>
          <p:nvPr/>
        </p:nvSpPr>
        <p:spPr>
          <a:xfrm>
            <a:off x="10187798" y="6519502"/>
            <a:ext cx="200025" cy="100330"/>
          </a:xfrm>
          <a:custGeom>
            <a:avLst/>
            <a:gdLst/>
            <a:ahLst/>
            <a:cxnLst/>
            <a:rect l="l" t="t" r="r" b="b"/>
            <a:pathLst>
              <a:path w="200025" h="100329">
                <a:moveTo>
                  <a:pt x="0" y="0"/>
                </a:moveTo>
                <a:lnTo>
                  <a:pt x="199960" y="0"/>
                </a:lnTo>
              </a:path>
              <a:path w="200025" h="100329">
                <a:moveTo>
                  <a:pt x="0" y="33275"/>
                </a:moveTo>
                <a:lnTo>
                  <a:pt x="199960" y="33275"/>
                </a:lnTo>
              </a:path>
              <a:path w="200025" h="100329">
                <a:moveTo>
                  <a:pt x="0" y="66550"/>
                </a:moveTo>
                <a:lnTo>
                  <a:pt x="199960" y="66550"/>
                </a:lnTo>
              </a:path>
              <a:path w="200025" h="100329">
                <a:moveTo>
                  <a:pt x="0" y="99825"/>
                </a:moveTo>
                <a:lnTo>
                  <a:pt x="199960" y="99825"/>
                </a:lnTo>
              </a:path>
            </a:pathLst>
          </a:custGeom>
          <a:ln w="10119">
            <a:solidFill>
              <a:srgbClr val="253237"/>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24893" y="5454120"/>
            <a:ext cx="4571588" cy="4486196"/>
          </a:xfrm>
          <a:prstGeom prst="rect">
            <a:avLst/>
          </a:prstGeom>
        </p:spPr>
      </p:pic>
      <p:sp>
        <p:nvSpPr>
          <p:cNvPr id="3" name="object 3"/>
          <p:cNvSpPr txBox="1">
            <a:spLocks noGrp="1"/>
          </p:cNvSpPr>
          <p:nvPr>
            <p:ph type="title"/>
          </p:nvPr>
        </p:nvSpPr>
        <p:spPr>
          <a:xfrm>
            <a:off x="2501404" y="504078"/>
            <a:ext cx="8704344" cy="1259319"/>
          </a:xfrm>
          <a:prstGeom prst="rect">
            <a:avLst/>
          </a:prstGeom>
        </p:spPr>
        <p:txBody>
          <a:bodyPr vert="horz" wrap="square" lIns="0" tIns="12700" rIns="0" bIns="0" rtlCol="0">
            <a:spAutoFit/>
          </a:bodyPr>
          <a:lstStyle/>
          <a:p>
            <a:pPr marL="12700">
              <a:lnSpc>
                <a:spcPct val="100000"/>
              </a:lnSpc>
              <a:spcBef>
                <a:spcPts val="100"/>
              </a:spcBef>
            </a:pPr>
            <a:r>
              <a:rPr sz="8100" dirty="0">
                <a:latin typeface="+mj-lt"/>
              </a:rPr>
              <a:t>MODULES</a:t>
            </a:r>
            <a:r>
              <a:rPr sz="8100" spc="-1035" dirty="0">
                <a:latin typeface="+mj-lt"/>
              </a:rPr>
              <a:t>:</a:t>
            </a:r>
            <a:endParaRPr sz="8100" dirty="0">
              <a:latin typeface="+mj-lt"/>
            </a:endParaRPr>
          </a:p>
        </p:txBody>
      </p:sp>
      <p:sp>
        <p:nvSpPr>
          <p:cNvPr id="4" name="object 4"/>
          <p:cNvSpPr txBox="1"/>
          <p:nvPr/>
        </p:nvSpPr>
        <p:spPr>
          <a:xfrm>
            <a:off x="2439647" y="1829368"/>
            <a:ext cx="8481695" cy="4247958"/>
          </a:xfrm>
          <a:prstGeom prst="rect">
            <a:avLst/>
          </a:prstGeom>
        </p:spPr>
        <p:txBody>
          <a:bodyPr vert="horz" wrap="square" lIns="0" tIns="15875" rIns="0" bIns="0" rtlCol="0">
            <a:spAutoFit/>
          </a:bodyPr>
          <a:lstStyle/>
          <a:p>
            <a:pPr marL="673100" indent="-661035">
              <a:lnSpc>
                <a:spcPts val="5015"/>
              </a:lnSpc>
              <a:spcBef>
                <a:spcPts val="125"/>
              </a:spcBef>
              <a:buClr>
                <a:srgbClr val="606060"/>
              </a:buClr>
              <a:buAutoNum type="arabicPeriod"/>
              <a:tabLst>
                <a:tab pos="673100" algn="l"/>
                <a:tab pos="673735" algn="l"/>
              </a:tabLst>
            </a:pPr>
            <a:r>
              <a:rPr sz="4550" dirty="0">
                <a:solidFill>
                  <a:srgbClr val="585858"/>
                </a:solidFill>
                <a:cs typeface="Tahoma"/>
              </a:rPr>
              <a:t>F</a:t>
            </a:r>
            <a:r>
              <a:rPr sz="4550" dirty="0">
                <a:solidFill>
                  <a:srgbClr val="606060"/>
                </a:solidFill>
                <a:cs typeface="Tahoma"/>
              </a:rPr>
              <a:t>i</a:t>
            </a:r>
            <a:r>
              <a:rPr sz="4550" dirty="0">
                <a:solidFill>
                  <a:srgbClr val="585858"/>
                </a:solidFill>
                <a:cs typeface="Tahoma"/>
              </a:rPr>
              <a:t>l</a:t>
            </a:r>
            <a:r>
              <a:rPr sz="4550" dirty="0">
                <a:solidFill>
                  <a:srgbClr val="606060"/>
                </a:solidFill>
                <a:cs typeface="Tahoma"/>
              </a:rPr>
              <a:t>e Han</a:t>
            </a:r>
            <a:r>
              <a:rPr sz="4550" dirty="0">
                <a:solidFill>
                  <a:srgbClr val="585858"/>
                </a:solidFill>
                <a:cs typeface="Tahoma"/>
              </a:rPr>
              <a:t>dli</a:t>
            </a:r>
            <a:r>
              <a:rPr sz="4550" dirty="0">
                <a:solidFill>
                  <a:srgbClr val="606060"/>
                </a:solidFill>
                <a:cs typeface="Tahoma"/>
              </a:rPr>
              <a:t>n</a:t>
            </a:r>
            <a:r>
              <a:rPr sz="4550" dirty="0">
                <a:solidFill>
                  <a:srgbClr val="585858"/>
                </a:solidFill>
                <a:cs typeface="Tahoma"/>
              </a:rPr>
              <a:t>g</a:t>
            </a:r>
            <a:endParaRPr sz="4550" dirty="0">
              <a:cs typeface="Tahoma"/>
            </a:endParaRPr>
          </a:p>
          <a:p>
            <a:pPr marL="769620" indent="-757555">
              <a:lnSpc>
                <a:spcPts val="4575"/>
              </a:lnSpc>
              <a:buAutoNum type="arabicPeriod"/>
              <a:tabLst>
                <a:tab pos="769620" algn="l"/>
                <a:tab pos="770255" algn="l"/>
              </a:tabLst>
            </a:pPr>
            <a:r>
              <a:rPr sz="4550" dirty="0">
                <a:solidFill>
                  <a:srgbClr val="585858"/>
                </a:solidFill>
                <a:cs typeface="Tahoma"/>
              </a:rPr>
              <a:t>St</a:t>
            </a:r>
            <a:r>
              <a:rPr sz="4550" dirty="0">
                <a:solidFill>
                  <a:srgbClr val="606060"/>
                </a:solidFill>
                <a:cs typeface="Tahoma"/>
              </a:rPr>
              <a:t>ring M</a:t>
            </a:r>
            <a:r>
              <a:rPr sz="4550" dirty="0">
                <a:solidFill>
                  <a:srgbClr val="585858"/>
                </a:solidFill>
                <a:cs typeface="Tahoma"/>
              </a:rPr>
              <a:t>a</a:t>
            </a:r>
            <a:r>
              <a:rPr sz="4550" dirty="0">
                <a:solidFill>
                  <a:srgbClr val="606060"/>
                </a:solidFill>
                <a:cs typeface="Tahoma"/>
              </a:rPr>
              <a:t>nip</a:t>
            </a:r>
            <a:r>
              <a:rPr sz="4550" dirty="0">
                <a:solidFill>
                  <a:srgbClr val="585858"/>
                </a:solidFill>
                <a:cs typeface="Tahoma"/>
              </a:rPr>
              <a:t>ul</a:t>
            </a:r>
            <a:r>
              <a:rPr sz="4550" dirty="0">
                <a:solidFill>
                  <a:srgbClr val="606060"/>
                </a:solidFill>
                <a:cs typeface="Tahoma"/>
              </a:rPr>
              <a:t>a</a:t>
            </a:r>
            <a:r>
              <a:rPr sz="4550" dirty="0">
                <a:solidFill>
                  <a:srgbClr val="585858"/>
                </a:solidFill>
                <a:cs typeface="Tahoma"/>
              </a:rPr>
              <a:t>t</a:t>
            </a:r>
            <a:r>
              <a:rPr sz="4550" dirty="0">
                <a:solidFill>
                  <a:srgbClr val="606060"/>
                </a:solidFill>
                <a:cs typeface="Tahoma"/>
              </a:rPr>
              <a:t>ion</a:t>
            </a:r>
            <a:endParaRPr sz="4550" dirty="0">
              <a:cs typeface="Tahoma"/>
            </a:endParaRPr>
          </a:p>
          <a:p>
            <a:pPr marL="765810" indent="-753745">
              <a:lnSpc>
                <a:spcPts val="4575"/>
              </a:lnSpc>
              <a:buAutoNum type="arabicPeriod"/>
              <a:tabLst>
                <a:tab pos="765810" algn="l"/>
                <a:tab pos="766445" algn="l"/>
              </a:tabLst>
            </a:pPr>
            <a:r>
              <a:rPr sz="4550" dirty="0">
                <a:solidFill>
                  <a:srgbClr val="585858"/>
                </a:solidFill>
                <a:cs typeface="Tahoma"/>
              </a:rPr>
              <a:t>S</a:t>
            </a:r>
            <a:r>
              <a:rPr sz="4550" dirty="0">
                <a:solidFill>
                  <a:srgbClr val="606060"/>
                </a:solidFill>
                <a:cs typeface="Tahoma"/>
              </a:rPr>
              <a:t>tan</a:t>
            </a:r>
            <a:r>
              <a:rPr sz="4550" dirty="0">
                <a:solidFill>
                  <a:srgbClr val="585858"/>
                </a:solidFill>
                <a:cs typeface="Tahoma"/>
              </a:rPr>
              <a:t>da</a:t>
            </a:r>
            <a:r>
              <a:rPr sz="4550" dirty="0">
                <a:solidFill>
                  <a:srgbClr val="606060"/>
                </a:solidFill>
                <a:cs typeface="Tahoma"/>
              </a:rPr>
              <a:t>rd </a:t>
            </a:r>
            <a:r>
              <a:rPr sz="4550" dirty="0">
                <a:solidFill>
                  <a:srgbClr val="585858"/>
                </a:solidFill>
                <a:cs typeface="Tahoma"/>
              </a:rPr>
              <a:t>I</a:t>
            </a:r>
            <a:r>
              <a:rPr sz="4550" dirty="0">
                <a:solidFill>
                  <a:srgbClr val="606060"/>
                </a:solidFill>
                <a:cs typeface="Tahoma"/>
              </a:rPr>
              <a:t>np</a:t>
            </a:r>
            <a:r>
              <a:rPr sz="4550" dirty="0">
                <a:solidFill>
                  <a:srgbClr val="585858"/>
                </a:solidFill>
                <a:cs typeface="Tahoma"/>
              </a:rPr>
              <a:t>ut and Output</a:t>
            </a:r>
            <a:endParaRPr sz="4550" dirty="0">
              <a:cs typeface="Tahoma"/>
            </a:endParaRPr>
          </a:p>
          <a:p>
            <a:pPr marL="777875" indent="-765810">
              <a:lnSpc>
                <a:spcPts val="4575"/>
              </a:lnSpc>
              <a:buAutoNum type="arabicPeriod"/>
              <a:tabLst>
                <a:tab pos="777875" algn="l"/>
                <a:tab pos="778510" algn="l"/>
              </a:tabLst>
            </a:pPr>
            <a:r>
              <a:rPr sz="4550" dirty="0">
                <a:solidFill>
                  <a:srgbClr val="585858"/>
                </a:solidFill>
                <a:cs typeface="Tahoma"/>
              </a:rPr>
              <a:t>C</a:t>
            </a:r>
            <a:r>
              <a:rPr sz="4550" dirty="0">
                <a:solidFill>
                  <a:srgbClr val="606060"/>
                </a:solidFill>
                <a:cs typeface="Tahoma"/>
              </a:rPr>
              <a:t>ond</a:t>
            </a:r>
            <a:r>
              <a:rPr sz="4550" dirty="0">
                <a:solidFill>
                  <a:srgbClr val="585858"/>
                </a:solidFill>
                <a:cs typeface="Tahoma"/>
              </a:rPr>
              <a:t>it</a:t>
            </a:r>
            <a:r>
              <a:rPr sz="4550" dirty="0">
                <a:solidFill>
                  <a:srgbClr val="606060"/>
                </a:solidFill>
                <a:cs typeface="Tahoma"/>
              </a:rPr>
              <a:t>io</a:t>
            </a:r>
            <a:r>
              <a:rPr sz="4550" dirty="0">
                <a:solidFill>
                  <a:srgbClr val="585858"/>
                </a:solidFill>
                <a:cs typeface="Tahoma"/>
              </a:rPr>
              <a:t>na</a:t>
            </a:r>
            <a:r>
              <a:rPr sz="4550" dirty="0">
                <a:solidFill>
                  <a:srgbClr val="606060"/>
                </a:solidFill>
                <a:cs typeface="Tahoma"/>
              </a:rPr>
              <a:t>l Stat</a:t>
            </a:r>
            <a:r>
              <a:rPr sz="4550" dirty="0">
                <a:solidFill>
                  <a:srgbClr val="585858"/>
                </a:solidFill>
                <a:cs typeface="Tahoma"/>
              </a:rPr>
              <a:t>ements an</a:t>
            </a:r>
            <a:r>
              <a:rPr sz="4550" dirty="0">
                <a:solidFill>
                  <a:srgbClr val="606060"/>
                </a:solidFill>
                <a:cs typeface="Tahoma"/>
              </a:rPr>
              <a:t>d</a:t>
            </a:r>
            <a:r>
              <a:rPr lang="en-IN" sz="4550" dirty="0">
                <a:solidFill>
                  <a:srgbClr val="606060"/>
                </a:solidFill>
                <a:cs typeface="Tahoma"/>
              </a:rPr>
              <a:t> </a:t>
            </a:r>
            <a:r>
              <a:rPr sz="4550" dirty="0">
                <a:solidFill>
                  <a:srgbClr val="606060"/>
                </a:solidFill>
                <a:cs typeface="Tahoma"/>
              </a:rPr>
              <a:t>L</a:t>
            </a:r>
            <a:r>
              <a:rPr sz="4550" dirty="0">
                <a:solidFill>
                  <a:srgbClr val="585858"/>
                </a:solidFill>
                <a:cs typeface="Tahoma"/>
              </a:rPr>
              <a:t>oop</a:t>
            </a:r>
            <a:r>
              <a:rPr sz="4550" dirty="0">
                <a:solidFill>
                  <a:srgbClr val="606060"/>
                </a:solidFill>
                <a:cs typeface="Tahoma"/>
              </a:rPr>
              <a:t>s</a:t>
            </a:r>
            <a:endParaRPr sz="4550" dirty="0">
              <a:cs typeface="Tahoma"/>
            </a:endParaRPr>
          </a:p>
          <a:p>
            <a:pPr marL="765175" indent="-753110">
              <a:lnSpc>
                <a:spcPts val="4575"/>
              </a:lnSpc>
              <a:buAutoNum type="arabicPeriod"/>
              <a:tabLst>
                <a:tab pos="765175" algn="l"/>
                <a:tab pos="765810" algn="l"/>
              </a:tabLst>
            </a:pPr>
            <a:r>
              <a:rPr sz="4550" dirty="0">
                <a:solidFill>
                  <a:srgbClr val="585858"/>
                </a:solidFill>
                <a:cs typeface="Tahoma"/>
              </a:rPr>
              <a:t>St</a:t>
            </a:r>
            <a:r>
              <a:rPr sz="4550" dirty="0">
                <a:solidFill>
                  <a:srgbClr val="606060"/>
                </a:solidFill>
                <a:cs typeface="Tahoma"/>
              </a:rPr>
              <a:t>ruc</a:t>
            </a:r>
            <a:r>
              <a:rPr sz="4550" dirty="0">
                <a:solidFill>
                  <a:srgbClr val="585858"/>
                </a:solidFill>
                <a:cs typeface="Tahoma"/>
              </a:rPr>
              <a:t>tur</a:t>
            </a:r>
            <a:r>
              <a:rPr sz="4550" dirty="0">
                <a:solidFill>
                  <a:srgbClr val="606060"/>
                </a:solidFill>
                <a:cs typeface="Tahoma"/>
              </a:rPr>
              <a:t>es</a:t>
            </a:r>
            <a:endParaRPr sz="4550" dirty="0">
              <a:cs typeface="Tahoma"/>
            </a:endParaRPr>
          </a:p>
          <a:p>
            <a:pPr marL="765810" indent="-753745">
              <a:lnSpc>
                <a:spcPts val="5020"/>
              </a:lnSpc>
              <a:buAutoNum type="arabicPeriod"/>
              <a:tabLst>
                <a:tab pos="765810" algn="l"/>
                <a:tab pos="766445" algn="l"/>
              </a:tabLst>
            </a:pPr>
            <a:r>
              <a:rPr sz="4550" dirty="0">
                <a:solidFill>
                  <a:srgbClr val="606060"/>
                </a:solidFill>
                <a:cs typeface="Tahoma"/>
              </a:rPr>
              <a:t>R</a:t>
            </a:r>
            <a:r>
              <a:rPr sz="4550" dirty="0">
                <a:solidFill>
                  <a:srgbClr val="585858"/>
                </a:solidFill>
                <a:cs typeface="Tahoma"/>
              </a:rPr>
              <a:t>an</a:t>
            </a:r>
            <a:r>
              <a:rPr sz="4550" dirty="0">
                <a:solidFill>
                  <a:srgbClr val="606060"/>
                </a:solidFill>
                <a:cs typeface="Tahoma"/>
              </a:rPr>
              <a:t>dom N</a:t>
            </a:r>
            <a:r>
              <a:rPr sz="4550" dirty="0">
                <a:solidFill>
                  <a:srgbClr val="585858"/>
                </a:solidFill>
                <a:cs typeface="Tahoma"/>
              </a:rPr>
              <a:t>u</a:t>
            </a:r>
            <a:r>
              <a:rPr sz="4550" dirty="0">
                <a:solidFill>
                  <a:srgbClr val="606060"/>
                </a:solidFill>
                <a:cs typeface="Tahoma"/>
              </a:rPr>
              <a:t>mber Generation</a:t>
            </a:r>
            <a:endParaRPr sz="4550" dirty="0">
              <a:cs typeface="Tahoma"/>
            </a:endParaRPr>
          </a:p>
        </p:txBody>
      </p:sp>
      <p:grpSp>
        <p:nvGrpSpPr>
          <p:cNvPr id="5" name="object 5"/>
          <p:cNvGrpSpPr/>
          <p:nvPr/>
        </p:nvGrpSpPr>
        <p:grpSpPr>
          <a:xfrm>
            <a:off x="923768" y="0"/>
            <a:ext cx="1227455" cy="5309870"/>
            <a:chOff x="923768" y="0"/>
            <a:chExt cx="1227455" cy="5309870"/>
          </a:xfrm>
        </p:grpSpPr>
        <p:sp>
          <p:nvSpPr>
            <p:cNvPr id="6" name="object 6"/>
            <p:cNvSpPr/>
            <p:nvPr/>
          </p:nvSpPr>
          <p:spPr>
            <a:xfrm>
              <a:off x="1556219" y="0"/>
              <a:ext cx="19685" cy="5309870"/>
            </a:xfrm>
            <a:custGeom>
              <a:avLst/>
              <a:gdLst/>
              <a:ahLst/>
              <a:cxnLst/>
              <a:rect l="l" t="t" r="r" b="b"/>
              <a:pathLst>
                <a:path w="19684" h="5309870">
                  <a:moveTo>
                    <a:pt x="19126" y="0"/>
                  </a:moveTo>
                  <a:lnTo>
                    <a:pt x="0" y="0"/>
                  </a:lnTo>
                  <a:lnTo>
                    <a:pt x="0" y="5309324"/>
                  </a:lnTo>
                  <a:lnTo>
                    <a:pt x="19126" y="5309324"/>
                  </a:lnTo>
                  <a:lnTo>
                    <a:pt x="19126" y="0"/>
                  </a:lnTo>
                  <a:close/>
                </a:path>
              </a:pathLst>
            </a:custGeom>
            <a:solidFill>
              <a:srgbClr val="000000"/>
            </a:solidFill>
          </p:spPr>
          <p:txBody>
            <a:bodyPr wrap="square" lIns="0" tIns="0" rIns="0" bIns="0" rtlCol="0"/>
            <a:lstStyle/>
            <a:p>
              <a:endParaRPr/>
            </a:p>
          </p:txBody>
        </p:sp>
        <p:sp>
          <p:nvSpPr>
            <p:cNvPr id="7" name="object 7"/>
            <p:cNvSpPr/>
            <p:nvPr/>
          </p:nvSpPr>
          <p:spPr>
            <a:xfrm>
              <a:off x="998868" y="403446"/>
              <a:ext cx="1142365" cy="1142365"/>
            </a:xfrm>
            <a:custGeom>
              <a:avLst/>
              <a:gdLst/>
              <a:ahLst/>
              <a:cxnLst/>
              <a:rect l="l" t="t" r="r" b="b"/>
              <a:pathLst>
                <a:path w="1142364" h="1142365">
                  <a:moveTo>
                    <a:pt x="571051" y="0"/>
                  </a:moveTo>
                  <a:lnTo>
                    <a:pt x="617726" y="1887"/>
                  </a:lnTo>
                  <a:lnTo>
                    <a:pt x="663392" y="7454"/>
                  </a:lnTo>
                  <a:lnTo>
                    <a:pt x="707898" y="16556"/>
                  </a:lnTo>
                  <a:lnTo>
                    <a:pt x="751094" y="29048"/>
                  </a:lnTo>
                  <a:lnTo>
                    <a:pt x="792832" y="44786"/>
                  </a:lnTo>
                  <a:lnTo>
                    <a:pt x="832961" y="63626"/>
                  </a:lnTo>
                  <a:lnTo>
                    <a:pt x="871333" y="85424"/>
                  </a:lnTo>
                  <a:lnTo>
                    <a:pt x="907797" y="110035"/>
                  </a:lnTo>
                  <a:lnTo>
                    <a:pt x="942203" y="137315"/>
                  </a:lnTo>
                  <a:lnTo>
                    <a:pt x="974403" y="167120"/>
                  </a:lnTo>
                  <a:lnTo>
                    <a:pt x="1004246" y="199305"/>
                  </a:lnTo>
                  <a:lnTo>
                    <a:pt x="1031582" y="233725"/>
                  </a:lnTo>
                  <a:lnTo>
                    <a:pt x="1056264" y="270238"/>
                  </a:lnTo>
                  <a:lnTo>
                    <a:pt x="1078139" y="308698"/>
                  </a:lnTo>
                  <a:lnTo>
                    <a:pt x="1097060" y="348961"/>
                  </a:lnTo>
                  <a:lnTo>
                    <a:pt x="1112876" y="390882"/>
                  </a:lnTo>
                  <a:lnTo>
                    <a:pt x="1125438" y="434318"/>
                  </a:lnTo>
                  <a:lnTo>
                    <a:pt x="1134596" y="479124"/>
                  </a:lnTo>
                  <a:lnTo>
                    <a:pt x="1140200" y="525156"/>
                  </a:lnTo>
                  <a:lnTo>
                    <a:pt x="1142102" y="572269"/>
                  </a:lnTo>
                  <a:lnTo>
                    <a:pt x="1140218" y="618688"/>
                  </a:lnTo>
                  <a:lnTo>
                    <a:pt x="1134663" y="664130"/>
                  </a:lnTo>
                  <a:lnTo>
                    <a:pt x="1125581" y="708443"/>
                  </a:lnTo>
                  <a:lnTo>
                    <a:pt x="1113115" y="751477"/>
                  </a:lnTo>
                  <a:lnTo>
                    <a:pt x="1097411" y="793079"/>
                  </a:lnTo>
                  <a:lnTo>
                    <a:pt x="1078610" y="833097"/>
                  </a:lnTo>
                  <a:lnTo>
                    <a:pt x="1056859" y="871379"/>
                  </a:lnTo>
                  <a:lnTo>
                    <a:pt x="1032300" y="907774"/>
                  </a:lnTo>
                  <a:lnTo>
                    <a:pt x="1005079" y="942130"/>
                  </a:lnTo>
                  <a:lnTo>
                    <a:pt x="975338" y="974295"/>
                  </a:lnTo>
                  <a:lnTo>
                    <a:pt x="943221" y="1004117"/>
                  </a:lnTo>
                  <a:lnTo>
                    <a:pt x="908874" y="1031444"/>
                  </a:lnTo>
                  <a:lnTo>
                    <a:pt x="872439" y="1056125"/>
                  </a:lnTo>
                  <a:lnTo>
                    <a:pt x="834061" y="1078008"/>
                  </a:lnTo>
                  <a:lnTo>
                    <a:pt x="793884" y="1096941"/>
                  </a:lnTo>
                  <a:lnTo>
                    <a:pt x="752052" y="1112771"/>
                  </a:lnTo>
                  <a:lnTo>
                    <a:pt x="708708" y="1125349"/>
                  </a:lnTo>
                  <a:lnTo>
                    <a:pt x="663997" y="1134520"/>
                  </a:lnTo>
                  <a:lnTo>
                    <a:pt x="618064" y="1140134"/>
                  </a:lnTo>
                  <a:lnTo>
                    <a:pt x="571051" y="1142040"/>
                  </a:lnTo>
                  <a:lnTo>
                    <a:pt x="524375" y="1140491"/>
                  </a:lnTo>
                  <a:lnTo>
                    <a:pt x="478710" y="1135195"/>
                  </a:lnTo>
                  <a:lnTo>
                    <a:pt x="434204" y="1126304"/>
                  </a:lnTo>
                  <a:lnTo>
                    <a:pt x="391007" y="1113971"/>
                  </a:lnTo>
                  <a:lnTo>
                    <a:pt x="349269" y="1098346"/>
                  </a:lnTo>
                  <a:lnTo>
                    <a:pt x="309140" y="1079582"/>
                  </a:lnTo>
                  <a:lnTo>
                    <a:pt x="270769" y="1057831"/>
                  </a:lnTo>
                  <a:lnTo>
                    <a:pt x="234305" y="1033244"/>
                  </a:lnTo>
                  <a:lnTo>
                    <a:pt x="199898" y="1005972"/>
                  </a:lnTo>
                  <a:lnTo>
                    <a:pt x="167699" y="976169"/>
                  </a:lnTo>
                  <a:lnTo>
                    <a:pt x="137856" y="943985"/>
                  </a:lnTo>
                  <a:lnTo>
                    <a:pt x="110519" y="909573"/>
                  </a:lnTo>
                  <a:lnTo>
                    <a:pt x="85838" y="873085"/>
                  </a:lnTo>
                  <a:lnTo>
                    <a:pt x="63962" y="834671"/>
                  </a:lnTo>
                  <a:lnTo>
                    <a:pt x="45041" y="794484"/>
                  </a:lnTo>
                  <a:lnTo>
                    <a:pt x="29225" y="752676"/>
                  </a:lnTo>
                  <a:lnTo>
                    <a:pt x="16663" y="709399"/>
                  </a:lnTo>
                  <a:lnTo>
                    <a:pt x="7505" y="664804"/>
                  </a:lnTo>
                  <a:lnTo>
                    <a:pt x="1901" y="619044"/>
                  </a:lnTo>
                  <a:lnTo>
                    <a:pt x="0" y="572269"/>
                  </a:lnTo>
                  <a:lnTo>
                    <a:pt x="1883" y="525494"/>
                  </a:lnTo>
                  <a:lnTo>
                    <a:pt x="7438" y="479731"/>
                  </a:lnTo>
                  <a:lnTo>
                    <a:pt x="16520" y="435131"/>
                  </a:lnTo>
                  <a:lnTo>
                    <a:pt x="28986" y="391842"/>
                  </a:lnTo>
                  <a:lnTo>
                    <a:pt x="44691" y="350015"/>
                  </a:lnTo>
                  <a:lnTo>
                    <a:pt x="63491" y="309800"/>
                  </a:lnTo>
                  <a:lnTo>
                    <a:pt x="85242" y="271347"/>
                  </a:lnTo>
                  <a:lnTo>
                    <a:pt x="109801" y="234805"/>
                  </a:lnTo>
                  <a:lnTo>
                    <a:pt x="137023" y="200325"/>
                  </a:lnTo>
                  <a:lnTo>
                    <a:pt x="166764" y="168057"/>
                  </a:lnTo>
                  <a:lnTo>
                    <a:pt x="198880" y="138150"/>
                  </a:lnTo>
                  <a:lnTo>
                    <a:pt x="233228" y="110755"/>
                  </a:lnTo>
                  <a:lnTo>
                    <a:pt x="269663" y="86021"/>
                  </a:lnTo>
                  <a:lnTo>
                    <a:pt x="308041" y="64099"/>
                  </a:lnTo>
                  <a:lnTo>
                    <a:pt x="348218" y="45138"/>
                  </a:lnTo>
                  <a:lnTo>
                    <a:pt x="390050" y="29288"/>
                  </a:lnTo>
                  <a:lnTo>
                    <a:pt x="433393" y="16699"/>
                  </a:lnTo>
                  <a:lnTo>
                    <a:pt x="478104" y="7521"/>
                  </a:lnTo>
                  <a:lnTo>
                    <a:pt x="524038" y="1905"/>
                  </a:lnTo>
                  <a:lnTo>
                    <a:pt x="571051" y="0"/>
                  </a:lnTo>
                  <a:close/>
                </a:path>
              </a:pathLst>
            </a:custGeom>
            <a:solidFill>
              <a:srgbClr val="77C6FB"/>
            </a:solidFill>
          </p:spPr>
          <p:txBody>
            <a:bodyPr wrap="square" lIns="0" tIns="0" rIns="0" bIns="0" rtlCol="0"/>
            <a:lstStyle/>
            <a:p>
              <a:endParaRPr/>
            </a:p>
          </p:txBody>
        </p:sp>
        <p:sp>
          <p:nvSpPr>
            <p:cNvPr id="8" name="object 8"/>
            <p:cNvSpPr/>
            <p:nvPr/>
          </p:nvSpPr>
          <p:spPr>
            <a:xfrm>
              <a:off x="988895" y="393450"/>
              <a:ext cx="1162050" cy="1162050"/>
            </a:xfrm>
            <a:custGeom>
              <a:avLst/>
              <a:gdLst/>
              <a:ahLst/>
              <a:cxnLst/>
              <a:rect l="l" t="t" r="r" b="b"/>
              <a:pathLst>
                <a:path w="1162050" h="1162050">
                  <a:moveTo>
                    <a:pt x="581024" y="0"/>
                  </a:moveTo>
                  <a:lnTo>
                    <a:pt x="628785" y="1924"/>
                  </a:lnTo>
                  <a:lnTo>
                    <a:pt x="675462" y="7599"/>
                  </a:lnTo>
                  <a:lnTo>
                    <a:pt x="720909" y="16876"/>
                  </a:lnTo>
                  <a:lnTo>
                    <a:pt x="764977" y="29608"/>
                  </a:lnTo>
                  <a:lnTo>
                    <a:pt x="807519" y="45645"/>
                  </a:lnTo>
                  <a:lnTo>
                    <a:pt x="848388" y="64841"/>
                  </a:lnTo>
                  <a:lnTo>
                    <a:pt x="887435" y="87047"/>
                  </a:lnTo>
                  <a:lnTo>
                    <a:pt x="924512" y="112114"/>
                  </a:lnTo>
                  <a:lnTo>
                    <a:pt x="959472" y="139896"/>
                  </a:lnTo>
                  <a:lnTo>
                    <a:pt x="992168" y="170243"/>
                  </a:lnTo>
                  <a:lnTo>
                    <a:pt x="1022451" y="203009"/>
                  </a:lnTo>
                  <a:lnTo>
                    <a:pt x="1050173" y="238044"/>
                  </a:lnTo>
                  <a:lnTo>
                    <a:pt x="1075187" y="275200"/>
                  </a:lnTo>
                  <a:lnTo>
                    <a:pt x="1097346" y="314330"/>
                  </a:lnTo>
                  <a:lnTo>
                    <a:pt x="1116501" y="355286"/>
                  </a:lnTo>
                  <a:lnTo>
                    <a:pt x="1132504" y="397919"/>
                  </a:lnTo>
                  <a:lnTo>
                    <a:pt x="1145209" y="442082"/>
                  </a:lnTo>
                  <a:lnTo>
                    <a:pt x="1154466" y="487626"/>
                  </a:lnTo>
                  <a:lnTo>
                    <a:pt x="1160129" y="534403"/>
                  </a:lnTo>
                  <a:lnTo>
                    <a:pt x="1162049" y="582265"/>
                  </a:lnTo>
                  <a:lnTo>
                    <a:pt x="1160109" y="629789"/>
                  </a:lnTo>
                  <a:lnTo>
                    <a:pt x="1154385" y="676295"/>
                  </a:lnTo>
                  <a:lnTo>
                    <a:pt x="1145024" y="721627"/>
                  </a:lnTo>
                  <a:lnTo>
                    <a:pt x="1132265" y="765391"/>
                  </a:lnTo>
                  <a:lnTo>
                    <a:pt x="1116150" y="807799"/>
                  </a:lnTo>
                  <a:lnTo>
                    <a:pt x="1096875" y="848558"/>
                  </a:lnTo>
                  <a:lnTo>
                    <a:pt x="1074592" y="887517"/>
                  </a:lnTo>
                  <a:lnTo>
                    <a:pt x="1049455" y="924527"/>
                  </a:lnTo>
                  <a:lnTo>
                    <a:pt x="1021618" y="959438"/>
                  </a:lnTo>
                  <a:lnTo>
                    <a:pt x="991233" y="992100"/>
                  </a:lnTo>
                  <a:lnTo>
                    <a:pt x="958454" y="1022363"/>
                  </a:lnTo>
                  <a:lnTo>
                    <a:pt x="923435" y="1050077"/>
                  </a:lnTo>
                  <a:lnTo>
                    <a:pt x="886329" y="1075092"/>
                  </a:lnTo>
                  <a:lnTo>
                    <a:pt x="847288" y="1097258"/>
                  </a:lnTo>
                  <a:lnTo>
                    <a:pt x="806468" y="1116425"/>
                  </a:lnTo>
                  <a:lnTo>
                    <a:pt x="764020" y="1132443"/>
                  </a:lnTo>
                  <a:lnTo>
                    <a:pt x="720098" y="1145163"/>
                  </a:lnTo>
                  <a:lnTo>
                    <a:pt x="674856" y="1154435"/>
                  </a:lnTo>
                  <a:lnTo>
                    <a:pt x="628447" y="1160107"/>
                  </a:lnTo>
                  <a:lnTo>
                    <a:pt x="581024" y="1162032"/>
                  </a:lnTo>
                  <a:lnTo>
                    <a:pt x="533264" y="1160446"/>
                  </a:lnTo>
                  <a:lnTo>
                    <a:pt x="486587" y="1155042"/>
                  </a:lnTo>
                  <a:lnTo>
                    <a:pt x="441140" y="1145976"/>
                  </a:lnTo>
                  <a:lnTo>
                    <a:pt x="436102" y="1144539"/>
                  </a:lnTo>
                  <a:lnTo>
                    <a:pt x="581024" y="1144539"/>
                  </a:lnTo>
                  <a:lnTo>
                    <a:pt x="631976" y="1142255"/>
                  </a:lnTo>
                  <a:lnTo>
                    <a:pt x="681634" y="1135530"/>
                  </a:lnTo>
                  <a:lnTo>
                    <a:pt x="729814" y="1124547"/>
                  </a:lnTo>
                  <a:lnTo>
                    <a:pt x="776332" y="1109491"/>
                  </a:lnTo>
                  <a:lnTo>
                    <a:pt x="821002" y="1090548"/>
                  </a:lnTo>
                  <a:lnTo>
                    <a:pt x="863641" y="1067903"/>
                  </a:lnTo>
                  <a:lnTo>
                    <a:pt x="904063" y="1041740"/>
                  </a:lnTo>
                  <a:lnTo>
                    <a:pt x="942084" y="1012246"/>
                  </a:lnTo>
                  <a:lnTo>
                    <a:pt x="977519" y="979605"/>
                  </a:lnTo>
                  <a:lnTo>
                    <a:pt x="1010090" y="944753"/>
                  </a:lnTo>
                  <a:lnTo>
                    <a:pt x="1039521" y="907000"/>
                  </a:lnTo>
                  <a:lnTo>
                    <a:pt x="1065628" y="866595"/>
                  </a:lnTo>
                  <a:lnTo>
                    <a:pt x="1088225" y="823783"/>
                  </a:lnTo>
                  <a:lnTo>
                    <a:pt x="1107127" y="778811"/>
                  </a:lnTo>
                  <a:lnTo>
                    <a:pt x="1122151" y="731927"/>
                  </a:lnTo>
                  <a:lnTo>
                    <a:pt x="1133111" y="683376"/>
                  </a:lnTo>
                  <a:lnTo>
                    <a:pt x="1139826" y="633325"/>
                  </a:lnTo>
                  <a:lnTo>
                    <a:pt x="1142100" y="582265"/>
                  </a:lnTo>
                  <a:lnTo>
                    <a:pt x="1139822" y="530461"/>
                  </a:lnTo>
                  <a:lnTo>
                    <a:pt x="1133111" y="480118"/>
                  </a:lnTo>
                  <a:lnTo>
                    <a:pt x="1122151" y="431400"/>
                  </a:lnTo>
                  <a:lnTo>
                    <a:pt x="1107127" y="384471"/>
                  </a:lnTo>
                  <a:lnTo>
                    <a:pt x="1088225" y="339496"/>
                  </a:lnTo>
                  <a:lnTo>
                    <a:pt x="1065628" y="296639"/>
                  </a:lnTo>
                  <a:lnTo>
                    <a:pt x="1039521" y="256066"/>
                  </a:lnTo>
                  <a:lnTo>
                    <a:pt x="1010090" y="217940"/>
                  </a:lnTo>
                  <a:lnTo>
                    <a:pt x="977519" y="182426"/>
                  </a:lnTo>
                  <a:lnTo>
                    <a:pt x="942741" y="149785"/>
                  </a:lnTo>
                  <a:lnTo>
                    <a:pt x="905069" y="120290"/>
                  </a:lnTo>
                  <a:lnTo>
                    <a:pt x="864749" y="94128"/>
                  </a:lnTo>
                  <a:lnTo>
                    <a:pt x="822028" y="71483"/>
                  </a:lnTo>
                  <a:lnTo>
                    <a:pt x="777152" y="52540"/>
                  </a:lnTo>
                  <a:lnTo>
                    <a:pt x="730368" y="37484"/>
                  </a:lnTo>
                  <a:lnTo>
                    <a:pt x="681921" y="26501"/>
                  </a:lnTo>
                  <a:lnTo>
                    <a:pt x="632058" y="19775"/>
                  </a:lnTo>
                  <a:lnTo>
                    <a:pt x="581024" y="17492"/>
                  </a:lnTo>
                  <a:lnTo>
                    <a:pt x="439825" y="17492"/>
                  </a:lnTo>
                  <a:lnTo>
                    <a:pt x="441951" y="16876"/>
                  </a:lnTo>
                  <a:lnTo>
                    <a:pt x="487193" y="7599"/>
                  </a:lnTo>
                  <a:lnTo>
                    <a:pt x="533602" y="1924"/>
                  </a:lnTo>
                  <a:lnTo>
                    <a:pt x="581024" y="0"/>
                  </a:lnTo>
                  <a:close/>
                </a:path>
                <a:path w="1162050" h="1162050">
                  <a:moveTo>
                    <a:pt x="439825" y="17492"/>
                  </a:moveTo>
                  <a:lnTo>
                    <a:pt x="581024" y="17492"/>
                  </a:lnTo>
                  <a:lnTo>
                    <a:pt x="530073" y="19775"/>
                  </a:lnTo>
                  <a:lnTo>
                    <a:pt x="480415" y="26501"/>
                  </a:lnTo>
                  <a:lnTo>
                    <a:pt x="432235" y="37484"/>
                  </a:lnTo>
                  <a:lnTo>
                    <a:pt x="385717" y="52540"/>
                  </a:lnTo>
                  <a:lnTo>
                    <a:pt x="341046" y="71483"/>
                  </a:lnTo>
                  <a:lnTo>
                    <a:pt x="298408" y="94128"/>
                  </a:lnTo>
                  <a:lnTo>
                    <a:pt x="257985" y="120290"/>
                  </a:lnTo>
                  <a:lnTo>
                    <a:pt x="219965" y="149785"/>
                  </a:lnTo>
                  <a:lnTo>
                    <a:pt x="184530" y="182426"/>
                  </a:lnTo>
                  <a:lnTo>
                    <a:pt x="151959" y="218022"/>
                  </a:lnTo>
                  <a:lnTo>
                    <a:pt x="122527" y="256354"/>
                  </a:lnTo>
                  <a:lnTo>
                    <a:pt x="96421" y="297195"/>
                  </a:lnTo>
                  <a:lnTo>
                    <a:pt x="73824" y="340318"/>
                  </a:lnTo>
                  <a:lnTo>
                    <a:pt x="54922" y="385499"/>
                  </a:lnTo>
                  <a:lnTo>
                    <a:pt x="39898" y="432510"/>
                  </a:lnTo>
                  <a:lnTo>
                    <a:pt x="28938" y="481126"/>
                  </a:lnTo>
                  <a:lnTo>
                    <a:pt x="22227" y="531120"/>
                  </a:lnTo>
                  <a:lnTo>
                    <a:pt x="19949" y="582265"/>
                  </a:lnTo>
                  <a:lnTo>
                    <a:pt x="22238" y="633407"/>
                  </a:lnTo>
                  <a:lnTo>
                    <a:pt x="28938" y="683089"/>
                  </a:lnTo>
                  <a:lnTo>
                    <a:pt x="39898" y="731372"/>
                  </a:lnTo>
                  <a:lnTo>
                    <a:pt x="54922" y="777989"/>
                  </a:lnTo>
                  <a:lnTo>
                    <a:pt x="73824" y="822755"/>
                  </a:lnTo>
                  <a:lnTo>
                    <a:pt x="96421" y="865484"/>
                  </a:lnTo>
                  <a:lnTo>
                    <a:pt x="122527" y="905993"/>
                  </a:lnTo>
                  <a:lnTo>
                    <a:pt x="151959" y="944095"/>
                  </a:lnTo>
                  <a:lnTo>
                    <a:pt x="184530" y="979605"/>
                  </a:lnTo>
                  <a:lnTo>
                    <a:pt x="219308" y="1012246"/>
                  </a:lnTo>
                  <a:lnTo>
                    <a:pt x="256980" y="1041740"/>
                  </a:lnTo>
                  <a:lnTo>
                    <a:pt x="297300" y="1067903"/>
                  </a:lnTo>
                  <a:lnTo>
                    <a:pt x="340020" y="1090548"/>
                  </a:lnTo>
                  <a:lnTo>
                    <a:pt x="384896" y="1109491"/>
                  </a:lnTo>
                  <a:lnTo>
                    <a:pt x="431681" y="1124547"/>
                  </a:lnTo>
                  <a:lnTo>
                    <a:pt x="480128" y="1135530"/>
                  </a:lnTo>
                  <a:lnTo>
                    <a:pt x="529991" y="1142255"/>
                  </a:lnTo>
                  <a:lnTo>
                    <a:pt x="581024" y="1144539"/>
                  </a:lnTo>
                  <a:lnTo>
                    <a:pt x="436102" y="1144539"/>
                  </a:lnTo>
                  <a:lnTo>
                    <a:pt x="397072" y="1133403"/>
                  </a:lnTo>
                  <a:lnTo>
                    <a:pt x="354529" y="1117479"/>
                  </a:lnTo>
                  <a:lnTo>
                    <a:pt x="313661" y="1098360"/>
                  </a:lnTo>
                  <a:lnTo>
                    <a:pt x="274614" y="1076200"/>
                  </a:lnTo>
                  <a:lnTo>
                    <a:pt x="237537" y="1051156"/>
                  </a:lnTo>
                  <a:lnTo>
                    <a:pt x="202576" y="1023383"/>
                  </a:lnTo>
                  <a:lnTo>
                    <a:pt x="169881" y="993037"/>
                  </a:lnTo>
                  <a:lnTo>
                    <a:pt x="139598" y="960273"/>
                  </a:lnTo>
                  <a:lnTo>
                    <a:pt x="111876" y="925247"/>
                  </a:lnTo>
                  <a:lnTo>
                    <a:pt x="86861" y="888114"/>
                  </a:lnTo>
                  <a:lnTo>
                    <a:pt x="64703" y="849030"/>
                  </a:lnTo>
                  <a:lnTo>
                    <a:pt x="45548" y="808151"/>
                  </a:lnTo>
                  <a:lnTo>
                    <a:pt x="29545" y="765631"/>
                  </a:lnTo>
                  <a:lnTo>
                    <a:pt x="16811" y="721484"/>
                  </a:lnTo>
                  <a:lnTo>
                    <a:pt x="7575" y="676227"/>
                  </a:lnTo>
                  <a:lnTo>
                    <a:pt x="1919" y="629771"/>
                  </a:lnTo>
                  <a:lnTo>
                    <a:pt x="0" y="582265"/>
                  </a:lnTo>
                  <a:lnTo>
                    <a:pt x="1938" y="534403"/>
                  </a:lnTo>
                  <a:lnTo>
                    <a:pt x="7650" y="487626"/>
                  </a:lnTo>
                  <a:lnTo>
                    <a:pt x="16983" y="442082"/>
                  </a:lnTo>
                  <a:lnTo>
                    <a:pt x="29784" y="397919"/>
                  </a:lnTo>
                  <a:lnTo>
                    <a:pt x="45899" y="355286"/>
                  </a:lnTo>
                  <a:lnTo>
                    <a:pt x="65174" y="314330"/>
                  </a:lnTo>
                  <a:lnTo>
                    <a:pt x="87457" y="275200"/>
                  </a:lnTo>
                  <a:lnTo>
                    <a:pt x="112594" y="238044"/>
                  </a:lnTo>
                  <a:lnTo>
                    <a:pt x="140431" y="203009"/>
                  </a:lnTo>
                  <a:lnTo>
                    <a:pt x="170816" y="170243"/>
                  </a:lnTo>
                  <a:lnTo>
                    <a:pt x="203595" y="139896"/>
                  </a:lnTo>
                  <a:lnTo>
                    <a:pt x="238614" y="112114"/>
                  </a:lnTo>
                  <a:lnTo>
                    <a:pt x="275720" y="87047"/>
                  </a:lnTo>
                  <a:lnTo>
                    <a:pt x="314761" y="64841"/>
                  </a:lnTo>
                  <a:lnTo>
                    <a:pt x="355581" y="45645"/>
                  </a:lnTo>
                  <a:lnTo>
                    <a:pt x="398029" y="29608"/>
                  </a:lnTo>
                  <a:lnTo>
                    <a:pt x="439825" y="17492"/>
                  </a:lnTo>
                  <a:close/>
                </a:path>
              </a:pathLst>
            </a:custGeom>
            <a:solidFill>
              <a:srgbClr val="3C3C3C"/>
            </a:solidFill>
          </p:spPr>
          <p:txBody>
            <a:bodyPr wrap="square" lIns="0" tIns="0" rIns="0" bIns="0" rtlCol="0"/>
            <a:lstStyle/>
            <a:p>
              <a:endParaRPr/>
            </a:p>
          </p:txBody>
        </p:sp>
        <p:sp>
          <p:nvSpPr>
            <p:cNvPr id="9" name="object 9"/>
            <p:cNvSpPr/>
            <p:nvPr/>
          </p:nvSpPr>
          <p:spPr>
            <a:xfrm>
              <a:off x="1143502" y="548387"/>
              <a:ext cx="853440" cy="852169"/>
            </a:xfrm>
            <a:custGeom>
              <a:avLst/>
              <a:gdLst/>
              <a:ahLst/>
              <a:cxnLst/>
              <a:rect l="l" t="t" r="r" b="b"/>
              <a:pathLst>
                <a:path w="853439" h="852169">
                  <a:moveTo>
                    <a:pt x="426417" y="0"/>
                  </a:moveTo>
                  <a:lnTo>
                    <a:pt x="472688" y="2490"/>
                  </a:lnTo>
                  <a:lnTo>
                    <a:pt x="517563" y="9791"/>
                  </a:lnTo>
                  <a:lnTo>
                    <a:pt x="560775" y="21651"/>
                  </a:lnTo>
                  <a:lnTo>
                    <a:pt x="602059" y="37815"/>
                  </a:lnTo>
                  <a:lnTo>
                    <a:pt x="641149" y="58032"/>
                  </a:lnTo>
                  <a:lnTo>
                    <a:pt x="677778" y="82046"/>
                  </a:lnTo>
                  <a:lnTo>
                    <a:pt x="711681" y="109606"/>
                  </a:lnTo>
                  <a:lnTo>
                    <a:pt x="742591" y="140458"/>
                  </a:lnTo>
                  <a:lnTo>
                    <a:pt x="770243" y="174349"/>
                  </a:lnTo>
                  <a:lnTo>
                    <a:pt x="794371" y="211026"/>
                  </a:lnTo>
                  <a:lnTo>
                    <a:pt x="814708" y="250234"/>
                  </a:lnTo>
                  <a:lnTo>
                    <a:pt x="830989" y="291722"/>
                  </a:lnTo>
                  <a:lnTo>
                    <a:pt x="842948" y="335236"/>
                  </a:lnTo>
                  <a:lnTo>
                    <a:pt x="850318" y="380522"/>
                  </a:lnTo>
                  <a:lnTo>
                    <a:pt x="852834" y="427327"/>
                  </a:lnTo>
                  <a:lnTo>
                    <a:pt x="850349" y="473666"/>
                  </a:lnTo>
                  <a:lnTo>
                    <a:pt x="843063" y="518547"/>
                  </a:lnTo>
                  <a:lnTo>
                    <a:pt x="831229" y="561713"/>
                  </a:lnTo>
                  <a:lnTo>
                    <a:pt x="815098" y="602907"/>
                  </a:lnTo>
                  <a:lnTo>
                    <a:pt x="794925" y="641871"/>
                  </a:lnTo>
                  <a:lnTo>
                    <a:pt x="770962" y="678346"/>
                  </a:lnTo>
                  <a:lnTo>
                    <a:pt x="743460" y="712076"/>
                  </a:lnTo>
                  <a:lnTo>
                    <a:pt x="712674" y="742803"/>
                  </a:lnTo>
                  <a:lnTo>
                    <a:pt x="678856" y="770269"/>
                  </a:lnTo>
                  <a:lnTo>
                    <a:pt x="642258" y="794217"/>
                  </a:lnTo>
                  <a:lnTo>
                    <a:pt x="603132" y="814388"/>
                  </a:lnTo>
                  <a:lnTo>
                    <a:pt x="561733" y="830525"/>
                  </a:lnTo>
                  <a:lnTo>
                    <a:pt x="518312" y="842371"/>
                  </a:lnTo>
                  <a:lnTo>
                    <a:pt x="473123" y="849667"/>
                  </a:lnTo>
                  <a:lnTo>
                    <a:pt x="426417" y="852156"/>
                  </a:lnTo>
                  <a:lnTo>
                    <a:pt x="380145" y="850133"/>
                  </a:lnTo>
                  <a:lnTo>
                    <a:pt x="335270" y="843237"/>
                  </a:lnTo>
                  <a:lnTo>
                    <a:pt x="292058" y="831725"/>
                  </a:lnTo>
                  <a:lnTo>
                    <a:pt x="250774" y="815854"/>
                  </a:lnTo>
                  <a:lnTo>
                    <a:pt x="211684" y="795883"/>
                  </a:lnTo>
                  <a:lnTo>
                    <a:pt x="175055" y="772069"/>
                  </a:lnTo>
                  <a:lnTo>
                    <a:pt x="141152" y="744669"/>
                  </a:lnTo>
                  <a:lnTo>
                    <a:pt x="110242" y="713942"/>
                  </a:lnTo>
                  <a:lnTo>
                    <a:pt x="82590" y="680146"/>
                  </a:lnTo>
                  <a:lnTo>
                    <a:pt x="58462" y="643537"/>
                  </a:lnTo>
                  <a:lnTo>
                    <a:pt x="38125" y="604373"/>
                  </a:lnTo>
                  <a:lnTo>
                    <a:pt x="21844" y="562913"/>
                  </a:lnTo>
                  <a:lnTo>
                    <a:pt x="9886" y="519413"/>
                  </a:lnTo>
                  <a:lnTo>
                    <a:pt x="2515" y="474132"/>
                  </a:lnTo>
                  <a:lnTo>
                    <a:pt x="0" y="427327"/>
                  </a:lnTo>
                  <a:lnTo>
                    <a:pt x="2484" y="380957"/>
                  </a:lnTo>
                  <a:lnTo>
                    <a:pt x="9770" y="335986"/>
                  </a:lnTo>
                  <a:lnTo>
                    <a:pt x="21605" y="292682"/>
                  </a:lnTo>
                  <a:lnTo>
                    <a:pt x="37735" y="251309"/>
                  </a:lnTo>
                  <a:lnTo>
                    <a:pt x="57908" y="212136"/>
                  </a:lnTo>
                  <a:lnTo>
                    <a:pt x="81872" y="175429"/>
                  </a:lnTo>
                  <a:lnTo>
                    <a:pt x="109373" y="141454"/>
                  </a:lnTo>
                  <a:lnTo>
                    <a:pt x="140159" y="110477"/>
                  </a:lnTo>
                  <a:lnTo>
                    <a:pt x="173978" y="82766"/>
                  </a:lnTo>
                  <a:lnTo>
                    <a:pt x="210576" y="58587"/>
                  </a:lnTo>
                  <a:lnTo>
                    <a:pt x="249701" y="38206"/>
                  </a:lnTo>
                  <a:lnTo>
                    <a:pt x="291100" y="21891"/>
                  </a:lnTo>
                  <a:lnTo>
                    <a:pt x="334521" y="9907"/>
                  </a:lnTo>
                  <a:lnTo>
                    <a:pt x="379711" y="2521"/>
                  </a:lnTo>
                  <a:lnTo>
                    <a:pt x="426417" y="0"/>
                  </a:lnTo>
                  <a:close/>
                </a:path>
              </a:pathLst>
            </a:custGeom>
            <a:solidFill>
              <a:srgbClr val="FFFFFF"/>
            </a:solidFill>
          </p:spPr>
          <p:txBody>
            <a:bodyPr wrap="square" lIns="0" tIns="0" rIns="0" bIns="0" rtlCol="0"/>
            <a:lstStyle/>
            <a:p>
              <a:endParaRPr/>
            </a:p>
          </p:txBody>
        </p:sp>
        <p:sp>
          <p:nvSpPr>
            <p:cNvPr id="10" name="object 10"/>
            <p:cNvSpPr/>
            <p:nvPr/>
          </p:nvSpPr>
          <p:spPr>
            <a:xfrm>
              <a:off x="1133528" y="538391"/>
              <a:ext cx="873125" cy="875030"/>
            </a:xfrm>
            <a:custGeom>
              <a:avLst/>
              <a:gdLst/>
              <a:ahLst/>
              <a:cxnLst/>
              <a:rect l="l" t="t" r="r" b="b"/>
              <a:pathLst>
                <a:path w="873125" h="875030">
                  <a:moveTo>
                    <a:pt x="436392" y="0"/>
                  </a:moveTo>
                  <a:lnTo>
                    <a:pt x="484094" y="2555"/>
                  </a:lnTo>
                  <a:lnTo>
                    <a:pt x="530271" y="10046"/>
                  </a:lnTo>
                  <a:lnTo>
                    <a:pt x="574661" y="22211"/>
                  </a:lnTo>
                  <a:lnTo>
                    <a:pt x="617003" y="38787"/>
                  </a:lnTo>
                  <a:lnTo>
                    <a:pt x="657036" y="59513"/>
                  </a:lnTo>
                  <a:lnTo>
                    <a:pt x="694497" y="84126"/>
                  </a:lnTo>
                  <a:lnTo>
                    <a:pt x="729125" y="112364"/>
                  </a:lnTo>
                  <a:lnTo>
                    <a:pt x="760659" y="143965"/>
                  </a:lnTo>
                  <a:lnTo>
                    <a:pt x="788837" y="178668"/>
                  </a:lnTo>
                  <a:lnTo>
                    <a:pt x="813398" y="216209"/>
                  </a:lnTo>
                  <a:lnTo>
                    <a:pt x="834080" y="256327"/>
                  </a:lnTo>
                  <a:lnTo>
                    <a:pt x="850620" y="298759"/>
                  </a:lnTo>
                  <a:lnTo>
                    <a:pt x="862759" y="343244"/>
                  </a:lnTo>
                  <a:lnTo>
                    <a:pt x="870234" y="389520"/>
                  </a:lnTo>
                  <a:lnTo>
                    <a:pt x="872784" y="437323"/>
                  </a:lnTo>
                  <a:lnTo>
                    <a:pt x="870234" y="485127"/>
                  </a:lnTo>
                  <a:lnTo>
                    <a:pt x="862759" y="531403"/>
                  </a:lnTo>
                  <a:lnTo>
                    <a:pt x="850620" y="575888"/>
                  </a:lnTo>
                  <a:lnTo>
                    <a:pt x="834080" y="618320"/>
                  </a:lnTo>
                  <a:lnTo>
                    <a:pt x="813398" y="658438"/>
                  </a:lnTo>
                  <a:lnTo>
                    <a:pt x="788837" y="695979"/>
                  </a:lnTo>
                  <a:lnTo>
                    <a:pt x="760659" y="730682"/>
                  </a:lnTo>
                  <a:lnTo>
                    <a:pt x="729125" y="762283"/>
                  </a:lnTo>
                  <a:lnTo>
                    <a:pt x="694497" y="790521"/>
                  </a:lnTo>
                  <a:lnTo>
                    <a:pt x="657036" y="815134"/>
                  </a:lnTo>
                  <a:lnTo>
                    <a:pt x="617003" y="835860"/>
                  </a:lnTo>
                  <a:lnTo>
                    <a:pt x="574661" y="852436"/>
                  </a:lnTo>
                  <a:lnTo>
                    <a:pt x="530271" y="864601"/>
                  </a:lnTo>
                  <a:lnTo>
                    <a:pt x="484094" y="872092"/>
                  </a:lnTo>
                  <a:lnTo>
                    <a:pt x="436392" y="874647"/>
                  </a:lnTo>
                  <a:lnTo>
                    <a:pt x="388690" y="872061"/>
                  </a:lnTo>
                  <a:lnTo>
                    <a:pt x="342513" y="864485"/>
                  </a:lnTo>
                  <a:lnTo>
                    <a:pt x="307005" y="854655"/>
                  </a:lnTo>
                  <a:lnTo>
                    <a:pt x="436392" y="854655"/>
                  </a:lnTo>
                  <a:lnTo>
                    <a:pt x="484884" y="851807"/>
                  </a:lnTo>
                  <a:lnTo>
                    <a:pt x="531805" y="843494"/>
                  </a:lnTo>
                  <a:lnTo>
                    <a:pt x="576808" y="830066"/>
                  </a:lnTo>
                  <a:lnTo>
                    <a:pt x="619542" y="811874"/>
                  </a:lnTo>
                  <a:lnTo>
                    <a:pt x="659658" y="789266"/>
                  </a:lnTo>
                  <a:lnTo>
                    <a:pt x="696809" y="762593"/>
                  </a:lnTo>
                  <a:lnTo>
                    <a:pt x="730644" y="732205"/>
                  </a:lnTo>
                  <a:lnTo>
                    <a:pt x="760968" y="698297"/>
                  </a:lnTo>
                  <a:lnTo>
                    <a:pt x="787585" y="661067"/>
                  </a:lnTo>
                  <a:lnTo>
                    <a:pt x="810144" y="620865"/>
                  </a:lnTo>
                  <a:lnTo>
                    <a:pt x="828298" y="578039"/>
                  </a:lnTo>
                  <a:lnTo>
                    <a:pt x="841697" y="532941"/>
                  </a:lnTo>
                  <a:lnTo>
                    <a:pt x="849992" y="485919"/>
                  </a:lnTo>
                  <a:lnTo>
                    <a:pt x="852835" y="437323"/>
                  </a:lnTo>
                  <a:lnTo>
                    <a:pt x="849992" y="387803"/>
                  </a:lnTo>
                  <a:lnTo>
                    <a:pt x="841697" y="340118"/>
                  </a:lnTo>
                  <a:lnTo>
                    <a:pt x="828298" y="294575"/>
                  </a:lnTo>
                  <a:lnTo>
                    <a:pt x="810144" y="251480"/>
                  </a:lnTo>
                  <a:lnTo>
                    <a:pt x="787585" y="211139"/>
                  </a:lnTo>
                  <a:lnTo>
                    <a:pt x="760968" y="173858"/>
                  </a:lnTo>
                  <a:lnTo>
                    <a:pt x="730644" y="139943"/>
                  </a:lnTo>
                  <a:lnTo>
                    <a:pt x="696809" y="109554"/>
                  </a:lnTo>
                  <a:lnTo>
                    <a:pt x="659658" y="82882"/>
                  </a:lnTo>
                  <a:lnTo>
                    <a:pt x="619542" y="60274"/>
                  </a:lnTo>
                  <a:lnTo>
                    <a:pt x="576808" y="42082"/>
                  </a:lnTo>
                  <a:lnTo>
                    <a:pt x="531805" y="28654"/>
                  </a:lnTo>
                  <a:lnTo>
                    <a:pt x="484884" y="20341"/>
                  </a:lnTo>
                  <a:lnTo>
                    <a:pt x="436392" y="17492"/>
                  </a:lnTo>
                  <a:lnTo>
                    <a:pt x="316217" y="17492"/>
                  </a:lnTo>
                  <a:lnTo>
                    <a:pt x="343262" y="10046"/>
                  </a:lnTo>
                  <a:lnTo>
                    <a:pt x="389125" y="2555"/>
                  </a:lnTo>
                  <a:lnTo>
                    <a:pt x="436392" y="0"/>
                  </a:lnTo>
                  <a:close/>
                </a:path>
                <a:path w="873125" h="875030">
                  <a:moveTo>
                    <a:pt x="316217" y="17492"/>
                  </a:moveTo>
                  <a:lnTo>
                    <a:pt x="436392" y="17492"/>
                  </a:lnTo>
                  <a:lnTo>
                    <a:pt x="387900" y="20341"/>
                  </a:lnTo>
                  <a:lnTo>
                    <a:pt x="340978" y="28654"/>
                  </a:lnTo>
                  <a:lnTo>
                    <a:pt x="295976" y="42082"/>
                  </a:lnTo>
                  <a:lnTo>
                    <a:pt x="253242" y="60274"/>
                  </a:lnTo>
                  <a:lnTo>
                    <a:pt x="213125" y="82882"/>
                  </a:lnTo>
                  <a:lnTo>
                    <a:pt x="175974" y="109554"/>
                  </a:lnTo>
                  <a:lnTo>
                    <a:pt x="142139" y="139943"/>
                  </a:lnTo>
                  <a:lnTo>
                    <a:pt x="111815" y="174776"/>
                  </a:lnTo>
                  <a:lnTo>
                    <a:pt x="85199" y="212669"/>
                  </a:lnTo>
                  <a:lnTo>
                    <a:pt x="62639" y="253316"/>
                  </a:lnTo>
                  <a:lnTo>
                    <a:pt x="44486" y="296411"/>
                  </a:lnTo>
                  <a:lnTo>
                    <a:pt x="31086" y="341648"/>
                  </a:lnTo>
                  <a:lnTo>
                    <a:pt x="22791" y="388721"/>
                  </a:lnTo>
                  <a:lnTo>
                    <a:pt x="19948" y="437323"/>
                  </a:lnTo>
                  <a:lnTo>
                    <a:pt x="22791" y="485919"/>
                  </a:lnTo>
                  <a:lnTo>
                    <a:pt x="31086" y="532941"/>
                  </a:lnTo>
                  <a:lnTo>
                    <a:pt x="44486" y="578039"/>
                  </a:lnTo>
                  <a:lnTo>
                    <a:pt x="62639" y="620865"/>
                  </a:lnTo>
                  <a:lnTo>
                    <a:pt x="85199" y="661067"/>
                  </a:lnTo>
                  <a:lnTo>
                    <a:pt x="111815" y="698297"/>
                  </a:lnTo>
                  <a:lnTo>
                    <a:pt x="142139" y="732205"/>
                  </a:lnTo>
                  <a:lnTo>
                    <a:pt x="175974" y="762593"/>
                  </a:lnTo>
                  <a:lnTo>
                    <a:pt x="213125" y="789266"/>
                  </a:lnTo>
                  <a:lnTo>
                    <a:pt x="253242" y="811874"/>
                  </a:lnTo>
                  <a:lnTo>
                    <a:pt x="295976" y="830066"/>
                  </a:lnTo>
                  <a:lnTo>
                    <a:pt x="340978" y="843494"/>
                  </a:lnTo>
                  <a:lnTo>
                    <a:pt x="387900" y="851807"/>
                  </a:lnTo>
                  <a:lnTo>
                    <a:pt x="436392" y="854655"/>
                  </a:lnTo>
                  <a:lnTo>
                    <a:pt x="307005" y="854655"/>
                  </a:lnTo>
                  <a:lnTo>
                    <a:pt x="255780" y="835469"/>
                  </a:lnTo>
                  <a:lnTo>
                    <a:pt x="215748" y="814579"/>
                  </a:lnTo>
                  <a:lnTo>
                    <a:pt x="178287" y="789801"/>
                  </a:lnTo>
                  <a:lnTo>
                    <a:pt x="143658" y="761412"/>
                  </a:lnTo>
                  <a:lnTo>
                    <a:pt x="112124" y="729686"/>
                  </a:lnTo>
                  <a:lnTo>
                    <a:pt x="83946" y="694900"/>
                  </a:lnTo>
                  <a:lnTo>
                    <a:pt x="59386" y="657327"/>
                  </a:lnTo>
                  <a:lnTo>
                    <a:pt x="38704" y="617245"/>
                  </a:lnTo>
                  <a:lnTo>
                    <a:pt x="22163" y="574928"/>
                  </a:lnTo>
                  <a:lnTo>
                    <a:pt x="10024" y="530652"/>
                  </a:lnTo>
                  <a:lnTo>
                    <a:pt x="2549" y="484692"/>
                  </a:lnTo>
                  <a:lnTo>
                    <a:pt x="0" y="437323"/>
                  </a:lnTo>
                  <a:lnTo>
                    <a:pt x="2580" y="389520"/>
                  </a:lnTo>
                  <a:lnTo>
                    <a:pt x="10140" y="343244"/>
                  </a:lnTo>
                  <a:lnTo>
                    <a:pt x="22403" y="298759"/>
                  </a:lnTo>
                  <a:lnTo>
                    <a:pt x="39094" y="256327"/>
                  </a:lnTo>
                  <a:lnTo>
                    <a:pt x="59940" y="216209"/>
                  </a:lnTo>
                  <a:lnTo>
                    <a:pt x="84665" y="178668"/>
                  </a:lnTo>
                  <a:lnTo>
                    <a:pt x="112994" y="143965"/>
                  </a:lnTo>
                  <a:lnTo>
                    <a:pt x="144652" y="112364"/>
                  </a:lnTo>
                  <a:lnTo>
                    <a:pt x="179364" y="84126"/>
                  </a:lnTo>
                  <a:lnTo>
                    <a:pt x="216857" y="59513"/>
                  </a:lnTo>
                  <a:lnTo>
                    <a:pt x="256854" y="38787"/>
                  </a:lnTo>
                  <a:lnTo>
                    <a:pt x="299081" y="22211"/>
                  </a:lnTo>
                  <a:lnTo>
                    <a:pt x="316217" y="17492"/>
                  </a:lnTo>
                  <a:close/>
                </a:path>
              </a:pathLst>
            </a:custGeom>
            <a:solidFill>
              <a:srgbClr val="3C3C3C"/>
            </a:solidFill>
          </p:spPr>
          <p:txBody>
            <a:bodyPr wrap="square" lIns="0" tIns="0" rIns="0" bIns="0" rtlCol="0"/>
            <a:lstStyle/>
            <a:p>
              <a:endParaRPr/>
            </a:p>
          </p:txBody>
        </p:sp>
        <p:sp>
          <p:nvSpPr>
            <p:cNvPr id="11" name="object 11"/>
            <p:cNvSpPr/>
            <p:nvPr/>
          </p:nvSpPr>
          <p:spPr>
            <a:xfrm>
              <a:off x="1300603" y="703325"/>
              <a:ext cx="539115" cy="542290"/>
            </a:xfrm>
            <a:custGeom>
              <a:avLst/>
              <a:gdLst/>
              <a:ahLst/>
              <a:cxnLst/>
              <a:rect l="l" t="t" r="r" b="b"/>
              <a:pathLst>
                <a:path w="539114" h="542290">
                  <a:moveTo>
                    <a:pt x="269316" y="0"/>
                  </a:moveTo>
                  <a:lnTo>
                    <a:pt x="317301" y="5063"/>
                  </a:lnTo>
                  <a:lnTo>
                    <a:pt x="362638" y="18106"/>
                  </a:lnTo>
                  <a:lnTo>
                    <a:pt x="404527" y="38410"/>
                  </a:lnTo>
                  <a:lnTo>
                    <a:pt x="442169" y="65254"/>
                  </a:lnTo>
                  <a:lnTo>
                    <a:pt x="474761" y="97920"/>
                  </a:lnTo>
                  <a:lnTo>
                    <a:pt x="501504" y="135686"/>
                  </a:lnTo>
                  <a:lnTo>
                    <a:pt x="521597" y="177833"/>
                  </a:lnTo>
                  <a:lnTo>
                    <a:pt x="534239" y="223641"/>
                  </a:lnTo>
                  <a:lnTo>
                    <a:pt x="538632" y="272390"/>
                  </a:lnTo>
                  <a:lnTo>
                    <a:pt x="534322" y="320478"/>
                  </a:lnTo>
                  <a:lnTo>
                    <a:pt x="521884" y="365912"/>
                  </a:lnTo>
                  <a:lnTo>
                    <a:pt x="502058" y="407891"/>
                  </a:lnTo>
                  <a:lnTo>
                    <a:pt x="475582" y="445612"/>
                  </a:lnTo>
                  <a:lnTo>
                    <a:pt x="443195" y="478274"/>
                  </a:lnTo>
                  <a:lnTo>
                    <a:pt x="405636" y="505074"/>
                  </a:lnTo>
                  <a:lnTo>
                    <a:pt x="363644" y="525210"/>
                  </a:lnTo>
                  <a:lnTo>
                    <a:pt x="317958" y="537880"/>
                  </a:lnTo>
                  <a:lnTo>
                    <a:pt x="269316" y="542281"/>
                  </a:lnTo>
                  <a:lnTo>
                    <a:pt x="220674" y="537880"/>
                  </a:lnTo>
                  <a:lnTo>
                    <a:pt x="174987" y="525210"/>
                  </a:lnTo>
                  <a:lnTo>
                    <a:pt x="132995" y="505074"/>
                  </a:lnTo>
                  <a:lnTo>
                    <a:pt x="95436" y="478274"/>
                  </a:lnTo>
                  <a:lnTo>
                    <a:pt x="63049" y="445612"/>
                  </a:lnTo>
                  <a:lnTo>
                    <a:pt x="36573" y="407891"/>
                  </a:lnTo>
                  <a:lnTo>
                    <a:pt x="16747" y="365912"/>
                  </a:lnTo>
                  <a:lnTo>
                    <a:pt x="4310" y="320478"/>
                  </a:lnTo>
                  <a:lnTo>
                    <a:pt x="0" y="272390"/>
                  </a:lnTo>
                  <a:lnTo>
                    <a:pt x="4310" y="223558"/>
                  </a:lnTo>
                  <a:lnTo>
                    <a:pt x="16747" y="177545"/>
                  </a:lnTo>
                  <a:lnTo>
                    <a:pt x="36573" y="135130"/>
                  </a:lnTo>
                  <a:lnTo>
                    <a:pt x="63049" y="97097"/>
                  </a:lnTo>
                  <a:lnTo>
                    <a:pt x="95436" y="64226"/>
                  </a:lnTo>
                  <a:lnTo>
                    <a:pt x="132995" y="37299"/>
                  </a:lnTo>
                  <a:lnTo>
                    <a:pt x="174987" y="17098"/>
                  </a:lnTo>
                  <a:lnTo>
                    <a:pt x="220674" y="4404"/>
                  </a:lnTo>
                  <a:lnTo>
                    <a:pt x="269316" y="0"/>
                  </a:lnTo>
                  <a:close/>
                </a:path>
              </a:pathLst>
            </a:custGeom>
            <a:solidFill>
              <a:srgbClr val="77C6FB"/>
            </a:solidFill>
          </p:spPr>
          <p:txBody>
            <a:bodyPr wrap="square" lIns="0" tIns="0" rIns="0" bIns="0" rtlCol="0"/>
            <a:lstStyle/>
            <a:p>
              <a:endParaRPr/>
            </a:p>
          </p:txBody>
        </p:sp>
        <p:sp>
          <p:nvSpPr>
            <p:cNvPr id="12" name="object 12"/>
            <p:cNvSpPr/>
            <p:nvPr/>
          </p:nvSpPr>
          <p:spPr>
            <a:xfrm>
              <a:off x="1290628" y="695828"/>
              <a:ext cx="558800" cy="557530"/>
            </a:xfrm>
            <a:custGeom>
              <a:avLst/>
              <a:gdLst/>
              <a:ahLst/>
              <a:cxnLst/>
              <a:rect l="l" t="t" r="r" b="b"/>
              <a:pathLst>
                <a:path w="558800" h="557530">
                  <a:moveTo>
                    <a:pt x="279291" y="0"/>
                  </a:moveTo>
                  <a:lnTo>
                    <a:pt x="324681" y="3653"/>
                  </a:lnTo>
                  <a:lnTo>
                    <a:pt x="367707" y="14234"/>
                  </a:lnTo>
                  <a:lnTo>
                    <a:pt x="407800" y="31172"/>
                  </a:lnTo>
                  <a:lnTo>
                    <a:pt x="444392" y="53898"/>
                  </a:lnTo>
                  <a:lnTo>
                    <a:pt x="476915" y="81842"/>
                  </a:lnTo>
                  <a:lnTo>
                    <a:pt x="504799" y="114433"/>
                  </a:lnTo>
                  <a:lnTo>
                    <a:pt x="527476" y="151104"/>
                  </a:lnTo>
                  <a:lnTo>
                    <a:pt x="544379" y="191282"/>
                  </a:lnTo>
                  <a:lnTo>
                    <a:pt x="554937" y="234400"/>
                  </a:lnTo>
                  <a:lnTo>
                    <a:pt x="558582" y="279887"/>
                  </a:lnTo>
                  <a:lnTo>
                    <a:pt x="554937" y="324696"/>
                  </a:lnTo>
                  <a:lnTo>
                    <a:pt x="544379" y="367272"/>
                  </a:lnTo>
                  <a:lnTo>
                    <a:pt x="527476" y="407028"/>
                  </a:lnTo>
                  <a:lnTo>
                    <a:pt x="504799" y="443381"/>
                  </a:lnTo>
                  <a:lnTo>
                    <a:pt x="476915" y="475745"/>
                  </a:lnTo>
                  <a:lnTo>
                    <a:pt x="444392" y="503537"/>
                  </a:lnTo>
                  <a:lnTo>
                    <a:pt x="407800" y="526170"/>
                  </a:lnTo>
                  <a:lnTo>
                    <a:pt x="367707" y="543061"/>
                  </a:lnTo>
                  <a:lnTo>
                    <a:pt x="324681" y="553624"/>
                  </a:lnTo>
                  <a:lnTo>
                    <a:pt x="279291" y="557275"/>
                  </a:lnTo>
                  <a:lnTo>
                    <a:pt x="233901" y="553691"/>
                  </a:lnTo>
                  <a:lnTo>
                    <a:pt x="190875" y="543301"/>
                  </a:lnTo>
                  <a:lnTo>
                    <a:pt x="182407" y="539782"/>
                  </a:lnTo>
                  <a:lnTo>
                    <a:pt x="279291" y="539782"/>
                  </a:lnTo>
                  <a:lnTo>
                    <a:pt x="331970" y="534355"/>
                  </a:lnTo>
                  <a:lnTo>
                    <a:pt x="380908" y="518853"/>
                  </a:lnTo>
                  <a:lnTo>
                    <a:pt x="425171" y="494449"/>
                  </a:lnTo>
                  <a:lnTo>
                    <a:pt x="463823" y="462313"/>
                  </a:lnTo>
                  <a:lnTo>
                    <a:pt x="494449" y="425024"/>
                  </a:lnTo>
                  <a:lnTo>
                    <a:pt x="518060" y="381408"/>
                  </a:lnTo>
                  <a:lnTo>
                    <a:pt x="533256" y="332639"/>
                  </a:lnTo>
                  <a:lnTo>
                    <a:pt x="538633" y="279887"/>
                  </a:lnTo>
                  <a:lnTo>
                    <a:pt x="533607" y="227095"/>
                  </a:lnTo>
                  <a:lnTo>
                    <a:pt x="518996" y="178053"/>
                  </a:lnTo>
                  <a:lnTo>
                    <a:pt x="495501" y="133696"/>
                  </a:lnTo>
                  <a:lnTo>
                    <a:pt x="463823" y="94961"/>
                  </a:lnTo>
                  <a:lnTo>
                    <a:pt x="425171" y="62826"/>
                  </a:lnTo>
                  <a:lnTo>
                    <a:pt x="380908" y="38421"/>
                  </a:lnTo>
                  <a:lnTo>
                    <a:pt x="331970" y="22920"/>
                  </a:lnTo>
                  <a:lnTo>
                    <a:pt x="279291" y="17492"/>
                  </a:lnTo>
                  <a:lnTo>
                    <a:pt x="183162" y="17492"/>
                  </a:lnTo>
                  <a:lnTo>
                    <a:pt x="190875" y="14234"/>
                  </a:lnTo>
                  <a:lnTo>
                    <a:pt x="233901" y="3653"/>
                  </a:lnTo>
                  <a:lnTo>
                    <a:pt x="279291" y="0"/>
                  </a:lnTo>
                  <a:close/>
                </a:path>
                <a:path w="558800" h="557530">
                  <a:moveTo>
                    <a:pt x="183162" y="17492"/>
                  </a:moveTo>
                  <a:lnTo>
                    <a:pt x="279291" y="17492"/>
                  </a:lnTo>
                  <a:lnTo>
                    <a:pt x="226612" y="23974"/>
                  </a:lnTo>
                  <a:lnTo>
                    <a:pt x="177674" y="39359"/>
                  </a:lnTo>
                  <a:lnTo>
                    <a:pt x="133411" y="63177"/>
                  </a:lnTo>
                  <a:lnTo>
                    <a:pt x="94759" y="94961"/>
                  </a:lnTo>
                  <a:lnTo>
                    <a:pt x="64133" y="133696"/>
                  </a:lnTo>
                  <a:lnTo>
                    <a:pt x="40521" y="178053"/>
                  </a:lnTo>
                  <a:lnTo>
                    <a:pt x="25326" y="227095"/>
                  </a:lnTo>
                  <a:lnTo>
                    <a:pt x="19949" y="279887"/>
                  </a:lnTo>
                  <a:lnTo>
                    <a:pt x="23923" y="331233"/>
                  </a:lnTo>
                  <a:lnTo>
                    <a:pt x="38651" y="379534"/>
                  </a:lnTo>
                  <a:lnTo>
                    <a:pt x="62731" y="423618"/>
                  </a:lnTo>
                  <a:lnTo>
                    <a:pt x="94759" y="462313"/>
                  </a:lnTo>
                  <a:lnTo>
                    <a:pt x="133411" y="494449"/>
                  </a:lnTo>
                  <a:lnTo>
                    <a:pt x="177674" y="518853"/>
                  </a:lnTo>
                  <a:lnTo>
                    <a:pt x="226612" y="534355"/>
                  </a:lnTo>
                  <a:lnTo>
                    <a:pt x="279291" y="539782"/>
                  </a:lnTo>
                  <a:lnTo>
                    <a:pt x="182407" y="539782"/>
                  </a:lnTo>
                  <a:lnTo>
                    <a:pt x="114190" y="504256"/>
                  </a:lnTo>
                  <a:lnTo>
                    <a:pt x="81667" y="476682"/>
                  </a:lnTo>
                  <a:lnTo>
                    <a:pt x="53783" y="444460"/>
                  </a:lnTo>
                  <a:lnTo>
                    <a:pt x="31106" y="408130"/>
                  </a:lnTo>
                  <a:lnTo>
                    <a:pt x="14203" y="368231"/>
                  </a:lnTo>
                  <a:lnTo>
                    <a:pt x="3645" y="325303"/>
                  </a:lnTo>
                  <a:lnTo>
                    <a:pt x="0" y="279887"/>
                  </a:lnTo>
                  <a:lnTo>
                    <a:pt x="3645" y="234400"/>
                  </a:lnTo>
                  <a:lnTo>
                    <a:pt x="14203" y="191282"/>
                  </a:lnTo>
                  <a:lnTo>
                    <a:pt x="31106" y="151104"/>
                  </a:lnTo>
                  <a:lnTo>
                    <a:pt x="53783" y="114433"/>
                  </a:lnTo>
                  <a:lnTo>
                    <a:pt x="81667" y="81842"/>
                  </a:lnTo>
                  <a:lnTo>
                    <a:pt x="114190" y="53898"/>
                  </a:lnTo>
                  <a:lnTo>
                    <a:pt x="150782" y="31172"/>
                  </a:lnTo>
                  <a:lnTo>
                    <a:pt x="183162" y="17492"/>
                  </a:lnTo>
                  <a:close/>
                </a:path>
              </a:pathLst>
            </a:custGeom>
            <a:solidFill>
              <a:srgbClr val="3C3C3C"/>
            </a:solidFill>
          </p:spPr>
          <p:txBody>
            <a:bodyPr wrap="square" lIns="0" tIns="0" rIns="0" bIns="0" rtlCol="0"/>
            <a:lstStyle/>
            <a:p>
              <a:endParaRPr/>
            </a:p>
          </p:txBody>
        </p:sp>
        <p:sp>
          <p:nvSpPr>
            <p:cNvPr id="13" name="object 13"/>
            <p:cNvSpPr/>
            <p:nvPr/>
          </p:nvSpPr>
          <p:spPr>
            <a:xfrm>
              <a:off x="1294286" y="2326583"/>
              <a:ext cx="561340" cy="561340"/>
            </a:xfrm>
            <a:custGeom>
              <a:avLst/>
              <a:gdLst/>
              <a:ahLst/>
              <a:cxnLst/>
              <a:rect l="l" t="t" r="r" b="b"/>
              <a:pathLst>
                <a:path w="561339" h="561339">
                  <a:moveTo>
                    <a:pt x="280579" y="0"/>
                  </a:moveTo>
                  <a:lnTo>
                    <a:pt x="326448" y="3632"/>
                  </a:lnTo>
                  <a:lnTo>
                    <a:pt x="369828" y="14163"/>
                  </a:lnTo>
                  <a:lnTo>
                    <a:pt x="410170" y="31040"/>
                  </a:lnTo>
                  <a:lnTo>
                    <a:pt x="446921" y="53712"/>
                  </a:lnTo>
                  <a:lnTo>
                    <a:pt x="479530" y="81629"/>
                  </a:lnTo>
                  <a:lnTo>
                    <a:pt x="507447" y="114238"/>
                  </a:lnTo>
                  <a:lnTo>
                    <a:pt x="530119" y="150989"/>
                  </a:lnTo>
                  <a:lnTo>
                    <a:pt x="546996" y="191331"/>
                  </a:lnTo>
                  <a:lnTo>
                    <a:pt x="557526" y="234711"/>
                  </a:lnTo>
                  <a:lnTo>
                    <a:pt x="561159" y="280580"/>
                  </a:lnTo>
                  <a:lnTo>
                    <a:pt x="557459" y="326449"/>
                  </a:lnTo>
                  <a:lnTo>
                    <a:pt x="546758" y="369829"/>
                  </a:lnTo>
                  <a:lnTo>
                    <a:pt x="529650" y="410171"/>
                  </a:lnTo>
                  <a:lnTo>
                    <a:pt x="506732" y="446922"/>
                  </a:lnTo>
                  <a:lnTo>
                    <a:pt x="478599" y="479531"/>
                  </a:lnTo>
                  <a:lnTo>
                    <a:pt x="445849" y="507448"/>
                  </a:lnTo>
                  <a:lnTo>
                    <a:pt x="409075" y="530120"/>
                  </a:lnTo>
                  <a:lnTo>
                    <a:pt x="368875" y="546997"/>
                  </a:lnTo>
                  <a:lnTo>
                    <a:pt x="325845" y="557528"/>
                  </a:lnTo>
                  <a:lnTo>
                    <a:pt x="280579" y="561160"/>
                  </a:lnTo>
                  <a:lnTo>
                    <a:pt x="234711" y="557461"/>
                  </a:lnTo>
                  <a:lnTo>
                    <a:pt x="191330" y="546759"/>
                  </a:lnTo>
                  <a:lnTo>
                    <a:pt x="150989" y="529651"/>
                  </a:lnTo>
                  <a:lnTo>
                    <a:pt x="114238" y="506733"/>
                  </a:lnTo>
                  <a:lnTo>
                    <a:pt x="81628" y="478600"/>
                  </a:lnTo>
                  <a:lnTo>
                    <a:pt x="53712" y="445849"/>
                  </a:lnTo>
                  <a:lnTo>
                    <a:pt x="31040" y="409076"/>
                  </a:lnTo>
                  <a:lnTo>
                    <a:pt x="14163" y="368876"/>
                  </a:lnTo>
                  <a:lnTo>
                    <a:pt x="3632" y="325845"/>
                  </a:lnTo>
                  <a:lnTo>
                    <a:pt x="0" y="280580"/>
                  </a:lnTo>
                  <a:lnTo>
                    <a:pt x="3632" y="234711"/>
                  </a:lnTo>
                  <a:lnTo>
                    <a:pt x="14163" y="191331"/>
                  </a:lnTo>
                  <a:lnTo>
                    <a:pt x="31040" y="150989"/>
                  </a:lnTo>
                  <a:lnTo>
                    <a:pt x="53712" y="114238"/>
                  </a:lnTo>
                  <a:lnTo>
                    <a:pt x="81628" y="81629"/>
                  </a:lnTo>
                  <a:lnTo>
                    <a:pt x="114238" y="53712"/>
                  </a:lnTo>
                  <a:lnTo>
                    <a:pt x="150989" y="31040"/>
                  </a:lnTo>
                  <a:lnTo>
                    <a:pt x="191330" y="14163"/>
                  </a:lnTo>
                  <a:lnTo>
                    <a:pt x="234711" y="3632"/>
                  </a:lnTo>
                  <a:lnTo>
                    <a:pt x="280579" y="0"/>
                  </a:lnTo>
                  <a:close/>
                </a:path>
              </a:pathLst>
            </a:custGeom>
            <a:solidFill>
              <a:srgbClr val="FFFFFF"/>
            </a:solidFill>
          </p:spPr>
          <p:txBody>
            <a:bodyPr wrap="square" lIns="0" tIns="0" rIns="0" bIns="0" rtlCol="0"/>
            <a:lstStyle/>
            <a:p>
              <a:endParaRPr/>
            </a:p>
          </p:txBody>
        </p:sp>
        <p:sp>
          <p:nvSpPr>
            <p:cNvPr id="14" name="object 14"/>
            <p:cNvSpPr/>
            <p:nvPr/>
          </p:nvSpPr>
          <p:spPr>
            <a:xfrm>
              <a:off x="1284354" y="2316651"/>
              <a:ext cx="581025" cy="581025"/>
            </a:xfrm>
            <a:custGeom>
              <a:avLst/>
              <a:gdLst/>
              <a:ahLst/>
              <a:cxnLst/>
              <a:rect l="l" t="t" r="r" b="b"/>
              <a:pathLst>
                <a:path w="581025" h="581025">
                  <a:moveTo>
                    <a:pt x="290512" y="0"/>
                  </a:moveTo>
                  <a:lnTo>
                    <a:pt x="337262" y="3776"/>
                  </a:lnTo>
                  <a:lnTo>
                    <a:pt x="381748" y="14719"/>
                  </a:lnTo>
                  <a:lnTo>
                    <a:pt x="423344" y="32246"/>
                  </a:lnTo>
                  <a:lnTo>
                    <a:pt x="461423" y="55778"/>
                  </a:lnTo>
                  <a:lnTo>
                    <a:pt x="495361" y="84732"/>
                  </a:lnTo>
                  <a:lnTo>
                    <a:pt x="524531" y="118529"/>
                  </a:lnTo>
                  <a:lnTo>
                    <a:pt x="548309" y="156586"/>
                  </a:lnTo>
                  <a:lnTo>
                    <a:pt x="566067" y="198323"/>
                  </a:lnTo>
                  <a:lnTo>
                    <a:pt x="577181" y="243158"/>
                  </a:lnTo>
                  <a:lnTo>
                    <a:pt x="581025" y="290512"/>
                  </a:lnTo>
                  <a:lnTo>
                    <a:pt x="577181" y="337262"/>
                  </a:lnTo>
                  <a:lnTo>
                    <a:pt x="566067" y="381748"/>
                  </a:lnTo>
                  <a:lnTo>
                    <a:pt x="548308" y="423343"/>
                  </a:lnTo>
                  <a:lnTo>
                    <a:pt x="524531" y="461423"/>
                  </a:lnTo>
                  <a:lnTo>
                    <a:pt x="495361" y="495361"/>
                  </a:lnTo>
                  <a:lnTo>
                    <a:pt x="461423" y="524531"/>
                  </a:lnTo>
                  <a:lnTo>
                    <a:pt x="423343" y="548308"/>
                  </a:lnTo>
                  <a:lnTo>
                    <a:pt x="381748" y="566067"/>
                  </a:lnTo>
                  <a:lnTo>
                    <a:pt x="337262" y="577181"/>
                  </a:lnTo>
                  <a:lnTo>
                    <a:pt x="290512" y="581024"/>
                  </a:lnTo>
                  <a:lnTo>
                    <a:pt x="243158" y="577181"/>
                  </a:lnTo>
                  <a:lnTo>
                    <a:pt x="198323" y="566067"/>
                  </a:lnTo>
                  <a:lnTo>
                    <a:pt x="192627" y="563643"/>
                  </a:lnTo>
                  <a:lnTo>
                    <a:pt x="290512" y="563643"/>
                  </a:lnTo>
                  <a:lnTo>
                    <a:pt x="344828" y="558212"/>
                  </a:lnTo>
                  <a:lnTo>
                    <a:pt x="395419" y="542538"/>
                  </a:lnTo>
                  <a:lnTo>
                    <a:pt x="441355" y="517552"/>
                  </a:lnTo>
                  <a:lnTo>
                    <a:pt x="481704" y="484187"/>
                  </a:lnTo>
                  <a:lnTo>
                    <a:pt x="515070" y="444885"/>
                  </a:lnTo>
                  <a:lnTo>
                    <a:pt x="540055" y="398833"/>
                  </a:lnTo>
                  <a:lnTo>
                    <a:pt x="555729" y="347660"/>
                  </a:lnTo>
                  <a:lnTo>
                    <a:pt x="561161" y="292995"/>
                  </a:lnTo>
                  <a:lnTo>
                    <a:pt x="555729" y="237243"/>
                  </a:lnTo>
                  <a:lnTo>
                    <a:pt x="540055" y="185915"/>
                  </a:lnTo>
                  <a:lnTo>
                    <a:pt x="515070" y="139708"/>
                  </a:lnTo>
                  <a:lnTo>
                    <a:pt x="481704" y="99320"/>
                  </a:lnTo>
                  <a:lnTo>
                    <a:pt x="442402" y="67002"/>
                  </a:lnTo>
                  <a:lnTo>
                    <a:pt x="396350" y="41900"/>
                  </a:lnTo>
                  <a:lnTo>
                    <a:pt x="345177" y="25644"/>
                  </a:lnTo>
                  <a:lnTo>
                    <a:pt x="290512" y="19863"/>
                  </a:lnTo>
                  <a:lnTo>
                    <a:pt x="186792" y="19863"/>
                  </a:lnTo>
                  <a:lnTo>
                    <a:pt x="198323" y="14957"/>
                  </a:lnTo>
                  <a:lnTo>
                    <a:pt x="243159" y="3843"/>
                  </a:lnTo>
                  <a:lnTo>
                    <a:pt x="290512" y="0"/>
                  </a:lnTo>
                  <a:close/>
                </a:path>
                <a:path w="581025" h="581025">
                  <a:moveTo>
                    <a:pt x="186792" y="19863"/>
                  </a:moveTo>
                  <a:lnTo>
                    <a:pt x="290512" y="19863"/>
                  </a:lnTo>
                  <a:lnTo>
                    <a:pt x="236196" y="25295"/>
                  </a:lnTo>
                  <a:lnTo>
                    <a:pt x="185605" y="40969"/>
                  </a:lnTo>
                  <a:lnTo>
                    <a:pt x="139669" y="65954"/>
                  </a:lnTo>
                  <a:lnTo>
                    <a:pt x="99320" y="99320"/>
                  </a:lnTo>
                  <a:lnTo>
                    <a:pt x="64519" y="138621"/>
                  </a:lnTo>
                  <a:lnTo>
                    <a:pt x="38797" y="184673"/>
                  </a:lnTo>
                  <a:lnTo>
                    <a:pt x="22851" y="235847"/>
                  </a:lnTo>
                  <a:lnTo>
                    <a:pt x="17381" y="290512"/>
                  </a:lnTo>
                  <a:lnTo>
                    <a:pt x="24248" y="346263"/>
                  </a:lnTo>
                  <a:lnTo>
                    <a:pt x="40659" y="397592"/>
                  </a:lnTo>
                  <a:lnTo>
                    <a:pt x="65916" y="443799"/>
                  </a:lnTo>
                  <a:lnTo>
                    <a:pt x="99320" y="484187"/>
                  </a:lnTo>
                  <a:lnTo>
                    <a:pt x="138622" y="517552"/>
                  </a:lnTo>
                  <a:lnTo>
                    <a:pt x="184674" y="542538"/>
                  </a:lnTo>
                  <a:lnTo>
                    <a:pt x="235847" y="558212"/>
                  </a:lnTo>
                  <a:lnTo>
                    <a:pt x="290512" y="563643"/>
                  </a:lnTo>
                  <a:lnTo>
                    <a:pt x="192627" y="563643"/>
                  </a:lnTo>
                  <a:lnTo>
                    <a:pt x="156586" y="548308"/>
                  </a:lnTo>
                  <a:lnTo>
                    <a:pt x="118529" y="524531"/>
                  </a:lnTo>
                  <a:lnTo>
                    <a:pt x="84732" y="495360"/>
                  </a:lnTo>
                  <a:lnTo>
                    <a:pt x="55778" y="461423"/>
                  </a:lnTo>
                  <a:lnTo>
                    <a:pt x="32246" y="423343"/>
                  </a:lnTo>
                  <a:lnTo>
                    <a:pt x="14719" y="381748"/>
                  </a:lnTo>
                  <a:lnTo>
                    <a:pt x="3776" y="337262"/>
                  </a:lnTo>
                  <a:lnTo>
                    <a:pt x="0" y="290512"/>
                  </a:lnTo>
                  <a:lnTo>
                    <a:pt x="3776" y="243762"/>
                  </a:lnTo>
                  <a:lnTo>
                    <a:pt x="14719" y="199276"/>
                  </a:lnTo>
                  <a:lnTo>
                    <a:pt x="32246" y="157681"/>
                  </a:lnTo>
                  <a:lnTo>
                    <a:pt x="55778" y="119601"/>
                  </a:lnTo>
                  <a:lnTo>
                    <a:pt x="84732" y="85663"/>
                  </a:lnTo>
                  <a:lnTo>
                    <a:pt x="118529" y="56493"/>
                  </a:lnTo>
                  <a:lnTo>
                    <a:pt x="156586" y="32716"/>
                  </a:lnTo>
                  <a:lnTo>
                    <a:pt x="186792" y="19863"/>
                  </a:lnTo>
                  <a:close/>
                </a:path>
              </a:pathLst>
            </a:custGeom>
            <a:solidFill>
              <a:srgbClr val="3C3C3C"/>
            </a:solidFill>
          </p:spPr>
          <p:txBody>
            <a:bodyPr wrap="square" lIns="0" tIns="0" rIns="0" bIns="0" rtlCol="0"/>
            <a:lstStyle/>
            <a:p>
              <a:endParaRPr/>
            </a:p>
          </p:txBody>
        </p:sp>
        <p:sp>
          <p:nvSpPr>
            <p:cNvPr id="15" name="object 15"/>
            <p:cNvSpPr/>
            <p:nvPr/>
          </p:nvSpPr>
          <p:spPr>
            <a:xfrm>
              <a:off x="1418437" y="2450733"/>
              <a:ext cx="313055" cy="315595"/>
            </a:xfrm>
            <a:custGeom>
              <a:avLst/>
              <a:gdLst/>
              <a:ahLst/>
              <a:cxnLst/>
              <a:rect l="l" t="t" r="r" b="b"/>
              <a:pathLst>
                <a:path w="313055" h="315594">
                  <a:moveTo>
                    <a:pt x="156429" y="0"/>
                  </a:moveTo>
                  <a:lnTo>
                    <a:pt x="205115" y="9137"/>
                  </a:lnTo>
                  <a:lnTo>
                    <a:pt x="247962" y="31981"/>
                  </a:lnTo>
                  <a:lnTo>
                    <a:pt x="282108" y="66147"/>
                  </a:lnTo>
                  <a:lnTo>
                    <a:pt x="304694" y="109252"/>
                  </a:lnTo>
                  <a:lnTo>
                    <a:pt x="312858" y="158912"/>
                  </a:lnTo>
                  <a:lnTo>
                    <a:pt x="304932" y="207599"/>
                  </a:lnTo>
                  <a:lnTo>
                    <a:pt x="282824" y="250446"/>
                  </a:lnTo>
                  <a:lnTo>
                    <a:pt x="249035" y="284592"/>
                  </a:lnTo>
                  <a:lnTo>
                    <a:pt x="206069" y="307178"/>
                  </a:lnTo>
                  <a:lnTo>
                    <a:pt x="156429" y="315342"/>
                  </a:lnTo>
                  <a:lnTo>
                    <a:pt x="106789" y="307416"/>
                  </a:lnTo>
                  <a:lnTo>
                    <a:pt x="63823" y="285308"/>
                  </a:lnTo>
                  <a:lnTo>
                    <a:pt x="30034" y="251519"/>
                  </a:lnTo>
                  <a:lnTo>
                    <a:pt x="7925" y="208553"/>
                  </a:lnTo>
                  <a:lnTo>
                    <a:pt x="0" y="158912"/>
                  </a:lnTo>
                  <a:lnTo>
                    <a:pt x="7925" y="108060"/>
                  </a:lnTo>
                  <a:lnTo>
                    <a:pt x="30034" y="64359"/>
                  </a:lnTo>
                  <a:lnTo>
                    <a:pt x="63823" y="30193"/>
                  </a:lnTo>
                  <a:lnTo>
                    <a:pt x="106789" y="7945"/>
                  </a:lnTo>
                  <a:lnTo>
                    <a:pt x="156429" y="0"/>
                  </a:lnTo>
                  <a:close/>
                </a:path>
              </a:pathLst>
            </a:custGeom>
            <a:solidFill>
              <a:srgbClr val="77C6FB"/>
            </a:solidFill>
          </p:spPr>
          <p:txBody>
            <a:bodyPr wrap="square" lIns="0" tIns="0" rIns="0" bIns="0" rtlCol="0"/>
            <a:lstStyle/>
            <a:p>
              <a:endParaRPr/>
            </a:p>
          </p:txBody>
        </p:sp>
        <p:sp>
          <p:nvSpPr>
            <p:cNvPr id="16" name="object 16"/>
            <p:cNvSpPr/>
            <p:nvPr/>
          </p:nvSpPr>
          <p:spPr>
            <a:xfrm>
              <a:off x="1408505" y="2440801"/>
              <a:ext cx="332740" cy="332740"/>
            </a:xfrm>
            <a:custGeom>
              <a:avLst/>
              <a:gdLst/>
              <a:ahLst/>
              <a:cxnLst/>
              <a:rect l="l" t="t" r="r" b="b"/>
              <a:pathLst>
                <a:path w="332739" h="332739">
                  <a:moveTo>
                    <a:pt x="166362" y="0"/>
                  </a:moveTo>
                  <a:lnTo>
                    <a:pt x="210585" y="5943"/>
                  </a:lnTo>
                  <a:lnTo>
                    <a:pt x="250324" y="22714"/>
                  </a:lnTo>
                  <a:lnTo>
                    <a:pt x="283994" y="48729"/>
                  </a:lnTo>
                  <a:lnTo>
                    <a:pt x="310009" y="82399"/>
                  </a:lnTo>
                  <a:lnTo>
                    <a:pt x="326780" y="122138"/>
                  </a:lnTo>
                  <a:lnTo>
                    <a:pt x="332724" y="166361"/>
                  </a:lnTo>
                  <a:lnTo>
                    <a:pt x="326780" y="210584"/>
                  </a:lnTo>
                  <a:lnTo>
                    <a:pt x="310009" y="250324"/>
                  </a:lnTo>
                  <a:lnTo>
                    <a:pt x="283994" y="283994"/>
                  </a:lnTo>
                  <a:lnTo>
                    <a:pt x="250324" y="310008"/>
                  </a:lnTo>
                  <a:lnTo>
                    <a:pt x="210584" y="326780"/>
                  </a:lnTo>
                  <a:lnTo>
                    <a:pt x="166362" y="332723"/>
                  </a:lnTo>
                  <a:lnTo>
                    <a:pt x="122138" y="326780"/>
                  </a:lnTo>
                  <a:lnTo>
                    <a:pt x="95037" y="315342"/>
                  </a:lnTo>
                  <a:lnTo>
                    <a:pt x="166362" y="315342"/>
                  </a:lnTo>
                  <a:lnTo>
                    <a:pt x="196624" y="311152"/>
                  </a:lnTo>
                  <a:lnTo>
                    <a:pt x="248767" y="288805"/>
                  </a:lnTo>
                  <a:lnTo>
                    <a:pt x="287719" y="248766"/>
                  </a:lnTo>
                  <a:lnTo>
                    <a:pt x="309756" y="196623"/>
                  </a:lnTo>
                  <a:lnTo>
                    <a:pt x="312860" y="166361"/>
                  </a:lnTo>
                  <a:lnTo>
                    <a:pt x="310105" y="137147"/>
                  </a:lnTo>
                  <a:lnTo>
                    <a:pt x="288766" y="84306"/>
                  </a:lnTo>
                  <a:lnTo>
                    <a:pt x="248766" y="45004"/>
                  </a:lnTo>
                  <a:lnTo>
                    <a:pt x="196623" y="22967"/>
                  </a:lnTo>
                  <a:lnTo>
                    <a:pt x="166362" y="19864"/>
                  </a:lnTo>
                  <a:lnTo>
                    <a:pt x="89154" y="19864"/>
                  </a:lnTo>
                  <a:lnTo>
                    <a:pt x="122139" y="5943"/>
                  </a:lnTo>
                  <a:lnTo>
                    <a:pt x="166362" y="0"/>
                  </a:lnTo>
                  <a:close/>
                </a:path>
                <a:path w="332739" h="332739">
                  <a:moveTo>
                    <a:pt x="89154" y="19864"/>
                  </a:moveTo>
                  <a:lnTo>
                    <a:pt x="166362" y="19864"/>
                  </a:lnTo>
                  <a:lnTo>
                    <a:pt x="137147" y="22618"/>
                  </a:lnTo>
                  <a:lnTo>
                    <a:pt x="109562" y="30727"/>
                  </a:lnTo>
                  <a:lnTo>
                    <a:pt x="62075" y="62075"/>
                  </a:lnTo>
                  <a:lnTo>
                    <a:pt x="29486" y="107700"/>
                  </a:lnTo>
                  <a:lnTo>
                    <a:pt x="17381" y="166361"/>
                  </a:lnTo>
                  <a:lnTo>
                    <a:pt x="21571" y="196623"/>
                  </a:lnTo>
                  <a:lnTo>
                    <a:pt x="43918" y="248766"/>
                  </a:lnTo>
                  <a:lnTo>
                    <a:pt x="83258" y="289154"/>
                  </a:lnTo>
                  <a:lnTo>
                    <a:pt x="136798" y="312199"/>
                  </a:lnTo>
                  <a:lnTo>
                    <a:pt x="166362" y="315342"/>
                  </a:lnTo>
                  <a:lnTo>
                    <a:pt x="95037" y="315342"/>
                  </a:lnTo>
                  <a:lnTo>
                    <a:pt x="48729" y="283994"/>
                  </a:lnTo>
                  <a:lnTo>
                    <a:pt x="22714" y="250324"/>
                  </a:lnTo>
                  <a:lnTo>
                    <a:pt x="5943" y="210584"/>
                  </a:lnTo>
                  <a:lnTo>
                    <a:pt x="0" y="166361"/>
                  </a:lnTo>
                  <a:lnTo>
                    <a:pt x="5943" y="122138"/>
                  </a:lnTo>
                  <a:lnTo>
                    <a:pt x="22714" y="82399"/>
                  </a:lnTo>
                  <a:lnTo>
                    <a:pt x="48729" y="48729"/>
                  </a:lnTo>
                  <a:lnTo>
                    <a:pt x="82399" y="22714"/>
                  </a:lnTo>
                  <a:lnTo>
                    <a:pt x="89154" y="19864"/>
                  </a:lnTo>
                  <a:close/>
                </a:path>
              </a:pathLst>
            </a:custGeom>
            <a:solidFill>
              <a:srgbClr val="3C3C3C"/>
            </a:solidFill>
          </p:spPr>
          <p:txBody>
            <a:bodyPr wrap="square" lIns="0" tIns="0" rIns="0" bIns="0" rtlCol="0"/>
            <a:lstStyle/>
            <a:p>
              <a:endParaRPr/>
            </a:p>
          </p:txBody>
        </p:sp>
        <p:sp>
          <p:nvSpPr>
            <p:cNvPr id="17" name="object 17"/>
            <p:cNvSpPr/>
            <p:nvPr/>
          </p:nvSpPr>
          <p:spPr>
            <a:xfrm>
              <a:off x="1402995" y="3723905"/>
              <a:ext cx="335280" cy="332740"/>
            </a:xfrm>
            <a:custGeom>
              <a:avLst/>
              <a:gdLst/>
              <a:ahLst/>
              <a:cxnLst/>
              <a:rect l="l" t="t" r="r" b="b"/>
              <a:pathLst>
                <a:path w="335280" h="332739">
                  <a:moveTo>
                    <a:pt x="168660" y="0"/>
                  </a:moveTo>
                  <a:lnTo>
                    <a:pt x="212434" y="5838"/>
                  </a:lnTo>
                  <a:lnTo>
                    <a:pt x="252011" y="22376"/>
                  </a:lnTo>
                  <a:lnTo>
                    <a:pt x="285715" y="48143"/>
                  </a:lnTo>
                  <a:lnTo>
                    <a:pt x="311867" y="81673"/>
                  </a:lnTo>
                  <a:lnTo>
                    <a:pt x="328789" y="121495"/>
                  </a:lnTo>
                  <a:lnTo>
                    <a:pt x="334803" y="166143"/>
                  </a:lnTo>
                  <a:lnTo>
                    <a:pt x="328964" y="210790"/>
                  </a:lnTo>
                  <a:lnTo>
                    <a:pt x="312427" y="250613"/>
                  </a:lnTo>
                  <a:lnTo>
                    <a:pt x="286660" y="284142"/>
                  </a:lnTo>
                  <a:lnTo>
                    <a:pt x="253131" y="309910"/>
                  </a:lnTo>
                  <a:lnTo>
                    <a:pt x="213308" y="326447"/>
                  </a:lnTo>
                  <a:lnTo>
                    <a:pt x="168660" y="332286"/>
                  </a:lnTo>
                  <a:lnTo>
                    <a:pt x="123826" y="326447"/>
                  </a:lnTo>
                  <a:lnTo>
                    <a:pt x="83537" y="309910"/>
                  </a:lnTo>
                  <a:lnTo>
                    <a:pt x="49402" y="284142"/>
                  </a:lnTo>
                  <a:lnTo>
                    <a:pt x="23028" y="250613"/>
                  </a:lnTo>
                  <a:lnTo>
                    <a:pt x="6025" y="210790"/>
                  </a:lnTo>
                  <a:lnTo>
                    <a:pt x="0" y="166143"/>
                  </a:lnTo>
                  <a:lnTo>
                    <a:pt x="6899" y="122369"/>
                  </a:lnTo>
                  <a:lnTo>
                    <a:pt x="24148" y="82791"/>
                  </a:lnTo>
                  <a:lnTo>
                    <a:pt x="50346" y="49087"/>
                  </a:lnTo>
                  <a:lnTo>
                    <a:pt x="84097" y="22935"/>
                  </a:lnTo>
                  <a:lnTo>
                    <a:pt x="124001" y="6013"/>
                  </a:lnTo>
                  <a:lnTo>
                    <a:pt x="168660" y="0"/>
                  </a:lnTo>
                  <a:close/>
                </a:path>
              </a:pathLst>
            </a:custGeom>
            <a:solidFill>
              <a:srgbClr val="FFFFFF"/>
            </a:solidFill>
          </p:spPr>
          <p:txBody>
            <a:bodyPr wrap="square" lIns="0" tIns="0" rIns="0" bIns="0" rtlCol="0"/>
            <a:lstStyle/>
            <a:p>
              <a:endParaRPr/>
            </a:p>
          </p:txBody>
        </p:sp>
        <p:sp>
          <p:nvSpPr>
            <p:cNvPr id="18" name="object 18"/>
            <p:cNvSpPr/>
            <p:nvPr/>
          </p:nvSpPr>
          <p:spPr>
            <a:xfrm>
              <a:off x="1395442" y="3713836"/>
              <a:ext cx="352425" cy="352425"/>
            </a:xfrm>
            <a:custGeom>
              <a:avLst/>
              <a:gdLst/>
              <a:ahLst/>
              <a:cxnLst/>
              <a:rect l="l" t="t" r="r" b="b"/>
              <a:pathLst>
                <a:path w="352425" h="352425">
                  <a:moveTo>
                    <a:pt x="176212" y="0"/>
                  </a:moveTo>
                  <a:lnTo>
                    <a:pt x="223354" y="6235"/>
                  </a:lnTo>
                  <a:lnTo>
                    <a:pt x="265531" y="23867"/>
                  </a:lnTo>
                  <a:lnTo>
                    <a:pt x="301134" y="51290"/>
                  </a:lnTo>
                  <a:lnTo>
                    <a:pt x="328557" y="86894"/>
                  </a:lnTo>
                  <a:lnTo>
                    <a:pt x="346190" y="129071"/>
                  </a:lnTo>
                  <a:lnTo>
                    <a:pt x="352425" y="176212"/>
                  </a:lnTo>
                  <a:lnTo>
                    <a:pt x="346190" y="222479"/>
                  </a:lnTo>
                  <a:lnTo>
                    <a:pt x="328557" y="264411"/>
                  </a:lnTo>
                  <a:lnTo>
                    <a:pt x="301134" y="300190"/>
                  </a:lnTo>
                  <a:lnTo>
                    <a:pt x="265531" y="327997"/>
                  </a:lnTo>
                  <a:lnTo>
                    <a:pt x="223354" y="346015"/>
                  </a:lnTo>
                  <a:lnTo>
                    <a:pt x="176212" y="352424"/>
                  </a:lnTo>
                  <a:lnTo>
                    <a:pt x="129070" y="346015"/>
                  </a:lnTo>
                  <a:lnTo>
                    <a:pt x="102826" y="334803"/>
                  </a:lnTo>
                  <a:lnTo>
                    <a:pt x="176212" y="334803"/>
                  </a:lnTo>
                  <a:lnTo>
                    <a:pt x="207679" y="330162"/>
                  </a:lnTo>
                  <a:lnTo>
                    <a:pt x="264005" y="305775"/>
                  </a:lnTo>
                  <a:lnTo>
                    <a:pt x="305736" y="264004"/>
                  </a:lnTo>
                  <a:lnTo>
                    <a:pt x="329100" y="207679"/>
                  </a:lnTo>
                  <a:lnTo>
                    <a:pt x="332286" y="176212"/>
                  </a:lnTo>
                  <a:lnTo>
                    <a:pt x="329455" y="145100"/>
                  </a:lnTo>
                  <a:lnTo>
                    <a:pt x="306799" y="89482"/>
                  </a:lnTo>
                  <a:lnTo>
                    <a:pt x="264004" y="45233"/>
                  </a:lnTo>
                  <a:lnTo>
                    <a:pt x="207679" y="20846"/>
                  </a:lnTo>
                  <a:lnTo>
                    <a:pt x="176212" y="17621"/>
                  </a:lnTo>
                  <a:lnTo>
                    <a:pt x="101835" y="17621"/>
                  </a:lnTo>
                  <a:lnTo>
                    <a:pt x="129070" y="6235"/>
                  </a:lnTo>
                  <a:lnTo>
                    <a:pt x="176212" y="0"/>
                  </a:lnTo>
                  <a:close/>
                </a:path>
                <a:path w="352425" h="352425">
                  <a:moveTo>
                    <a:pt x="101835" y="17621"/>
                  </a:moveTo>
                  <a:lnTo>
                    <a:pt x="176212" y="17621"/>
                  </a:lnTo>
                  <a:lnTo>
                    <a:pt x="144745" y="22262"/>
                  </a:lnTo>
                  <a:lnTo>
                    <a:pt x="115166" y="32095"/>
                  </a:lnTo>
                  <a:lnTo>
                    <a:pt x="65449" y="65450"/>
                  </a:lnTo>
                  <a:lnTo>
                    <a:pt x="30207" y="115167"/>
                  </a:lnTo>
                  <a:lnTo>
                    <a:pt x="17620" y="176212"/>
                  </a:lnTo>
                  <a:lnTo>
                    <a:pt x="21907" y="207325"/>
                  </a:lnTo>
                  <a:lnTo>
                    <a:pt x="45586" y="262942"/>
                  </a:lnTo>
                  <a:lnTo>
                    <a:pt x="88420" y="307191"/>
                  </a:lnTo>
                  <a:lnTo>
                    <a:pt x="144745" y="331578"/>
                  </a:lnTo>
                  <a:lnTo>
                    <a:pt x="176212" y="334803"/>
                  </a:lnTo>
                  <a:lnTo>
                    <a:pt x="102826" y="334803"/>
                  </a:lnTo>
                  <a:lnTo>
                    <a:pt x="51290" y="300190"/>
                  </a:lnTo>
                  <a:lnTo>
                    <a:pt x="23867" y="264411"/>
                  </a:lnTo>
                  <a:lnTo>
                    <a:pt x="6234" y="222479"/>
                  </a:lnTo>
                  <a:lnTo>
                    <a:pt x="0" y="176212"/>
                  </a:lnTo>
                  <a:lnTo>
                    <a:pt x="6234" y="129070"/>
                  </a:lnTo>
                  <a:lnTo>
                    <a:pt x="23867" y="86894"/>
                  </a:lnTo>
                  <a:lnTo>
                    <a:pt x="51290" y="51290"/>
                  </a:lnTo>
                  <a:lnTo>
                    <a:pt x="86893" y="23867"/>
                  </a:lnTo>
                  <a:lnTo>
                    <a:pt x="101835" y="17621"/>
                  </a:lnTo>
                  <a:close/>
                </a:path>
              </a:pathLst>
            </a:custGeom>
            <a:solidFill>
              <a:srgbClr val="3C3C3C"/>
            </a:solidFill>
          </p:spPr>
          <p:txBody>
            <a:bodyPr wrap="square" lIns="0" tIns="0" rIns="0" bIns="0" rtlCol="0"/>
            <a:lstStyle/>
            <a:p>
              <a:endParaRPr/>
            </a:p>
          </p:txBody>
        </p:sp>
        <p:pic>
          <p:nvPicPr>
            <p:cNvPr id="19" name="object 19"/>
            <p:cNvPicPr/>
            <p:nvPr/>
          </p:nvPicPr>
          <p:blipFill>
            <a:blip r:embed="rId3" cstate="print"/>
            <a:stretch>
              <a:fillRect/>
            </a:stretch>
          </p:blipFill>
          <p:spPr>
            <a:xfrm>
              <a:off x="1468445" y="3786838"/>
              <a:ext cx="206419" cy="206420"/>
            </a:xfrm>
            <a:prstGeom prst="rect">
              <a:avLst/>
            </a:prstGeom>
          </p:spPr>
        </p:pic>
        <p:sp>
          <p:nvSpPr>
            <p:cNvPr id="20" name="object 20"/>
            <p:cNvSpPr/>
            <p:nvPr/>
          </p:nvSpPr>
          <p:spPr>
            <a:xfrm>
              <a:off x="923759" y="288861"/>
              <a:ext cx="1202690" cy="3847465"/>
            </a:xfrm>
            <a:custGeom>
              <a:avLst/>
              <a:gdLst/>
              <a:ahLst/>
              <a:cxnLst/>
              <a:rect l="l" t="t" r="r" b="b"/>
              <a:pathLst>
                <a:path w="1202689" h="3847465">
                  <a:moveTo>
                    <a:pt x="266" y="3818483"/>
                  </a:moveTo>
                  <a:lnTo>
                    <a:pt x="0" y="3817124"/>
                  </a:lnTo>
                  <a:lnTo>
                    <a:pt x="0" y="3819842"/>
                  </a:lnTo>
                  <a:lnTo>
                    <a:pt x="266" y="3818483"/>
                  </a:lnTo>
                  <a:close/>
                </a:path>
                <a:path w="1202689" h="3847465">
                  <a:moveTo>
                    <a:pt x="55384" y="3817124"/>
                  </a:moveTo>
                  <a:lnTo>
                    <a:pt x="52870" y="3811676"/>
                  </a:lnTo>
                  <a:lnTo>
                    <a:pt x="50342" y="3803523"/>
                  </a:lnTo>
                  <a:lnTo>
                    <a:pt x="45313" y="3798074"/>
                  </a:lnTo>
                  <a:lnTo>
                    <a:pt x="42799" y="3792626"/>
                  </a:lnTo>
                  <a:lnTo>
                    <a:pt x="35242" y="3789908"/>
                  </a:lnTo>
                  <a:lnTo>
                    <a:pt x="27686" y="3789908"/>
                  </a:lnTo>
                  <a:lnTo>
                    <a:pt x="16992" y="3792296"/>
                  </a:lnTo>
                  <a:lnTo>
                    <a:pt x="8178" y="3798760"/>
                  </a:lnTo>
                  <a:lnTo>
                    <a:pt x="2209" y="3808285"/>
                  </a:lnTo>
                  <a:lnTo>
                    <a:pt x="266" y="3818483"/>
                  </a:lnTo>
                  <a:lnTo>
                    <a:pt x="2209" y="3828694"/>
                  </a:lnTo>
                  <a:lnTo>
                    <a:pt x="8178" y="3838219"/>
                  </a:lnTo>
                  <a:lnTo>
                    <a:pt x="16992" y="3844683"/>
                  </a:lnTo>
                  <a:lnTo>
                    <a:pt x="27698" y="3847058"/>
                  </a:lnTo>
                  <a:lnTo>
                    <a:pt x="38392" y="3844683"/>
                  </a:lnTo>
                  <a:lnTo>
                    <a:pt x="47205" y="3838219"/>
                  </a:lnTo>
                  <a:lnTo>
                    <a:pt x="53174" y="3828694"/>
                  </a:lnTo>
                  <a:lnTo>
                    <a:pt x="55384" y="3817124"/>
                  </a:lnTo>
                  <a:close/>
                </a:path>
                <a:path w="1202689" h="3847465">
                  <a:moveTo>
                    <a:pt x="148780" y="3818483"/>
                  </a:moveTo>
                  <a:lnTo>
                    <a:pt x="148526" y="3817124"/>
                  </a:lnTo>
                  <a:lnTo>
                    <a:pt x="148526" y="3819842"/>
                  </a:lnTo>
                  <a:lnTo>
                    <a:pt x="148780" y="3818483"/>
                  </a:lnTo>
                  <a:close/>
                </a:path>
                <a:path w="1202689" h="3847465">
                  <a:moveTo>
                    <a:pt x="203898" y="3811676"/>
                  </a:moveTo>
                  <a:lnTo>
                    <a:pt x="201383" y="3803523"/>
                  </a:lnTo>
                  <a:lnTo>
                    <a:pt x="191312" y="3792626"/>
                  </a:lnTo>
                  <a:lnTo>
                    <a:pt x="183769" y="3789908"/>
                  </a:lnTo>
                  <a:lnTo>
                    <a:pt x="176212" y="3789908"/>
                  </a:lnTo>
                  <a:lnTo>
                    <a:pt x="165519" y="3792296"/>
                  </a:lnTo>
                  <a:lnTo>
                    <a:pt x="156705" y="3798760"/>
                  </a:lnTo>
                  <a:lnTo>
                    <a:pt x="150723" y="3808285"/>
                  </a:lnTo>
                  <a:lnTo>
                    <a:pt x="148780" y="3818483"/>
                  </a:lnTo>
                  <a:lnTo>
                    <a:pt x="150723" y="3828694"/>
                  </a:lnTo>
                  <a:lnTo>
                    <a:pt x="156705" y="3838219"/>
                  </a:lnTo>
                  <a:lnTo>
                    <a:pt x="165519" y="3844683"/>
                  </a:lnTo>
                  <a:lnTo>
                    <a:pt x="176212" y="3847058"/>
                  </a:lnTo>
                  <a:lnTo>
                    <a:pt x="186905" y="3844683"/>
                  </a:lnTo>
                  <a:lnTo>
                    <a:pt x="195719" y="3838219"/>
                  </a:lnTo>
                  <a:lnTo>
                    <a:pt x="201701" y="3828694"/>
                  </a:lnTo>
                  <a:lnTo>
                    <a:pt x="203898" y="3817124"/>
                  </a:lnTo>
                  <a:lnTo>
                    <a:pt x="203898" y="3811676"/>
                  </a:lnTo>
                  <a:close/>
                </a:path>
                <a:path w="1202689" h="3847465">
                  <a:moveTo>
                    <a:pt x="297307" y="3818483"/>
                  </a:moveTo>
                  <a:lnTo>
                    <a:pt x="297040" y="3817124"/>
                  </a:lnTo>
                  <a:lnTo>
                    <a:pt x="297040" y="3819842"/>
                  </a:lnTo>
                  <a:lnTo>
                    <a:pt x="297307" y="3818483"/>
                  </a:lnTo>
                  <a:close/>
                </a:path>
                <a:path w="1202689" h="3847465">
                  <a:moveTo>
                    <a:pt x="352425" y="3811676"/>
                  </a:moveTo>
                  <a:lnTo>
                    <a:pt x="349910" y="3803523"/>
                  </a:lnTo>
                  <a:lnTo>
                    <a:pt x="339839" y="3792626"/>
                  </a:lnTo>
                  <a:lnTo>
                    <a:pt x="332282" y="3789908"/>
                  </a:lnTo>
                  <a:lnTo>
                    <a:pt x="324739" y="3789908"/>
                  </a:lnTo>
                  <a:lnTo>
                    <a:pt x="314032" y="3792296"/>
                  </a:lnTo>
                  <a:lnTo>
                    <a:pt x="305231" y="3798760"/>
                  </a:lnTo>
                  <a:lnTo>
                    <a:pt x="299250" y="3808285"/>
                  </a:lnTo>
                  <a:lnTo>
                    <a:pt x="297307" y="3818483"/>
                  </a:lnTo>
                  <a:lnTo>
                    <a:pt x="299250" y="3828694"/>
                  </a:lnTo>
                  <a:lnTo>
                    <a:pt x="305231" y="3838219"/>
                  </a:lnTo>
                  <a:lnTo>
                    <a:pt x="314032" y="3844683"/>
                  </a:lnTo>
                  <a:lnTo>
                    <a:pt x="324739" y="3847058"/>
                  </a:lnTo>
                  <a:lnTo>
                    <a:pt x="335432" y="3844683"/>
                  </a:lnTo>
                  <a:lnTo>
                    <a:pt x="344246" y="3838219"/>
                  </a:lnTo>
                  <a:lnTo>
                    <a:pt x="350227" y="3828694"/>
                  </a:lnTo>
                  <a:lnTo>
                    <a:pt x="352425" y="3817124"/>
                  </a:lnTo>
                  <a:lnTo>
                    <a:pt x="352425" y="3811676"/>
                  </a:lnTo>
                  <a:close/>
                </a:path>
                <a:path w="1202689" h="3847465">
                  <a:moveTo>
                    <a:pt x="998639" y="28575"/>
                  </a:moveTo>
                  <a:lnTo>
                    <a:pt x="998385" y="27216"/>
                  </a:lnTo>
                  <a:lnTo>
                    <a:pt x="998372" y="29933"/>
                  </a:lnTo>
                  <a:lnTo>
                    <a:pt x="998639" y="28575"/>
                  </a:lnTo>
                  <a:close/>
                </a:path>
                <a:path w="1202689" h="3847465">
                  <a:moveTo>
                    <a:pt x="1053757" y="27216"/>
                  </a:moveTo>
                  <a:lnTo>
                    <a:pt x="1051242" y="21780"/>
                  </a:lnTo>
                  <a:lnTo>
                    <a:pt x="1048727" y="13614"/>
                  </a:lnTo>
                  <a:lnTo>
                    <a:pt x="1043686" y="8166"/>
                  </a:lnTo>
                  <a:lnTo>
                    <a:pt x="1041171" y="2730"/>
                  </a:lnTo>
                  <a:lnTo>
                    <a:pt x="1033614" y="0"/>
                  </a:lnTo>
                  <a:lnTo>
                    <a:pt x="1026071" y="0"/>
                  </a:lnTo>
                  <a:lnTo>
                    <a:pt x="1015365" y="2387"/>
                  </a:lnTo>
                  <a:lnTo>
                    <a:pt x="1006563" y="8851"/>
                  </a:lnTo>
                  <a:lnTo>
                    <a:pt x="1000582" y="18376"/>
                  </a:lnTo>
                  <a:lnTo>
                    <a:pt x="998639" y="28575"/>
                  </a:lnTo>
                  <a:lnTo>
                    <a:pt x="1000582" y="38785"/>
                  </a:lnTo>
                  <a:lnTo>
                    <a:pt x="1006563" y="48310"/>
                  </a:lnTo>
                  <a:lnTo>
                    <a:pt x="1015365" y="54775"/>
                  </a:lnTo>
                  <a:lnTo>
                    <a:pt x="1026071" y="57150"/>
                  </a:lnTo>
                  <a:lnTo>
                    <a:pt x="1036764" y="54775"/>
                  </a:lnTo>
                  <a:lnTo>
                    <a:pt x="1045578" y="48310"/>
                  </a:lnTo>
                  <a:lnTo>
                    <a:pt x="1051560" y="38785"/>
                  </a:lnTo>
                  <a:lnTo>
                    <a:pt x="1053757" y="27216"/>
                  </a:lnTo>
                  <a:close/>
                </a:path>
                <a:path w="1202689" h="3847465">
                  <a:moveTo>
                    <a:pt x="1147152" y="28575"/>
                  </a:moveTo>
                  <a:lnTo>
                    <a:pt x="1146898" y="27216"/>
                  </a:lnTo>
                  <a:lnTo>
                    <a:pt x="1146898" y="29933"/>
                  </a:lnTo>
                  <a:lnTo>
                    <a:pt x="1147152" y="28575"/>
                  </a:lnTo>
                  <a:close/>
                </a:path>
                <a:path w="1202689" h="3847465">
                  <a:moveTo>
                    <a:pt x="1202283" y="21780"/>
                  </a:moveTo>
                  <a:lnTo>
                    <a:pt x="1199769" y="13614"/>
                  </a:lnTo>
                  <a:lnTo>
                    <a:pt x="1189697" y="2730"/>
                  </a:lnTo>
                  <a:lnTo>
                    <a:pt x="1182141" y="0"/>
                  </a:lnTo>
                  <a:lnTo>
                    <a:pt x="1174584" y="0"/>
                  </a:lnTo>
                  <a:lnTo>
                    <a:pt x="1163891" y="2387"/>
                  </a:lnTo>
                  <a:lnTo>
                    <a:pt x="1155077" y="8851"/>
                  </a:lnTo>
                  <a:lnTo>
                    <a:pt x="1149096" y="18376"/>
                  </a:lnTo>
                  <a:lnTo>
                    <a:pt x="1147152" y="28575"/>
                  </a:lnTo>
                  <a:lnTo>
                    <a:pt x="1149096" y="38785"/>
                  </a:lnTo>
                  <a:lnTo>
                    <a:pt x="1155077" y="48310"/>
                  </a:lnTo>
                  <a:lnTo>
                    <a:pt x="1163891" y="54775"/>
                  </a:lnTo>
                  <a:lnTo>
                    <a:pt x="1174584" y="57150"/>
                  </a:lnTo>
                  <a:lnTo>
                    <a:pt x="1185291" y="54775"/>
                  </a:lnTo>
                  <a:lnTo>
                    <a:pt x="1194092" y="48310"/>
                  </a:lnTo>
                  <a:lnTo>
                    <a:pt x="1200073" y="38785"/>
                  </a:lnTo>
                  <a:lnTo>
                    <a:pt x="1202283" y="27216"/>
                  </a:lnTo>
                  <a:lnTo>
                    <a:pt x="1202283" y="21780"/>
                  </a:lnTo>
                  <a:close/>
                </a:path>
              </a:pathLst>
            </a:custGeom>
            <a:solidFill>
              <a:srgbClr val="3C3C3C"/>
            </a:solidFill>
          </p:spPr>
          <p:txBody>
            <a:bodyPr wrap="square" lIns="0" tIns="0" rIns="0" bIns="0" rtlCol="0"/>
            <a:lstStyle/>
            <a:p>
              <a:endParaRPr/>
            </a:p>
          </p:txBody>
        </p:sp>
      </p:grpSp>
      <p:sp>
        <p:nvSpPr>
          <p:cNvPr id="21" name="object 21"/>
          <p:cNvSpPr/>
          <p:nvPr/>
        </p:nvSpPr>
        <p:spPr>
          <a:xfrm>
            <a:off x="2219188" y="288859"/>
            <a:ext cx="55880" cy="57150"/>
          </a:xfrm>
          <a:custGeom>
            <a:avLst/>
            <a:gdLst/>
            <a:ahLst/>
            <a:cxnLst/>
            <a:rect l="l" t="t" r="r" b="b"/>
            <a:pathLst>
              <a:path w="55880" h="57150">
                <a:moveTo>
                  <a:pt x="27690" y="57149"/>
                </a:moveTo>
                <a:lnTo>
                  <a:pt x="16991" y="54768"/>
                </a:lnTo>
                <a:lnTo>
                  <a:pt x="8181" y="48305"/>
                </a:lnTo>
                <a:lnTo>
                  <a:pt x="2202" y="38780"/>
                </a:lnTo>
                <a:lnTo>
                  <a:pt x="259" y="28574"/>
                </a:lnTo>
                <a:lnTo>
                  <a:pt x="2202" y="18369"/>
                </a:lnTo>
                <a:lnTo>
                  <a:pt x="8181" y="8844"/>
                </a:lnTo>
                <a:lnTo>
                  <a:pt x="16991" y="2381"/>
                </a:lnTo>
                <a:lnTo>
                  <a:pt x="27690" y="0"/>
                </a:lnTo>
                <a:lnTo>
                  <a:pt x="35241" y="0"/>
                </a:lnTo>
                <a:lnTo>
                  <a:pt x="42793" y="2721"/>
                </a:lnTo>
                <a:lnTo>
                  <a:pt x="52863" y="13607"/>
                </a:lnTo>
                <a:lnTo>
                  <a:pt x="55380" y="21771"/>
                </a:lnTo>
                <a:lnTo>
                  <a:pt x="55380" y="27214"/>
                </a:lnTo>
                <a:lnTo>
                  <a:pt x="53177" y="38780"/>
                </a:lnTo>
                <a:lnTo>
                  <a:pt x="47198" y="48305"/>
                </a:lnTo>
                <a:lnTo>
                  <a:pt x="38388" y="54768"/>
                </a:lnTo>
                <a:lnTo>
                  <a:pt x="27690" y="57149"/>
                </a:lnTo>
                <a:close/>
              </a:path>
              <a:path w="55880" h="57150">
                <a:moveTo>
                  <a:pt x="0" y="29935"/>
                </a:moveTo>
                <a:lnTo>
                  <a:pt x="0" y="27214"/>
                </a:lnTo>
                <a:lnTo>
                  <a:pt x="259" y="28574"/>
                </a:lnTo>
                <a:lnTo>
                  <a:pt x="0" y="29935"/>
                </a:lnTo>
                <a:close/>
              </a:path>
            </a:pathLst>
          </a:custGeom>
          <a:solidFill>
            <a:srgbClr val="3C3C3C"/>
          </a:solidFill>
        </p:spPr>
        <p:txBody>
          <a:bodyPr wrap="square" lIns="0" tIns="0" rIns="0" bIns="0" rtlCol="0"/>
          <a:lstStyle/>
          <a:p>
            <a:endParaRPr/>
          </a:p>
        </p:txBody>
      </p:sp>
      <p:grpSp>
        <p:nvGrpSpPr>
          <p:cNvPr id="22" name="object 22"/>
          <p:cNvGrpSpPr/>
          <p:nvPr/>
        </p:nvGrpSpPr>
        <p:grpSpPr>
          <a:xfrm>
            <a:off x="1458827" y="6277502"/>
            <a:ext cx="234315" cy="4010025"/>
            <a:chOff x="1458827" y="6277502"/>
            <a:chExt cx="234315" cy="4010025"/>
          </a:xfrm>
        </p:grpSpPr>
        <p:sp>
          <p:nvSpPr>
            <p:cNvPr id="23" name="object 23"/>
            <p:cNvSpPr/>
            <p:nvPr/>
          </p:nvSpPr>
          <p:spPr>
            <a:xfrm>
              <a:off x="1565376" y="6277508"/>
              <a:ext cx="19685" cy="4010025"/>
            </a:xfrm>
            <a:custGeom>
              <a:avLst/>
              <a:gdLst/>
              <a:ahLst/>
              <a:cxnLst/>
              <a:rect l="l" t="t" r="r" b="b"/>
              <a:pathLst>
                <a:path w="19684" h="4010025">
                  <a:moveTo>
                    <a:pt x="19126" y="0"/>
                  </a:moveTo>
                  <a:lnTo>
                    <a:pt x="0" y="0"/>
                  </a:lnTo>
                  <a:lnTo>
                    <a:pt x="0" y="4009491"/>
                  </a:lnTo>
                  <a:lnTo>
                    <a:pt x="19126" y="4009491"/>
                  </a:lnTo>
                  <a:lnTo>
                    <a:pt x="19126" y="0"/>
                  </a:lnTo>
                  <a:close/>
                </a:path>
              </a:pathLst>
            </a:custGeom>
            <a:solidFill>
              <a:srgbClr val="000000"/>
            </a:solidFill>
          </p:spPr>
          <p:txBody>
            <a:bodyPr wrap="square" lIns="0" tIns="0" rIns="0" bIns="0" rtlCol="0"/>
            <a:lstStyle/>
            <a:p>
              <a:endParaRPr/>
            </a:p>
          </p:txBody>
        </p:sp>
        <p:pic>
          <p:nvPicPr>
            <p:cNvPr id="24" name="object 24"/>
            <p:cNvPicPr/>
            <p:nvPr/>
          </p:nvPicPr>
          <p:blipFill>
            <a:blip r:embed="rId4" cstate="print"/>
            <a:stretch>
              <a:fillRect/>
            </a:stretch>
          </p:blipFill>
          <p:spPr>
            <a:xfrm>
              <a:off x="1464504" y="7249429"/>
              <a:ext cx="228599" cy="228599"/>
            </a:xfrm>
            <a:prstGeom prst="rect">
              <a:avLst/>
            </a:prstGeom>
          </p:spPr>
        </p:pic>
        <p:pic>
          <p:nvPicPr>
            <p:cNvPr id="25" name="object 25"/>
            <p:cNvPicPr/>
            <p:nvPr/>
          </p:nvPicPr>
          <p:blipFill>
            <a:blip r:embed="rId4" cstate="print"/>
            <a:stretch>
              <a:fillRect/>
            </a:stretch>
          </p:blipFill>
          <p:spPr>
            <a:xfrm>
              <a:off x="1458827" y="8516023"/>
              <a:ext cx="228600" cy="228599"/>
            </a:xfrm>
            <a:prstGeom prst="rect">
              <a:avLst/>
            </a:prstGeom>
          </p:spPr>
        </p:pic>
      </p:grpSp>
      <p:grpSp>
        <p:nvGrpSpPr>
          <p:cNvPr id="26" name="object 26"/>
          <p:cNvGrpSpPr/>
          <p:nvPr/>
        </p:nvGrpSpPr>
        <p:grpSpPr>
          <a:xfrm>
            <a:off x="16125604" y="5483971"/>
            <a:ext cx="1227455" cy="4803140"/>
            <a:chOff x="16125604" y="5483971"/>
            <a:chExt cx="1227455" cy="4803140"/>
          </a:xfrm>
        </p:grpSpPr>
        <p:sp>
          <p:nvSpPr>
            <p:cNvPr id="27" name="object 27"/>
            <p:cNvSpPr/>
            <p:nvPr/>
          </p:nvSpPr>
          <p:spPr>
            <a:xfrm>
              <a:off x="16701072" y="5483974"/>
              <a:ext cx="19685" cy="4803140"/>
            </a:xfrm>
            <a:custGeom>
              <a:avLst/>
              <a:gdLst/>
              <a:ahLst/>
              <a:cxnLst/>
              <a:rect l="l" t="t" r="r" b="b"/>
              <a:pathLst>
                <a:path w="19684" h="4803140">
                  <a:moveTo>
                    <a:pt x="19126" y="0"/>
                  </a:moveTo>
                  <a:lnTo>
                    <a:pt x="0" y="0"/>
                  </a:lnTo>
                  <a:lnTo>
                    <a:pt x="0" y="4803025"/>
                  </a:lnTo>
                  <a:lnTo>
                    <a:pt x="19126" y="4803025"/>
                  </a:lnTo>
                  <a:lnTo>
                    <a:pt x="19126" y="0"/>
                  </a:lnTo>
                  <a:close/>
                </a:path>
              </a:pathLst>
            </a:custGeom>
            <a:solidFill>
              <a:srgbClr val="000000"/>
            </a:solidFill>
          </p:spPr>
          <p:txBody>
            <a:bodyPr wrap="square" lIns="0" tIns="0" rIns="0" bIns="0" rtlCol="0"/>
            <a:lstStyle/>
            <a:p>
              <a:endParaRPr/>
            </a:p>
          </p:txBody>
        </p:sp>
        <p:sp>
          <p:nvSpPr>
            <p:cNvPr id="28" name="object 28"/>
            <p:cNvSpPr/>
            <p:nvPr/>
          </p:nvSpPr>
          <p:spPr>
            <a:xfrm>
              <a:off x="16135578" y="8799760"/>
              <a:ext cx="1142365" cy="1142365"/>
            </a:xfrm>
            <a:custGeom>
              <a:avLst/>
              <a:gdLst/>
              <a:ahLst/>
              <a:cxnLst/>
              <a:rect l="l" t="t" r="r" b="b"/>
              <a:pathLst>
                <a:path w="1142365" h="1142365">
                  <a:moveTo>
                    <a:pt x="571011" y="1142040"/>
                  </a:moveTo>
                  <a:lnTo>
                    <a:pt x="524336" y="1140149"/>
                  </a:lnTo>
                  <a:lnTo>
                    <a:pt x="478671" y="1134579"/>
                  </a:lnTo>
                  <a:lnTo>
                    <a:pt x="434165" y="1125474"/>
                  </a:lnTo>
                  <a:lnTo>
                    <a:pt x="390969" y="1112979"/>
                  </a:lnTo>
                  <a:lnTo>
                    <a:pt x="349233" y="1097238"/>
                  </a:lnTo>
                  <a:lnTo>
                    <a:pt x="309105" y="1078395"/>
                  </a:lnTo>
                  <a:lnTo>
                    <a:pt x="270735" y="1056594"/>
                  </a:lnTo>
                  <a:lnTo>
                    <a:pt x="234273" y="1031981"/>
                  </a:lnTo>
                  <a:lnTo>
                    <a:pt x="199868" y="1004698"/>
                  </a:lnTo>
                  <a:lnTo>
                    <a:pt x="167671" y="974891"/>
                  </a:lnTo>
                  <a:lnTo>
                    <a:pt x="137830" y="942704"/>
                  </a:lnTo>
                  <a:lnTo>
                    <a:pt x="110495" y="908282"/>
                  </a:lnTo>
                  <a:lnTo>
                    <a:pt x="85817" y="871768"/>
                  </a:lnTo>
                  <a:lnTo>
                    <a:pt x="63944" y="833306"/>
                  </a:lnTo>
                  <a:lnTo>
                    <a:pt x="45026" y="793042"/>
                  </a:lnTo>
                  <a:lnTo>
                    <a:pt x="29213" y="751119"/>
                  </a:lnTo>
                  <a:lnTo>
                    <a:pt x="16654" y="707683"/>
                  </a:lnTo>
                  <a:lnTo>
                    <a:pt x="7499" y="662876"/>
                  </a:lnTo>
                  <a:lnTo>
                    <a:pt x="1898" y="616844"/>
                  </a:lnTo>
                  <a:lnTo>
                    <a:pt x="0" y="569730"/>
                  </a:lnTo>
                  <a:lnTo>
                    <a:pt x="1886" y="523312"/>
                  </a:lnTo>
                  <a:lnTo>
                    <a:pt x="7445" y="477870"/>
                  </a:lnTo>
                  <a:lnTo>
                    <a:pt x="16530" y="433557"/>
                  </a:lnTo>
                  <a:lnTo>
                    <a:pt x="28998" y="390525"/>
                  </a:lnTo>
                  <a:lnTo>
                    <a:pt x="44706" y="348924"/>
                  </a:lnTo>
                  <a:lnTo>
                    <a:pt x="63509" y="308907"/>
                  </a:lnTo>
                  <a:lnTo>
                    <a:pt x="85263" y="270627"/>
                  </a:lnTo>
                  <a:lnTo>
                    <a:pt x="109824" y="234233"/>
                  </a:lnTo>
                  <a:lnTo>
                    <a:pt x="137048" y="199879"/>
                  </a:lnTo>
                  <a:lnTo>
                    <a:pt x="166792" y="167716"/>
                  </a:lnTo>
                  <a:lnTo>
                    <a:pt x="198910" y="137897"/>
                  </a:lnTo>
                  <a:lnTo>
                    <a:pt x="233260" y="110572"/>
                  </a:lnTo>
                  <a:lnTo>
                    <a:pt x="269696" y="85893"/>
                  </a:lnTo>
                  <a:lnTo>
                    <a:pt x="308076" y="64013"/>
                  </a:lnTo>
                  <a:lnTo>
                    <a:pt x="348254" y="45083"/>
                  </a:lnTo>
                  <a:lnTo>
                    <a:pt x="390087" y="29255"/>
                  </a:lnTo>
                  <a:lnTo>
                    <a:pt x="433432" y="16681"/>
                  </a:lnTo>
                  <a:lnTo>
                    <a:pt x="478143" y="7513"/>
                  </a:lnTo>
                  <a:lnTo>
                    <a:pt x="524077" y="1901"/>
                  </a:lnTo>
                  <a:lnTo>
                    <a:pt x="571090" y="0"/>
                  </a:lnTo>
                  <a:lnTo>
                    <a:pt x="617765" y="1552"/>
                  </a:lnTo>
                  <a:lnTo>
                    <a:pt x="663431" y="6851"/>
                  </a:lnTo>
                  <a:lnTo>
                    <a:pt x="707936" y="15744"/>
                  </a:lnTo>
                  <a:lnTo>
                    <a:pt x="751132" y="28081"/>
                  </a:lnTo>
                  <a:lnTo>
                    <a:pt x="792868" y="43708"/>
                  </a:lnTo>
                  <a:lnTo>
                    <a:pt x="832997" y="62475"/>
                  </a:lnTo>
                  <a:lnTo>
                    <a:pt x="871367" y="84229"/>
                  </a:lnTo>
                  <a:lnTo>
                    <a:pt x="907829" y="108819"/>
                  </a:lnTo>
                  <a:lnTo>
                    <a:pt x="942233" y="136093"/>
                  </a:lnTo>
                  <a:lnTo>
                    <a:pt x="974431" y="165898"/>
                  </a:lnTo>
                  <a:lnTo>
                    <a:pt x="1004271" y="198084"/>
                  </a:lnTo>
                  <a:lnTo>
                    <a:pt x="1031606" y="232498"/>
                  </a:lnTo>
                  <a:lnTo>
                    <a:pt x="1056284" y="268988"/>
                  </a:lnTo>
                  <a:lnTo>
                    <a:pt x="1078157" y="307403"/>
                  </a:lnTo>
                  <a:lnTo>
                    <a:pt x="1097075" y="347591"/>
                  </a:lnTo>
                  <a:lnTo>
                    <a:pt x="1112889" y="389400"/>
                  </a:lnTo>
                  <a:lnTo>
                    <a:pt x="1125447" y="432678"/>
                  </a:lnTo>
                  <a:lnTo>
                    <a:pt x="1134602" y="477274"/>
                  </a:lnTo>
                  <a:lnTo>
                    <a:pt x="1140204" y="523035"/>
                  </a:lnTo>
                  <a:lnTo>
                    <a:pt x="1142102" y="569810"/>
                  </a:lnTo>
                  <a:lnTo>
                    <a:pt x="1140215" y="616585"/>
                  </a:lnTo>
                  <a:lnTo>
                    <a:pt x="1134657" y="662347"/>
                  </a:lnTo>
                  <a:lnTo>
                    <a:pt x="1125571" y="706947"/>
                  </a:lnTo>
                  <a:lnTo>
                    <a:pt x="1113103" y="750235"/>
                  </a:lnTo>
                  <a:lnTo>
                    <a:pt x="1097395" y="792061"/>
                  </a:lnTo>
                  <a:lnTo>
                    <a:pt x="1078592" y="832275"/>
                  </a:lnTo>
                  <a:lnTo>
                    <a:pt x="1056838" y="870726"/>
                  </a:lnTo>
                  <a:lnTo>
                    <a:pt x="1032277" y="907266"/>
                  </a:lnTo>
                  <a:lnTo>
                    <a:pt x="1005053" y="941744"/>
                  </a:lnTo>
                  <a:lnTo>
                    <a:pt x="975309" y="974010"/>
                  </a:lnTo>
                  <a:lnTo>
                    <a:pt x="943191" y="1003915"/>
                  </a:lnTo>
                  <a:lnTo>
                    <a:pt x="908842" y="1031308"/>
                  </a:lnTo>
                  <a:lnTo>
                    <a:pt x="872405" y="1056039"/>
                  </a:lnTo>
                  <a:lnTo>
                    <a:pt x="834026" y="1077959"/>
                  </a:lnTo>
                  <a:lnTo>
                    <a:pt x="793847" y="1096917"/>
                  </a:lnTo>
                  <a:lnTo>
                    <a:pt x="752014" y="1112764"/>
                  </a:lnTo>
                  <a:lnTo>
                    <a:pt x="708669" y="1125350"/>
                  </a:lnTo>
                  <a:lnTo>
                    <a:pt x="663958" y="1134524"/>
                  </a:lnTo>
                  <a:lnTo>
                    <a:pt x="618024" y="1140137"/>
                  </a:lnTo>
                  <a:lnTo>
                    <a:pt x="571011" y="1142040"/>
                  </a:lnTo>
                  <a:close/>
                </a:path>
              </a:pathLst>
            </a:custGeom>
            <a:solidFill>
              <a:srgbClr val="77C6FB"/>
            </a:solidFill>
          </p:spPr>
          <p:txBody>
            <a:bodyPr wrap="square" lIns="0" tIns="0" rIns="0" bIns="0" rtlCol="0"/>
            <a:lstStyle/>
            <a:p>
              <a:endParaRPr/>
            </a:p>
          </p:txBody>
        </p:sp>
        <p:sp>
          <p:nvSpPr>
            <p:cNvPr id="29" name="object 29"/>
            <p:cNvSpPr/>
            <p:nvPr/>
          </p:nvSpPr>
          <p:spPr>
            <a:xfrm>
              <a:off x="16125604" y="8789764"/>
              <a:ext cx="1162050" cy="1162050"/>
            </a:xfrm>
            <a:custGeom>
              <a:avLst/>
              <a:gdLst/>
              <a:ahLst/>
              <a:cxnLst/>
              <a:rect l="l" t="t" r="r" b="b"/>
              <a:pathLst>
                <a:path w="1162050" h="1162050">
                  <a:moveTo>
                    <a:pt x="580984" y="1162032"/>
                  </a:moveTo>
                  <a:lnTo>
                    <a:pt x="533224" y="1160104"/>
                  </a:lnTo>
                  <a:lnTo>
                    <a:pt x="486547" y="1154426"/>
                  </a:lnTo>
                  <a:lnTo>
                    <a:pt x="441101" y="1145145"/>
                  </a:lnTo>
                  <a:lnTo>
                    <a:pt x="397033" y="1132411"/>
                  </a:lnTo>
                  <a:lnTo>
                    <a:pt x="354492" y="1116370"/>
                  </a:lnTo>
                  <a:lnTo>
                    <a:pt x="313625" y="1097172"/>
                  </a:lnTo>
                  <a:lnTo>
                    <a:pt x="274580" y="1074963"/>
                  </a:lnTo>
                  <a:lnTo>
                    <a:pt x="237504" y="1049893"/>
                  </a:lnTo>
                  <a:lnTo>
                    <a:pt x="202546" y="1022109"/>
                  </a:lnTo>
                  <a:lnTo>
                    <a:pt x="169852" y="991759"/>
                  </a:lnTo>
                  <a:lnTo>
                    <a:pt x="139572" y="958992"/>
                  </a:lnTo>
                  <a:lnTo>
                    <a:pt x="111852" y="923955"/>
                  </a:lnTo>
                  <a:lnTo>
                    <a:pt x="86840" y="886796"/>
                  </a:lnTo>
                  <a:lnTo>
                    <a:pt x="64684" y="847665"/>
                  </a:lnTo>
                  <a:lnTo>
                    <a:pt x="45532" y="806708"/>
                  </a:lnTo>
                  <a:lnTo>
                    <a:pt x="29532" y="764073"/>
                  </a:lnTo>
                  <a:lnTo>
                    <a:pt x="16830" y="719910"/>
                  </a:lnTo>
                  <a:lnTo>
                    <a:pt x="7576" y="674365"/>
                  </a:lnTo>
                  <a:lnTo>
                    <a:pt x="1917" y="627588"/>
                  </a:lnTo>
                  <a:lnTo>
                    <a:pt x="0" y="579726"/>
                  </a:lnTo>
                  <a:lnTo>
                    <a:pt x="1943" y="532202"/>
                  </a:lnTo>
                  <a:lnTo>
                    <a:pt x="7671" y="485696"/>
                  </a:lnTo>
                  <a:lnTo>
                    <a:pt x="17035" y="440364"/>
                  </a:lnTo>
                  <a:lnTo>
                    <a:pt x="29797" y="396601"/>
                  </a:lnTo>
                  <a:lnTo>
                    <a:pt x="45914" y="354195"/>
                  </a:lnTo>
                  <a:lnTo>
                    <a:pt x="65193" y="313437"/>
                  </a:lnTo>
                  <a:lnTo>
                    <a:pt x="87478" y="274480"/>
                  </a:lnTo>
                  <a:lnTo>
                    <a:pt x="112617" y="237471"/>
                  </a:lnTo>
                  <a:lnTo>
                    <a:pt x="140457" y="202562"/>
                  </a:lnTo>
                  <a:lnTo>
                    <a:pt x="170844" y="169903"/>
                  </a:lnTo>
                  <a:lnTo>
                    <a:pt x="203625" y="139642"/>
                  </a:lnTo>
                  <a:lnTo>
                    <a:pt x="238646" y="111931"/>
                  </a:lnTo>
                  <a:lnTo>
                    <a:pt x="275754" y="86918"/>
                  </a:lnTo>
                  <a:lnTo>
                    <a:pt x="314796" y="64755"/>
                  </a:lnTo>
                  <a:lnTo>
                    <a:pt x="355618" y="45590"/>
                  </a:lnTo>
                  <a:lnTo>
                    <a:pt x="398067" y="29575"/>
                  </a:lnTo>
                  <a:lnTo>
                    <a:pt x="441990" y="16858"/>
                  </a:lnTo>
                  <a:lnTo>
                    <a:pt x="487232" y="7590"/>
                  </a:lnTo>
                  <a:lnTo>
                    <a:pt x="533642" y="1920"/>
                  </a:lnTo>
                  <a:lnTo>
                    <a:pt x="581064" y="0"/>
                  </a:lnTo>
                  <a:lnTo>
                    <a:pt x="628825" y="1589"/>
                  </a:lnTo>
                  <a:lnTo>
                    <a:pt x="675502" y="6996"/>
                  </a:lnTo>
                  <a:lnTo>
                    <a:pt x="720948" y="16065"/>
                  </a:lnTo>
                  <a:lnTo>
                    <a:pt x="725986" y="17503"/>
                  </a:lnTo>
                  <a:lnTo>
                    <a:pt x="581063" y="17492"/>
                  </a:lnTo>
                  <a:lnTo>
                    <a:pt x="530112" y="19772"/>
                  </a:lnTo>
                  <a:lnTo>
                    <a:pt x="480454" y="26494"/>
                  </a:lnTo>
                  <a:lnTo>
                    <a:pt x="432273" y="37474"/>
                  </a:lnTo>
                  <a:lnTo>
                    <a:pt x="385754" y="52527"/>
                  </a:lnTo>
                  <a:lnTo>
                    <a:pt x="341082" y="71466"/>
                  </a:lnTo>
                  <a:lnTo>
                    <a:pt x="298441" y="94109"/>
                  </a:lnTo>
                  <a:lnTo>
                    <a:pt x="258017" y="120268"/>
                  </a:lnTo>
                  <a:lnTo>
                    <a:pt x="219995" y="149760"/>
                  </a:lnTo>
                  <a:lnTo>
                    <a:pt x="184558" y="182398"/>
                  </a:lnTo>
                  <a:lnTo>
                    <a:pt x="151984" y="217248"/>
                  </a:lnTo>
                  <a:lnTo>
                    <a:pt x="122550" y="254999"/>
                  </a:lnTo>
                  <a:lnTo>
                    <a:pt x="96441" y="295402"/>
                  </a:lnTo>
                  <a:lnTo>
                    <a:pt x="73841" y="338213"/>
                  </a:lnTo>
                  <a:lnTo>
                    <a:pt x="54935" y="383183"/>
                  </a:lnTo>
                  <a:lnTo>
                    <a:pt x="39908" y="430067"/>
                  </a:lnTo>
                  <a:lnTo>
                    <a:pt x="28945" y="478616"/>
                  </a:lnTo>
                  <a:lnTo>
                    <a:pt x="22226" y="528668"/>
                  </a:lnTo>
                  <a:lnTo>
                    <a:pt x="19948" y="579727"/>
                  </a:lnTo>
                  <a:lnTo>
                    <a:pt x="22223" y="631531"/>
                  </a:lnTo>
                  <a:lnTo>
                    <a:pt x="28931" y="681875"/>
                  </a:lnTo>
                  <a:lnTo>
                    <a:pt x="39887" y="730594"/>
                  </a:lnTo>
                  <a:lnTo>
                    <a:pt x="54908" y="777524"/>
                  </a:lnTo>
                  <a:lnTo>
                    <a:pt x="73807" y="822500"/>
                  </a:lnTo>
                  <a:lnTo>
                    <a:pt x="96401" y="865358"/>
                  </a:lnTo>
                  <a:lnTo>
                    <a:pt x="122505" y="905934"/>
                  </a:lnTo>
                  <a:lnTo>
                    <a:pt x="151933" y="944061"/>
                  </a:lnTo>
                  <a:lnTo>
                    <a:pt x="184502" y="979578"/>
                  </a:lnTo>
                  <a:lnTo>
                    <a:pt x="219278" y="1012221"/>
                  </a:lnTo>
                  <a:lnTo>
                    <a:pt x="256948" y="1041718"/>
                  </a:lnTo>
                  <a:lnTo>
                    <a:pt x="297266" y="1067883"/>
                  </a:lnTo>
                  <a:lnTo>
                    <a:pt x="339985" y="1090531"/>
                  </a:lnTo>
                  <a:lnTo>
                    <a:pt x="384859" y="1109477"/>
                  </a:lnTo>
                  <a:lnTo>
                    <a:pt x="431643" y="1124536"/>
                  </a:lnTo>
                  <a:lnTo>
                    <a:pt x="480089" y="1135523"/>
                  </a:lnTo>
                  <a:lnTo>
                    <a:pt x="529952" y="1142252"/>
                  </a:lnTo>
                  <a:lnTo>
                    <a:pt x="580985" y="1144539"/>
                  </a:lnTo>
                  <a:lnTo>
                    <a:pt x="722185" y="1144548"/>
                  </a:lnTo>
                  <a:lnTo>
                    <a:pt x="720059" y="1145165"/>
                  </a:lnTo>
                  <a:lnTo>
                    <a:pt x="674816" y="1154439"/>
                  </a:lnTo>
                  <a:lnTo>
                    <a:pt x="628407" y="1160110"/>
                  </a:lnTo>
                  <a:lnTo>
                    <a:pt x="580984" y="1162032"/>
                  </a:lnTo>
                  <a:close/>
                </a:path>
                <a:path w="1162050" h="1162050">
                  <a:moveTo>
                    <a:pt x="722185" y="1144548"/>
                  </a:moveTo>
                  <a:lnTo>
                    <a:pt x="580985" y="1144539"/>
                  </a:lnTo>
                  <a:lnTo>
                    <a:pt x="631936" y="1142259"/>
                  </a:lnTo>
                  <a:lnTo>
                    <a:pt x="681595" y="1135537"/>
                  </a:lnTo>
                  <a:lnTo>
                    <a:pt x="729776" y="1124557"/>
                  </a:lnTo>
                  <a:lnTo>
                    <a:pt x="776295" y="1109505"/>
                  </a:lnTo>
                  <a:lnTo>
                    <a:pt x="820967" y="1090565"/>
                  </a:lnTo>
                  <a:lnTo>
                    <a:pt x="863607" y="1067922"/>
                  </a:lnTo>
                  <a:lnTo>
                    <a:pt x="904031" y="1041763"/>
                  </a:lnTo>
                  <a:lnTo>
                    <a:pt x="942054" y="1012271"/>
                  </a:lnTo>
                  <a:lnTo>
                    <a:pt x="977491" y="979633"/>
                  </a:lnTo>
                  <a:lnTo>
                    <a:pt x="1010065" y="944039"/>
                  </a:lnTo>
                  <a:lnTo>
                    <a:pt x="1039499" y="905709"/>
                  </a:lnTo>
                  <a:lnTo>
                    <a:pt x="1065608" y="864870"/>
                  </a:lnTo>
                  <a:lnTo>
                    <a:pt x="1088208" y="821748"/>
                  </a:lnTo>
                  <a:lnTo>
                    <a:pt x="1107114" y="776568"/>
                  </a:lnTo>
                  <a:lnTo>
                    <a:pt x="1122140" y="729558"/>
                  </a:lnTo>
                  <a:lnTo>
                    <a:pt x="1133104" y="680943"/>
                  </a:lnTo>
                  <a:lnTo>
                    <a:pt x="1139818" y="630950"/>
                  </a:lnTo>
                  <a:lnTo>
                    <a:pt x="1142100" y="579805"/>
                  </a:lnTo>
                  <a:lnTo>
                    <a:pt x="1139814" y="528663"/>
                  </a:lnTo>
                  <a:lnTo>
                    <a:pt x="1133118" y="478981"/>
                  </a:lnTo>
                  <a:lnTo>
                    <a:pt x="1122161" y="430697"/>
                  </a:lnTo>
                  <a:lnTo>
                    <a:pt x="1107141" y="384079"/>
                  </a:lnTo>
                  <a:lnTo>
                    <a:pt x="1088241" y="339312"/>
                  </a:lnTo>
                  <a:lnTo>
                    <a:pt x="1065647" y="296580"/>
                  </a:lnTo>
                  <a:lnTo>
                    <a:pt x="1039544" y="256070"/>
                  </a:lnTo>
                  <a:lnTo>
                    <a:pt x="1010115" y="217966"/>
                  </a:lnTo>
                  <a:lnTo>
                    <a:pt x="977546" y="182454"/>
                  </a:lnTo>
                  <a:lnTo>
                    <a:pt x="942770" y="149810"/>
                  </a:lnTo>
                  <a:lnTo>
                    <a:pt x="905101" y="120313"/>
                  </a:lnTo>
                  <a:lnTo>
                    <a:pt x="864783" y="94148"/>
                  </a:lnTo>
                  <a:lnTo>
                    <a:pt x="822064" y="71500"/>
                  </a:lnTo>
                  <a:lnTo>
                    <a:pt x="777189" y="52554"/>
                  </a:lnTo>
                  <a:lnTo>
                    <a:pt x="730405" y="37495"/>
                  </a:lnTo>
                  <a:lnTo>
                    <a:pt x="681959" y="26508"/>
                  </a:lnTo>
                  <a:lnTo>
                    <a:pt x="632096" y="19779"/>
                  </a:lnTo>
                  <a:lnTo>
                    <a:pt x="581063" y="17492"/>
                  </a:lnTo>
                  <a:lnTo>
                    <a:pt x="725986" y="17503"/>
                  </a:lnTo>
                  <a:lnTo>
                    <a:pt x="765015" y="28641"/>
                  </a:lnTo>
                  <a:lnTo>
                    <a:pt x="807556" y="44567"/>
                  </a:lnTo>
                  <a:lnTo>
                    <a:pt x="848424" y="63690"/>
                  </a:lnTo>
                  <a:lnTo>
                    <a:pt x="887469" y="85852"/>
                  </a:lnTo>
                  <a:lnTo>
                    <a:pt x="924545" y="110899"/>
                  </a:lnTo>
                  <a:lnTo>
                    <a:pt x="959503" y="138674"/>
                  </a:lnTo>
                  <a:lnTo>
                    <a:pt x="992196" y="169022"/>
                  </a:lnTo>
                  <a:lnTo>
                    <a:pt x="1022477" y="201788"/>
                  </a:lnTo>
                  <a:lnTo>
                    <a:pt x="1050197" y="236817"/>
                  </a:lnTo>
                  <a:lnTo>
                    <a:pt x="1075209" y="273951"/>
                  </a:lnTo>
                  <a:lnTo>
                    <a:pt x="1097364" y="313037"/>
                  </a:lnTo>
                  <a:lnTo>
                    <a:pt x="1116516" y="353917"/>
                  </a:lnTo>
                  <a:lnTo>
                    <a:pt x="1132517" y="396438"/>
                  </a:lnTo>
                  <a:lnTo>
                    <a:pt x="1145247" y="440586"/>
                  </a:lnTo>
                  <a:lnTo>
                    <a:pt x="1154481" y="485844"/>
                  </a:lnTo>
                  <a:lnTo>
                    <a:pt x="1160133" y="532300"/>
                  </a:lnTo>
                  <a:lnTo>
                    <a:pt x="1162049" y="579806"/>
                  </a:lnTo>
                  <a:lnTo>
                    <a:pt x="1160108" y="627669"/>
                  </a:lnTo>
                  <a:lnTo>
                    <a:pt x="1154392" y="674445"/>
                  </a:lnTo>
                  <a:lnTo>
                    <a:pt x="1145056" y="719988"/>
                  </a:lnTo>
                  <a:lnTo>
                    <a:pt x="1132252" y="764150"/>
                  </a:lnTo>
                  <a:lnTo>
                    <a:pt x="1116134" y="806782"/>
                  </a:lnTo>
                  <a:lnTo>
                    <a:pt x="1096856" y="847737"/>
                  </a:lnTo>
                  <a:lnTo>
                    <a:pt x="1074570" y="886865"/>
                  </a:lnTo>
                  <a:lnTo>
                    <a:pt x="1049431" y="924020"/>
                  </a:lnTo>
                  <a:lnTo>
                    <a:pt x="1021591" y="959053"/>
                  </a:lnTo>
                  <a:lnTo>
                    <a:pt x="991204" y="991816"/>
                  </a:lnTo>
                  <a:lnTo>
                    <a:pt x="958423" y="1022161"/>
                  </a:lnTo>
                  <a:lnTo>
                    <a:pt x="923402" y="1049940"/>
                  </a:lnTo>
                  <a:lnTo>
                    <a:pt x="886294" y="1075006"/>
                  </a:lnTo>
                  <a:lnTo>
                    <a:pt x="847252" y="1097209"/>
                  </a:lnTo>
                  <a:lnTo>
                    <a:pt x="806430" y="1116402"/>
                  </a:lnTo>
                  <a:lnTo>
                    <a:pt x="763981" y="1132436"/>
                  </a:lnTo>
                  <a:lnTo>
                    <a:pt x="722185" y="1144548"/>
                  </a:lnTo>
                  <a:close/>
                </a:path>
              </a:pathLst>
            </a:custGeom>
            <a:solidFill>
              <a:srgbClr val="3C3C3C"/>
            </a:solidFill>
          </p:spPr>
          <p:txBody>
            <a:bodyPr wrap="square" lIns="0" tIns="0" rIns="0" bIns="0" rtlCol="0"/>
            <a:lstStyle/>
            <a:p>
              <a:endParaRPr/>
            </a:p>
          </p:txBody>
        </p:sp>
        <p:sp>
          <p:nvSpPr>
            <p:cNvPr id="30" name="object 30"/>
            <p:cNvSpPr/>
            <p:nvPr/>
          </p:nvSpPr>
          <p:spPr>
            <a:xfrm>
              <a:off x="16280213" y="8944702"/>
              <a:ext cx="853440" cy="852169"/>
            </a:xfrm>
            <a:custGeom>
              <a:avLst/>
              <a:gdLst/>
              <a:ahLst/>
              <a:cxnLst/>
              <a:rect l="l" t="t" r="r" b="b"/>
              <a:pathLst>
                <a:path w="853440" h="852170">
                  <a:moveTo>
                    <a:pt x="426387" y="852156"/>
                  </a:moveTo>
                  <a:lnTo>
                    <a:pt x="380116" y="849663"/>
                  </a:lnTo>
                  <a:lnTo>
                    <a:pt x="335241" y="842358"/>
                  </a:lnTo>
                  <a:lnTo>
                    <a:pt x="292030" y="830496"/>
                  </a:lnTo>
                  <a:lnTo>
                    <a:pt x="250747" y="814328"/>
                  </a:lnTo>
                  <a:lnTo>
                    <a:pt x="211659" y="794109"/>
                  </a:lnTo>
                  <a:lnTo>
                    <a:pt x="175031" y="770092"/>
                  </a:lnTo>
                  <a:lnTo>
                    <a:pt x="141130" y="742530"/>
                  </a:lnTo>
                  <a:lnTo>
                    <a:pt x="110222" y="711675"/>
                  </a:lnTo>
                  <a:lnTo>
                    <a:pt x="82572" y="677783"/>
                  </a:lnTo>
                  <a:lnTo>
                    <a:pt x="58447" y="641105"/>
                  </a:lnTo>
                  <a:lnTo>
                    <a:pt x="38113" y="601895"/>
                  </a:lnTo>
                  <a:lnTo>
                    <a:pt x="21835" y="560406"/>
                  </a:lnTo>
                  <a:lnTo>
                    <a:pt x="9879" y="516891"/>
                  </a:lnTo>
                  <a:lnTo>
                    <a:pt x="2512" y="471605"/>
                  </a:lnTo>
                  <a:lnTo>
                    <a:pt x="0" y="424799"/>
                  </a:lnTo>
                  <a:lnTo>
                    <a:pt x="2488" y="378461"/>
                  </a:lnTo>
                  <a:lnTo>
                    <a:pt x="9777" y="333580"/>
                  </a:lnTo>
                  <a:lnTo>
                    <a:pt x="21614" y="290414"/>
                  </a:lnTo>
                  <a:lnTo>
                    <a:pt x="37747" y="249222"/>
                  </a:lnTo>
                  <a:lnTo>
                    <a:pt x="57923" y="210260"/>
                  </a:lnTo>
                  <a:lnTo>
                    <a:pt x="81889" y="173786"/>
                  </a:lnTo>
                  <a:lnTo>
                    <a:pt x="109392" y="140057"/>
                  </a:lnTo>
                  <a:lnTo>
                    <a:pt x="140181" y="109333"/>
                  </a:lnTo>
                  <a:lnTo>
                    <a:pt x="174001" y="81869"/>
                  </a:lnTo>
                  <a:lnTo>
                    <a:pt x="210601" y="57924"/>
                  </a:lnTo>
                  <a:lnTo>
                    <a:pt x="249728" y="37756"/>
                  </a:lnTo>
                  <a:lnTo>
                    <a:pt x="291128" y="21621"/>
                  </a:lnTo>
                  <a:lnTo>
                    <a:pt x="334550" y="9779"/>
                  </a:lnTo>
                  <a:lnTo>
                    <a:pt x="379740" y="2486"/>
                  </a:lnTo>
                  <a:lnTo>
                    <a:pt x="426446" y="0"/>
                  </a:lnTo>
                  <a:lnTo>
                    <a:pt x="472717" y="2026"/>
                  </a:lnTo>
                  <a:lnTo>
                    <a:pt x="517591" y="8925"/>
                  </a:lnTo>
                  <a:lnTo>
                    <a:pt x="560803" y="20441"/>
                  </a:lnTo>
                  <a:lnTo>
                    <a:pt x="602086" y="36314"/>
                  </a:lnTo>
                  <a:lnTo>
                    <a:pt x="641174" y="56288"/>
                  </a:lnTo>
                  <a:lnTo>
                    <a:pt x="677802" y="80105"/>
                  </a:lnTo>
                  <a:lnTo>
                    <a:pt x="711703" y="107506"/>
                  </a:lnTo>
                  <a:lnTo>
                    <a:pt x="742611" y="138235"/>
                  </a:lnTo>
                  <a:lnTo>
                    <a:pt x="770261" y="172034"/>
                  </a:lnTo>
                  <a:lnTo>
                    <a:pt x="794386" y="208645"/>
                  </a:lnTo>
                  <a:lnTo>
                    <a:pt x="814720" y="247810"/>
                  </a:lnTo>
                  <a:lnTo>
                    <a:pt x="830998" y="289271"/>
                  </a:lnTo>
                  <a:lnTo>
                    <a:pt x="842954" y="332771"/>
                  </a:lnTo>
                  <a:lnTo>
                    <a:pt x="850321" y="378053"/>
                  </a:lnTo>
                  <a:lnTo>
                    <a:pt x="852834" y="424858"/>
                  </a:lnTo>
                  <a:lnTo>
                    <a:pt x="850346" y="471228"/>
                  </a:lnTo>
                  <a:lnTo>
                    <a:pt x="843057" y="516198"/>
                  </a:lnTo>
                  <a:lnTo>
                    <a:pt x="831219" y="559502"/>
                  </a:lnTo>
                  <a:lnTo>
                    <a:pt x="815086" y="600873"/>
                  </a:lnTo>
                  <a:lnTo>
                    <a:pt x="794910" y="640045"/>
                  </a:lnTo>
                  <a:lnTo>
                    <a:pt x="770944" y="676751"/>
                  </a:lnTo>
                  <a:lnTo>
                    <a:pt x="743440" y="710724"/>
                  </a:lnTo>
                  <a:lnTo>
                    <a:pt x="712652" y="741699"/>
                  </a:lnTo>
                  <a:lnTo>
                    <a:pt x="678832" y="769407"/>
                  </a:lnTo>
                  <a:lnTo>
                    <a:pt x="642232" y="793584"/>
                  </a:lnTo>
                  <a:lnTo>
                    <a:pt x="603105" y="813962"/>
                  </a:lnTo>
                  <a:lnTo>
                    <a:pt x="561705" y="830275"/>
                  </a:lnTo>
                  <a:lnTo>
                    <a:pt x="518283" y="842256"/>
                  </a:lnTo>
                  <a:lnTo>
                    <a:pt x="473093" y="849638"/>
                  </a:lnTo>
                  <a:lnTo>
                    <a:pt x="426387" y="852156"/>
                  </a:lnTo>
                  <a:close/>
                </a:path>
              </a:pathLst>
            </a:custGeom>
            <a:solidFill>
              <a:srgbClr val="FFFFFF"/>
            </a:solidFill>
          </p:spPr>
          <p:txBody>
            <a:bodyPr wrap="square" lIns="0" tIns="0" rIns="0" bIns="0" rtlCol="0"/>
            <a:lstStyle/>
            <a:p>
              <a:endParaRPr/>
            </a:p>
          </p:txBody>
        </p:sp>
        <p:sp>
          <p:nvSpPr>
            <p:cNvPr id="31" name="object 31"/>
            <p:cNvSpPr/>
            <p:nvPr/>
          </p:nvSpPr>
          <p:spPr>
            <a:xfrm>
              <a:off x="16270237" y="8932207"/>
              <a:ext cx="873125" cy="875030"/>
            </a:xfrm>
            <a:custGeom>
              <a:avLst/>
              <a:gdLst/>
              <a:ahLst/>
              <a:cxnLst/>
              <a:rect l="l" t="t" r="r" b="b"/>
              <a:pathLst>
                <a:path w="873125" h="875029">
                  <a:moveTo>
                    <a:pt x="436361" y="874647"/>
                  </a:moveTo>
                  <a:lnTo>
                    <a:pt x="388660" y="872089"/>
                  </a:lnTo>
                  <a:lnTo>
                    <a:pt x="342483" y="864594"/>
                  </a:lnTo>
                  <a:lnTo>
                    <a:pt x="298094" y="852427"/>
                  </a:lnTo>
                  <a:lnTo>
                    <a:pt x="255753" y="835847"/>
                  </a:lnTo>
                  <a:lnTo>
                    <a:pt x="215722" y="815119"/>
                  </a:lnTo>
                  <a:lnTo>
                    <a:pt x="178262" y="790503"/>
                  </a:lnTo>
                  <a:lnTo>
                    <a:pt x="143636" y="762263"/>
                  </a:lnTo>
                  <a:lnTo>
                    <a:pt x="112104" y="730659"/>
                  </a:lnTo>
                  <a:lnTo>
                    <a:pt x="83928" y="695955"/>
                  </a:lnTo>
                  <a:lnTo>
                    <a:pt x="59370" y="658412"/>
                  </a:lnTo>
                  <a:lnTo>
                    <a:pt x="38692" y="618292"/>
                  </a:lnTo>
                  <a:lnTo>
                    <a:pt x="22154" y="575859"/>
                  </a:lnTo>
                  <a:lnTo>
                    <a:pt x="10018" y="531373"/>
                  </a:lnTo>
                  <a:lnTo>
                    <a:pt x="2546" y="485097"/>
                  </a:lnTo>
                  <a:lnTo>
                    <a:pt x="0" y="437293"/>
                  </a:lnTo>
                  <a:lnTo>
                    <a:pt x="2553" y="389490"/>
                  </a:lnTo>
                  <a:lnTo>
                    <a:pt x="10031" y="343215"/>
                  </a:lnTo>
                  <a:lnTo>
                    <a:pt x="22173" y="298730"/>
                  </a:lnTo>
                  <a:lnTo>
                    <a:pt x="38717" y="256299"/>
                  </a:lnTo>
                  <a:lnTo>
                    <a:pt x="59401" y="216183"/>
                  </a:lnTo>
                  <a:lnTo>
                    <a:pt x="83964" y="178643"/>
                  </a:lnTo>
                  <a:lnTo>
                    <a:pt x="112145" y="143943"/>
                  </a:lnTo>
                  <a:lnTo>
                    <a:pt x="143681" y="112344"/>
                  </a:lnTo>
                  <a:lnTo>
                    <a:pt x="178311" y="84108"/>
                  </a:lnTo>
                  <a:lnTo>
                    <a:pt x="215774" y="59497"/>
                  </a:lnTo>
                  <a:lnTo>
                    <a:pt x="255808" y="38774"/>
                  </a:lnTo>
                  <a:lnTo>
                    <a:pt x="298152" y="22201"/>
                  </a:lnTo>
                  <a:lnTo>
                    <a:pt x="342543" y="10039"/>
                  </a:lnTo>
                  <a:lnTo>
                    <a:pt x="388720" y="2551"/>
                  </a:lnTo>
                  <a:lnTo>
                    <a:pt x="436422" y="0"/>
                  </a:lnTo>
                  <a:lnTo>
                    <a:pt x="484124" y="2589"/>
                  </a:lnTo>
                  <a:lnTo>
                    <a:pt x="530300" y="10168"/>
                  </a:lnTo>
                  <a:lnTo>
                    <a:pt x="565808" y="20000"/>
                  </a:lnTo>
                  <a:lnTo>
                    <a:pt x="436421" y="19991"/>
                  </a:lnTo>
                  <a:lnTo>
                    <a:pt x="387929" y="22837"/>
                  </a:lnTo>
                  <a:lnTo>
                    <a:pt x="341007" y="31146"/>
                  </a:lnTo>
                  <a:lnTo>
                    <a:pt x="296003" y="44571"/>
                  </a:lnTo>
                  <a:lnTo>
                    <a:pt x="253268" y="62760"/>
                  </a:lnTo>
                  <a:lnTo>
                    <a:pt x="213150" y="85365"/>
                  </a:lnTo>
                  <a:lnTo>
                    <a:pt x="175997" y="112035"/>
                  </a:lnTo>
                  <a:lnTo>
                    <a:pt x="142160" y="142422"/>
                  </a:lnTo>
                  <a:lnTo>
                    <a:pt x="111833" y="176327"/>
                  </a:lnTo>
                  <a:lnTo>
                    <a:pt x="85215" y="213555"/>
                  </a:lnTo>
                  <a:lnTo>
                    <a:pt x="62652" y="253756"/>
                  </a:lnTo>
                  <a:lnTo>
                    <a:pt x="44496" y="296580"/>
                  </a:lnTo>
                  <a:lnTo>
                    <a:pt x="31093" y="341678"/>
                  </a:lnTo>
                  <a:lnTo>
                    <a:pt x="22795" y="388699"/>
                  </a:lnTo>
                  <a:lnTo>
                    <a:pt x="19949" y="437294"/>
                  </a:lnTo>
                  <a:lnTo>
                    <a:pt x="22788" y="486816"/>
                  </a:lnTo>
                  <a:lnTo>
                    <a:pt x="31080" y="534501"/>
                  </a:lnTo>
                  <a:lnTo>
                    <a:pt x="44476" y="580045"/>
                  </a:lnTo>
                  <a:lnTo>
                    <a:pt x="62627" y="623141"/>
                  </a:lnTo>
                  <a:lnTo>
                    <a:pt x="85183" y="663483"/>
                  </a:lnTo>
                  <a:lnTo>
                    <a:pt x="111797" y="700766"/>
                  </a:lnTo>
                  <a:lnTo>
                    <a:pt x="142119" y="734683"/>
                  </a:lnTo>
                  <a:lnTo>
                    <a:pt x="175952" y="765074"/>
                  </a:lnTo>
                  <a:lnTo>
                    <a:pt x="213101" y="791750"/>
                  </a:lnTo>
                  <a:lnTo>
                    <a:pt x="253216" y="814360"/>
                  </a:lnTo>
                  <a:lnTo>
                    <a:pt x="295949" y="832555"/>
                  </a:lnTo>
                  <a:lnTo>
                    <a:pt x="340950" y="845986"/>
                  </a:lnTo>
                  <a:lnTo>
                    <a:pt x="387871" y="854302"/>
                  </a:lnTo>
                  <a:lnTo>
                    <a:pt x="436363" y="857154"/>
                  </a:lnTo>
                  <a:lnTo>
                    <a:pt x="556538" y="857163"/>
                  </a:lnTo>
                  <a:lnTo>
                    <a:pt x="529492" y="864607"/>
                  </a:lnTo>
                  <a:lnTo>
                    <a:pt x="483629" y="872095"/>
                  </a:lnTo>
                  <a:lnTo>
                    <a:pt x="436361" y="874647"/>
                  </a:lnTo>
                  <a:close/>
                </a:path>
                <a:path w="873125" h="875029">
                  <a:moveTo>
                    <a:pt x="556538" y="857163"/>
                  </a:moveTo>
                  <a:lnTo>
                    <a:pt x="436363" y="857154"/>
                  </a:lnTo>
                  <a:lnTo>
                    <a:pt x="484855" y="854309"/>
                  </a:lnTo>
                  <a:lnTo>
                    <a:pt x="531777" y="845999"/>
                  </a:lnTo>
                  <a:lnTo>
                    <a:pt x="576780" y="832575"/>
                  </a:lnTo>
                  <a:lnTo>
                    <a:pt x="619516" y="814386"/>
                  </a:lnTo>
                  <a:lnTo>
                    <a:pt x="659634" y="791781"/>
                  </a:lnTo>
                  <a:lnTo>
                    <a:pt x="696787" y="765110"/>
                  </a:lnTo>
                  <a:lnTo>
                    <a:pt x="730624" y="734724"/>
                  </a:lnTo>
                  <a:lnTo>
                    <a:pt x="760950" y="699893"/>
                  </a:lnTo>
                  <a:lnTo>
                    <a:pt x="787569" y="662002"/>
                  </a:lnTo>
                  <a:lnTo>
                    <a:pt x="810132" y="621357"/>
                  </a:lnTo>
                  <a:lnTo>
                    <a:pt x="828288" y="578263"/>
                  </a:lnTo>
                  <a:lnTo>
                    <a:pt x="841691" y="533027"/>
                  </a:lnTo>
                  <a:lnTo>
                    <a:pt x="849989" y="485955"/>
                  </a:lnTo>
                  <a:lnTo>
                    <a:pt x="852835" y="437352"/>
                  </a:lnTo>
                  <a:lnTo>
                    <a:pt x="849996" y="388757"/>
                  </a:lnTo>
                  <a:lnTo>
                    <a:pt x="841704" y="341734"/>
                  </a:lnTo>
                  <a:lnTo>
                    <a:pt x="828308" y="296635"/>
                  </a:lnTo>
                  <a:lnTo>
                    <a:pt x="810157" y="253808"/>
                  </a:lnTo>
                  <a:lnTo>
                    <a:pt x="787600" y="213604"/>
                  </a:lnTo>
                  <a:lnTo>
                    <a:pt x="760987" y="176372"/>
                  </a:lnTo>
                  <a:lnTo>
                    <a:pt x="730665" y="142463"/>
                  </a:lnTo>
                  <a:lnTo>
                    <a:pt x="696832" y="112072"/>
                  </a:lnTo>
                  <a:lnTo>
                    <a:pt x="659683" y="85396"/>
                  </a:lnTo>
                  <a:lnTo>
                    <a:pt x="619568" y="62786"/>
                  </a:lnTo>
                  <a:lnTo>
                    <a:pt x="576835" y="44590"/>
                  </a:lnTo>
                  <a:lnTo>
                    <a:pt x="531834" y="31160"/>
                  </a:lnTo>
                  <a:lnTo>
                    <a:pt x="484913" y="22844"/>
                  </a:lnTo>
                  <a:lnTo>
                    <a:pt x="436421" y="19991"/>
                  </a:lnTo>
                  <a:lnTo>
                    <a:pt x="565808" y="20000"/>
                  </a:lnTo>
                  <a:lnTo>
                    <a:pt x="617031" y="39190"/>
                  </a:lnTo>
                  <a:lnTo>
                    <a:pt x="657062" y="60083"/>
                  </a:lnTo>
                  <a:lnTo>
                    <a:pt x="694521" y="84863"/>
                  </a:lnTo>
                  <a:lnTo>
                    <a:pt x="729148" y="113255"/>
                  </a:lnTo>
                  <a:lnTo>
                    <a:pt x="760680" y="144983"/>
                  </a:lnTo>
                  <a:lnTo>
                    <a:pt x="788855" y="179772"/>
                  </a:lnTo>
                  <a:lnTo>
                    <a:pt x="813413" y="217346"/>
                  </a:lnTo>
                  <a:lnTo>
                    <a:pt x="834092" y="257429"/>
                  </a:lnTo>
                  <a:lnTo>
                    <a:pt x="850630" y="299748"/>
                  </a:lnTo>
                  <a:lnTo>
                    <a:pt x="862766" y="344025"/>
                  </a:lnTo>
                  <a:lnTo>
                    <a:pt x="870238" y="389985"/>
                  </a:lnTo>
                  <a:lnTo>
                    <a:pt x="872784" y="437354"/>
                  </a:lnTo>
                  <a:lnTo>
                    <a:pt x="870200" y="485157"/>
                  </a:lnTo>
                  <a:lnTo>
                    <a:pt x="862637" y="531432"/>
                  </a:lnTo>
                  <a:lnTo>
                    <a:pt x="850371" y="575916"/>
                  </a:lnTo>
                  <a:lnTo>
                    <a:pt x="833677" y="618348"/>
                  </a:lnTo>
                  <a:lnTo>
                    <a:pt x="812828" y="658464"/>
                  </a:lnTo>
                  <a:lnTo>
                    <a:pt x="788101" y="696004"/>
                  </a:lnTo>
                  <a:lnTo>
                    <a:pt x="759770" y="730704"/>
                  </a:lnTo>
                  <a:lnTo>
                    <a:pt x="728109" y="762303"/>
                  </a:lnTo>
                  <a:lnTo>
                    <a:pt x="693395" y="790539"/>
                  </a:lnTo>
                  <a:lnTo>
                    <a:pt x="655901" y="815149"/>
                  </a:lnTo>
                  <a:lnTo>
                    <a:pt x="615902" y="835872"/>
                  </a:lnTo>
                  <a:lnTo>
                    <a:pt x="573674" y="852446"/>
                  </a:lnTo>
                  <a:lnTo>
                    <a:pt x="556538" y="857163"/>
                  </a:lnTo>
                  <a:close/>
                </a:path>
              </a:pathLst>
            </a:custGeom>
            <a:solidFill>
              <a:srgbClr val="3C3C3C"/>
            </a:solidFill>
          </p:spPr>
          <p:txBody>
            <a:bodyPr wrap="square" lIns="0" tIns="0" rIns="0" bIns="0" rtlCol="0"/>
            <a:lstStyle/>
            <a:p>
              <a:endParaRPr/>
            </a:p>
          </p:txBody>
        </p:sp>
        <p:sp>
          <p:nvSpPr>
            <p:cNvPr id="32" name="object 32"/>
            <p:cNvSpPr/>
            <p:nvPr/>
          </p:nvSpPr>
          <p:spPr>
            <a:xfrm>
              <a:off x="16437314" y="9099639"/>
              <a:ext cx="539115" cy="542290"/>
            </a:xfrm>
            <a:custGeom>
              <a:avLst/>
              <a:gdLst/>
              <a:ahLst/>
              <a:cxnLst/>
              <a:rect l="l" t="t" r="r" b="b"/>
              <a:pathLst>
                <a:path w="539115" h="542290">
                  <a:moveTo>
                    <a:pt x="269297" y="542281"/>
                  </a:moveTo>
                  <a:lnTo>
                    <a:pt x="221312" y="537215"/>
                  </a:lnTo>
                  <a:lnTo>
                    <a:pt x="175975" y="524168"/>
                  </a:lnTo>
                  <a:lnTo>
                    <a:pt x="134087" y="503861"/>
                  </a:lnTo>
                  <a:lnTo>
                    <a:pt x="96448" y="477014"/>
                  </a:lnTo>
                  <a:lnTo>
                    <a:pt x="63858" y="444347"/>
                  </a:lnTo>
                  <a:lnTo>
                    <a:pt x="37118" y="406579"/>
                  </a:lnTo>
                  <a:lnTo>
                    <a:pt x="17028" y="364431"/>
                  </a:lnTo>
                  <a:lnTo>
                    <a:pt x="4388" y="318622"/>
                  </a:lnTo>
                  <a:lnTo>
                    <a:pt x="0" y="269872"/>
                  </a:lnTo>
                  <a:lnTo>
                    <a:pt x="4313" y="221785"/>
                  </a:lnTo>
                  <a:lnTo>
                    <a:pt x="16754" y="176351"/>
                  </a:lnTo>
                  <a:lnTo>
                    <a:pt x="36583" y="134374"/>
                  </a:lnTo>
                  <a:lnTo>
                    <a:pt x="63061" y="96654"/>
                  </a:lnTo>
                  <a:lnTo>
                    <a:pt x="95450" y="63995"/>
                  </a:lnTo>
                  <a:lnTo>
                    <a:pt x="133011" y="37197"/>
                  </a:lnTo>
                  <a:lnTo>
                    <a:pt x="175005" y="17064"/>
                  </a:lnTo>
                  <a:lnTo>
                    <a:pt x="220692" y="4398"/>
                  </a:lnTo>
                  <a:lnTo>
                    <a:pt x="269334" y="0"/>
                  </a:lnTo>
                  <a:lnTo>
                    <a:pt x="317976" y="4404"/>
                  </a:lnTo>
                  <a:lnTo>
                    <a:pt x="363661" y="17077"/>
                  </a:lnTo>
                  <a:lnTo>
                    <a:pt x="405652" y="37216"/>
                  </a:lnTo>
                  <a:lnTo>
                    <a:pt x="443209" y="64019"/>
                  </a:lnTo>
                  <a:lnTo>
                    <a:pt x="475594" y="96683"/>
                  </a:lnTo>
                  <a:lnTo>
                    <a:pt x="502067" y="134406"/>
                  </a:lnTo>
                  <a:lnTo>
                    <a:pt x="521891" y="176386"/>
                  </a:lnTo>
                  <a:lnTo>
                    <a:pt x="534325" y="221822"/>
                  </a:lnTo>
                  <a:lnTo>
                    <a:pt x="538632" y="269910"/>
                  </a:lnTo>
                  <a:lnTo>
                    <a:pt x="534318" y="318741"/>
                  </a:lnTo>
                  <a:lnTo>
                    <a:pt x="521877" y="364754"/>
                  </a:lnTo>
                  <a:lnTo>
                    <a:pt x="502048" y="407167"/>
                  </a:lnTo>
                  <a:lnTo>
                    <a:pt x="475570" y="445198"/>
                  </a:lnTo>
                  <a:lnTo>
                    <a:pt x="443181" y="478067"/>
                  </a:lnTo>
                  <a:lnTo>
                    <a:pt x="405620" y="504991"/>
                  </a:lnTo>
                  <a:lnTo>
                    <a:pt x="363626" y="525189"/>
                  </a:lnTo>
                  <a:lnTo>
                    <a:pt x="317939" y="537880"/>
                  </a:lnTo>
                  <a:lnTo>
                    <a:pt x="269297" y="542281"/>
                  </a:lnTo>
                  <a:close/>
                </a:path>
              </a:pathLst>
            </a:custGeom>
            <a:solidFill>
              <a:srgbClr val="77C6FB"/>
            </a:solidFill>
          </p:spPr>
          <p:txBody>
            <a:bodyPr wrap="square" lIns="0" tIns="0" rIns="0" bIns="0" rtlCol="0"/>
            <a:lstStyle/>
            <a:p>
              <a:endParaRPr/>
            </a:p>
          </p:txBody>
        </p:sp>
        <p:sp>
          <p:nvSpPr>
            <p:cNvPr id="33" name="object 33"/>
            <p:cNvSpPr/>
            <p:nvPr/>
          </p:nvSpPr>
          <p:spPr>
            <a:xfrm>
              <a:off x="16427338" y="9092142"/>
              <a:ext cx="558800" cy="557530"/>
            </a:xfrm>
            <a:custGeom>
              <a:avLst/>
              <a:gdLst/>
              <a:ahLst/>
              <a:cxnLst/>
              <a:rect l="l" t="t" r="r" b="b"/>
              <a:pathLst>
                <a:path w="558800" h="557529">
                  <a:moveTo>
                    <a:pt x="279271" y="557275"/>
                  </a:moveTo>
                  <a:lnTo>
                    <a:pt x="233882" y="553618"/>
                  </a:lnTo>
                  <a:lnTo>
                    <a:pt x="190857" y="543035"/>
                  </a:lnTo>
                  <a:lnTo>
                    <a:pt x="150765" y="526094"/>
                  </a:lnTo>
                  <a:lnTo>
                    <a:pt x="114174" y="503365"/>
                  </a:lnTo>
                  <a:lnTo>
                    <a:pt x="81653" y="475419"/>
                  </a:lnTo>
                  <a:lnTo>
                    <a:pt x="53772" y="442826"/>
                  </a:lnTo>
                  <a:lnTo>
                    <a:pt x="31097" y="406154"/>
                  </a:lnTo>
                  <a:lnTo>
                    <a:pt x="14197" y="365974"/>
                  </a:lnTo>
                  <a:lnTo>
                    <a:pt x="3642" y="322855"/>
                  </a:lnTo>
                  <a:lnTo>
                    <a:pt x="0" y="277368"/>
                  </a:lnTo>
                  <a:lnTo>
                    <a:pt x="3648" y="232559"/>
                  </a:lnTo>
                  <a:lnTo>
                    <a:pt x="14210" y="189985"/>
                  </a:lnTo>
                  <a:lnTo>
                    <a:pt x="31114" y="150229"/>
                  </a:lnTo>
                  <a:lnTo>
                    <a:pt x="53794" y="113878"/>
                  </a:lnTo>
                  <a:lnTo>
                    <a:pt x="81681" y="81515"/>
                  </a:lnTo>
                  <a:lnTo>
                    <a:pt x="114205" y="53726"/>
                  </a:lnTo>
                  <a:lnTo>
                    <a:pt x="150799" y="31096"/>
                  </a:lnTo>
                  <a:lnTo>
                    <a:pt x="190893" y="14208"/>
                  </a:lnTo>
                  <a:lnTo>
                    <a:pt x="233920" y="3647"/>
                  </a:lnTo>
                  <a:lnTo>
                    <a:pt x="279310" y="0"/>
                  </a:lnTo>
                  <a:lnTo>
                    <a:pt x="324700" y="3586"/>
                  </a:lnTo>
                  <a:lnTo>
                    <a:pt x="367725" y="13980"/>
                  </a:lnTo>
                  <a:lnTo>
                    <a:pt x="376193" y="17499"/>
                  </a:lnTo>
                  <a:lnTo>
                    <a:pt x="279309" y="17492"/>
                  </a:lnTo>
                  <a:lnTo>
                    <a:pt x="226630" y="22916"/>
                  </a:lnTo>
                  <a:lnTo>
                    <a:pt x="177690" y="38415"/>
                  </a:lnTo>
                  <a:lnTo>
                    <a:pt x="133426" y="62816"/>
                  </a:lnTo>
                  <a:lnTo>
                    <a:pt x="94771" y="94949"/>
                  </a:lnTo>
                  <a:lnTo>
                    <a:pt x="64144" y="132236"/>
                  </a:lnTo>
                  <a:lnTo>
                    <a:pt x="40529" y="175850"/>
                  </a:lnTo>
                  <a:lnTo>
                    <a:pt x="25329" y="224618"/>
                  </a:lnTo>
                  <a:lnTo>
                    <a:pt x="19949" y="277370"/>
                  </a:lnTo>
                  <a:lnTo>
                    <a:pt x="24971" y="330161"/>
                  </a:lnTo>
                  <a:lnTo>
                    <a:pt x="39579" y="379205"/>
                  </a:lnTo>
                  <a:lnTo>
                    <a:pt x="63071" y="423564"/>
                  </a:lnTo>
                  <a:lnTo>
                    <a:pt x="94746" y="462301"/>
                  </a:lnTo>
                  <a:lnTo>
                    <a:pt x="133396" y="494439"/>
                  </a:lnTo>
                  <a:lnTo>
                    <a:pt x="177657" y="518846"/>
                  </a:lnTo>
                  <a:lnTo>
                    <a:pt x="226594" y="534351"/>
                  </a:lnTo>
                  <a:lnTo>
                    <a:pt x="279273" y="539782"/>
                  </a:lnTo>
                  <a:lnTo>
                    <a:pt x="375402" y="539789"/>
                  </a:lnTo>
                  <a:lnTo>
                    <a:pt x="367688" y="543047"/>
                  </a:lnTo>
                  <a:lnTo>
                    <a:pt x="324662" y="553625"/>
                  </a:lnTo>
                  <a:lnTo>
                    <a:pt x="279271" y="557275"/>
                  </a:lnTo>
                  <a:close/>
                </a:path>
                <a:path w="558800" h="557529">
                  <a:moveTo>
                    <a:pt x="375402" y="539789"/>
                  </a:moveTo>
                  <a:lnTo>
                    <a:pt x="279273" y="539782"/>
                  </a:lnTo>
                  <a:lnTo>
                    <a:pt x="331952" y="533304"/>
                  </a:lnTo>
                  <a:lnTo>
                    <a:pt x="380892" y="517923"/>
                  </a:lnTo>
                  <a:lnTo>
                    <a:pt x="425156" y="494108"/>
                  </a:lnTo>
                  <a:lnTo>
                    <a:pt x="463810" y="462326"/>
                  </a:lnTo>
                  <a:lnTo>
                    <a:pt x="494438" y="423594"/>
                  </a:lnTo>
                  <a:lnTo>
                    <a:pt x="518053" y="379238"/>
                  </a:lnTo>
                  <a:lnTo>
                    <a:pt x="533253" y="330197"/>
                  </a:lnTo>
                  <a:lnTo>
                    <a:pt x="538633" y="277406"/>
                  </a:lnTo>
                  <a:lnTo>
                    <a:pt x="534662" y="226059"/>
                  </a:lnTo>
                  <a:lnTo>
                    <a:pt x="519938" y="177757"/>
                  </a:lnTo>
                  <a:lnTo>
                    <a:pt x="495861" y="133672"/>
                  </a:lnTo>
                  <a:lnTo>
                    <a:pt x="463836" y="94974"/>
                  </a:lnTo>
                  <a:lnTo>
                    <a:pt x="425186" y="62836"/>
                  </a:lnTo>
                  <a:lnTo>
                    <a:pt x="380925" y="38429"/>
                  </a:lnTo>
                  <a:lnTo>
                    <a:pt x="331988" y="22924"/>
                  </a:lnTo>
                  <a:lnTo>
                    <a:pt x="279309" y="17492"/>
                  </a:lnTo>
                  <a:lnTo>
                    <a:pt x="376193" y="17499"/>
                  </a:lnTo>
                  <a:lnTo>
                    <a:pt x="444408" y="53030"/>
                  </a:lnTo>
                  <a:lnTo>
                    <a:pt x="476928" y="80606"/>
                  </a:lnTo>
                  <a:lnTo>
                    <a:pt x="504810" y="112830"/>
                  </a:lnTo>
                  <a:lnTo>
                    <a:pt x="527485" y="149162"/>
                  </a:lnTo>
                  <a:lnTo>
                    <a:pt x="544385" y="189062"/>
                  </a:lnTo>
                  <a:lnTo>
                    <a:pt x="554940" y="231990"/>
                  </a:lnTo>
                  <a:lnTo>
                    <a:pt x="558582" y="277407"/>
                  </a:lnTo>
                  <a:lnTo>
                    <a:pt x="554934" y="322894"/>
                  </a:lnTo>
                  <a:lnTo>
                    <a:pt x="544372" y="366011"/>
                  </a:lnTo>
                  <a:lnTo>
                    <a:pt x="527467" y="406188"/>
                  </a:lnTo>
                  <a:lnTo>
                    <a:pt x="504787" y="442857"/>
                  </a:lnTo>
                  <a:lnTo>
                    <a:pt x="476901" y="475447"/>
                  </a:lnTo>
                  <a:lnTo>
                    <a:pt x="444376" y="503388"/>
                  </a:lnTo>
                  <a:lnTo>
                    <a:pt x="407783" y="526112"/>
                  </a:lnTo>
                  <a:lnTo>
                    <a:pt x="375402" y="539789"/>
                  </a:lnTo>
                  <a:close/>
                </a:path>
              </a:pathLst>
            </a:custGeom>
            <a:solidFill>
              <a:srgbClr val="3C3C3C"/>
            </a:solidFill>
          </p:spPr>
          <p:txBody>
            <a:bodyPr wrap="square" lIns="0" tIns="0" rIns="0" bIns="0" rtlCol="0"/>
            <a:lstStyle/>
            <a:p>
              <a:endParaRPr/>
            </a:p>
          </p:txBody>
        </p:sp>
        <p:sp>
          <p:nvSpPr>
            <p:cNvPr id="34" name="object 34"/>
            <p:cNvSpPr/>
            <p:nvPr/>
          </p:nvSpPr>
          <p:spPr>
            <a:xfrm>
              <a:off x="16421288" y="7457462"/>
              <a:ext cx="561340" cy="561340"/>
            </a:xfrm>
            <a:custGeom>
              <a:avLst/>
              <a:gdLst/>
              <a:ahLst/>
              <a:cxnLst/>
              <a:rect l="l" t="t" r="r" b="b"/>
              <a:pathLst>
                <a:path w="561340" h="561340">
                  <a:moveTo>
                    <a:pt x="280560" y="561160"/>
                  </a:moveTo>
                  <a:lnTo>
                    <a:pt x="234691" y="557525"/>
                  </a:lnTo>
                  <a:lnTo>
                    <a:pt x="191312" y="546991"/>
                  </a:lnTo>
                  <a:lnTo>
                    <a:pt x="150971" y="530111"/>
                  </a:lnTo>
                  <a:lnTo>
                    <a:pt x="114222" y="507436"/>
                  </a:lnTo>
                  <a:lnTo>
                    <a:pt x="81615" y="479517"/>
                  </a:lnTo>
                  <a:lnTo>
                    <a:pt x="53700" y="446906"/>
                  </a:lnTo>
                  <a:lnTo>
                    <a:pt x="31031" y="410154"/>
                  </a:lnTo>
                  <a:lnTo>
                    <a:pt x="14156" y="369811"/>
                  </a:lnTo>
                  <a:lnTo>
                    <a:pt x="3629" y="326429"/>
                  </a:lnTo>
                  <a:lnTo>
                    <a:pt x="0" y="280560"/>
                  </a:lnTo>
                  <a:lnTo>
                    <a:pt x="3702" y="234692"/>
                  </a:lnTo>
                  <a:lnTo>
                    <a:pt x="14407" y="191312"/>
                  </a:lnTo>
                  <a:lnTo>
                    <a:pt x="31518" y="150972"/>
                  </a:lnTo>
                  <a:lnTo>
                    <a:pt x="54438" y="114222"/>
                  </a:lnTo>
                  <a:lnTo>
                    <a:pt x="82573" y="81615"/>
                  </a:lnTo>
                  <a:lnTo>
                    <a:pt x="115326" y="53701"/>
                  </a:lnTo>
                  <a:lnTo>
                    <a:pt x="152101" y="31031"/>
                  </a:lnTo>
                  <a:lnTo>
                    <a:pt x="192302" y="14156"/>
                  </a:lnTo>
                  <a:lnTo>
                    <a:pt x="235333" y="3629"/>
                  </a:lnTo>
                  <a:lnTo>
                    <a:pt x="280599" y="0"/>
                  </a:lnTo>
                  <a:lnTo>
                    <a:pt x="326467" y="3702"/>
                  </a:lnTo>
                  <a:lnTo>
                    <a:pt x="369847" y="14407"/>
                  </a:lnTo>
                  <a:lnTo>
                    <a:pt x="410187" y="31518"/>
                  </a:lnTo>
                  <a:lnTo>
                    <a:pt x="446936" y="54439"/>
                  </a:lnTo>
                  <a:lnTo>
                    <a:pt x="479544" y="82573"/>
                  </a:lnTo>
                  <a:lnTo>
                    <a:pt x="507458" y="115326"/>
                  </a:lnTo>
                  <a:lnTo>
                    <a:pt x="530128" y="152101"/>
                  </a:lnTo>
                  <a:lnTo>
                    <a:pt x="547002" y="192303"/>
                  </a:lnTo>
                  <a:lnTo>
                    <a:pt x="557530" y="235334"/>
                  </a:lnTo>
                  <a:lnTo>
                    <a:pt x="561159" y="280599"/>
                  </a:lnTo>
                  <a:lnTo>
                    <a:pt x="557523" y="326468"/>
                  </a:lnTo>
                  <a:lnTo>
                    <a:pt x="546990" y="369848"/>
                  </a:lnTo>
                  <a:lnTo>
                    <a:pt x="530110" y="410188"/>
                  </a:lnTo>
                  <a:lnTo>
                    <a:pt x="507435" y="446938"/>
                  </a:lnTo>
                  <a:lnTo>
                    <a:pt x="479516" y="479545"/>
                  </a:lnTo>
                  <a:lnTo>
                    <a:pt x="446905" y="507459"/>
                  </a:lnTo>
                  <a:lnTo>
                    <a:pt x="410152" y="530129"/>
                  </a:lnTo>
                  <a:lnTo>
                    <a:pt x="369810" y="547003"/>
                  </a:lnTo>
                  <a:lnTo>
                    <a:pt x="326429" y="557531"/>
                  </a:lnTo>
                  <a:lnTo>
                    <a:pt x="280560" y="561160"/>
                  </a:lnTo>
                  <a:close/>
                </a:path>
              </a:pathLst>
            </a:custGeom>
            <a:solidFill>
              <a:srgbClr val="FFFFFF"/>
            </a:solidFill>
          </p:spPr>
          <p:txBody>
            <a:bodyPr wrap="square" lIns="0" tIns="0" rIns="0" bIns="0" rtlCol="0"/>
            <a:lstStyle/>
            <a:p>
              <a:endParaRPr/>
            </a:p>
          </p:txBody>
        </p:sp>
        <p:sp>
          <p:nvSpPr>
            <p:cNvPr id="35" name="object 35"/>
            <p:cNvSpPr/>
            <p:nvPr/>
          </p:nvSpPr>
          <p:spPr>
            <a:xfrm>
              <a:off x="16411354" y="7447530"/>
              <a:ext cx="581025" cy="581025"/>
            </a:xfrm>
            <a:custGeom>
              <a:avLst/>
              <a:gdLst/>
              <a:ahLst/>
              <a:cxnLst/>
              <a:rect l="l" t="t" r="r" b="b"/>
              <a:pathLst>
                <a:path w="581025" h="581025">
                  <a:moveTo>
                    <a:pt x="290492" y="581024"/>
                  </a:moveTo>
                  <a:lnTo>
                    <a:pt x="243742" y="577245"/>
                  </a:lnTo>
                  <a:lnTo>
                    <a:pt x="199257" y="566299"/>
                  </a:lnTo>
                  <a:lnTo>
                    <a:pt x="157663" y="548768"/>
                  </a:lnTo>
                  <a:lnTo>
                    <a:pt x="119585" y="525234"/>
                  </a:lnTo>
                  <a:lnTo>
                    <a:pt x="85649" y="496277"/>
                  </a:lnTo>
                  <a:lnTo>
                    <a:pt x="56481" y="462479"/>
                  </a:lnTo>
                  <a:lnTo>
                    <a:pt x="32706" y="424420"/>
                  </a:lnTo>
                  <a:lnTo>
                    <a:pt x="14951" y="382682"/>
                  </a:lnTo>
                  <a:lnTo>
                    <a:pt x="3840" y="337846"/>
                  </a:lnTo>
                  <a:lnTo>
                    <a:pt x="0" y="290492"/>
                  </a:lnTo>
                  <a:lnTo>
                    <a:pt x="3846" y="243742"/>
                  </a:lnTo>
                  <a:lnTo>
                    <a:pt x="14963" y="199257"/>
                  </a:lnTo>
                  <a:lnTo>
                    <a:pt x="32725" y="157663"/>
                  </a:lnTo>
                  <a:lnTo>
                    <a:pt x="56505" y="119585"/>
                  </a:lnTo>
                  <a:lnTo>
                    <a:pt x="85678" y="85649"/>
                  </a:lnTo>
                  <a:lnTo>
                    <a:pt x="119617" y="56481"/>
                  </a:lnTo>
                  <a:lnTo>
                    <a:pt x="157699" y="32706"/>
                  </a:lnTo>
                  <a:lnTo>
                    <a:pt x="199295" y="14951"/>
                  </a:lnTo>
                  <a:lnTo>
                    <a:pt x="243782" y="3840"/>
                  </a:lnTo>
                  <a:lnTo>
                    <a:pt x="290532" y="0"/>
                  </a:lnTo>
                  <a:lnTo>
                    <a:pt x="337886" y="3846"/>
                  </a:lnTo>
                  <a:lnTo>
                    <a:pt x="382720" y="14964"/>
                  </a:lnTo>
                  <a:lnTo>
                    <a:pt x="388416" y="17387"/>
                  </a:lnTo>
                  <a:lnTo>
                    <a:pt x="290531" y="17381"/>
                  </a:lnTo>
                  <a:lnTo>
                    <a:pt x="236215" y="22808"/>
                  </a:lnTo>
                  <a:lnTo>
                    <a:pt x="185622" y="38479"/>
                  </a:lnTo>
                  <a:lnTo>
                    <a:pt x="139685" y="63461"/>
                  </a:lnTo>
                  <a:lnTo>
                    <a:pt x="99333" y="96824"/>
                  </a:lnTo>
                  <a:lnTo>
                    <a:pt x="65965" y="136123"/>
                  </a:lnTo>
                  <a:lnTo>
                    <a:pt x="40977" y="182173"/>
                  </a:lnTo>
                  <a:lnTo>
                    <a:pt x="25299" y="233346"/>
                  </a:lnTo>
                  <a:lnTo>
                    <a:pt x="19864" y="288010"/>
                  </a:lnTo>
                  <a:lnTo>
                    <a:pt x="25291" y="343762"/>
                  </a:lnTo>
                  <a:lnTo>
                    <a:pt x="40962" y="395092"/>
                  </a:lnTo>
                  <a:lnTo>
                    <a:pt x="65944" y="441301"/>
                  </a:lnTo>
                  <a:lnTo>
                    <a:pt x="99307" y="481691"/>
                  </a:lnTo>
                  <a:lnTo>
                    <a:pt x="138606" y="514011"/>
                  </a:lnTo>
                  <a:lnTo>
                    <a:pt x="184657" y="539116"/>
                  </a:lnTo>
                  <a:lnTo>
                    <a:pt x="235829" y="555376"/>
                  </a:lnTo>
                  <a:lnTo>
                    <a:pt x="290493" y="561160"/>
                  </a:lnTo>
                  <a:lnTo>
                    <a:pt x="394213" y="561168"/>
                  </a:lnTo>
                  <a:lnTo>
                    <a:pt x="382682" y="566073"/>
                  </a:lnTo>
                  <a:lnTo>
                    <a:pt x="337846" y="577184"/>
                  </a:lnTo>
                  <a:lnTo>
                    <a:pt x="290492" y="581024"/>
                  </a:lnTo>
                  <a:close/>
                </a:path>
                <a:path w="581025" h="581025">
                  <a:moveTo>
                    <a:pt x="394213" y="561168"/>
                  </a:moveTo>
                  <a:lnTo>
                    <a:pt x="290493" y="561160"/>
                  </a:lnTo>
                  <a:lnTo>
                    <a:pt x="344809" y="555733"/>
                  </a:lnTo>
                  <a:lnTo>
                    <a:pt x="395402" y="540062"/>
                  </a:lnTo>
                  <a:lnTo>
                    <a:pt x="441340" y="515080"/>
                  </a:lnTo>
                  <a:lnTo>
                    <a:pt x="481691" y="481717"/>
                  </a:lnTo>
                  <a:lnTo>
                    <a:pt x="516494" y="442418"/>
                  </a:lnTo>
                  <a:lnTo>
                    <a:pt x="542220" y="396368"/>
                  </a:lnTo>
                  <a:lnTo>
                    <a:pt x="558169" y="345196"/>
                  </a:lnTo>
                  <a:lnTo>
                    <a:pt x="563643" y="290531"/>
                  </a:lnTo>
                  <a:lnTo>
                    <a:pt x="556780" y="234779"/>
                  </a:lnTo>
                  <a:lnTo>
                    <a:pt x="540373" y="183449"/>
                  </a:lnTo>
                  <a:lnTo>
                    <a:pt x="515119" y="137240"/>
                  </a:lnTo>
                  <a:lnTo>
                    <a:pt x="481718" y="96850"/>
                  </a:lnTo>
                  <a:lnTo>
                    <a:pt x="442418" y="63482"/>
                  </a:lnTo>
                  <a:lnTo>
                    <a:pt x="396368" y="38494"/>
                  </a:lnTo>
                  <a:lnTo>
                    <a:pt x="345196" y="22816"/>
                  </a:lnTo>
                  <a:lnTo>
                    <a:pt x="290531" y="17381"/>
                  </a:lnTo>
                  <a:lnTo>
                    <a:pt x="388416" y="17387"/>
                  </a:lnTo>
                  <a:lnTo>
                    <a:pt x="424456" y="32725"/>
                  </a:lnTo>
                  <a:lnTo>
                    <a:pt x="462512" y="56505"/>
                  </a:lnTo>
                  <a:lnTo>
                    <a:pt x="496306" y="85678"/>
                  </a:lnTo>
                  <a:lnTo>
                    <a:pt x="525258" y="119618"/>
                  </a:lnTo>
                  <a:lnTo>
                    <a:pt x="548787" y="157699"/>
                  </a:lnTo>
                  <a:lnTo>
                    <a:pt x="566312" y="199295"/>
                  </a:lnTo>
                  <a:lnTo>
                    <a:pt x="577251" y="243782"/>
                  </a:lnTo>
                  <a:lnTo>
                    <a:pt x="581025" y="290532"/>
                  </a:lnTo>
                  <a:lnTo>
                    <a:pt x="577245" y="337282"/>
                  </a:lnTo>
                  <a:lnTo>
                    <a:pt x="566299" y="381767"/>
                  </a:lnTo>
                  <a:lnTo>
                    <a:pt x="548768" y="423361"/>
                  </a:lnTo>
                  <a:lnTo>
                    <a:pt x="525234" y="461439"/>
                  </a:lnTo>
                  <a:lnTo>
                    <a:pt x="496277" y="495375"/>
                  </a:lnTo>
                  <a:lnTo>
                    <a:pt x="462479" y="524543"/>
                  </a:lnTo>
                  <a:lnTo>
                    <a:pt x="424420" y="548318"/>
                  </a:lnTo>
                  <a:lnTo>
                    <a:pt x="394213" y="561168"/>
                  </a:lnTo>
                  <a:close/>
                </a:path>
              </a:pathLst>
            </a:custGeom>
            <a:solidFill>
              <a:srgbClr val="3C3C3C"/>
            </a:solidFill>
          </p:spPr>
          <p:txBody>
            <a:bodyPr wrap="square" lIns="0" tIns="0" rIns="0" bIns="0" rtlCol="0"/>
            <a:lstStyle/>
            <a:p>
              <a:endParaRPr/>
            </a:p>
          </p:txBody>
        </p:sp>
        <p:sp>
          <p:nvSpPr>
            <p:cNvPr id="36" name="object 36"/>
            <p:cNvSpPr/>
            <p:nvPr/>
          </p:nvSpPr>
          <p:spPr>
            <a:xfrm>
              <a:off x="16545438" y="7579130"/>
              <a:ext cx="313055" cy="315595"/>
            </a:xfrm>
            <a:custGeom>
              <a:avLst/>
              <a:gdLst/>
              <a:ahLst/>
              <a:cxnLst/>
              <a:rect l="l" t="t" r="r" b="b"/>
              <a:pathLst>
                <a:path w="313055" h="315595">
                  <a:moveTo>
                    <a:pt x="156418" y="315342"/>
                  </a:moveTo>
                  <a:lnTo>
                    <a:pt x="107732" y="306201"/>
                  </a:lnTo>
                  <a:lnTo>
                    <a:pt x="64887" y="283355"/>
                  </a:lnTo>
                  <a:lnTo>
                    <a:pt x="30743" y="249186"/>
                  </a:lnTo>
                  <a:lnTo>
                    <a:pt x="8160" y="206079"/>
                  </a:lnTo>
                  <a:lnTo>
                    <a:pt x="0" y="156418"/>
                  </a:lnTo>
                  <a:lnTo>
                    <a:pt x="7929" y="107732"/>
                  </a:lnTo>
                  <a:lnTo>
                    <a:pt x="30040" y="64887"/>
                  </a:lnTo>
                  <a:lnTo>
                    <a:pt x="63831" y="30743"/>
                  </a:lnTo>
                  <a:lnTo>
                    <a:pt x="106799" y="8160"/>
                  </a:lnTo>
                  <a:lnTo>
                    <a:pt x="156440" y="0"/>
                  </a:lnTo>
                  <a:lnTo>
                    <a:pt x="206079" y="7929"/>
                  </a:lnTo>
                  <a:lnTo>
                    <a:pt x="249044" y="30040"/>
                  </a:lnTo>
                  <a:lnTo>
                    <a:pt x="282830" y="63832"/>
                  </a:lnTo>
                  <a:lnTo>
                    <a:pt x="304936" y="106799"/>
                  </a:lnTo>
                  <a:lnTo>
                    <a:pt x="312858" y="156440"/>
                  </a:lnTo>
                  <a:lnTo>
                    <a:pt x="304929" y="207292"/>
                  </a:lnTo>
                  <a:lnTo>
                    <a:pt x="282817" y="250991"/>
                  </a:lnTo>
                  <a:lnTo>
                    <a:pt x="249026" y="285155"/>
                  </a:lnTo>
                  <a:lnTo>
                    <a:pt x="206058" y="307400"/>
                  </a:lnTo>
                  <a:lnTo>
                    <a:pt x="156418" y="315342"/>
                  </a:lnTo>
                  <a:close/>
                </a:path>
              </a:pathLst>
            </a:custGeom>
            <a:solidFill>
              <a:srgbClr val="77C6FB"/>
            </a:solidFill>
          </p:spPr>
          <p:txBody>
            <a:bodyPr wrap="square" lIns="0" tIns="0" rIns="0" bIns="0" rtlCol="0"/>
            <a:lstStyle/>
            <a:p>
              <a:endParaRPr/>
            </a:p>
          </p:txBody>
        </p:sp>
        <p:sp>
          <p:nvSpPr>
            <p:cNvPr id="37" name="object 37"/>
            <p:cNvSpPr/>
            <p:nvPr/>
          </p:nvSpPr>
          <p:spPr>
            <a:xfrm>
              <a:off x="16535505" y="7571681"/>
              <a:ext cx="332740" cy="332740"/>
            </a:xfrm>
            <a:custGeom>
              <a:avLst/>
              <a:gdLst/>
              <a:ahLst/>
              <a:cxnLst/>
              <a:rect l="l" t="t" r="r" b="b"/>
              <a:pathLst>
                <a:path w="332740" h="332740">
                  <a:moveTo>
                    <a:pt x="166350" y="332723"/>
                  </a:moveTo>
                  <a:lnTo>
                    <a:pt x="122127" y="326777"/>
                  </a:lnTo>
                  <a:lnTo>
                    <a:pt x="82389" y="310002"/>
                  </a:lnTo>
                  <a:lnTo>
                    <a:pt x="48720" y="283986"/>
                  </a:lnTo>
                  <a:lnTo>
                    <a:pt x="22709" y="250314"/>
                  </a:lnTo>
                  <a:lnTo>
                    <a:pt x="5940" y="210573"/>
                  </a:lnTo>
                  <a:lnTo>
                    <a:pt x="0" y="166350"/>
                  </a:lnTo>
                  <a:lnTo>
                    <a:pt x="5946" y="122127"/>
                  </a:lnTo>
                  <a:lnTo>
                    <a:pt x="22720" y="82389"/>
                  </a:lnTo>
                  <a:lnTo>
                    <a:pt x="48737" y="48720"/>
                  </a:lnTo>
                  <a:lnTo>
                    <a:pt x="82409" y="22709"/>
                  </a:lnTo>
                  <a:lnTo>
                    <a:pt x="122150" y="5940"/>
                  </a:lnTo>
                  <a:lnTo>
                    <a:pt x="166373" y="0"/>
                  </a:lnTo>
                  <a:lnTo>
                    <a:pt x="210596" y="5946"/>
                  </a:lnTo>
                  <a:lnTo>
                    <a:pt x="237696" y="17386"/>
                  </a:lnTo>
                  <a:lnTo>
                    <a:pt x="166371" y="17381"/>
                  </a:lnTo>
                  <a:lnTo>
                    <a:pt x="136110" y="21569"/>
                  </a:lnTo>
                  <a:lnTo>
                    <a:pt x="83965" y="43912"/>
                  </a:lnTo>
                  <a:lnTo>
                    <a:pt x="45010" y="83948"/>
                  </a:lnTo>
                  <a:lnTo>
                    <a:pt x="22969" y="136090"/>
                  </a:lnTo>
                  <a:lnTo>
                    <a:pt x="19863" y="166351"/>
                  </a:lnTo>
                  <a:lnTo>
                    <a:pt x="22616" y="195566"/>
                  </a:lnTo>
                  <a:lnTo>
                    <a:pt x="43951" y="248409"/>
                  </a:lnTo>
                  <a:lnTo>
                    <a:pt x="83948" y="287713"/>
                  </a:lnTo>
                  <a:lnTo>
                    <a:pt x="136090" y="309753"/>
                  </a:lnTo>
                  <a:lnTo>
                    <a:pt x="243559" y="312864"/>
                  </a:lnTo>
                  <a:lnTo>
                    <a:pt x="210573" y="326783"/>
                  </a:lnTo>
                  <a:lnTo>
                    <a:pt x="166350" y="332723"/>
                  </a:lnTo>
                  <a:close/>
                </a:path>
                <a:path w="332740" h="332740">
                  <a:moveTo>
                    <a:pt x="243559" y="312864"/>
                  </a:moveTo>
                  <a:lnTo>
                    <a:pt x="166351" y="312859"/>
                  </a:lnTo>
                  <a:lnTo>
                    <a:pt x="195566" y="310107"/>
                  </a:lnTo>
                  <a:lnTo>
                    <a:pt x="223152" y="302000"/>
                  </a:lnTo>
                  <a:lnTo>
                    <a:pt x="270641" y="270655"/>
                  </a:lnTo>
                  <a:lnTo>
                    <a:pt x="303233" y="225032"/>
                  </a:lnTo>
                  <a:lnTo>
                    <a:pt x="315342" y="166372"/>
                  </a:lnTo>
                  <a:lnTo>
                    <a:pt x="311154" y="136110"/>
                  </a:lnTo>
                  <a:lnTo>
                    <a:pt x="288811" y="83965"/>
                  </a:lnTo>
                  <a:lnTo>
                    <a:pt x="249474" y="43574"/>
                  </a:lnTo>
                  <a:lnTo>
                    <a:pt x="195935" y="20525"/>
                  </a:lnTo>
                  <a:lnTo>
                    <a:pt x="166372" y="17381"/>
                  </a:lnTo>
                  <a:lnTo>
                    <a:pt x="237697" y="17386"/>
                  </a:lnTo>
                  <a:lnTo>
                    <a:pt x="284003" y="48737"/>
                  </a:lnTo>
                  <a:lnTo>
                    <a:pt x="310014" y="82409"/>
                  </a:lnTo>
                  <a:lnTo>
                    <a:pt x="326784" y="122150"/>
                  </a:lnTo>
                  <a:lnTo>
                    <a:pt x="332724" y="166373"/>
                  </a:lnTo>
                  <a:lnTo>
                    <a:pt x="326777" y="210595"/>
                  </a:lnTo>
                  <a:lnTo>
                    <a:pt x="310003" y="250334"/>
                  </a:lnTo>
                  <a:lnTo>
                    <a:pt x="283986" y="284002"/>
                  </a:lnTo>
                  <a:lnTo>
                    <a:pt x="250314" y="310014"/>
                  </a:lnTo>
                  <a:lnTo>
                    <a:pt x="243559" y="312864"/>
                  </a:lnTo>
                  <a:close/>
                </a:path>
              </a:pathLst>
            </a:custGeom>
            <a:solidFill>
              <a:srgbClr val="3C3C3C"/>
            </a:solidFill>
          </p:spPr>
          <p:txBody>
            <a:bodyPr wrap="square" lIns="0" tIns="0" rIns="0" bIns="0" rtlCol="0"/>
            <a:lstStyle/>
            <a:p>
              <a:endParaRPr/>
            </a:p>
          </p:txBody>
        </p:sp>
        <p:sp>
          <p:nvSpPr>
            <p:cNvPr id="38" name="object 38"/>
            <p:cNvSpPr/>
            <p:nvPr/>
          </p:nvSpPr>
          <p:spPr>
            <a:xfrm>
              <a:off x="16538966" y="6289006"/>
              <a:ext cx="335280" cy="332740"/>
            </a:xfrm>
            <a:custGeom>
              <a:avLst/>
              <a:gdLst/>
              <a:ahLst/>
              <a:cxnLst/>
              <a:rect l="l" t="t" r="r" b="b"/>
              <a:pathLst>
                <a:path w="335280" h="332740">
                  <a:moveTo>
                    <a:pt x="166131" y="332286"/>
                  </a:moveTo>
                  <a:lnTo>
                    <a:pt x="122358" y="326444"/>
                  </a:lnTo>
                  <a:lnTo>
                    <a:pt x="82781" y="309904"/>
                  </a:lnTo>
                  <a:lnTo>
                    <a:pt x="49079" y="284134"/>
                  </a:lnTo>
                  <a:lnTo>
                    <a:pt x="22929" y="250603"/>
                  </a:lnTo>
                  <a:lnTo>
                    <a:pt x="6010" y="210779"/>
                  </a:lnTo>
                  <a:lnTo>
                    <a:pt x="0" y="166131"/>
                  </a:lnTo>
                  <a:lnTo>
                    <a:pt x="5841" y="121484"/>
                  </a:lnTo>
                  <a:lnTo>
                    <a:pt x="22381" y="81663"/>
                  </a:lnTo>
                  <a:lnTo>
                    <a:pt x="48151" y="48135"/>
                  </a:lnTo>
                  <a:lnTo>
                    <a:pt x="81682" y="22370"/>
                  </a:lnTo>
                  <a:lnTo>
                    <a:pt x="121506" y="5835"/>
                  </a:lnTo>
                  <a:lnTo>
                    <a:pt x="166154" y="0"/>
                  </a:lnTo>
                  <a:lnTo>
                    <a:pt x="210987" y="5841"/>
                  </a:lnTo>
                  <a:lnTo>
                    <a:pt x="251275" y="22382"/>
                  </a:lnTo>
                  <a:lnTo>
                    <a:pt x="285409" y="48152"/>
                  </a:lnTo>
                  <a:lnTo>
                    <a:pt x="311780" y="81683"/>
                  </a:lnTo>
                  <a:lnTo>
                    <a:pt x="328781" y="121507"/>
                  </a:lnTo>
                  <a:lnTo>
                    <a:pt x="334803" y="166154"/>
                  </a:lnTo>
                  <a:lnTo>
                    <a:pt x="327900" y="209927"/>
                  </a:lnTo>
                  <a:lnTo>
                    <a:pt x="310649" y="249504"/>
                  </a:lnTo>
                  <a:lnTo>
                    <a:pt x="284448" y="283206"/>
                  </a:lnTo>
                  <a:lnTo>
                    <a:pt x="250696" y="309356"/>
                  </a:lnTo>
                  <a:lnTo>
                    <a:pt x="210790" y="326275"/>
                  </a:lnTo>
                  <a:lnTo>
                    <a:pt x="166131" y="332286"/>
                  </a:lnTo>
                  <a:close/>
                </a:path>
              </a:pathLst>
            </a:custGeom>
            <a:solidFill>
              <a:srgbClr val="FFFFFF"/>
            </a:solidFill>
          </p:spPr>
          <p:txBody>
            <a:bodyPr wrap="square" lIns="0" tIns="0" rIns="0" bIns="0" rtlCol="0"/>
            <a:lstStyle/>
            <a:p>
              <a:endParaRPr/>
            </a:p>
          </p:txBody>
        </p:sp>
        <p:sp>
          <p:nvSpPr>
            <p:cNvPr id="39" name="object 39"/>
            <p:cNvSpPr/>
            <p:nvPr/>
          </p:nvSpPr>
          <p:spPr>
            <a:xfrm>
              <a:off x="16528897" y="6278936"/>
              <a:ext cx="352425" cy="352425"/>
            </a:xfrm>
            <a:custGeom>
              <a:avLst/>
              <a:gdLst/>
              <a:ahLst/>
              <a:cxnLst/>
              <a:rect l="l" t="t" r="r" b="b"/>
              <a:pathLst>
                <a:path w="352425" h="352425">
                  <a:moveTo>
                    <a:pt x="176200" y="352424"/>
                  </a:moveTo>
                  <a:lnTo>
                    <a:pt x="129058" y="346186"/>
                  </a:lnTo>
                  <a:lnTo>
                    <a:pt x="86883" y="328550"/>
                  </a:lnTo>
                  <a:lnTo>
                    <a:pt x="51281" y="301125"/>
                  </a:lnTo>
                  <a:lnTo>
                    <a:pt x="23861" y="265520"/>
                  </a:lnTo>
                  <a:lnTo>
                    <a:pt x="6231" y="223342"/>
                  </a:lnTo>
                  <a:lnTo>
                    <a:pt x="0" y="176200"/>
                  </a:lnTo>
                  <a:lnTo>
                    <a:pt x="6238" y="129933"/>
                  </a:lnTo>
                  <a:lnTo>
                    <a:pt x="23873" y="88002"/>
                  </a:lnTo>
                  <a:lnTo>
                    <a:pt x="51298" y="52225"/>
                  </a:lnTo>
                  <a:lnTo>
                    <a:pt x="86904" y="24421"/>
                  </a:lnTo>
                  <a:lnTo>
                    <a:pt x="129082" y="6406"/>
                  </a:lnTo>
                  <a:lnTo>
                    <a:pt x="176224" y="0"/>
                  </a:lnTo>
                  <a:lnTo>
                    <a:pt x="223365" y="6413"/>
                  </a:lnTo>
                  <a:lnTo>
                    <a:pt x="249609" y="17626"/>
                  </a:lnTo>
                  <a:lnTo>
                    <a:pt x="176223" y="17621"/>
                  </a:lnTo>
                  <a:lnTo>
                    <a:pt x="144756" y="22260"/>
                  </a:lnTo>
                  <a:lnTo>
                    <a:pt x="88428" y="46643"/>
                  </a:lnTo>
                  <a:lnTo>
                    <a:pt x="46694" y="88411"/>
                  </a:lnTo>
                  <a:lnTo>
                    <a:pt x="23326" y="144735"/>
                  </a:lnTo>
                  <a:lnTo>
                    <a:pt x="20138" y="176201"/>
                  </a:lnTo>
                  <a:lnTo>
                    <a:pt x="22967" y="207314"/>
                  </a:lnTo>
                  <a:lnTo>
                    <a:pt x="45619" y="262932"/>
                  </a:lnTo>
                  <a:lnTo>
                    <a:pt x="88411" y="307185"/>
                  </a:lnTo>
                  <a:lnTo>
                    <a:pt x="144735" y="331576"/>
                  </a:lnTo>
                  <a:lnTo>
                    <a:pt x="250578" y="334808"/>
                  </a:lnTo>
                  <a:lnTo>
                    <a:pt x="223342" y="346193"/>
                  </a:lnTo>
                  <a:lnTo>
                    <a:pt x="176200" y="352424"/>
                  </a:lnTo>
                  <a:close/>
                </a:path>
                <a:path w="352425" h="352425">
                  <a:moveTo>
                    <a:pt x="250578" y="334808"/>
                  </a:moveTo>
                  <a:lnTo>
                    <a:pt x="176201" y="334803"/>
                  </a:lnTo>
                  <a:lnTo>
                    <a:pt x="207668" y="330164"/>
                  </a:lnTo>
                  <a:lnTo>
                    <a:pt x="237248" y="320333"/>
                  </a:lnTo>
                  <a:lnTo>
                    <a:pt x="286967" y="286982"/>
                  </a:lnTo>
                  <a:lnTo>
                    <a:pt x="322213" y="237267"/>
                  </a:lnTo>
                  <a:lnTo>
                    <a:pt x="334804" y="176223"/>
                  </a:lnTo>
                  <a:lnTo>
                    <a:pt x="330519" y="145110"/>
                  </a:lnTo>
                  <a:lnTo>
                    <a:pt x="306844" y="89491"/>
                  </a:lnTo>
                  <a:lnTo>
                    <a:pt x="264013" y="45239"/>
                  </a:lnTo>
                  <a:lnTo>
                    <a:pt x="207689" y="20848"/>
                  </a:lnTo>
                  <a:lnTo>
                    <a:pt x="176223" y="17621"/>
                  </a:lnTo>
                  <a:lnTo>
                    <a:pt x="249609" y="17626"/>
                  </a:lnTo>
                  <a:lnTo>
                    <a:pt x="301143" y="52243"/>
                  </a:lnTo>
                  <a:lnTo>
                    <a:pt x="328563" y="88023"/>
                  </a:lnTo>
                  <a:lnTo>
                    <a:pt x="346193" y="129956"/>
                  </a:lnTo>
                  <a:lnTo>
                    <a:pt x="352425" y="176224"/>
                  </a:lnTo>
                  <a:lnTo>
                    <a:pt x="346186" y="223365"/>
                  </a:lnTo>
                  <a:lnTo>
                    <a:pt x="328550" y="265541"/>
                  </a:lnTo>
                  <a:lnTo>
                    <a:pt x="301126" y="301143"/>
                  </a:lnTo>
                  <a:lnTo>
                    <a:pt x="265520" y="328563"/>
                  </a:lnTo>
                  <a:lnTo>
                    <a:pt x="250578" y="334808"/>
                  </a:lnTo>
                  <a:close/>
                </a:path>
              </a:pathLst>
            </a:custGeom>
            <a:solidFill>
              <a:srgbClr val="3C3C3C"/>
            </a:solidFill>
          </p:spPr>
          <p:txBody>
            <a:bodyPr wrap="square" lIns="0" tIns="0" rIns="0" bIns="0" rtlCol="0"/>
            <a:lstStyle/>
            <a:p>
              <a:endParaRPr/>
            </a:p>
          </p:txBody>
        </p:sp>
        <p:pic>
          <p:nvPicPr>
            <p:cNvPr id="40" name="object 40"/>
            <p:cNvPicPr/>
            <p:nvPr/>
          </p:nvPicPr>
          <p:blipFill>
            <a:blip r:embed="rId5" cstate="print"/>
            <a:stretch>
              <a:fillRect/>
            </a:stretch>
          </p:blipFill>
          <p:spPr>
            <a:xfrm>
              <a:off x="16601899" y="6351939"/>
              <a:ext cx="206419" cy="206420"/>
            </a:xfrm>
            <a:prstGeom prst="rect">
              <a:avLst/>
            </a:prstGeom>
          </p:spPr>
        </p:pic>
        <p:sp>
          <p:nvSpPr>
            <p:cNvPr id="41" name="object 41"/>
            <p:cNvSpPr/>
            <p:nvPr/>
          </p:nvSpPr>
          <p:spPr>
            <a:xfrm>
              <a:off x="16128556" y="6209309"/>
              <a:ext cx="1224915" cy="3618229"/>
            </a:xfrm>
            <a:custGeom>
              <a:avLst/>
              <a:gdLst/>
              <a:ahLst/>
              <a:cxnLst/>
              <a:rect l="l" t="t" r="r" b="b"/>
              <a:pathLst>
                <a:path w="1224915" h="3618229">
                  <a:moveTo>
                    <a:pt x="55118" y="3589655"/>
                  </a:moveTo>
                  <a:lnTo>
                    <a:pt x="53174" y="3579444"/>
                  </a:lnTo>
                  <a:lnTo>
                    <a:pt x="47193" y="3569919"/>
                  </a:lnTo>
                  <a:lnTo>
                    <a:pt x="38392" y="3563455"/>
                  </a:lnTo>
                  <a:lnTo>
                    <a:pt x="27686" y="3561067"/>
                  </a:lnTo>
                  <a:lnTo>
                    <a:pt x="16992" y="3563455"/>
                  </a:lnTo>
                  <a:lnTo>
                    <a:pt x="8178" y="3569919"/>
                  </a:lnTo>
                  <a:lnTo>
                    <a:pt x="2197" y="3579444"/>
                  </a:lnTo>
                  <a:lnTo>
                    <a:pt x="0" y="3591001"/>
                  </a:lnTo>
                  <a:lnTo>
                    <a:pt x="2514" y="3596449"/>
                  </a:lnTo>
                  <a:lnTo>
                    <a:pt x="5029" y="3604615"/>
                  </a:lnTo>
                  <a:lnTo>
                    <a:pt x="10071" y="3610051"/>
                  </a:lnTo>
                  <a:lnTo>
                    <a:pt x="12585" y="3615499"/>
                  </a:lnTo>
                  <a:lnTo>
                    <a:pt x="20129" y="3618217"/>
                  </a:lnTo>
                  <a:lnTo>
                    <a:pt x="27686" y="3618217"/>
                  </a:lnTo>
                  <a:lnTo>
                    <a:pt x="38379" y="3615842"/>
                  </a:lnTo>
                  <a:lnTo>
                    <a:pt x="47193" y="3609378"/>
                  </a:lnTo>
                  <a:lnTo>
                    <a:pt x="53174" y="3599853"/>
                  </a:lnTo>
                  <a:lnTo>
                    <a:pt x="55118" y="3589655"/>
                  </a:lnTo>
                  <a:close/>
                </a:path>
                <a:path w="1224915" h="3618229">
                  <a:moveTo>
                    <a:pt x="55384" y="3588283"/>
                  </a:moveTo>
                  <a:lnTo>
                    <a:pt x="55118" y="3589655"/>
                  </a:lnTo>
                  <a:lnTo>
                    <a:pt x="55372" y="3591014"/>
                  </a:lnTo>
                  <a:lnTo>
                    <a:pt x="55384" y="3588283"/>
                  </a:lnTo>
                  <a:close/>
                </a:path>
                <a:path w="1224915" h="3618229">
                  <a:moveTo>
                    <a:pt x="927074" y="28587"/>
                  </a:moveTo>
                  <a:lnTo>
                    <a:pt x="925131" y="18376"/>
                  </a:lnTo>
                  <a:lnTo>
                    <a:pt x="919162" y="8851"/>
                  </a:lnTo>
                  <a:lnTo>
                    <a:pt x="910348" y="2387"/>
                  </a:lnTo>
                  <a:lnTo>
                    <a:pt x="899642" y="0"/>
                  </a:lnTo>
                  <a:lnTo>
                    <a:pt x="888949" y="2387"/>
                  </a:lnTo>
                  <a:lnTo>
                    <a:pt x="880135" y="8851"/>
                  </a:lnTo>
                  <a:lnTo>
                    <a:pt x="874166" y="18376"/>
                  </a:lnTo>
                  <a:lnTo>
                    <a:pt x="871956" y="29933"/>
                  </a:lnTo>
                  <a:lnTo>
                    <a:pt x="871956" y="35382"/>
                  </a:lnTo>
                  <a:lnTo>
                    <a:pt x="874471" y="43548"/>
                  </a:lnTo>
                  <a:lnTo>
                    <a:pt x="884542" y="54432"/>
                  </a:lnTo>
                  <a:lnTo>
                    <a:pt x="892098" y="57150"/>
                  </a:lnTo>
                  <a:lnTo>
                    <a:pt x="899642" y="57150"/>
                  </a:lnTo>
                  <a:lnTo>
                    <a:pt x="910348" y="54775"/>
                  </a:lnTo>
                  <a:lnTo>
                    <a:pt x="919149" y="48310"/>
                  </a:lnTo>
                  <a:lnTo>
                    <a:pt x="925131" y="38785"/>
                  </a:lnTo>
                  <a:lnTo>
                    <a:pt x="927074" y="28587"/>
                  </a:lnTo>
                  <a:close/>
                </a:path>
                <a:path w="1224915" h="3618229">
                  <a:moveTo>
                    <a:pt x="927341" y="27216"/>
                  </a:moveTo>
                  <a:lnTo>
                    <a:pt x="927074" y="28587"/>
                  </a:lnTo>
                  <a:lnTo>
                    <a:pt x="927341" y="29946"/>
                  </a:lnTo>
                  <a:lnTo>
                    <a:pt x="927341" y="27216"/>
                  </a:lnTo>
                  <a:close/>
                </a:path>
                <a:path w="1224915" h="3618229">
                  <a:moveTo>
                    <a:pt x="1075601" y="28587"/>
                  </a:moveTo>
                  <a:lnTo>
                    <a:pt x="1073658" y="18389"/>
                  </a:lnTo>
                  <a:lnTo>
                    <a:pt x="1067676" y="8864"/>
                  </a:lnTo>
                  <a:lnTo>
                    <a:pt x="1058875" y="2400"/>
                  </a:lnTo>
                  <a:lnTo>
                    <a:pt x="1048169" y="12"/>
                  </a:lnTo>
                  <a:lnTo>
                    <a:pt x="1037475" y="2400"/>
                  </a:lnTo>
                  <a:lnTo>
                    <a:pt x="1028661" y="8864"/>
                  </a:lnTo>
                  <a:lnTo>
                    <a:pt x="1022680" y="18389"/>
                  </a:lnTo>
                  <a:lnTo>
                    <a:pt x="1020483" y="29946"/>
                  </a:lnTo>
                  <a:lnTo>
                    <a:pt x="1020483" y="35394"/>
                  </a:lnTo>
                  <a:lnTo>
                    <a:pt x="1022997" y="43561"/>
                  </a:lnTo>
                  <a:lnTo>
                    <a:pt x="1033068" y="54444"/>
                  </a:lnTo>
                  <a:lnTo>
                    <a:pt x="1040612" y="57162"/>
                  </a:lnTo>
                  <a:lnTo>
                    <a:pt x="1048169" y="57162"/>
                  </a:lnTo>
                  <a:lnTo>
                    <a:pt x="1058862" y="54787"/>
                  </a:lnTo>
                  <a:lnTo>
                    <a:pt x="1067676" y="48323"/>
                  </a:lnTo>
                  <a:lnTo>
                    <a:pt x="1073658" y="38798"/>
                  </a:lnTo>
                  <a:lnTo>
                    <a:pt x="1075601" y="28587"/>
                  </a:lnTo>
                  <a:close/>
                </a:path>
                <a:path w="1224915" h="3618229">
                  <a:moveTo>
                    <a:pt x="1075855" y="27228"/>
                  </a:moveTo>
                  <a:lnTo>
                    <a:pt x="1075601" y="28587"/>
                  </a:lnTo>
                  <a:lnTo>
                    <a:pt x="1075855" y="29959"/>
                  </a:lnTo>
                  <a:lnTo>
                    <a:pt x="1075855" y="27228"/>
                  </a:lnTo>
                  <a:close/>
                </a:path>
                <a:path w="1224915" h="3618229">
                  <a:moveTo>
                    <a:pt x="1224127" y="28600"/>
                  </a:moveTo>
                  <a:lnTo>
                    <a:pt x="1222184" y="18402"/>
                  </a:lnTo>
                  <a:lnTo>
                    <a:pt x="1216202" y="8877"/>
                  </a:lnTo>
                  <a:lnTo>
                    <a:pt x="1207389" y="2413"/>
                  </a:lnTo>
                  <a:lnTo>
                    <a:pt x="1196695" y="25"/>
                  </a:lnTo>
                  <a:lnTo>
                    <a:pt x="1185989" y="2400"/>
                  </a:lnTo>
                  <a:lnTo>
                    <a:pt x="1177188" y="8864"/>
                  </a:lnTo>
                  <a:lnTo>
                    <a:pt x="1171206" y="18389"/>
                  </a:lnTo>
                  <a:lnTo>
                    <a:pt x="1168996" y="29959"/>
                  </a:lnTo>
                  <a:lnTo>
                    <a:pt x="1171524" y="35407"/>
                  </a:lnTo>
                  <a:lnTo>
                    <a:pt x="1174038" y="43561"/>
                  </a:lnTo>
                  <a:lnTo>
                    <a:pt x="1179068" y="49009"/>
                  </a:lnTo>
                  <a:lnTo>
                    <a:pt x="1181582" y="54457"/>
                  </a:lnTo>
                  <a:lnTo>
                    <a:pt x="1189139" y="57175"/>
                  </a:lnTo>
                  <a:lnTo>
                    <a:pt x="1196695" y="57175"/>
                  </a:lnTo>
                  <a:lnTo>
                    <a:pt x="1207389" y="54800"/>
                  </a:lnTo>
                  <a:lnTo>
                    <a:pt x="1216202" y="48336"/>
                  </a:lnTo>
                  <a:lnTo>
                    <a:pt x="1222184" y="38811"/>
                  </a:lnTo>
                  <a:lnTo>
                    <a:pt x="1224127" y="28600"/>
                  </a:lnTo>
                  <a:close/>
                </a:path>
                <a:path w="1224915" h="3618229">
                  <a:moveTo>
                    <a:pt x="1224381" y="27241"/>
                  </a:moveTo>
                  <a:lnTo>
                    <a:pt x="1224127" y="28600"/>
                  </a:lnTo>
                  <a:lnTo>
                    <a:pt x="1224381" y="29959"/>
                  </a:lnTo>
                  <a:lnTo>
                    <a:pt x="1224381" y="27241"/>
                  </a:lnTo>
                  <a:close/>
                </a:path>
              </a:pathLst>
            </a:custGeom>
            <a:solidFill>
              <a:srgbClr val="3C3C3C"/>
            </a:solidFill>
          </p:spPr>
          <p:txBody>
            <a:bodyPr wrap="square" lIns="0" tIns="0" rIns="0" bIns="0" rtlCol="0"/>
            <a:lstStyle/>
            <a:p>
              <a:endParaRPr/>
            </a:p>
          </p:txBody>
        </p:sp>
      </p:grpSp>
      <p:sp>
        <p:nvSpPr>
          <p:cNvPr id="42" name="object 42"/>
          <p:cNvSpPr/>
          <p:nvPr/>
        </p:nvSpPr>
        <p:spPr>
          <a:xfrm>
            <a:off x="15980038" y="9770363"/>
            <a:ext cx="55880" cy="57150"/>
          </a:xfrm>
          <a:custGeom>
            <a:avLst/>
            <a:gdLst/>
            <a:ahLst/>
            <a:cxnLst/>
            <a:rect l="l" t="t" r="r" b="b"/>
            <a:pathLst>
              <a:path w="55880" h="57150">
                <a:moveTo>
                  <a:pt x="27692" y="0"/>
                </a:moveTo>
                <a:lnTo>
                  <a:pt x="38390" y="2381"/>
                </a:lnTo>
                <a:lnTo>
                  <a:pt x="47200" y="8845"/>
                </a:lnTo>
                <a:lnTo>
                  <a:pt x="53178" y="18371"/>
                </a:lnTo>
                <a:lnTo>
                  <a:pt x="55121" y="28576"/>
                </a:lnTo>
                <a:lnTo>
                  <a:pt x="53177" y="38782"/>
                </a:lnTo>
                <a:lnTo>
                  <a:pt x="47197" y="48306"/>
                </a:lnTo>
                <a:lnTo>
                  <a:pt x="38387" y="54769"/>
                </a:lnTo>
                <a:lnTo>
                  <a:pt x="27688" y="57149"/>
                </a:lnTo>
                <a:lnTo>
                  <a:pt x="20136" y="57149"/>
                </a:lnTo>
                <a:lnTo>
                  <a:pt x="12585" y="54427"/>
                </a:lnTo>
                <a:lnTo>
                  <a:pt x="2516" y="43541"/>
                </a:lnTo>
                <a:lnTo>
                  <a:pt x="0" y="35376"/>
                </a:lnTo>
                <a:lnTo>
                  <a:pt x="0" y="29933"/>
                </a:lnTo>
                <a:lnTo>
                  <a:pt x="2203" y="18367"/>
                </a:lnTo>
                <a:lnTo>
                  <a:pt x="8183" y="8843"/>
                </a:lnTo>
                <a:lnTo>
                  <a:pt x="16994" y="2380"/>
                </a:lnTo>
                <a:lnTo>
                  <a:pt x="27692" y="0"/>
                </a:lnTo>
                <a:close/>
              </a:path>
              <a:path w="55880" h="57150">
                <a:moveTo>
                  <a:pt x="55380" y="27216"/>
                </a:moveTo>
                <a:lnTo>
                  <a:pt x="55380" y="29937"/>
                </a:lnTo>
                <a:lnTo>
                  <a:pt x="55121" y="28576"/>
                </a:lnTo>
                <a:lnTo>
                  <a:pt x="55380" y="27216"/>
                </a:lnTo>
                <a:close/>
              </a:path>
            </a:pathLst>
          </a:custGeom>
          <a:solidFill>
            <a:srgbClr val="3C3C3C"/>
          </a:solidFill>
        </p:spPr>
        <p:txBody>
          <a:bodyPr wrap="square" lIns="0" tIns="0" rIns="0" bIns="0" rtlCol="0"/>
          <a:lstStyle/>
          <a:p>
            <a:endParaRPr/>
          </a:p>
        </p:txBody>
      </p:sp>
      <p:sp>
        <p:nvSpPr>
          <p:cNvPr id="43" name="object 43"/>
          <p:cNvSpPr/>
          <p:nvPr/>
        </p:nvSpPr>
        <p:spPr>
          <a:xfrm>
            <a:off x="15831515" y="9770352"/>
            <a:ext cx="55880" cy="57150"/>
          </a:xfrm>
          <a:custGeom>
            <a:avLst/>
            <a:gdLst/>
            <a:ahLst/>
            <a:cxnLst/>
            <a:rect l="l" t="t" r="r" b="b"/>
            <a:pathLst>
              <a:path w="55880" h="57150">
                <a:moveTo>
                  <a:pt x="27692" y="0"/>
                </a:moveTo>
                <a:lnTo>
                  <a:pt x="38390" y="2381"/>
                </a:lnTo>
                <a:lnTo>
                  <a:pt x="47200" y="8845"/>
                </a:lnTo>
                <a:lnTo>
                  <a:pt x="53178" y="18371"/>
                </a:lnTo>
                <a:lnTo>
                  <a:pt x="55121" y="28576"/>
                </a:lnTo>
                <a:lnTo>
                  <a:pt x="53177" y="38782"/>
                </a:lnTo>
                <a:lnTo>
                  <a:pt x="47197" y="48306"/>
                </a:lnTo>
                <a:lnTo>
                  <a:pt x="38386" y="54769"/>
                </a:lnTo>
                <a:lnTo>
                  <a:pt x="27688" y="57149"/>
                </a:lnTo>
                <a:lnTo>
                  <a:pt x="20136" y="57149"/>
                </a:lnTo>
                <a:lnTo>
                  <a:pt x="12585" y="54427"/>
                </a:lnTo>
                <a:lnTo>
                  <a:pt x="2516" y="43541"/>
                </a:lnTo>
                <a:lnTo>
                  <a:pt x="0" y="35376"/>
                </a:lnTo>
                <a:lnTo>
                  <a:pt x="0" y="29933"/>
                </a:lnTo>
                <a:lnTo>
                  <a:pt x="2203" y="18367"/>
                </a:lnTo>
                <a:lnTo>
                  <a:pt x="8183" y="8843"/>
                </a:lnTo>
                <a:lnTo>
                  <a:pt x="16993" y="2380"/>
                </a:lnTo>
                <a:lnTo>
                  <a:pt x="27692" y="0"/>
                </a:lnTo>
                <a:close/>
              </a:path>
              <a:path w="55880" h="57150">
                <a:moveTo>
                  <a:pt x="55380" y="27216"/>
                </a:moveTo>
                <a:lnTo>
                  <a:pt x="55380" y="29937"/>
                </a:lnTo>
                <a:lnTo>
                  <a:pt x="55121" y="28576"/>
                </a:lnTo>
                <a:lnTo>
                  <a:pt x="55380" y="27216"/>
                </a:lnTo>
                <a:close/>
              </a:path>
            </a:pathLst>
          </a:custGeom>
          <a:solidFill>
            <a:srgbClr val="3C3C3C"/>
          </a:solidFill>
        </p:spPr>
        <p:txBody>
          <a:bodyPr wrap="square" lIns="0" tIns="0" rIns="0" bIns="0" rtlCol="0"/>
          <a:lstStyle/>
          <a:p>
            <a:endParaRPr/>
          </a:p>
        </p:txBody>
      </p:sp>
      <p:grpSp>
        <p:nvGrpSpPr>
          <p:cNvPr id="44" name="object 44"/>
          <p:cNvGrpSpPr/>
          <p:nvPr/>
        </p:nvGrpSpPr>
        <p:grpSpPr>
          <a:xfrm>
            <a:off x="16600140" y="0"/>
            <a:ext cx="240029" cy="4639945"/>
            <a:chOff x="16600140" y="0"/>
            <a:chExt cx="240029" cy="4639945"/>
          </a:xfrm>
        </p:grpSpPr>
        <p:sp>
          <p:nvSpPr>
            <p:cNvPr id="45" name="object 45"/>
            <p:cNvSpPr/>
            <p:nvPr/>
          </p:nvSpPr>
          <p:spPr>
            <a:xfrm>
              <a:off x="16706659" y="0"/>
              <a:ext cx="19685" cy="4639945"/>
            </a:xfrm>
            <a:custGeom>
              <a:avLst/>
              <a:gdLst/>
              <a:ahLst/>
              <a:cxnLst/>
              <a:rect l="l" t="t" r="r" b="b"/>
              <a:pathLst>
                <a:path w="19684" h="4639945">
                  <a:moveTo>
                    <a:pt x="19126" y="0"/>
                  </a:moveTo>
                  <a:lnTo>
                    <a:pt x="0" y="0"/>
                  </a:lnTo>
                  <a:lnTo>
                    <a:pt x="0" y="4639576"/>
                  </a:lnTo>
                  <a:lnTo>
                    <a:pt x="19126" y="4639576"/>
                  </a:lnTo>
                  <a:lnTo>
                    <a:pt x="19126" y="0"/>
                  </a:lnTo>
                  <a:close/>
                </a:path>
              </a:pathLst>
            </a:custGeom>
            <a:solidFill>
              <a:srgbClr val="000000"/>
            </a:solidFill>
          </p:spPr>
          <p:txBody>
            <a:bodyPr wrap="square" lIns="0" tIns="0" rIns="0" bIns="0" rtlCol="0"/>
            <a:lstStyle/>
            <a:p>
              <a:endParaRPr/>
            </a:p>
          </p:txBody>
        </p:sp>
        <p:pic>
          <p:nvPicPr>
            <p:cNvPr id="46" name="object 46"/>
            <p:cNvPicPr/>
            <p:nvPr/>
          </p:nvPicPr>
          <p:blipFill>
            <a:blip r:embed="rId6" cstate="print"/>
            <a:stretch>
              <a:fillRect/>
            </a:stretch>
          </p:blipFill>
          <p:spPr>
            <a:xfrm>
              <a:off x="16600140" y="2809198"/>
              <a:ext cx="228600" cy="228599"/>
            </a:xfrm>
            <a:prstGeom prst="rect">
              <a:avLst/>
            </a:prstGeom>
          </p:spPr>
        </p:pic>
        <p:pic>
          <p:nvPicPr>
            <p:cNvPr id="47" name="object 47"/>
            <p:cNvPicPr/>
            <p:nvPr/>
          </p:nvPicPr>
          <p:blipFill>
            <a:blip r:embed="rId7" cstate="print"/>
            <a:stretch>
              <a:fillRect/>
            </a:stretch>
          </p:blipFill>
          <p:spPr>
            <a:xfrm>
              <a:off x="16610998" y="671093"/>
              <a:ext cx="228600" cy="228599"/>
            </a:xfrm>
            <a:prstGeom prst="rect">
              <a:avLst/>
            </a:prstGeom>
          </p:spPr>
        </p:pic>
      </p:grpSp>
      <p:grpSp>
        <p:nvGrpSpPr>
          <p:cNvPr id="48" name="object 48"/>
          <p:cNvGrpSpPr/>
          <p:nvPr/>
        </p:nvGrpSpPr>
        <p:grpSpPr>
          <a:xfrm>
            <a:off x="2453127" y="2030481"/>
            <a:ext cx="13601700" cy="7910195"/>
            <a:chOff x="2453127" y="2030481"/>
            <a:chExt cx="13601700" cy="7910195"/>
          </a:xfrm>
        </p:grpSpPr>
        <p:sp>
          <p:nvSpPr>
            <p:cNvPr id="49" name="object 49"/>
            <p:cNvSpPr/>
            <p:nvPr/>
          </p:nvSpPr>
          <p:spPr>
            <a:xfrm>
              <a:off x="13690092" y="4265662"/>
              <a:ext cx="2284095" cy="1080770"/>
            </a:xfrm>
            <a:custGeom>
              <a:avLst/>
              <a:gdLst/>
              <a:ahLst/>
              <a:cxnLst/>
              <a:rect l="l" t="t" r="r" b="b"/>
              <a:pathLst>
                <a:path w="2284094" h="1080770">
                  <a:moveTo>
                    <a:pt x="2283498" y="0"/>
                  </a:moveTo>
                  <a:lnTo>
                    <a:pt x="0" y="0"/>
                  </a:lnTo>
                  <a:lnTo>
                    <a:pt x="0" y="96520"/>
                  </a:lnTo>
                  <a:lnTo>
                    <a:pt x="48310" y="96520"/>
                  </a:lnTo>
                  <a:lnTo>
                    <a:pt x="48310" y="1080757"/>
                  </a:lnTo>
                  <a:lnTo>
                    <a:pt x="2235187" y="1080757"/>
                  </a:lnTo>
                  <a:lnTo>
                    <a:pt x="2235187" y="96520"/>
                  </a:lnTo>
                  <a:lnTo>
                    <a:pt x="2283498" y="96520"/>
                  </a:lnTo>
                  <a:lnTo>
                    <a:pt x="2283498" y="0"/>
                  </a:lnTo>
                  <a:close/>
                </a:path>
              </a:pathLst>
            </a:custGeom>
            <a:solidFill>
              <a:srgbClr val="91E3A8"/>
            </a:solidFill>
          </p:spPr>
          <p:txBody>
            <a:bodyPr wrap="square" lIns="0" tIns="0" rIns="0" bIns="0" rtlCol="0"/>
            <a:lstStyle/>
            <a:p>
              <a:endParaRPr/>
            </a:p>
          </p:txBody>
        </p:sp>
        <p:sp>
          <p:nvSpPr>
            <p:cNvPr id="50" name="object 50"/>
            <p:cNvSpPr/>
            <p:nvPr/>
          </p:nvSpPr>
          <p:spPr>
            <a:xfrm>
              <a:off x="13690092" y="4265662"/>
              <a:ext cx="2284095" cy="1080770"/>
            </a:xfrm>
            <a:custGeom>
              <a:avLst/>
              <a:gdLst/>
              <a:ahLst/>
              <a:cxnLst/>
              <a:rect l="l" t="t" r="r" b="b"/>
              <a:pathLst>
                <a:path w="2284094" h="1080770">
                  <a:moveTo>
                    <a:pt x="2283498" y="0"/>
                  </a:moveTo>
                  <a:lnTo>
                    <a:pt x="0" y="0"/>
                  </a:lnTo>
                  <a:lnTo>
                    <a:pt x="0" y="96520"/>
                  </a:lnTo>
                  <a:lnTo>
                    <a:pt x="48310" y="96520"/>
                  </a:lnTo>
                  <a:lnTo>
                    <a:pt x="48310" y="1080757"/>
                  </a:lnTo>
                  <a:lnTo>
                    <a:pt x="2235187" y="1080757"/>
                  </a:lnTo>
                  <a:lnTo>
                    <a:pt x="2235187" y="96520"/>
                  </a:lnTo>
                  <a:lnTo>
                    <a:pt x="2283498" y="96520"/>
                  </a:lnTo>
                  <a:lnTo>
                    <a:pt x="2283498" y="0"/>
                  </a:lnTo>
                  <a:close/>
                </a:path>
              </a:pathLst>
            </a:custGeom>
            <a:solidFill>
              <a:srgbClr val="FFFFFF">
                <a:alpha val="50000"/>
              </a:srgbClr>
            </a:solidFill>
          </p:spPr>
          <p:txBody>
            <a:bodyPr wrap="square" lIns="0" tIns="0" rIns="0" bIns="0" rtlCol="0"/>
            <a:lstStyle/>
            <a:p>
              <a:endParaRPr/>
            </a:p>
          </p:txBody>
        </p:sp>
        <p:sp>
          <p:nvSpPr>
            <p:cNvPr id="51" name="object 51"/>
            <p:cNvSpPr/>
            <p:nvPr/>
          </p:nvSpPr>
          <p:spPr>
            <a:xfrm>
              <a:off x="13796988" y="4461243"/>
              <a:ext cx="2078355" cy="746760"/>
            </a:xfrm>
            <a:custGeom>
              <a:avLst/>
              <a:gdLst/>
              <a:ahLst/>
              <a:cxnLst/>
              <a:rect l="l" t="t" r="r" b="b"/>
              <a:pathLst>
                <a:path w="2078355" h="746760">
                  <a:moveTo>
                    <a:pt x="596404" y="427990"/>
                  </a:moveTo>
                  <a:lnTo>
                    <a:pt x="0" y="427990"/>
                  </a:lnTo>
                  <a:lnTo>
                    <a:pt x="0" y="439420"/>
                  </a:lnTo>
                  <a:lnTo>
                    <a:pt x="0" y="734047"/>
                  </a:lnTo>
                  <a:lnTo>
                    <a:pt x="0" y="746747"/>
                  </a:lnTo>
                  <a:lnTo>
                    <a:pt x="596404" y="746747"/>
                  </a:lnTo>
                  <a:lnTo>
                    <a:pt x="596404" y="734047"/>
                  </a:lnTo>
                  <a:lnTo>
                    <a:pt x="596404" y="439508"/>
                  </a:lnTo>
                  <a:lnTo>
                    <a:pt x="584301" y="439508"/>
                  </a:lnTo>
                  <a:lnTo>
                    <a:pt x="584301" y="734047"/>
                  </a:lnTo>
                  <a:lnTo>
                    <a:pt x="12115" y="734047"/>
                  </a:lnTo>
                  <a:lnTo>
                    <a:pt x="12115" y="439420"/>
                  </a:lnTo>
                  <a:lnTo>
                    <a:pt x="596404" y="439420"/>
                  </a:lnTo>
                  <a:lnTo>
                    <a:pt x="596404" y="427990"/>
                  </a:lnTo>
                  <a:close/>
                </a:path>
                <a:path w="2078355" h="746760">
                  <a:moveTo>
                    <a:pt x="596404" y="0"/>
                  </a:moveTo>
                  <a:lnTo>
                    <a:pt x="0" y="0"/>
                  </a:lnTo>
                  <a:lnTo>
                    <a:pt x="0" y="11430"/>
                  </a:lnTo>
                  <a:lnTo>
                    <a:pt x="0" y="306070"/>
                  </a:lnTo>
                  <a:lnTo>
                    <a:pt x="0" y="317500"/>
                  </a:lnTo>
                  <a:lnTo>
                    <a:pt x="596404" y="317500"/>
                  </a:lnTo>
                  <a:lnTo>
                    <a:pt x="596404" y="306679"/>
                  </a:lnTo>
                  <a:lnTo>
                    <a:pt x="596404" y="306070"/>
                  </a:lnTo>
                  <a:lnTo>
                    <a:pt x="596404" y="11455"/>
                  </a:lnTo>
                  <a:lnTo>
                    <a:pt x="584301" y="11455"/>
                  </a:lnTo>
                  <a:lnTo>
                    <a:pt x="584301" y="306070"/>
                  </a:lnTo>
                  <a:lnTo>
                    <a:pt x="12115" y="306070"/>
                  </a:lnTo>
                  <a:lnTo>
                    <a:pt x="12115" y="11430"/>
                  </a:lnTo>
                  <a:lnTo>
                    <a:pt x="596404" y="11430"/>
                  </a:lnTo>
                  <a:lnTo>
                    <a:pt x="596404" y="0"/>
                  </a:lnTo>
                  <a:close/>
                </a:path>
                <a:path w="2078355" h="746760">
                  <a:moveTo>
                    <a:pt x="1337170" y="427990"/>
                  </a:moveTo>
                  <a:lnTo>
                    <a:pt x="740651" y="427990"/>
                  </a:lnTo>
                  <a:lnTo>
                    <a:pt x="740651" y="439420"/>
                  </a:lnTo>
                  <a:lnTo>
                    <a:pt x="740651" y="734047"/>
                  </a:lnTo>
                  <a:lnTo>
                    <a:pt x="740651" y="746747"/>
                  </a:lnTo>
                  <a:lnTo>
                    <a:pt x="1337170" y="746747"/>
                  </a:lnTo>
                  <a:lnTo>
                    <a:pt x="1337170" y="734047"/>
                  </a:lnTo>
                  <a:lnTo>
                    <a:pt x="1337170" y="439508"/>
                  </a:lnTo>
                  <a:lnTo>
                    <a:pt x="1325283" y="439508"/>
                  </a:lnTo>
                  <a:lnTo>
                    <a:pt x="1325283" y="734047"/>
                  </a:lnTo>
                  <a:lnTo>
                    <a:pt x="752983" y="734047"/>
                  </a:lnTo>
                  <a:lnTo>
                    <a:pt x="752983" y="439420"/>
                  </a:lnTo>
                  <a:lnTo>
                    <a:pt x="1337170" y="439420"/>
                  </a:lnTo>
                  <a:lnTo>
                    <a:pt x="1337170" y="427990"/>
                  </a:lnTo>
                  <a:close/>
                </a:path>
                <a:path w="2078355" h="746760">
                  <a:moveTo>
                    <a:pt x="1337170" y="0"/>
                  </a:moveTo>
                  <a:lnTo>
                    <a:pt x="740651" y="0"/>
                  </a:lnTo>
                  <a:lnTo>
                    <a:pt x="740651" y="11430"/>
                  </a:lnTo>
                  <a:lnTo>
                    <a:pt x="740651" y="306070"/>
                  </a:lnTo>
                  <a:lnTo>
                    <a:pt x="740651" y="317500"/>
                  </a:lnTo>
                  <a:lnTo>
                    <a:pt x="1337170" y="317500"/>
                  </a:lnTo>
                  <a:lnTo>
                    <a:pt x="1337170" y="306679"/>
                  </a:lnTo>
                  <a:lnTo>
                    <a:pt x="1337170" y="306070"/>
                  </a:lnTo>
                  <a:lnTo>
                    <a:pt x="1337170" y="11798"/>
                  </a:lnTo>
                  <a:lnTo>
                    <a:pt x="1325283" y="11798"/>
                  </a:lnTo>
                  <a:lnTo>
                    <a:pt x="1325283" y="306070"/>
                  </a:lnTo>
                  <a:lnTo>
                    <a:pt x="752983" y="306070"/>
                  </a:lnTo>
                  <a:lnTo>
                    <a:pt x="752983" y="11430"/>
                  </a:lnTo>
                  <a:lnTo>
                    <a:pt x="1337170" y="11430"/>
                  </a:lnTo>
                  <a:lnTo>
                    <a:pt x="1337170" y="0"/>
                  </a:lnTo>
                  <a:close/>
                </a:path>
                <a:path w="2078355" h="746760">
                  <a:moveTo>
                    <a:pt x="2077808" y="427990"/>
                  </a:moveTo>
                  <a:lnTo>
                    <a:pt x="1481416" y="427990"/>
                  </a:lnTo>
                  <a:lnTo>
                    <a:pt x="1481416" y="439420"/>
                  </a:lnTo>
                  <a:lnTo>
                    <a:pt x="1481416" y="734047"/>
                  </a:lnTo>
                  <a:lnTo>
                    <a:pt x="1481416" y="746747"/>
                  </a:lnTo>
                  <a:lnTo>
                    <a:pt x="2077808" y="746747"/>
                  </a:lnTo>
                  <a:lnTo>
                    <a:pt x="2077808" y="734047"/>
                  </a:lnTo>
                  <a:lnTo>
                    <a:pt x="2077808" y="439508"/>
                  </a:lnTo>
                  <a:lnTo>
                    <a:pt x="2065705" y="439508"/>
                  </a:lnTo>
                  <a:lnTo>
                    <a:pt x="2065705" y="734047"/>
                  </a:lnTo>
                  <a:lnTo>
                    <a:pt x="1493520" y="734047"/>
                  </a:lnTo>
                  <a:lnTo>
                    <a:pt x="1493520" y="439420"/>
                  </a:lnTo>
                  <a:lnTo>
                    <a:pt x="2077808" y="439420"/>
                  </a:lnTo>
                  <a:lnTo>
                    <a:pt x="2077808" y="427990"/>
                  </a:lnTo>
                  <a:close/>
                </a:path>
                <a:path w="2078355" h="746760">
                  <a:moveTo>
                    <a:pt x="2077808" y="0"/>
                  </a:moveTo>
                  <a:lnTo>
                    <a:pt x="1481416" y="0"/>
                  </a:lnTo>
                  <a:lnTo>
                    <a:pt x="1481416" y="11430"/>
                  </a:lnTo>
                  <a:lnTo>
                    <a:pt x="1481416" y="306070"/>
                  </a:lnTo>
                  <a:lnTo>
                    <a:pt x="1481416" y="317500"/>
                  </a:lnTo>
                  <a:lnTo>
                    <a:pt x="2077808" y="317500"/>
                  </a:lnTo>
                  <a:lnTo>
                    <a:pt x="2077808" y="306679"/>
                  </a:lnTo>
                  <a:lnTo>
                    <a:pt x="2077808" y="306070"/>
                  </a:lnTo>
                  <a:lnTo>
                    <a:pt x="2077808" y="11798"/>
                  </a:lnTo>
                  <a:lnTo>
                    <a:pt x="2065705" y="11798"/>
                  </a:lnTo>
                  <a:lnTo>
                    <a:pt x="2065705" y="306070"/>
                  </a:lnTo>
                  <a:lnTo>
                    <a:pt x="1493520" y="306070"/>
                  </a:lnTo>
                  <a:lnTo>
                    <a:pt x="1493520" y="11430"/>
                  </a:lnTo>
                  <a:lnTo>
                    <a:pt x="2077808" y="11430"/>
                  </a:lnTo>
                  <a:lnTo>
                    <a:pt x="2077808" y="0"/>
                  </a:lnTo>
                  <a:close/>
                </a:path>
              </a:pathLst>
            </a:custGeom>
            <a:solidFill>
              <a:srgbClr val="FFFFFF"/>
            </a:solidFill>
          </p:spPr>
          <p:txBody>
            <a:bodyPr wrap="square" lIns="0" tIns="0" rIns="0" bIns="0" rtlCol="0"/>
            <a:lstStyle/>
            <a:p>
              <a:endParaRPr/>
            </a:p>
          </p:txBody>
        </p:sp>
        <p:pic>
          <p:nvPicPr>
            <p:cNvPr id="52" name="object 52"/>
            <p:cNvPicPr/>
            <p:nvPr/>
          </p:nvPicPr>
          <p:blipFill>
            <a:blip r:embed="rId8" cstate="print"/>
            <a:stretch>
              <a:fillRect/>
            </a:stretch>
          </p:blipFill>
          <p:spPr>
            <a:xfrm>
              <a:off x="14004745" y="4588042"/>
              <a:ext cx="193698" cy="72635"/>
            </a:xfrm>
            <a:prstGeom prst="rect">
              <a:avLst/>
            </a:prstGeom>
          </p:spPr>
        </p:pic>
        <p:pic>
          <p:nvPicPr>
            <p:cNvPr id="53" name="object 53"/>
            <p:cNvPicPr/>
            <p:nvPr/>
          </p:nvPicPr>
          <p:blipFill>
            <a:blip r:embed="rId9" cstate="print"/>
            <a:stretch>
              <a:fillRect/>
            </a:stretch>
          </p:blipFill>
          <p:spPr>
            <a:xfrm>
              <a:off x="14741850" y="4588042"/>
              <a:ext cx="193698" cy="72635"/>
            </a:xfrm>
            <a:prstGeom prst="rect">
              <a:avLst/>
            </a:prstGeom>
          </p:spPr>
        </p:pic>
        <p:pic>
          <p:nvPicPr>
            <p:cNvPr id="54" name="object 54"/>
            <p:cNvPicPr/>
            <p:nvPr/>
          </p:nvPicPr>
          <p:blipFill>
            <a:blip r:embed="rId8" cstate="print"/>
            <a:stretch>
              <a:fillRect/>
            </a:stretch>
          </p:blipFill>
          <p:spPr>
            <a:xfrm>
              <a:off x="15500312" y="4588042"/>
              <a:ext cx="193698" cy="72635"/>
            </a:xfrm>
            <a:prstGeom prst="rect">
              <a:avLst/>
            </a:prstGeom>
          </p:spPr>
        </p:pic>
        <p:pic>
          <p:nvPicPr>
            <p:cNvPr id="55" name="object 55"/>
            <p:cNvPicPr/>
            <p:nvPr/>
          </p:nvPicPr>
          <p:blipFill>
            <a:blip r:embed="rId10" cstate="print"/>
            <a:stretch>
              <a:fillRect/>
            </a:stretch>
          </p:blipFill>
          <p:spPr>
            <a:xfrm>
              <a:off x="14004746" y="5015746"/>
              <a:ext cx="193698" cy="72521"/>
            </a:xfrm>
            <a:prstGeom prst="rect">
              <a:avLst/>
            </a:prstGeom>
          </p:spPr>
        </p:pic>
        <p:pic>
          <p:nvPicPr>
            <p:cNvPr id="56" name="object 56"/>
            <p:cNvPicPr/>
            <p:nvPr/>
          </p:nvPicPr>
          <p:blipFill>
            <a:blip r:embed="rId11" cstate="print"/>
            <a:stretch>
              <a:fillRect/>
            </a:stretch>
          </p:blipFill>
          <p:spPr>
            <a:xfrm>
              <a:off x="14741850" y="5015746"/>
              <a:ext cx="193698" cy="72521"/>
            </a:xfrm>
            <a:prstGeom prst="rect">
              <a:avLst/>
            </a:prstGeom>
          </p:spPr>
        </p:pic>
        <p:pic>
          <p:nvPicPr>
            <p:cNvPr id="57" name="object 57"/>
            <p:cNvPicPr/>
            <p:nvPr/>
          </p:nvPicPr>
          <p:blipFill>
            <a:blip r:embed="rId12" cstate="print"/>
            <a:stretch>
              <a:fillRect/>
            </a:stretch>
          </p:blipFill>
          <p:spPr>
            <a:xfrm>
              <a:off x="15500427" y="5015746"/>
              <a:ext cx="193584" cy="72521"/>
            </a:xfrm>
            <a:prstGeom prst="rect">
              <a:avLst/>
            </a:prstGeom>
          </p:spPr>
        </p:pic>
        <p:sp>
          <p:nvSpPr>
            <p:cNvPr id="58" name="object 58"/>
            <p:cNvSpPr/>
            <p:nvPr/>
          </p:nvSpPr>
          <p:spPr>
            <a:xfrm>
              <a:off x="12230166" y="3519568"/>
              <a:ext cx="1343025" cy="1828800"/>
            </a:xfrm>
            <a:custGeom>
              <a:avLst/>
              <a:gdLst/>
              <a:ahLst/>
              <a:cxnLst/>
              <a:rect l="l" t="t" r="r" b="b"/>
              <a:pathLst>
                <a:path w="1343025" h="1828800">
                  <a:moveTo>
                    <a:pt x="1156492" y="520700"/>
                  </a:moveTo>
                  <a:lnTo>
                    <a:pt x="1149399" y="520700"/>
                  </a:lnTo>
                  <a:lnTo>
                    <a:pt x="1154610" y="508000"/>
                  </a:lnTo>
                  <a:lnTo>
                    <a:pt x="1156868" y="495300"/>
                  </a:lnTo>
                  <a:lnTo>
                    <a:pt x="1158879" y="482600"/>
                  </a:lnTo>
                  <a:lnTo>
                    <a:pt x="1166315" y="406400"/>
                  </a:lnTo>
                  <a:lnTo>
                    <a:pt x="1168901" y="355600"/>
                  </a:lnTo>
                  <a:lnTo>
                    <a:pt x="1169259" y="292100"/>
                  </a:lnTo>
                  <a:lnTo>
                    <a:pt x="1166286" y="241300"/>
                  </a:lnTo>
                  <a:lnTo>
                    <a:pt x="1158879" y="190500"/>
                  </a:lnTo>
                  <a:lnTo>
                    <a:pt x="1147674" y="152400"/>
                  </a:lnTo>
                  <a:lnTo>
                    <a:pt x="1135537" y="114300"/>
                  </a:lnTo>
                  <a:lnTo>
                    <a:pt x="1124621" y="63500"/>
                  </a:lnTo>
                  <a:lnTo>
                    <a:pt x="1117078" y="25400"/>
                  </a:lnTo>
                  <a:lnTo>
                    <a:pt x="1115906" y="12700"/>
                  </a:lnTo>
                  <a:lnTo>
                    <a:pt x="1116248" y="12700"/>
                  </a:lnTo>
                  <a:lnTo>
                    <a:pt x="1118106" y="0"/>
                  </a:lnTo>
                  <a:lnTo>
                    <a:pt x="1133663" y="0"/>
                  </a:lnTo>
                  <a:lnTo>
                    <a:pt x="1154767" y="12700"/>
                  </a:lnTo>
                  <a:lnTo>
                    <a:pt x="1174672" y="38100"/>
                  </a:lnTo>
                  <a:lnTo>
                    <a:pt x="1186631" y="50800"/>
                  </a:lnTo>
                  <a:lnTo>
                    <a:pt x="1196779" y="63500"/>
                  </a:lnTo>
                  <a:lnTo>
                    <a:pt x="1205578" y="88900"/>
                  </a:lnTo>
                  <a:lnTo>
                    <a:pt x="1213027" y="101600"/>
                  </a:lnTo>
                  <a:lnTo>
                    <a:pt x="1219127" y="127000"/>
                  </a:lnTo>
                  <a:lnTo>
                    <a:pt x="1223820" y="139700"/>
                  </a:lnTo>
                  <a:lnTo>
                    <a:pt x="1227049" y="165100"/>
                  </a:lnTo>
                  <a:lnTo>
                    <a:pt x="1228815" y="177800"/>
                  </a:lnTo>
                  <a:lnTo>
                    <a:pt x="1229117" y="203200"/>
                  </a:lnTo>
                  <a:lnTo>
                    <a:pt x="1228082" y="241300"/>
                  </a:lnTo>
                  <a:lnTo>
                    <a:pt x="1225035" y="266700"/>
                  </a:lnTo>
                  <a:lnTo>
                    <a:pt x="1219974" y="304800"/>
                  </a:lnTo>
                  <a:lnTo>
                    <a:pt x="1212900" y="342900"/>
                  </a:lnTo>
                  <a:lnTo>
                    <a:pt x="1207724" y="355600"/>
                  </a:lnTo>
                  <a:lnTo>
                    <a:pt x="1201993" y="381000"/>
                  </a:lnTo>
                  <a:lnTo>
                    <a:pt x="1195747" y="406400"/>
                  </a:lnTo>
                  <a:lnTo>
                    <a:pt x="1189030" y="419100"/>
                  </a:lnTo>
                  <a:lnTo>
                    <a:pt x="1183830" y="444500"/>
                  </a:lnTo>
                  <a:lnTo>
                    <a:pt x="1177580" y="457200"/>
                  </a:lnTo>
                  <a:lnTo>
                    <a:pt x="1170946" y="469900"/>
                  </a:lnTo>
                  <a:lnTo>
                    <a:pt x="1164589" y="482600"/>
                  </a:lnTo>
                  <a:lnTo>
                    <a:pt x="1161489" y="495300"/>
                  </a:lnTo>
                  <a:lnTo>
                    <a:pt x="1158208" y="508000"/>
                  </a:lnTo>
                  <a:lnTo>
                    <a:pt x="1156492" y="520700"/>
                  </a:lnTo>
                  <a:close/>
                </a:path>
                <a:path w="1343025" h="1828800">
                  <a:moveTo>
                    <a:pt x="1154572" y="538303"/>
                  </a:moveTo>
                  <a:lnTo>
                    <a:pt x="1173024" y="495300"/>
                  </a:lnTo>
                  <a:lnTo>
                    <a:pt x="1195666" y="444500"/>
                  </a:lnTo>
                  <a:lnTo>
                    <a:pt x="1218627" y="381000"/>
                  </a:lnTo>
                  <a:lnTo>
                    <a:pt x="1241380" y="330200"/>
                  </a:lnTo>
                  <a:lnTo>
                    <a:pt x="1263400" y="266700"/>
                  </a:lnTo>
                  <a:lnTo>
                    <a:pt x="1284161" y="215900"/>
                  </a:lnTo>
                  <a:lnTo>
                    <a:pt x="1303136" y="177800"/>
                  </a:lnTo>
                  <a:lnTo>
                    <a:pt x="1319799" y="152400"/>
                  </a:lnTo>
                  <a:lnTo>
                    <a:pt x="1336617" y="139700"/>
                  </a:lnTo>
                  <a:lnTo>
                    <a:pt x="1343030" y="152400"/>
                  </a:lnTo>
                  <a:lnTo>
                    <a:pt x="1339614" y="190500"/>
                  </a:lnTo>
                  <a:lnTo>
                    <a:pt x="1326948" y="228600"/>
                  </a:lnTo>
                  <a:lnTo>
                    <a:pt x="1305608" y="292100"/>
                  </a:lnTo>
                  <a:lnTo>
                    <a:pt x="1276171" y="342900"/>
                  </a:lnTo>
                  <a:lnTo>
                    <a:pt x="1252790" y="393700"/>
                  </a:lnTo>
                  <a:lnTo>
                    <a:pt x="1228377" y="431800"/>
                  </a:lnTo>
                  <a:lnTo>
                    <a:pt x="1202931" y="469900"/>
                  </a:lnTo>
                  <a:lnTo>
                    <a:pt x="1176453" y="508000"/>
                  </a:lnTo>
                  <a:lnTo>
                    <a:pt x="1154572" y="538303"/>
                  </a:lnTo>
                  <a:close/>
                </a:path>
                <a:path w="1343025" h="1828800">
                  <a:moveTo>
                    <a:pt x="399617" y="673100"/>
                  </a:moveTo>
                  <a:lnTo>
                    <a:pt x="395277" y="673100"/>
                  </a:lnTo>
                  <a:lnTo>
                    <a:pt x="379835" y="622300"/>
                  </a:lnTo>
                  <a:lnTo>
                    <a:pt x="359642" y="571500"/>
                  </a:lnTo>
                  <a:lnTo>
                    <a:pt x="336770" y="508000"/>
                  </a:lnTo>
                  <a:lnTo>
                    <a:pt x="313289" y="444500"/>
                  </a:lnTo>
                  <a:lnTo>
                    <a:pt x="291270" y="393700"/>
                  </a:lnTo>
                  <a:lnTo>
                    <a:pt x="272783" y="342900"/>
                  </a:lnTo>
                  <a:lnTo>
                    <a:pt x="259898" y="304800"/>
                  </a:lnTo>
                  <a:lnTo>
                    <a:pt x="254686" y="266700"/>
                  </a:lnTo>
                  <a:lnTo>
                    <a:pt x="258767" y="254000"/>
                  </a:lnTo>
                  <a:lnTo>
                    <a:pt x="271310" y="254000"/>
                  </a:lnTo>
                  <a:lnTo>
                    <a:pt x="289677" y="279400"/>
                  </a:lnTo>
                  <a:lnTo>
                    <a:pt x="311232" y="317500"/>
                  </a:lnTo>
                  <a:lnTo>
                    <a:pt x="333339" y="381000"/>
                  </a:lnTo>
                  <a:lnTo>
                    <a:pt x="353362" y="444500"/>
                  </a:lnTo>
                  <a:lnTo>
                    <a:pt x="364993" y="482600"/>
                  </a:lnTo>
                  <a:lnTo>
                    <a:pt x="375434" y="533400"/>
                  </a:lnTo>
                  <a:lnTo>
                    <a:pt x="384685" y="584200"/>
                  </a:lnTo>
                  <a:lnTo>
                    <a:pt x="392746" y="635000"/>
                  </a:lnTo>
                  <a:lnTo>
                    <a:pt x="399617" y="673100"/>
                  </a:lnTo>
                  <a:close/>
                </a:path>
                <a:path w="1343025" h="1828800">
                  <a:moveTo>
                    <a:pt x="1123653" y="685800"/>
                  </a:moveTo>
                  <a:lnTo>
                    <a:pt x="1105543" y="685800"/>
                  </a:lnTo>
                  <a:lnTo>
                    <a:pt x="1107599" y="673100"/>
                  </a:lnTo>
                  <a:lnTo>
                    <a:pt x="1115058" y="647700"/>
                  </a:lnTo>
                  <a:lnTo>
                    <a:pt x="1122303" y="622300"/>
                  </a:lnTo>
                  <a:lnTo>
                    <a:pt x="1129249" y="596900"/>
                  </a:lnTo>
                  <a:lnTo>
                    <a:pt x="1135808" y="571500"/>
                  </a:lnTo>
                  <a:lnTo>
                    <a:pt x="1135248" y="546100"/>
                  </a:lnTo>
                  <a:lnTo>
                    <a:pt x="1130587" y="508000"/>
                  </a:lnTo>
                  <a:lnTo>
                    <a:pt x="1121828" y="469900"/>
                  </a:lnTo>
                  <a:lnTo>
                    <a:pt x="1108969" y="444500"/>
                  </a:lnTo>
                  <a:lnTo>
                    <a:pt x="1087908" y="393700"/>
                  </a:lnTo>
                  <a:lnTo>
                    <a:pt x="1068239" y="342900"/>
                  </a:lnTo>
                  <a:lnTo>
                    <a:pt x="1053221" y="304800"/>
                  </a:lnTo>
                  <a:lnTo>
                    <a:pt x="1046112" y="279400"/>
                  </a:lnTo>
                  <a:lnTo>
                    <a:pt x="1050170" y="266700"/>
                  </a:lnTo>
                  <a:lnTo>
                    <a:pt x="1068653" y="266700"/>
                  </a:lnTo>
                  <a:lnTo>
                    <a:pt x="1110881" y="317500"/>
                  </a:lnTo>
                  <a:lnTo>
                    <a:pt x="1128727" y="368300"/>
                  </a:lnTo>
                  <a:lnTo>
                    <a:pt x="1142196" y="419100"/>
                  </a:lnTo>
                  <a:lnTo>
                    <a:pt x="1149636" y="469900"/>
                  </a:lnTo>
                  <a:lnTo>
                    <a:pt x="1149399" y="520700"/>
                  </a:lnTo>
                  <a:lnTo>
                    <a:pt x="1156492" y="520700"/>
                  </a:lnTo>
                  <a:lnTo>
                    <a:pt x="1154776" y="533400"/>
                  </a:lnTo>
                  <a:lnTo>
                    <a:pt x="1152669" y="540938"/>
                  </a:lnTo>
                  <a:lnTo>
                    <a:pt x="1148942" y="546100"/>
                  </a:lnTo>
                  <a:lnTo>
                    <a:pt x="1144831" y="571500"/>
                  </a:lnTo>
                  <a:lnTo>
                    <a:pt x="1142661" y="571500"/>
                  </a:lnTo>
                  <a:lnTo>
                    <a:pt x="1138257" y="584200"/>
                  </a:lnTo>
                  <a:lnTo>
                    <a:pt x="1132953" y="596900"/>
                  </a:lnTo>
                  <a:lnTo>
                    <a:pt x="1126793" y="622300"/>
                  </a:lnTo>
                  <a:lnTo>
                    <a:pt x="1119819" y="647700"/>
                  </a:lnTo>
                  <a:lnTo>
                    <a:pt x="1148816" y="647700"/>
                  </a:lnTo>
                  <a:lnTo>
                    <a:pt x="1132382" y="673100"/>
                  </a:lnTo>
                  <a:lnTo>
                    <a:pt x="1123653" y="685800"/>
                  </a:lnTo>
                  <a:close/>
                </a:path>
                <a:path w="1343025" h="1828800">
                  <a:moveTo>
                    <a:pt x="387996" y="660400"/>
                  </a:moveTo>
                  <a:lnTo>
                    <a:pt x="377917" y="660400"/>
                  </a:lnTo>
                  <a:lnTo>
                    <a:pt x="360329" y="622300"/>
                  </a:lnTo>
                  <a:lnTo>
                    <a:pt x="337757" y="596900"/>
                  </a:lnTo>
                  <a:lnTo>
                    <a:pt x="308313" y="558800"/>
                  </a:lnTo>
                  <a:lnTo>
                    <a:pt x="273901" y="508000"/>
                  </a:lnTo>
                  <a:lnTo>
                    <a:pt x="236425" y="469900"/>
                  </a:lnTo>
                  <a:lnTo>
                    <a:pt x="197787" y="431800"/>
                  </a:lnTo>
                  <a:lnTo>
                    <a:pt x="84114" y="355600"/>
                  </a:lnTo>
                  <a:lnTo>
                    <a:pt x="46889" y="330200"/>
                  </a:lnTo>
                  <a:lnTo>
                    <a:pt x="6451" y="304800"/>
                  </a:lnTo>
                  <a:lnTo>
                    <a:pt x="2644" y="304800"/>
                  </a:lnTo>
                  <a:lnTo>
                    <a:pt x="0" y="292100"/>
                  </a:lnTo>
                  <a:lnTo>
                    <a:pt x="4932" y="279400"/>
                  </a:lnTo>
                  <a:lnTo>
                    <a:pt x="81316" y="279400"/>
                  </a:lnTo>
                  <a:lnTo>
                    <a:pt x="101109" y="292100"/>
                  </a:lnTo>
                  <a:lnTo>
                    <a:pt x="120297" y="292100"/>
                  </a:lnTo>
                  <a:lnTo>
                    <a:pt x="156857" y="317500"/>
                  </a:lnTo>
                  <a:lnTo>
                    <a:pt x="190224" y="342900"/>
                  </a:lnTo>
                  <a:lnTo>
                    <a:pt x="219624" y="368300"/>
                  </a:lnTo>
                  <a:lnTo>
                    <a:pt x="263844" y="419100"/>
                  </a:lnTo>
                  <a:lnTo>
                    <a:pt x="301512" y="482600"/>
                  </a:lnTo>
                  <a:lnTo>
                    <a:pt x="312444" y="495300"/>
                  </a:lnTo>
                  <a:lnTo>
                    <a:pt x="322840" y="520700"/>
                  </a:lnTo>
                  <a:lnTo>
                    <a:pt x="332766" y="533400"/>
                  </a:lnTo>
                  <a:lnTo>
                    <a:pt x="342284" y="558800"/>
                  </a:lnTo>
                  <a:lnTo>
                    <a:pt x="348038" y="571500"/>
                  </a:lnTo>
                  <a:lnTo>
                    <a:pt x="353363" y="584200"/>
                  </a:lnTo>
                  <a:lnTo>
                    <a:pt x="358602" y="596900"/>
                  </a:lnTo>
                  <a:lnTo>
                    <a:pt x="364098" y="622300"/>
                  </a:lnTo>
                  <a:lnTo>
                    <a:pt x="372278" y="635000"/>
                  </a:lnTo>
                  <a:lnTo>
                    <a:pt x="380287" y="647700"/>
                  </a:lnTo>
                  <a:lnTo>
                    <a:pt x="387996" y="660400"/>
                  </a:lnTo>
                  <a:close/>
                </a:path>
                <a:path w="1343025" h="1828800">
                  <a:moveTo>
                    <a:pt x="1084417" y="761906"/>
                  </a:moveTo>
                  <a:lnTo>
                    <a:pt x="1084757" y="749300"/>
                  </a:lnTo>
                  <a:lnTo>
                    <a:pt x="1085671" y="749300"/>
                  </a:lnTo>
                  <a:lnTo>
                    <a:pt x="1087344" y="723900"/>
                  </a:lnTo>
                  <a:lnTo>
                    <a:pt x="1084156" y="673100"/>
                  </a:lnTo>
                  <a:lnTo>
                    <a:pt x="1075339" y="647700"/>
                  </a:lnTo>
                  <a:lnTo>
                    <a:pt x="1068989" y="622300"/>
                  </a:lnTo>
                  <a:lnTo>
                    <a:pt x="1061344" y="609600"/>
                  </a:lnTo>
                  <a:lnTo>
                    <a:pt x="1032944" y="571500"/>
                  </a:lnTo>
                  <a:lnTo>
                    <a:pt x="1003507" y="520700"/>
                  </a:lnTo>
                  <a:lnTo>
                    <a:pt x="980824" y="495300"/>
                  </a:lnTo>
                  <a:lnTo>
                    <a:pt x="972685" y="469900"/>
                  </a:lnTo>
                  <a:lnTo>
                    <a:pt x="986880" y="457200"/>
                  </a:lnTo>
                  <a:lnTo>
                    <a:pt x="1016943" y="457200"/>
                  </a:lnTo>
                  <a:lnTo>
                    <a:pt x="1048345" y="482600"/>
                  </a:lnTo>
                  <a:lnTo>
                    <a:pt x="1076774" y="533400"/>
                  </a:lnTo>
                  <a:lnTo>
                    <a:pt x="1097924" y="571500"/>
                  </a:lnTo>
                  <a:lnTo>
                    <a:pt x="1107485" y="622300"/>
                  </a:lnTo>
                  <a:lnTo>
                    <a:pt x="1107659" y="635000"/>
                  </a:lnTo>
                  <a:lnTo>
                    <a:pt x="1106785" y="660400"/>
                  </a:lnTo>
                  <a:lnTo>
                    <a:pt x="1104861" y="673100"/>
                  </a:lnTo>
                  <a:lnTo>
                    <a:pt x="1101888" y="685800"/>
                  </a:lnTo>
                  <a:lnTo>
                    <a:pt x="1123653" y="685800"/>
                  </a:lnTo>
                  <a:lnTo>
                    <a:pt x="1106196" y="711200"/>
                  </a:lnTo>
                  <a:lnTo>
                    <a:pt x="1088640" y="749300"/>
                  </a:lnTo>
                  <a:lnTo>
                    <a:pt x="1084417" y="761906"/>
                  </a:lnTo>
                  <a:close/>
                </a:path>
                <a:path w="1343025" h="1828800">
                  <a:moveTo>
                    <a:pt x="1148816" y="647700"/>
                  </a:moveTo>
                  <a:lnTo>
                    <a:pt x="1119819" y="647700"/>
                  </a:lnTo>
                  <a:lnTo>
                    <a:pt x="1149513" y="584200"/>
                  </a:lnTo>
                  <a:lnTo>
                    <a:pt x="1182086" y="533400"/>
                  </a:lnTo>
                  <a:lnTo>
                    <a:pt x="1213973" y="495300"/>
                  </a:lnTo>
                  <a:lnTo>
                    <a:pt x="1241611" y="469900"/>
                  </a:lnTo>
                  <a:lnTo>
                    <a:pt x="1261438" y="457200"/>
                  </a:lnTo>
                  <a:lnTo>
                    <a:pt x="1276535" y="469900"/>
                  </a:lnTo>
                  <a:lnTo>
                    <a:pt x="1270175" y="495300"/>
                  </a:lnTo>
                  <a:lnTo>
                    <a:pt x="1244799" y="533400"/>
                  </a:lnTo>
                  <a:lnTo>
                    <a:pt x="1202849" y="571500"/>
                  </a:lnTo>
                  <a:lnTo>
                    <a:pt x="1165249" y="622300"/>
                  </a:lnTo>
                  <a:lnTo>
                    <a:pt x="1148816" y="647700"/>
                  </a:lnTo>
                  <a:close/>
                </a:path>
                <a:path w="1343025" h="1828800">
                  <a:moveTo>
                    <a:pt x="478128" y="812800"/>
                  </a:moveTo>
                  <a:lnTo>
                    <a:pt x="456835" y="812800"/>
                  </a:lnTo>
                  <a:lnTo>
                    <a:pt x="454894" y="800100"/>
                  </a:lnTo>
                  <a:lnTo>
                    <a:pt x="451125" y="800100"/>
                  </a:lnTo>
                  <a:lnTo>
                    <a:pt x="438560" y="774700"/>
                  </a:lnTo>
                  <a:lnTo>
                    <a:pt x="426156" y="749300"/>
                  </a:lnTo>
                  <a:lnTo>
                    <a:pt x="414073" y="723900"/>
                  </a:lnTo>
                  <a:lnTo>
                    <a:pt x="402472" y="698500"/>
                  </a:lnTo>
                  <a:lnTo>
                    <a:pt x="378554" y="673100"/>
                  </a:lnTo>
                  <a:lnTo>
                    <a:pt x="352194" y="660400"/>
                  </a:lnTo>
                  <a:lnTo>
                    <a:pt x="323391" y="635000"/>
                  </a:lnTo>
                  <a:lnTo>
                    <a:pt x="292146" y="622300"/>
                  </a:lnTo>
                  <a:lnTo>
                    <a:pt x="244106" y="596900"/>
                  </a:lnTo>
                  <a:lnTo>
                    <a:pt x="198372" y="584200"/>
                  </a:lnTo>
                  <a:lnTo>
                    <a:pt x="160163" y="558800"/>
                  </a:lnTo>
                  <a:lnTo>
                    <a:pt x="134698" y="546100"/>
                  </a:lnTo>
                  <a:lnTo>
                    <a:pt x="127196" y="533400"/>
                  </a:lnTo>
                  <a:lnTo>
                    <a:pt x="142875" y="520700"/>
                  </a:lnTo>
                  <a:lnTo>
                    <a:pt x="171905" y="520700"/>
                  </a:lnTo>
                  <a:lnTo>
                    <a:pt x="209776" y="533400"/>
                  </a:lnTo>
                  <a:lnTo>
                    <a:pt x="252901" y="546100"/>
                  </a:lnTo>
                  <a:lnTo>
                    <a:pt x="297692" y="584200"/>
                  </a:lnTo>
                  <a:lnTo>
                    <a:pt x="340560" y="609600"/>
                  </a:lnTo>
                  <a:lnTo>
                    <a:pt x="377917" y="660400"/>
                  </a:lnTo>
                  <a:lnTo>
                    <a:pt x="387996" y="660400"/>
                  </a:lnTo>
                  <a:lnTo>
                    <a:pt x="395277" y="673100"/>
                  </a:lnTo>
                  <a:lnTo>
                    <a:pt x="399617" y="673100"/>
                  </a:lnTo>
                  <a:lnTo>
                    <a:pt x="403386" y="685800"/>
                  </a:lnTo>
                  <a:lnTo>
                    <a:pt x="406698" y="685800"/>
                  </a:lnTo>
                  <a:lnTo>
                    <a:pt x="415432" y="711200"/>
                  </a:lnTo>
                  <a:lnTo>
                    <a:pt x="422887" y="723900"/>
                  </a:lnTo>
                  <a:lnTo>
                    <a:pt x="431928" y="749300"/>
                  </a:lnTo>
                  <a:lnTo>
                    <a:pt x="442446" y="762000"/>
                  </a:lnTo>
                  <a:lnTo>
                    <a:pt x="467782" y="762000"/>
                  </a:lnTo>
                  <a:lnTo>
                    <a:pt x="469656" y="774700"/>
                  </a:lnTo>
                  <a:lnTo>
                    <a:pt x="478128" y="812800"/>
                  </a:lnTo>
                  <a:close/>
                </a:path>
                <a:path w="1343025" h="1828800">
                  <a:moveTo>
                    <a:pt x="467782" y="762000"/>
                  </a:moveTo>
                  <a:lnTo>
                    <a:pt x="442446" y="762000"/>
                  </a:lnTo>
                  <a:lnTo>
                    <a:pt x="425669" y="698500"/>
                  </a:lnTo>
                  <a:lnTo>
                    <a:pt x="414144" y="647700"/>
                  </a:lnTo>
                  <a:lnTo>
                    <a:pt x="408517" y="596900"/>
                  </a:lnTo>
                  <a:lnTo>
                    <a:pt x="409436" y="546100"/>
                  </a:lnTo>
                  <a:lnTo>
                    <a:pt x="417548" y="533400"/>
                  </a:lnTo>
                  <a:lnTo>
                    <a:pt x="435661" y="533400"/>
                  </a:lnTo>
                  <a:lnTo>
                    <a:pt x="447671" y="546100"/>
                  </a:lnTo>
                  <a:lnTo>
                    <a:pt x="454327" y="596900"/>
                  </a:lnTo>
                  <a:lnTo>
                    <a:pt x="456379" y="660400"/>
                  </a:lnTo>
                  <a:lnTo>
                    <a:pt x="460287" y="711200"/>
                  </a:lnTo>
                  <a:lnTo>
                    <a:pt x="467782" y="762000"/>
                  </a:lnTo>
                  <a:close/>
                </a:path>
                <a:path w="1343025" h="1828800">
                  <a:moveTo>
                    <a:pt x="1151227" y="546100"/>
                  </a:moveTo>
                  <a:lnTo>
                    <a:pt x="1152669" y="540938"/>
                  </a:lnTo>
                  <a:lnTo>
                    <a:pt x="1154572" y="538303"/>
                  </a:lnTo>
                  <a:lnTo>
                    <a:pt x="1151227" y="546100"/>
                  </a:lnTo>
                  <a:close/>
                </a:path>
                <a:path w="1343025" h="1828800">
                  <a:moveTo>
                    <a:pt x="996195" y="1079500"/>
                  </a:moveTo>
                  <a:lnTo>
                    <a:pt x="988022" y="1079500"/>
                  </a:lnTo>
                  <a:lnTo>
                    <a:pt x="1007609" y="1003300"/>
                  </a:lnTo>
                  <a:lnTo>
                    <a:pt x="1017477" y="977900"/>
                  </a:lnTo>
                  <a:lnTo>
                    <a:pt x="1027539" y="939800"/>
                  </a:lnTo>
                  <a:lnTo>
                    <a:pt x="1032977" y="901700"/>
                  </a:lnTo>
                  <a:lnTo>
                    <a:pt x="1033533" y="863600"/>
                  </a:lnTo>
                  <a:lnTo>
                    <a:pt x="1029208" y="825500"/>
                  </a:lnTo>
                  <a:lnTo>
                    <a:pt x="1020001" y="787400"/>
                  </a:lnTo>
                  <a:lnTo>
                    <a:pt x="1002166" y="749300"/>
                  </a:lnTo>
                  <a:lnTo>
                    <a:pt x="980150" y="698500"/>
                  </a:lnTo>
                  <a:lnTo>
                    <a:pt x="959042" y="647700"/>
                  </a:lnTo>
                  <a:lnTo>
                    <a:pt x="943929" y="609600"/>
                  </a:lnTo>
                  <a:lnTo>
                    <a:pt x="939901" y="584200"/>
                  </a:lnTo>
                  <a:lnTo>
                    <a:pt x="952046" y="571500"/>
                  </a:lnTo>
                  <a:lnTo>
                    <a:pt x="1005496" y="622300"/>
                  </a:lnTo>
                  <a:lnTo>
                    <a:pt x="1028767" y="660400"/>
                  </a:lnTo>
                  <a:lnTo>
                    <a:pt x="1046118" y="711200"/>
                  </a:lnTo>
                  <a:lnTo>
                    <a:pt x="1054818" y="761906"/>
                  </a:lnTo>
                  <a:lnTo>
                    <a:pt x="1054783" y="800100"/>
                  </a:lnTo>
                  <a:lnTo>
                    <a:pt x="1052176" y="825500"/>
                  </a:lnTo>
                  <a:lnTo>
                    <a:pt x="1047016" y="863600"/>
                  </a:lnTo>
                  <a:lnTo>
                    <a:pt x="1039302" y="901700"/>
                  </a:lnTo>
                  <a:lnTo>
                    <a:pt x="1052028" y="901700"/>
                  </a:lnTo>
                  <a:lnTo>
                    <a:pt x="1045321" y="914400"/>
                  </a:lnTo>
                  <a:lnTo>
                    <a:pt x="1033477" y="939800"/>
                  </a:lnTo>
                  <a:lnTo>
                    <a:pt x="1021955" y="977900"/>
                  </a:lnTo>
                  <a:lnTo>
                    <a:pt x="1010421" y="1028700"/>
                  </a:lnTo>
                  <a:lnTo>
                    <a:pt x="998995" y="1066800"/>
                  </a:lnTo>
                  <a:lnTo>
                    <a:pt x="996195" y="1079500"/>
                  </a:lnTo>
                  <a:close/>
                </a:path>
                <a:path w="1343025" h="1828800">
                  <a:moveTo>
                    <a:pt x="1065441" y="876300"/>
                  </a:moveTo>
                  <a:lnTo>
                    <a:pt x="1052892" y="876300"/>
                  </a:lnTo>
                  <a:lnTo>
                    <a:pt x="1075631" y="825500"/>
                  </a:lnTo>
                  <a:lnTo>
                    <a:pt x="1103040" y="787400"/>
                  </a:lnTo>
                  <a:lnTo>
                    <a:pt x="1132911" y="736600"/>
                  </a:lnTo>
                  <a:lnTo>
                    <a:pt x="1163034" y="698500"/>
                  </a:lnTo>
                  <a:lnTo>
                    <a:pt x="1191199" y="660400"/>
                  </a:lnTo>
                  <a:lnTo>
                    <a:pt x="1232761" y="596900"/>
                  </a:lnTo>
                  <a:lnTo>
                    <a:pt x="1260724" y="571500"/>
                  </a:lnTo>
                  <a:lnTo>
                    <a:pt x="1274683" y="571500"/>
                  </a:lnTo>
                  <a:lnTo>
                    <a:pt x="1274230" y="609600"/>
                  </a:lnTo>
                  <a:lnTo>
                    <a:pt x="1240777" y="673100"/>
                  </a:lnTo>
                  <a:lnTo>
                    <a:pt x="1210797" y="711200"/>
                  </a:lnTo>
                  <a:lnTo>
                    <a:pt x="1174190" y="749300"/>
                  </a:lnTo>
                  <a:lnTo>
                    <a:pt x="1132611" y="787400"/>
                  </a:lnTo>
                  <a:lnTo>
                    <a:pt x="1094363" y="825500"/>
                  </a:lnTo>
                  <a:lnTo>
                    <a:pt x="1065441" y="876300"/>
                  </a:lnTo>
                  <a:close/>
                </a:path>
                <a:path w="1343025" h="1828800">
                  <a:moveTo>
                    <a:pt x="562844" y="977900"/>
                  </a:moveTo>
                  <a:lnTo>
                    <a:pt x="550373" y="977900"/>
                  </a:lnTo>
                  <a:lnTo>
                    <a:pt x="537873" y="927100"/>
                  </a:lnTo>
                  <a:lnTo>
                    <a:pt x="527231" y="876300"/>
                  </a:lnTo>
                  <a:lnTo>
                    <a:pt x="518032" y="825500"/>
                  </a:lnTo>
                  <a:lnTo>
                    <a:pt x="509857" y="774700"/>
                  </a:lnTo>
                  <a:lnTo>
                    <a:pt x="502291" y="723900"/>
                  </a:lnTo>
                  <a:lnTo>
                    <a:pt x="493629" y="647700"/>
                  </a:lnTo>
                  <a:lnTo>
                    <a:pt x="494924" y="609600"/>
                  </a:lnTo>
                  <a:lnTo>
                    <a:pt x="506499" y="609600"/>
                  </a:lnTo>
                  <a:lnTo>
                    <a:pt x="528673" y="635000"/>
                  </a:lnTo>
                  <a:lnTo>
                    <a:pt x="554691" y="711200"/>
                  </a:lnTo>
                  <a:lnTo>
                    <a:pt x="557051" y="749300"/>
                  </a:lnTo>
                  <a:lnTo>
                    <a:pt x="554921" y="800100"/>
                  </a:lnTo>
                  <a:lnTo>
                    <a:pt x="550259" y="863600"/>
                  </a:lnTo>
                  <a:lnTo>
                    <a:pt x="550835" y="914400"/>
                  </a:lnTo>
                  <a:lnTo>
                    <a:pt x="559752" y="965200"/>
                  </a:lnTo>
                  <a:lnTo>
                    <a:pt x="562844" y="977900"/>
                  </a:lnTo>
                  <a:close/>
                </a:path>
                <a:path w="1343025" h="1828800">
                  <a:moveTo>
                    <a:pt x="569026" y="1003300"/>
                  </a:moveTo>
                  <a:lnTo>
                    <a:pt x="554713" y="1003300"/>
                  </a:lnTo>
                  <a:lnTo>
                    <a:pt x="543765" y="977900"/>
                  </a:lnTo>
                  <a:lnTo>
                    <a:pt x="532656" y="965200"/>
                  </a:lnTo>
                  <a:lnTo>
                    <a:pt x="521355" y="939800"/>
                  </a:lnTo>
                  <a:lnTo>
                    <a:pt x="509828" y="914400"/>
                  </a:lnTo>
                  <a:lnTo>
                    <a:pt x="499450" y="889000"/>
                  </a:lnTo>
                  <a:lnTo>
                    <a:pt x="494041" y="876300"/>
                  </a:lnTo>
                  <a:lnTo>
                    <a:pt x="488471" y="863600"/>
                  </a:lnTo>
                  <a:lnTo>
                    <a:pt x="483789" y="863600"/>
                  </a:lnTo>
                  <a:lnTo>
                    <a:pt x="472988" y="850900"/>
                  </a:lnTo>
                  <a:lnTo>
                    <a:pt x="434771" y="812800"/>
                  </a:lnTo>
                  <a:lnTo>
                    <a:pt x="405108" y="787400"/>
                  </a:lnTo>
                  <a:lnTo>
                    <a:pt x="389319" y="787400"/>
                  </a:lnTo>
                  <a:lnTo>
                    <a:pt x="372892" y="774700"/>
                  </a:lnTo>
                  <a:lnTo>
                    <a:pt x="321998" y="762000"/>
                  </a:lnTo>
                  <a:lnTo>
                    <a:pt x="273397" y="762000"/>
                  </a:lnTo>
                  <a:lnTo>
                    <a:pt x="233955" y="749300"/>
                  </a:lnTo>
                  <a:lnTo>
                    <a:pt x="210543" y="736600"/>
                  </a:lnTo>
                  <a:lnTo>
                    <a:pt x="210030" y="711200"/>
                  </a:lnTo>
                  <a:lnTo>
                    <a:pt x="235282" y="698500"/>
                  </a:lnTo>
                  <a:lnTo>
                    <a:pt x="278038" y="698500"/>
                  </a:lnTo>
                  <a:lnTo>
                    <a:pt x="328475" y="711200"/>
                  </a:lnTo>
                  <a:lnTo>
                    <a:pt x="376768" y="723900"/>
                  </a:lnTo>
                  <a:lnTo>
                    <a:pt x="413093" y="749300"/>
                  </a:lnTo>
                  <a:lnTo>
                    <a:pt x="447135" y="800100"/>
                  </a:lnTo>
                  <a:lnTo>
                    <a:pt x="456835" y="812800"/>
                  </a:lnTo>
                  <a:lnTo>
                    <a:pt x="478128" y="812800"/>
                  </a:lnTo>
                  <a:lnTo>
                    <a:pt x="480952" y="825500"/>
                  </a:lnTo>
                  <a:lnTo>
                    <a:pt x="490642" y="863600"/>
                  </a:lnTo>
                  <a:lnTo>
                    <a:pt x="504568" y="889000"/>
                  </a:lnTo>
                  <a:lnTo>
                    <a:pt x="519223" y="914400"/>
                  </a:lnTo>
                  <a:lnTo>
                    <a:pt x="534519" y="952500"/>
                  </a:lnTo>
                  <a:lnTo>
                    <a:pt x="550373" y="977900"/>
                  </a:lnTo>
                  <a:lnTo>
                    <a:pt x="562844" y="977900"/>
                  </a:lnTo>
                  <a:lnTo>
                    <a:pt x="569026" y="1003300"/>
                  </a:lnTo>
                  <a:close/>
                </a:path>
                <a:path w="1343025" h="1828800">
                  <a:moveTo>
                    <a:pt x="964319" y="1257300"/>
                  </a:moveTo>
                  <a:lnTo>
                    <a:pt x="943823" y="1257300"/>
                  </a:lnTo>
                  <a:lnTo>
                    <a:pt x="947349" y="1244600"/>
                  </a:lnTo>
                  <a:lnTo>
                    <a:pt x="951133" y="1219200"/>
                  </a:lnTo>
                  <a:lnTo>
                    <a:pt x="955258" y="1206500"/>
                  </a:lnTo>
                  <a:lnTo>
                    <a:pt x="959812" y="1181100"/>
                  </a:lnTo>
                  <a:lnTo>
                    <a:pt x="963747" y="1168400"/>
                  </a:lnTo>
                  <a:lnTo>
                    <a:pt x="967907" y="1155700"/>
                  </a:lnTo>
                  <a:lnTo>
                    <a:pt x="972131" y="1130300"/>
                  </a:lnTo>
                  <a:lnTo>
                    <a:pt x="976259" y="1117600"/>
                  </a:lnTo>
                  <a:lnTo>
                    <a:pt x="977201" y="1092200"/>
                  </a:lnTo>
                  <a:lnTo>
                    <a:pt x="976396" y="1066800"/>
                  </a:lnTo>
                  <a:lnTo>
                    <a:pt x="973846" y="1041400"/>
                  </a:lnTo>
                  <a:lnTo>
                    <a:pt x="963550" y="990600"/>
                  </a:lnTo>
                  <a:lnTo>
                    <a:pt x="946575" y="939800"/>
                  </a:lnTo>
                  <a:lnTo>
                    <a:pt x="902348" y="850900"/>
                  </a:lnTo>
                  <a:lnTo>
                    <a:pt x="876310" y="800100"/>
                  </a:lnTo>
                  <a:lnTo>
                    <a:pt x="860804" y="762121"/>
                  </a:lnTo>
                  <a:lnTo>
                    <a:pt x="860747" y="761906"/>
                  </a:lnTo>
                  <a:lnTo>
                    <a:pt x="858947" y="736600"/>
                  </a:lnTo>
                  <a:lnTo>
                    <a:pt x="900636" y="736600"/>
                  </a:lnTo>
                  <a:lnTo>
                    <a:pt x="953557" y="787400"/>
                  </a:lnTo>
                  <a:lnTo>
                    <a:pt x="973278" y="838200"/>
                  </a:lnTo>
                  <a:lnTo>
                    <a:pt x="984025" y="889000"/>
                  </a:lnTo>
                  <a:lnTo>
                    <a:pt x="987840" y="939800"/>
                  </a:lnTo>
                  <a:lnTo>
                    <a:pt x="989779" y="990600"/>
                  </a:lnTo>
                  <a:lnTo>
                    <a:pt x="989839" y="1028700"/>
                  </a:lnTo>
                  <a:lnTo>
                    <a:pt x="988022" y="1079500"/>
                  </a:lnTo>
                  <a:lnTo>
                    <a:pt x="996195" y="1079500"/>
                  </a:lnTo>
                  <a:lnTo>
                    <a:pt x="987794" y="1117600"/>
                  </a:lnTo>
                  <a:lnTo>
                    <a:pt x="1010106" y="1117600"/>
                  </a:lnTo>
                  <a:lnTo>
                    <a:pt x="1002807" y="1130300"/>
                  </a:lnTo>
                  <a:lnTo>
                    <a:pt x="975231" y="1168400"/>
                  </a:lnTo>
                  <a:lnTo>
                    <a:pt x="973860" y="1168400"/>
                  </a:lnTo>
                  <a:lnTo>
                    <a:pt x="972634" y="1178888"/>
                  </a:lnTo>
                  <a:lnTo>
                    <a:pt x="971005" y="1181100"/>
                  </a:lnTo>
                  <a:lnTo>
                    <a:pt x="1026299" y="1181100"/>
                  </a:lnTo>
                  <a:lnTo>
                    <a:pt x="1004011" y="1206500"/>
                  </a:lnTo>
                  <a:lnTo>
                    <a:pt x="990016" y="1219200"/>
                  </a:lnTo>
                  <a:lnTo>
                    <a:pt x="976785" y="1244600"/>
                  </a:lnTo>
                  <a:lnTo>
                    <a:pt x="964319" y="1257300"/>
                  </a:lnTo>
                  <a:close/>
                </a:path>
                <a:path w="1343025" h="1828800">
                  <a:moveTo>
                    <a:pt x="1052028" y="901700"/>
                  </a:moveTo>
                  <a:lnTo>
                    <a:pt x="1039302" y="901700"/>
                  </a:lnTo>
                  <a:lnTo>
                    <a:pt x="1054078" y="850900"/>
                  </a:lnTo>
                  <a:lnTo>
                    <a:pt x="1061867" y="825500"/>
                  </a:lnTo>
                  <a:lnTo>
                    <a:pt x="1070138" y="800100"/>
                  </a:lnTo>
                  <a:lnTo>
                    <a:pt x="1077148" y="774700"/>
                  </a:lnTo>
                  <a:lnTo>
                    <a:pt x="1084345" y="762121"/>
                  </a:lnTo>
                  <a:lnTo>
                    <a:pt x="1080131" y="774700"/>
                  </a:lnTo>
                  <a:lnTo>
                    <a:pt x="1071280" y="812800"/>
                  </a:lnTo>
                  <a:lnTo>
                    <a:pt x="1062172" y="838200"/>
                  </a:lnTo>
                  <a:lnTo>
                    <a:pt x="1052892" y="876300"/>
                  </a:lnTo>
                  <a:lnTo>
                    <a:pt x="1065441" y="876300"/>
                  </a:lnTo>
                  <a:lnTo>
                    <a:pt x="1052028" y="901700"/>
                  </a:lnTo>
                  <a:close/>
                </a:path>
                <a:path w="1343025" h="1828800">
                  <a:moveTo>
                    <a:pt x="686853" y="1193800"/>
                  </a:moveTo>
                  <a:lnTo>
                    <a:pt x="669836" y="1193800"/>
                  </a:lnTo>
                  <a:lnTo>
                    <a:pt x="652593" y="1155700"/>
                  </a:lnTo>
                  <a:lnTo>
                    <a:pt x="638965" y="1117600"/>
                  </a:lnTo>
                  <a:lnTo>
                    <a:pt x="628952" y="1066800"/>
                  </a:lnTo>
                  <a:lnTo>
                    <a:pt x="622553" y="1028700"/>
                  </a:lnTo>
                  <a:lnTo>
                    <a:pt x="618508" y="965200"/>
                  </a:lnTo>
                  <a:lnTo>
                    <a:pt x="618975" y="901700"/>
                  </a:lnTo>
                  <a:lnTo>
                    <a:pt x="623495" y="850900"/>
                  </a:lnTo>
                  <a:lnTo>
                    <a:pt x="631614" y="825500"/>
                  </a:lnTo>
                  <a:lnTo>
                    <a:pt x="642873" y="800100"/>
                  </a:lnTo>
                  <a:lnTo>
                    <a:pt x="656816" y="812800"/>
                  </a:lnTo>
                  <a:lnTo>
                    <a:pt x="669771" y="838200"/>
                  </a:lnTo>
                  <a:lnTo>
                    <a:pt x="674525" y="876300"/>
                  </a:lnTo>
                  <a:lnTo>
                    <a:pt x="674388" y="927100"/>
                  </a:lnTo>
                  <a:lnTo>
                    <a:pt x="672673" y="977900"/>
                  </a:lnTo>
                  <a:lnTo>
                    <a:pt x="672691" y="1041400"/>
                  </a:lnTo>
                  <a:lnTo>
                    <a:pt x="675432" y="1092200"/>
                  </a:lnTo>
                  <a:lnTo>
                    <a:pt x="680153" y="1143000"/>
                  </a:lnTo>
                  <a:lnTo>
                    <a:pt x="686853" y="1193800"/>
                  </a:lnTo>
                  <a:close/>
                </a:path>
                <a:path w="1343025" h="1828800">
                  <a:moveTo>
                    <a:pt x="655044" y="1168400"/>
                  </a:moveTo>
                  <a:lnTo>
                    <a:pt x="637514" y="1168400"/>
                  </a:lnTo>
                  <a:lnTo>
                    <a:pt x="620916" y="1143000"/>
                  </a:lnTo>
                  <a:lnTo>
                    <a:pt x="604779" y="1104900"/>
                  </a:lnTo>
                  <a:lnTo>
                    <a:pt x="588963" y="1079500"/>
                  </a:lnTo>
                  <a:lnTo>
                    <a:pt x="573328" y="1041400"/>
                  </a:lnTo>
                  <a:lnTo>
                    <a:pt x="551455" y="1016000"/>
                  </a:lnTo>
                  <a:lnTo>
                    <a:pt x="526176" y="977900"/>
                  </a:lnTo>
                  <a:lnTo>
                    <a:pt x="497491" y="965200"/>
                  </a:lnTo>
                  <a:lnTo>
                    <a:pt x="465401" y="939800"/>
                  </a:lnTo>
                  <a:lnTo>
                    <a:pt x="420983" y="914400"/>
                  </a:lnTo>
                  <a:lnTo>
                    <a:pt x="370379" y="889000"/>
                  </a:lnTo>
                  <a:lnTo>
                    <a:pt x="321583" y="876300"/>
                  </a:lnTo>
                  <a:lnTo>
                    <a:pt x="282591" y="850900"/>
                  </a:lnTo>
                  <a:lnTo>
                    <a:pt x="261395" y="838200"/>
                  </a:lnTo>
                  <a:lnTo>
                    <a:pt x="265992" y="825500"/>
                  </a:lnTo>
                  <a:lnTo>
                    <a:pt x="296316" y="812800"/>
                  </a:lnTo>
                  <a:lnTo>
                    <a:pt x="336091" y="825500"/>
                  </a:lnTo>
                  <a:lnTo>
                    <a:pt x="381090" y="838200"/>
                  </a:lnTo>
                  <a:lnTo>
                    <a:pt x="427087" y="863600"/>
                  </a:lnTo>
                  <a:lnTo>
                    <a:pt x="469855" y="889000"/>
                  </a:lnTo>
                  <a:lnTo>
                    <a:pt x="516430" y="939800"/>
                  </a:lnTo>
                  <a:lnTo>
                    <a:pt x="536608" y="977900"/>
                  </a:lnTo>
                  <a:lnTo>
                    <a:pt x="554713" y="1003300"/>
                  </a:lnTo>
                  <a:lnTo>
                    <a:pt x="569026" y="1003300"/>
                  </a:lnTo>
                  <a:lnTo>
                    <a:pt x="572117" y="1016000"/>
                  </a:lnTo>
                  <a:lnTo>
                    <a:pt x="583037" y="1041400"/>
                  </a:lnTo>
                  <a:lnTo>
                    <a:pt x="604131" y="1079500"/>
                  </a:lnTo>
                  <a:lnTo>
                    <a:pt x="625708" y="1117600"/>
                  </a:lnTo>
                  <a:lnTo>
                    <a:pt x="647649" y="1155700"/>
                  </a:lnTo>
                  <a:lnTo>
                    <a:pt x="655044" y="1168400"/>
                  </a:lnTo>
                  <a:close/>
                </a:path>
                <a:path w="1343025" h="1828800">
                  <a:moveTo>
                    <a:pt x="1010106" y="1117600"/>
                  </a:moveTo>
                  <a:lnTo>
                    <a:pt x="987794" y="1117600"/>
                  </a:lnTo>
                  <a:lnTo>
                    <a:pt x="1003742" y="1079500"/>
                  </a:lnTo>
                  <a:lnTo>
                    <a:pt x="1022991" y="1028700"/>
                  </a:lnTo>
                  <a:lnTo>
                    <a:pt x="1045542" y="990600"/>
                  </a:lnTo>
                  <a:lnTo>
                    <a:pt x="1071395" y="952500"/>
                  </a:lnTo>
                  <a:lnTo>
                    <a:pt x="1112219" y="914400"/>
                  </a:lnTo>
                  <a:lnTo>
                    <a:pt x="1152365" y="863600"/>
                  </a:lnTo>
                  <a:lnTo>
                    <a:pt x="1188773" y="838200"/>
                  </a:lnTo>
                  <a:lnTo>
                    <a:pt x="1218386" y="812800"/>
                  </a:lnTo>
                  <a:lnTo>
                    <a:pt x="1238145" y="812800"/>
                  </a:lnTo>
                  <a:lnTo>
                    <a:pt x="1244992" y="825500"/>
                  </a:lnTo>
                  <a:lnTo>
                    <a:pt x="1235977" y="850900"/>
                  </a:lnTo>
                  <a:lnTo>
                    <a:pt x="1212862" y="889000"/>
                  </a:lnTo>
                  <a:lnTo>
                    <a:pt x="1179282" y="914400"/>
                  </a:lnTo>
                  <a:lnTo>
                    <a:pt x="1138871" y="965200"/>
                  </a:lnTo>
                  <a:lnTo>
                    <a:pt x="1095264" y="1003300"/>
                  </a:lnTo>
                  <a:lnTo>
                    <a:pt x="1062824" y="1041400"/>
                  </a:lnTo>
                  <a:lnTo>
                    <a:pt x="1032005" y="1079500"/>
                  </a:lnTo>
                  <a:lnTo>
                    <a:pt x="1010106" y="1117600"/>
                  </a:lnTo>
                  <a:close/>
                </a:path>
                <a:path w="1343025" h="1828800">
                  <a:moveTo>
                    <a:pt x="907724" y="1117600"/>
                  </a:moveTo>
                  <a:lnTo>
                    <a:pt x="799234" y="1117600"/>
                  </a:lnTo>
                  <a:lnTo>
                    <a:pt x="798549" y="1104900"/>
                  </a:lnTo>
                  <a:lnTo>
                    <a:pt x="798559" y="1079500"/>
                  </a:lnTo>
                  <a:lnTo>
                    <a:pt x="800733" y="1066800"/>
                  </a:lnTo>
                  <a:lnTo>
                    <a:pt x="805069" y="1054100"/>
                  </a:lnTo>
                  <a:lnTo>
                    <a:pt x="811569" y="1041400"/>
                  </a:lnTo>
                  <a:lnTo>
                    <a:pt x="800367" y="1016000"/>
                  </a:lnTo>
                  <a:lnTo>
                    <a:pt x="790923" y="990600"/>
                  </a:lnTo>
                  <a:lnTo>
                    <a:pt x="783236" y="965200"/>
                  </a:lnTo>
                  <a:lnTo>
                    <a:pt x="777306" y="939800"/>
                  </a:lnTo>
                  <a:lnTo>
                    <a:pt x="775934" y="927100"/>
                  </a:lnTo>
                  <a:lnTo>
                    <a:pt x="775972" y="914400"/>
                  </a:lnTo>
                  <a:lnTo>
                    <a:pt x="777419" y="914400"/>
                  </a:lnTo>
                  <a:lnTo>
                    <a:pt x="780276" y="901700"/>
                  </a:lnTo>
                  <a:lnTo>
                    <a:pt x="782062" y="901700"/>
                  </a:lnTo>
                  <a:lnTo>
                    <a:pt x="784575" y="889000"/>
                  </a:lnTo>
                  <a:lnTo>
                    <a:pt x="822647" y="889000"/>
                  </a:lnTo>
                  <a:lnTo>
                    <a:pt x="854042" y="914400"/>
                  </a:lnTo>
                  <a:lnTo>
                    <a:pt x="874313" y="952500"/>
                  </a:lnTo>
                  <a:lnTo>
                    <a:pt x="886167" y="990600"/>
                  </a:lnTo>
                  <a:lnTo>
                    <a:pt x="892315" y="1028700"/>
                  </a:lnTo>
                  <a:lnTo>
                    <a:pt x="896989" y="1066800"/>
                  </a:lnTo>
                  <a:lnTo>
                    <a:pt x="902925" y="1092200"/>
                  </a:lnTo>
                  <a:lnTo>
                    <a:pt x="907724" y="1117600"/>
                  </a:lnTo>
                  <a:close/>
                </a:path>
                <a:path w="1343025" h="1828800">
                  <a:moveTo>
                    <a:pt x="738107" y="1257300"/>
                  </a:moveTo>
                  <a:lnTo>
                    <a:pt x="704669" y="1257300"/>
                  </a:lnTo>
                  <a:lnTo>
                    <a:pt x="696869" y="1219200"/>
                  </a:lnTo>
                  <a:lnTo>
                    <a:pt x="693491" y="1181100"/>
                  </a:lnTo>
                  <a:lnTo>
                    <a:pt x="693475" y="1130300"/>
                  </a:lnTo>
                  <a:lnTo>
                    <a:pt x="695761" y="1092200"/>
                  </a:lnTo>
                  <a:lnTo>
                    <a:pt x="692713" y="1079500"/>
                  </a:lnTo>
                  <a:lnTo>
                    <a:pt x="692449" y="1066800"/>
                  </a:lnTo>
                  <a:lnTo>
                    <a:pt x="694669" y="1054100"/>
                  </a:lnTo>
                  <a:lnTo>
                    <a:pt x="699073" y="1054100"/>
                  </a:lnTo>
                  <a:lnTo>
                    <a:pt x="699512" y="1028700"/>
                  </a:lnTo>
                  <a:lnTo>
                    <a:pt x="700272" y="1003300"/>
                  </a:lnTo>
                  <a:lnTo>
                    <a:pt x="702831" y="977900"/>
                  </a:lnTo>
                  <a:lnTo>
                    <a:pt x="708667" y="965200"/>
                  </a:lnTo>
                  <a:lnTo>
                    <a:pt x="728571" y="952500"/>
                  </a:lnTo>
                  <a:lnTo>
                    <a:pt x="746527" y="965200"/>
                  </a:lnTo>
                  <a:lnTo>
                    <a:pt x="759515" y="990600"/>
                  </a:lnTo>
                  <a:lnTo>
                    <a:pt x="764515" y="1003300"/>
                  </a:lnTo>
                  <a:lnTo>
                    <a:pt x="764273" y="1028700"/>
                  </a:lnTo>
                  <a:lnTo>
                    <a:pt x="763545" y="1041400"/>
                  </a:lnTo>
                  <a:lnTo>
                    <a:pt x="762331" y="1054100"/>
                  </a:lnTo>
                  <a:lnTo>
                    <a:pt x="760632" y="1066800"/>
                  </a:lnTo>
                  <a:lnTo>
                    <a:pt x="768121" y="1079500"/>
                  </a:lnTo>
                  <a:lnTo>
                    <a:pt x="775034" y="1079500"/>
                  </a:lnTo>
                  <a:lnTo>
                    <a:pt x="781370" y="1092200"/>
                  </a:lnTo>
                  <a:lnTo>
                    <a:pt x="787128" y="1104900"/>
                  </a:lnTo>
                  <a:lnTo>
                    <a:pt x="793296" y="1104900"/>
                  </a:lnTo>
                  <a:lnTo>
                    <a:pt x="796508" y="1117600"/>
                  </a:lnTo>
                  <a:lnTo>
                    <a:pt x="907724" y="1117600"/>
                  </a:lnTo>
                  <a:lnTo>
                    <a:pt x="910123" y="1130300"/>
                  </a:lnTo>
                  <a:lnTo>
                    <a:pt x="918583" y="1155700"/>
                  </a:lnTo>
                  <a:lnTo>
                    <a:pt x="921081" y="1168400"/>
                  </a:lnTo>
                  <a:lnTo>
                    <a:pt x="740645" y="1168400"/>
                  </a:lnTo>
                  <a:lnTo>
                    <a:pt x="738221" y="1193800"/>
                  </a:lnTo>
                  <a:lnTo>
                    <a:pt x="736804" y="1206500"/>
                  </a:lnTo>
                  <a:lnTo>
                    <a:pt x="736394" y="1231900"/>
                  </a:lnTo>
                  <a:lnTo>
                    <a:pt x="736990" y="1244600"/>
                  </a:lnTo>
                  <a:lnTo>
                    <a:pt x="738107" y="1257300"/>
                  </a:lnTo>
                  <a:close/>
                </a:path>
                <a:path w="1343025" h="1828800">
                  <a:moveTo>
                    <a:pt x="748900" y="1333500"/>
                  </a:moveTo>
                  <a:lnTo>
                    <a:pt x="729224" y="1333500"/>
                  </a:lnTo>
                  <a:lnTo>
                    <a:pt x="717931" y="1320800"/>
                  </a:lnTo>
                  <a:lnTo>
                    <a:pt x="707153" y="1295400"/>
                  </a:lnTo>
                  <a:lnTo>
                    <a:pt x="697102" y="1282700"/>
                  </a:lnTo>
                  <a:lnTo>
                    <a:pt x="687994" y="1270000"/>
                  </a:lnTo>
                  <a:lnTo>
                    <a:pt x="680235" y="1244600"/>
                  </a:lnTo>
                  <a:lnTo>
                    <a:pt x="672690" y="1231900"/>
                  </a:lnTo>
                  <a:lnTo>
                    <a:pt x="658071" y="1206500"/>
                  </a:lnTo>
                  <a:lnTo>
                    <a:pt x="640487" y="1193800"/>
                  </a:lnTo>
                  <a:lnTo>
                    <a:pt x="621703" y="1168400"/>
                  </a:lnTo>
                  <a:lnTo>
                    <a:pt x="601720" y="1155700"/>
                  </a:lnTo>
                  <a:lnTo>
                    <a:pt x="580537" y="1130300"/>
                  </a:lnTo>
                  <a:lnTo>
                    <a:pt x="558339" y="1117600"/>
                  </a:lnTo>
                  <a:lnTo>
                    <a:pt x="511450" y="1092200"/>
                  </a:lnTo>
                  <a:lnTo>
                    <a:pt x="417545" y="1054100"/>
                  </a:lnTo>
                  <a:lnTo>
                    <a:pt x="363946" y="1041400"/>
                  </a:lnTo>
                  <a:lnTo>
                    <a:pt x="328004" y="1028700"/>
                  </a:lnTo>
                  <a:lnTo>
                    <a:pt x="311764" y="1016000"/>
                  </a:lnTo>
                  <a:lnTo>
                    <a:pt x="317272" y="990600"/>
                  </a:lnTo>
                  <a:lnTo>
                    <a:pt x="340886" y="977900"/>
                  </a:lnTo>
                  <a:lnTo>
                    <a:pt x="417058" y="977900"/>
                  </a:lnTo>
                  <a:lnTo>
                    <a:pt x="462710" y="1003300"/>
                  </a:lnTo>
                  <a:lnTo>
                    <a:pt x="508800" y="1041400"/>
                  </a:lnTo>
                  <a:lnTo>
                    <a:pt x="542979" y="1066800"/>
                  </a:lnTo>
                  <a:lnTo>
                    <a:pt x="575825" y="1104900"/>
                  </a:lnTo>
                  <a:lnTo>
                    <a:pt x="607336" y="1130300"/>
                  </a:lnTo>
                  <a:lnTo>
                    <a:pt x="637514" y="1168400"/>
                  </a:lnTo>
                  <a:lnTo>
                    <a:pt x="655044" y="1168400"/>
                  </a:lnTo>
                  <a:lnTo>
                    <a:pt x="669836" y="1193800"/>
                  </a:lnTo>
                  <a:lnTo>
                    <a:pt x="686853" y="1193800"/>
                  </a:lnTo>
                  <a:lnTo>
                    <a:pt x="695533" y="1244600"/>
                  </a:lnTo>
                  <a:lnTo>
                    <a:pt x="704669" y="1257300"/>
                  </a:lnTo>
                  <a:lnTo>
                    <a:pt x="738107" y="1257300"/>
                  </a:lnTo>
                  <a:lnTo>
                    <a:pt x="739223" y="1270000"/>
                  </a:lnTo>
                  <a:lnTo>
                    <a:pt x="742366" y="1295400"/>
                  </a:lnTo>
                  <a:lnTo>
                    <a:pt x="746419" y="1320800"/>
                  </a:lnTo>
                  <a:lnTo>
                    <a:pt x="748900" y="1333500"/>
                  </a:lnTo>
                  <a:close/>
                </a:path>
                <a:path w="1343025" h="1828800">
                  <a:moveTo>
                    <a:pt x="1026299" y="1181100"/>
                  </a:moveTo>
                  <a:lnTo>
                    <a:pt x="972375" y="1181100"/>
                  </a:lnTo>
                  <a:lnTo>
                    <a:pt x="972634" y="1178888"/>
                  </a:lnTo>
                  <a:lnTo>
                    <a:pt x="999067" y="1143000"/>
                  </a:lnTo>
                  <a:lnTo>
                    <a:pt x="1032321" y="1104900"/>
                  </a:lnTo>
                  <a:lnTo>
                    <a:pt x="1068895" y="1066800"/>
                  </a:lnTo>
                  <a:lnTo>
                    <a:pt x="1106914" y="1028700"/>
                  </a:lnTo>
                  <a:lnTo>
                    <a:pt x="1139549" y="1003300"/>
                  </a:lnTo>
                  <a:lnTo>
                    <a:pt x="1157697" y="977900"/>
                  </a:lnTo>
                  <a:lnTo>
                    <a:pt x="1201539" y="977900"/>
                  </a:lnTo>
                  <a:lnTo>
                    <a:pt x="1207360" y="990600"/>
                  </a:lnTo>
                  <a:lnTo>
                    <a:pt x="1187888" y="1041400"/>
                  </a:lnTo>
                  <a:lnTo>
                    <a:pt x="1152483" y="1079500"/>
                  </a:lnTo>
                  <a:lnTo>
                    <a:pt x="1114036" y="1104900"/>
                  </a:lnTo>
                  <a:lnTo>
                    <a:pt x="1074903" y="1130300"/>
                  </a:lnTo>
                  <a:lnTo>
                    <a:pt x="1037443" y="1168400"/>
                  </a:lnTo>
                  <a:lnTo>
                    <a:pt x="1026299" y="1181100"/>
                  </a:lnTo>
                  <a:close/>
                </a:path>
                <a:path w="1343025" h="1828800">
                  <a:moveTo>
                    <a:pt x="972658" y="1333500"/>
                  </a:moveTo>
                  <a:lnTo>
                    <a:pt x="944166" y="1333500"/>
                  </a:lnTo>
                  <a:lnTo>
                    <a:pt x="959089" y="1320800"/>
                  </a:lnTo>
                  <a:lnTo>
                    <a:pt x="974342" y="1308100"/>
                  </a:lnTo>
                  <a:lnTo>
                    <a:pt x="989926" y="1295400"/>
                  </a:lnTo>
                  <a:lnTo>
                    <a:pt x="1005838" y="1282700"/>
                  </a:lnTo>
                  <a:lnTo>
                    <a:pt x="1048278" y="1257300"/>
                  </a:lnTo>
                  <a:lnTo>
                    <a:pt x="1084443" y="1206500"/>
                  </a:lnTo>
                  <a:lnTo>
                    <a:pt x="1117910" y="1168400"/>
                  </a:lnTo>
                  <a:lnTo>
                    <a:pt x="1152255" y="1130300"/>
                  </a:lnTo>
                  <a:lnTo>
                    <a:pt x="1196967" y="1092200"/>
                  </a:lnTo>
                  <a:lnTo>
                    <a:pt x="1234305" y="1092200"/>
                  </a:lnTo>
                  <a:lnTo>
                    <a:pt x="1246405" y="1117600"/>
                  </a:lnTo>
                  <a:lnTo>
                    <a:pt x="1250776" y="1130300"/>
                  </a:lnTo>
                  <a:lnTo>
                    <a:pt x="1247619" y="1155700"/>
                  </a:lnTo>
                  <a:lnTo>
                    <a:pt x="1225507" y="1193800"/>
                  </a:lnTo>
                  <a:lnTo>
                    <a:pt x="1193471" y="1219200"/>
                  </a:lnTo>
                  <a:lnTo>
                    <a:pt x="1154351" y="1244600"/>
                  </a:lnTo>
                  <a:lnTo>
                    <a:pt x="1110993" y="1270000"/>
                  </a:lnTo>
                  <a:lnTo>
                    <a:pt x="1066238" y="1282700"/>
                  </a:lnTo>
                  <a:lnTo>
                    <a:pt x="1022930" y="1308100"/>
                  </a:lnTo>
                  <a:lnTo>
                    <a:pt x="983910" y="1320800"/>
                  </a:lnTo>
                  <a:lnTo>
                    <a:pt x="972658" y="1333500"/>
                  </a:lnTo>
                  <a:close/>
                </a:path>
                <a:path w="1343025" h="1828800">
                  <a:moveTo>
                    <a:pt x="847773" y="1460500"/>
                  </a:moveTo>
                  <a:lnTo>
                    <a:pt x="828928" y="1460500"/>
                  </a:lnTo>
                  <a:lnTo>
                    <a:pt x="818869" y="1447800"/>
                  </a:lnTo>
                  <a:lnTo>
                    <a:pt x="808585" y="1435100"/>
                  </a:lnTo>
                  <a:lnTo>
                    <a:pt x="798108" y="1422400"/>
                  </a:lnTo>
                  <a:lnTo>
                    <a:pt x="787470" y="1409700"/>
                  </a:lnTo>
                  <a:lnTo>
                    <a:pt x="783130" y="1409700"/>
                  </a:lnTo>
                  <a:lnTo>
                    <a:pt x="771852" y="1397000"/>
                  </a:lnTo>
                  <a:lnTo>
                    <a:pt x="760660" y="1371600"/>
                  </a:lnTo>
                  <a:lnTo>
                    <a:pt x="749596" y="1358900"/>
                  </a:lnTo>
                  <a:lnTo>
                    <a:pt x="738703" y="1346200"/>
                  </a:lnTo>
                  <a:lnTo>
                    <a:pt x="568189" y="1295400"/>
                  </a:lnTo>
                  <a:lnTo>
                    <a:pt x="521376" y="1270000"/>
                  </a:lnTo>
                  <a:lnTo>
                    <a:pt x="473610" y="1257300"/>
                  </a:lnTo>
                  <a:lnTo>
                    <a:pt x="427450" y="1231900"/>
                  </a:lnTo>
                  <a:lnTo>
                    <a:pt x="385455" y="1206500"/>
                  </a:lnTo>
                  <a:lnTo>
                    <a:pt x="378340" y="1206500"/>
                  </a:lnTo>
                  <a:lnTo>
                    <a:pt x="372372" y="1193800"/>
                  </a:lnTo>
                  <a:lnTo>
                    <a:pt x="367548" y="1193800"/>
                  </a:lnTo>
                  <a:lnTo>
                    <a:pt x="363869" y="1181100"/>
                  </a:lnTo>
                  <a:lnTo>
                    <a:pt x="362520" y="1181100"/>
                  </a:lnTo>
                  <a:lnTo>
                    <a:pt x="362083" y="1168400"/>
                  </a:lnTo>
                  <a:lnTo>
                    <a:pt x="363029" y="1168400"/>
                  </a:lnTo>
                  <a:lnTo>
                    <a:pt x="364369" y="1155700"/>
                  </a:lnTo>
                  <a:lnTo>
                    <a:pt x="371644" y="1155700"/>
                  </a:lnTo>
                  <a:lnTo>
                    <a:pt x="378689" y="1143000"/>
                  </a:lnTo>
                  <a:lnTo>
                    <a:pt x="427753" y="1143000"/>
                  </a:lnTo>
                  <a:lnTo>
                    <a:pt x="466985" y="1155700"/>
                  </a:lnTo>
                  <a:lnTo>
                    <a:pt x="503199" y="1181100"/>
                  </a:lnTo>
                  <a:lnTo>
                    <a:pt x="535183" y="1206500"/>
                  </a:lnTo>
                  <a:lnTo>
                    <a:pt x="561184" y="1219200"/>
                  </a:lnTo>
                  <a:lnTo>
                    <a:pt x="587953" y="1244600"/>
                  </a:lnTo>
                  <a:lnTo>
                    <a:pt x="615490" y="1257300"/>
                  </a:lnTo>
                  <a:lnTo>
                    <a:pt x="643795" y="1282700"/>
                  </a:lnTo>
                  <a:lnTo>
                    <a:pt x="668579" y="1295400"/>
                  </a:lnTo>
                  <a:lnTo>
                    <a:pt x="691477" y="1308100"/>
                  </a:lnTo>
                  <a:lnTo>
                    <a:pt x="711892" y="1320800"/>
                  </a:lnTo>
                  <a:lnTo>
                    <a:pt x="729224" y="1333500"/>
                  </a:lnTo>
                  <a:lnTo>
                    <a:pt x="748900" y="1333500"/>
                  </a:lnTo>
                  <a:lnTo>
                    <a:pt x="751381" y="1346200"/>
                  </a:lnTo>
                  <a:lnTo>
                    <a:pt x="760316" y="1358900"/>
                  </a:lnTo>
                  <a:lnTo>
                    <a:pt x="768983" y="1371600"/>
                  </a:lnTo>
                  <a:lnTo>
                    <a:pt x="777415" y="1384300"/>
                  </a:lnTo>
                  <a:lnTo>
                    <a:pt x="801649" y="1384300"/>
                  </a:lnTo>
                  <a:lnTo>
                    <a:pt x="800174" y="1397000"/>
                  </a:lnTo>
                  <a:lnTo>
                    <a:pt x="799463" y="1409700"/>
                  </a:lnTo>
                  <a:lnTo>
                    <a:pt x="812311" y="1422400"/>
                  </a:lnTo>
                  <a:lnTo>
                    <a:pt x="824646" y="1435100"/>
                  </a:lnTo>
                  <a:lnTo>
                    <a:pt x="836466" y="1447800"/>
                  </a:lnTo>
                  <a:lnTo>
                    <a:pt x="847773" y="1460500"/>
                  </a:lnTo>
                  <a:close/>
                </a:path>
                <a:path w="1343025" h="1828800">
                  <a:moveTo>
                    <a:pt x="801649" y="1384300"/>
                  </a:moveTo>
                  <a:lnTo>
                    <a:pt x="785643" y="1384300"/>
                  </a:lnTo>
                  <a:lnTo>
                    <a:pt x="787033" y="1371600"/>
                  </a:lnTo>
                  <a:lnTo>
                    <a:pt x="788943" y="1346200"/>
                  </a:lnTo>
                  <a:lnTo>
                    <a:pt x="791373" y="1333500"/>
                  </a:lnTo>
                  <a:lnTo>
                    <a:pt x="794323" y="1308100"/>
                  </a:lnTo>
                  <a:lnTo>
                    <a:pt x="797677" y="1295400"/>
                  </a:lnTo>
                  <a:lnTo>
                    <a:pt x="800185" y="1270000"/>
                  </a:lnTo>
                  <a:lnTo>
                    <a:pt x="801846" y="1257300"/>
                  </a:lnTo>
                  <a:lnTo>
                    <a:pt x="802661" y="1244600"/>
                  </a:lnTo>
                  <a:lnTo>
                    <a:pt x="786500" y="1219200"/>
                  </a:lnTo>
                  <a:lnTo>
                    <a:pt x="770777" y="1206500"/>
                  </a:lnTo>
                  <a:lnTo>
                    <a:pt x="755492" y="1193800"/>
                  </a:lnTo>
                  <a:lnTo>
                    <a:pt x="740645" y="1168400"/>
                  </a:lnTo>
                  <a:lnTo>
                    <a:pt x="921081" y="1168400"/>
                  </a:lnTo>
                  <a:lnTo>
                    <a:pt x="923578" y="1181100"/>
                  </a:lnTo>
                  <a:lnTo>
                    <a:pt x="880551" y="1181100"/>
                  </a:lnTo>
                  <a:lnTo>
                    <a:pt x="874834" y="1193800"/>
                  </a:lnTo>
                  <a:lnTo>
                    <a:pt x="868702" y="1206500"/>
                  </a:lnTo>
                  <a:lnTo>
                    <a:pt x="862156" y="1219200"/>
                  </a:lnTo>
                  <a:lnTo>
                    <a:pt x="855197" y="1231900"/>
                  </a:lnTo>
                  <a:lnTo>
                    <a:pt x="871529" y="1270000"/>
                  </a:lnTo>
                  <a:lnTo>
                    <a:pt x="836809" y="1270000"/>
                  </a:lnTo>
                  <a:lnTo>
                    <a:pt x="827653" y="1295400"/>
                  </a:lnTo>
                  <a:lnTo>
                    <a:pt x="819613" y="1308100"/>
                  </a:lnTo>
                  <a:lnTo>
                    <a:pt x="812691" y="1333500"/>
                  </a:lnTo>
                  <a:lnTo>
                    <a:pt x="806886" y="1358900"/>
                  </a:lnTo>
                  <a:lnTo>
                    <a:pt x="803886" y="1371600"/>
                  </a:lnTo>
                  <a:lnTo>
                    <a:pt x="801649" y="1384300"/>
                  </a:lnTo>
                  <a:close/>
                </a:path>
                <a:path w="1343025" h="1828800">
                  <a:moveTo>
                    <a:pt x="972375" y="1181100"/>
                  </a:moveTo>
                  <a:lnTo>
                    <a:pt x="971005" y="1181100"/>
                  </a:lnTo>
                  <a:lnTo>
                    <a:pt x="972634" y="1178888"/>
                  </a:lnTo>
                  <a:lnTo>
                    <a:pt x="972375" y="1181100"/>
                  </a:lnTo>
                  <a:close/>
                </a:path>
                <a:path w="1343025" h="1828800">
                  <a:moveTo>
                    <a:pt x="961883" y="1346200"/>
                  </a:moveTo>
                  <a:lnTo>
                    <a:pt x="930004" y="1346200"/>
                  </a:lnTo>
                  <a:lnTo>
                    <a:pt x="931893" y="1333500"/>
                  </a:lnTo>
                  <a:lnTo>
                    <a:pt x="933987" y="1308100"/>
                  </a:lnTo>
                  <a:lnTo>
                    <a:pt x="936315" y="1295400"/>
                  </a:lnTo>
                  <a:lnTo>
                    <a:pt x="938912" y="1270000"/>
                  </a:lnTo>
                  <a:lnTo>
                    <a:pt x="927850" y="1257300"/>
                  </a:lnTo>
                  <a:lnTo>
                    <a:pt x="914057" y="1231900"/>
                  </a:lnTo>
                  <a:lnTo>
                    <a:pt x="898102" y="1206500"/>
                  </a:lnTo>
                  <a:lnTo>
                    <a:pt x="880551" y="1181100"/>
                  </a:lnTo>
                  <a:lnTo>
                    <a:pt x="923578" y="1181100"/>
                  </a:lnTo>
                  <a:lnTo>
                    <a:pt x="926076" y="1193800"/>
                  </a:lnTo>
                  <a:lnTo>
                    <a:pt x="932873" y="1219200"/>
                  </a:lnTo>
                  <a:lnTo>
                    <a:pt x="938835" y="1244600"/>
                  </a:lnTo>
                  <a:lnTo>
                    <a:pt x="943823" y="1257300"/>
                  </a:lnTo>
                  <a:lnTo>
                    <a:pt x="964319" y="1257300"/>
                  </a:lnTo>
                  <a:lnTo>
                    <a:pt x="952617" y="1282700"/>
                  </a:lnTo>
                  <a:lnTo>
                    <a:pt x="950108" y="1295400"/>
                  </a:lnTo>
                  <a:lnTo>
                    <a:pt x="947877" y="1308100"/>
                  </a:lnTo>
                  <a:lnTo>
                    <a:pt x="945904" y="1320800"/>
                  </a:lnTo>
                  <a:lnTo>
                    <a:pt x="944166" y="1333500"/>
                  </a:lnTo>
                  <a:lnTo>
                    <a:pt x="972658" y="1333500"/>
                  </a:lnTo>
                  <a:lnTo>
                    <a:pt x="961883" y="1346200"/>
                  </a:lnTo>
                  <a:close/>
                </a:path>
                <a:path w="1343025" h="1828800">
                  <a:moveTo>
                    <a:pt x="939026" y="1460500"/>
                  </a:moveTo>
                  <a:lnTo>
                    <a:pt x="922580" y="1460500"/>
                  </a:lnTo>
                  <a:lnTo>
                    <a:pt x="923683" y="1435100"/>
                  </a:lnTo>
                  <a:lnTo>
                    <a:pt x="925150" y="1409700"/>
                  </a:lnTo>
                  <a:lnTo>
                    <a:pt x="927045" y="1384300"/>
                  </a:lnTo>
                  <a:lnTo>
                    <a:pt x="929432" y="1358900"/>
                  </a:lnTo>
                  <a:lnTo>
                    <a:pt x="883749" y="1320800"/>
                  </a:lnTo>
                  <a:lnTo>
                    <a:pt x="880221" y="1308100"/>
                  </a:lnTo>
                  <a:lnTo>
                    <a:pt x="870429" y="1308100"/>
                  </a:lnTo>
                  <a:lnTo>
                    <a:pt x="855562" y="1295400"/>
                  </a:lnTo>
                  <a:lnTo>
                    <a:pt x="836809" y="1270000"/>
                  </a:lnTo>
                  <a:lnTo>
                    <a:pt x="871529" y="1270000"/>
                  </a:lnTo>
                  <a:lnTo>
                    <a:pt x="886490" y="1295400"/>
                  </a:lnTo>
                  <a:lnTo>
                    <a:pt x="899396" y="1320800"/>
                  </a:lnTo>
                  <a:lnTo>
                    <a:pt x="909560" y="1333500"/>
                  </a:lnTo>
                  <a:lnTo>
                    <a:pt x="930004" y="1346200"/>
                  </a:lnTo>
                  <a:lnTo>
                    <a:pt x="951586" y="1346200"/>
                  </a:lnTo>
                  <a:lnTo>
                    <a:pt x="941767" y="1358900"/>
                  </a:lnTo>
                  <a:lnTo>
                    <a:pt x="939699" y="1384300"/>
                  </a:lnTo>
                  <a:lnTo>
                    <a:pt x="938553" y="1409700"/>
                  </a:lnTo>
                  <a:lnTo>
                    <a:pt x="938329" y="1435100"/>
                  </a:lnTo>
                  <a:lnTo>
                    <a:pt x="939026" y="1460500"/>
                  </a:lnTo>
                  <a:close/>
                </a:path>
                <a:path w="1343025" h="1828800">
                  <a:moveTo>
                    <a:pt x="755949" y="1409700"/>
                  </a:moveTo>
                  <a:lnTo>
                    <a:pt x="516800" y="1409700"/>
                  </a:lnTo>
                  <a:lnTo>
                    <a:pt x="439247" y="1384300"/>
                  </a:lnTo>
                  <a:lnTo>
                    <a:pt x="409279" y="1358900"/>
                  </a:lnTo>
                  <a:lnTo>
                    <a:pt x="407632" y="1333500"/>
                  </a:lnTo>
                  <a:lnTo>
                    <a:pt x="427513" y="1320800"/>
                  </a:lnTo>
                  <a:lnTo>
                    <a:pt x="504689" y="1320800"/>
                  </a:lnTo>
                  <a:lnTo>
                    <a:pt x="556059" y="1333500"/>
                  </a:lnTo>
                  <a:lnTo>
                    <a:pt x="674840" y="1384300"/>
                  </a:lnTo>
                  <a:lnTo>
                    <a:pt x="724533" y="1397000"/>
                  </a:lnTo>
                  <a:lnTo>
                    <a:pt x="755949" y="1409700"/>
                  </a:lnTo>
                  <a:close/>
                </a:path>
                <a:path w="1343025" h="1828800">
                  <a:moveTo>
                    <a:pt x="1129869" y="1549400"/>
                  </a:moveTo>
                  <a:lnTo>
                    <a:pt x="540779" y="1549400"/>
                  </a:lnTo>
                  <a:lnTo>
                    <a:pt x="540779" y="1460500"/>
                  </a:lnTo>
                  <a:lnTo>
                    <a:pt x="1129869" y="1460500"/>
                  </a:lnTo>
                  <a:lnTo>
                    <a:pt x="1129869" y="1549400"/>
                  </a:lnTo>
                  <a:close/>
                </a:path>
                <a:path w="1343025" h="1828800">
                  <a:moveTo>
                    <a:pt x="1026510" y="1828800"/>
                  </a:moveTo>
                  <a:lnTo>
                    <a:pt x="643567" y="1828800"/>
                  </a:lnTo>
                  <a:lnTo>
                    <a:pt x="597884" y="1549400"/>
                  </a:lnTo>
                  <a:lnTo>
                    <a:pt x="1072765" y="1549400"/>
                  </a:lnTo>
                  <a:lnTo>
                    <a:pt x="1026510" y="1828800"/>
                  </a:lnTo>
                  <a:close/>
                </a:path>
              </a:pathLst>
            </a:custGeom>
            <a:solidFill>
              <a:srgbClr val="91E3A8"/>
            </a:solidFill>
          </p:spPr>
          <p:txBody>
            <a:bodyPr wrap="square" lIns="0" tIns="0" rIns="0" bIns="0" rtlCol="0"/>
            <a:lstStyle/>
            <a:p>
              <a:endParaRPr/>
            </a:p>
          </p:txBody>
        </p:sp>
        <p:sp>
          <p:nvSpPr>
            <p:cNvPr id="59" name="object 59"/>
            <p:cNvSpPr/>
            <p:nvPr/>
          </p:nvSpPr>
          <p:spPr>
            <a:xfrm>
              <a:off x="12230166" y="3519568"/>
              <a:ext cx="1343025" cy="1828800"/>
            </a:xfrm>
            <a:custGeom>
              <a:avLst/>
              <a:gdLst/>
              <a:ahLst/>
              <a:cxnLst/>
              <a:rect l="l" t="t" r="r" b="b"/>
              <a:pathLst>
                <a:path w="1343025" h="1828800">
                  <a:moveTo>
                    <a:pt x="1156492" y="520700"/>
                  </a:moveTo>
                  <a:lnTo>
                    <a:pt x="1149399" y="520700"/>
                  </a:lnTo>
                  <a:lnTo>
                    <a:pt x="1154610" y="508000"/>
                  </a:lnTo>
                  <a:lnTo>
                    <a:pt x="1156868" y="495300"/>
                  </a:lnTo>
                  <a:lnTo>
                    <a:pt x="1158879" y="482600"/>
                  </a:lnTo>
                  <a:lnTo>
                    <a:pt x="1166315" y="406400"/>
                  </a:lnTo>
                  <a:lnTo>
                    <a:pt x="1168901" y="355600"/>
                  </a:lnTo>
                  <a:lnTo>
                    <a:pt x="1169259" y="292100"/>
                  </a:lnTo>
                  <a:lnTo>
                    <a:pt x="1166286" y="241300"/>
                  </a:lnTo>
                  <a:lnTo>
                    <a:pt x="1158879" y="190500"/>
                  </a:lnTo>
                  <a:lnTo>
                    <a:pt x="1147674" y="152400"/>
                  </a:lnTo>
                  <a:lnTo>
                    <a:pt x="1135537" y="114300"/>
                  </a:lnTo>
                  <a:lnTo>
                    <a:pt x="1124621" y="63500"/>
                  </a:lnTo>
                  <a:lnTo>
                    <a:pt x="1117078" y="25400"/>
                  </a:lnTo>
                  <a:lnTo>
                    <a:pt x="1115906" y="12700"/>
                  </a:lnTo>
                  <a:lnTo>
                    <a:pt x="1116248" y="12700"/>
                  </a:lnTo>
                  <a:lnTo>
                    <a:pt x="1118106" y="0"/>
                  </a:lnTo>
                  <a:lnTo>
                    <a:pt x="1133663" y="0"/>
                  </a:lnTo>
                  <a:lnTo>
                    <a:pt x="1154767" y="12700"/>
                  </a:lnTo>
                  <a:lnTo>
                    <a:pt x="1174672" y="38100"/>
                  </a:lnTo>
                  <a:lnTo>
                    <a:pt x="1186631" y="50800"/>
                  </a:lnTo>
                  <a:lnTo>
                    <a:pt x="1196779" y="63500"/>
                  </a:lnTo>
                  <a:lnTo>
                    <a:pt x="1205578" y="88900"/>
                  </a:lnTo>
                  <a:lnTo>
                    <a:pt x="1213027" y="101600"/>
                  </a:lnTo>
                  <a:lnTo>
                    <a:pt x="1219127" y="127000"/>
                  </a:lnTo>
                  <a:lnTo>
                    <a:pt x="1223820" y="139700"/>
                  </a:lnTo>
                  <a:lnTo>
                    <a:pt x="1227049" y="165100"/>
                  </a:lnTo>
                  <a:lnTo>
                    <a:pt x="1228815" y="177800"/>
                  </a:lnTo>
                  <a:lnTo>
                    <a:pt x="1229117" y="203200"/>
                  </a:lnTo>
                  <a:lnTo>
                    <a:pt x="1228082" y="241300"/>
                  </a:lnTo>
                  <a:lnTo>
                    <a:pt x="1225035" y="266700"/>
                  </a:lnTo>
                  <a:lnTo>
                    <a:pt x="1219974" y="304800"/>
                  </a:lnTo>
                  <a:lnTo>
                    <a:pt x="1212900" y="342900"/>
                  </a:lnTo>
                  <a:lnTo>
                    <a:pt x="1207724" y="355600"/>
                  </a:lnTo>
                  <a:lnTo>
                    <a:pt x="1201993" y="381000"/>
                  </a:lnTo>
                  <a:lnTo>
                    <a:pt x="1195747" y="406400"/>
                  </a:lnTo>
                  <a:lnTo>
                    <a:pt x="1189030" y="419100"/>
                  </a:lnTo>
                  <a:lnTo>
                    <a:pt x="1183830" y="444500"/>
                  </a:lnTo>
                  <a:lnTo>
                    <a:pt x="1177580" y="457200"/>
                  </a:lnTo>
                  <a:lnTo>
                    <a:pt x="1170946" y="469900"/>
                  </a:lnTo>
                  <a:lnTo>
                    <a:pt x="1164589" y="482600"/>
                  </a:lnTo>
                  <a:lnTo>
                    <a:pt x="1161489" y="495300"/>
                  </a:lnTo>
                  <a:lnTo>
                    <a:pt x="1158208" y="508000"/>
                  </a:lnTo>
                  <a:lnTo>
                    <a:pt x="1156492" y="520700"/>
                  </a:lnTo>
                  <a:close/>
                </a:path>
                <a:path w="1343025" h="1828800">
                  <a:moveTo>
                    <a:pt x="1154572" y="538303"/>
                  </a:moveTo>
                  <a:lnTo>
                    <a:pt x="1173024" y="495300"/>
                  </a:lnTo>
                  <a:lnTo>
                    <a:pt x="1195666" y="444500"/>
                  </a:lnTo>
                  <a:lnTo>
                    <a:pt x="1218627" y="381000"/>
                  </a:lnTo>
                  <a:lnTo>
                    <a:pt x="1241380" y="330200"/>
                  </a:lnTo>
                  <a:lnTo>
                    <a:pt x="1263400" y="266700"/>
                  </a:lnTo>
                  <a:lnTo>
                    <a:pt x="1284161" y="215900"/>
                  </a:lnTo>
                  <a:lnTo>
                    <a:pt x="1303136" y="177800"/>
                  </a:lnTo>
                  <a:lnTo>
                    <a:pt x="1319799" y="152400"/>
                  </a:lnTo>
                  <a:lnTo>
                    <a:pt x="1336617" y="139700"/>
                  </a:lnTo>
                  <a:lnTo>
                    <a:pt x="1343030" y="152400"/>
                  </a:lnTo>
                  <a:lnTo>
                    <a:pt x="1339614" y="190500"/>
                  </a:lnTo>
                  <a:lnTo>
                    <a:pt x="1326948" y="228600"/>
                  </a:lnTo>
                  <a:lnTo>
                    <a:pt x="1305608" y="292100"/>
                  </a:lnTo>
                  <a:lnTo>
                    <a:pt x="1276171" y="342900"/>
                  </a:lnTo>
                  <a:lnTo>
                    <a:pt x="1252790" y="393700"/>
                  </a:lnTo>
                  <a:lnTo>
                    <a:pt x="1228377" y="431800"/>
                  </a:lnTo>
                  <a:lnTo>
                    <a:pt x="1202931" y="469900"/>
                  </a:lnTo>
                  <a:lnTo>
                    <a:pt x="1176453" y="508000"/>
                  </a:lnTo>
                  <a:lnTo>
                    <a:pt x="1154572" y="538303"/>
                  </a:lnTo>
                  <a:close/>
                </a:path>
                <a:path w="1343025" h="1828800">
                  <a:moveTo>
                    <a:pt x="399617" y="673100"/>
                  </a:moveTo>
                  <a:lnTo>
                    <a:pt x="395277" y="673100"/>
                  </a:lnTo>
                  <a:lnTo>
                    <a:pt x="379835" y="622300"/>
                  </a:lnTo>
                  <a:lnTo>
                    <a:pt x="359642" y="571500"/>
                  </a:lnTo>
                  <a:lnTo>
                    <a:pt x="336770" y="508000"/>
                  </a:lnTo>
                  <a:lnTo>
                    <a:pt x="313289" y="444500"/>
                  </a:lnTo>
                  <a:lnTo>
                    <a:pt x="291270" y="393700"/>
                  </a:lnTo>
                  <a:lnTo>
                    <a:pt x="272783" y="342900"/>
                  </a:lnTo>
                  <a:lnTo>
                    <a:pt x="259898" y="304800"/>
                  </a:lnTo>
                  <a:lnTo>
                    <a:pt x="254686" y="266700"/>
                  </a:lnTo>
                  <a:lnTo>
                    <a:pt x="258767" y="254000"/>
                  </a:lnTo>
                  <a:lnTo>
                    <a:pt x="271310" y="254000"/>
                  </a:lnTo>
                  <a:lnTo>
                    <a:pt x="289677" y="279400"/>
                  </a:lnTo>
                  <a:lnTo>
                    <a:pt x="311232" y="317500"/>
                  </a:lnTo>
                  <a:lnTo>
                    <a:pt x="333339" y="381000"/>
                  </a:lnTo>
                  <a:lnTo>
                    <a:pt x="353362" y="444500"/>
                  </a:lnTo>
                  <a:lnTo>
                    <a:pt x="364993" y="482600"/>
                  </a:lnTo>
                  <a:lnTo>
                    <a:pt x="375434" y="533400"/>
                  </a:lnTo>
                  <a:lnTo>
                    <a:pt x="384685" y="584200"/>
                  </a:lnTo>
                  <a:lnTo>
                    <a:pt x="392746" y="635000"/>
                  </a:lnTo>
                  <a:lnTo>
                    <a:pt x="399617" y="673100"/>
                  </a:lnTo>
                  <a:close/>
                </a:path>
                <a:path w="1343025" h="1828800">
                  <a:moveTo>
                    <a:pt x="1123653" y="685800"/>
                  </a:moveTo>
                  <a:lnTo>
                    <a:pt x="1105543" y="685800"/>
                  </a:lnTo>
                  <a:lnTo>
                    <a:pt x="1107599" y="673100"/>
                  </a:lnTo>
                  <a:lnTo>
                    <a:pt x="1115058" y="647700"/>
                  </a:lnTo>
                  <a:lnTo>
                    <a:pt x="1122303" y="622300"/>
                  </a:lnTo>
                  <a:lnTo>
                    <a:pt x="1129249" y="596900"/>
                  </a:lnTo>
                  <a:lnTo>
                    <a:pt x="1135808" y="571500"/>
                  </a:lnTo>
                  <a:lnTo>
                    <a:pt x="1135248" y="546100"/>
                  </a:lnTo>
                  <a:lnTo>
                    <a:pt x="1130587" y="508000"/>
                  </a:lnTo>
                  <a:lnTo>
                    <a:pt x="1121828" y="469900"/>
                  </a:lnTo>
                  <a:lnTo>
                    <a:pt x="1108969" y="444500"/>
                  </a:lnTo>
                  <a:lnTo>
                    <a:pt x="1087908" y="393700"/>
                  </a:lnTo>
                  <a:lnTo>
                    <a:pt x="1068239" y="342900"/>
                  </a:lnTo>
                  <a:lnTo>
                    <a:pt x="1053221" y="304800"/>
                  </a:lnTo>
                  <a:lnTo>
                    <a:pt x="1046112" y="279400"/>
                  </a:lnTo>
                  <a:lnTo>
                    <a:pt x="1050170" y="266700"/>
                  </a:lnTo>
                  <a:lnTo>
                    <a:pt x="1068653" y="266700"/>
                  </a:lnTo>
                  <a:lnTo>
                    <a:pt x="1110881" y="317500"/>
                  </a:lnTo>
                  <a:lnTo>
                    <a:pt x="1128727" y="368300"/>
                  </a:lnTo>
                  <a:lnTo>
                    <a:pt x="1142196" y="419100"/>
                  </a:lnTo>
                  <a:lnTo>
                    <a:pt x="1149636" y="469900"/>
                  </a:lnTo>
                  <a:lnTo>
                    <a:pt x="1149399" y="520700"/>
                  </a:lnTo>
                  <a:lnTo>
                    <a:pt x="1156492" y="520700"/>
                  </a:lnTo>
                  <a:lnTo>
                    <a:pt x="1154776" y="533400"/>
                  </a:lnTo>
                  <a:lnTo>
                    <a:pt x="1152669" y="540938"/>
                  </a:lnTo>
                  <a:lnTo>
                    <a:pt x="1148942" y="546100"/>
                  </a:lnTo>
                  <a:lnTo>
                    <a:pt x="1144831" y="571500"/>
                  </a:lnTo>
                  <a:lnTo>
                    <a:pt x="1142661" y="571500"/>
                  </a:lnTo>
                  <a:lnTo>
                    <a:pt x="1138257" y="584200"/>
                  </a:lnTo>
                  <a:lnTo>
                    <a:pt x="1132953" y="596900"/>
                  </a:lnTo>
                  <a:lnTo>
                    <a:pt x="1126793" y="622300"/>
                  </a:lnTo>
                  <a:lnTo>
                    <a:pt x="1119819" y="647700"/>
                  </a:lnTo>
                  <a:lnTo>
                    <a:pt x="1148816" y="647700"/>
                  </a:lnTo>
                  <a:lnTo>
                    <a:pt x="1132382" y="673100"/>
                  </a:lnTo>
                  <a:lnTo>
                    <a:pt x="1123653" y="685800"/>
                  </a:lnTo>
                  <a:close/>
                </a:path>
                <a:path w="1343025" h="1828800">
                  <a:moveTo>
                    <a:pt x="387996" y="660400"/>
                  </a:moveTo>
                  <a:lnTo>
                    <a:pt x="377917" y="660400"/>
                  </a:lnTo>
                  <a:lnTo>
                    <a:pt x="360329" y="622300"/>
                  </a:lnTo>
                  <a:lnTo>
                    <a:pt x="337757" y="596900"/>
                  </a:lnTo>
                  <a:lnTo>
                    <a:pt x="308313" y="558800"/>
                  </a:lnTo>
                  <a:lnTo>
                    <a:pt x="273901" y="508000"/>
                  </a:lnTo>
                  <a:lnTo>
                    <a:pt x="236425" y="469900"/>
                  </a:lnTo>
                  <a:lnTo>
                    <a:pt x="197787" y="431800"/>
                  </a:lnTo>
                  <a:lnTo>
                    <a:pt x="84114" y="355600"/>
                  </a:lnTo>
                  <a:lnTo>
                    <a:pt x="46889" y="330200"/>
                  </a:lnTo>
                  <a:lnTo>
                    <a:pt x="6451" y="304800"/>
                  </a:lnTo>
                  <a:lnTo>
                    <a:pt x="2644" y="304800"/>
                  </a:lnTo>
                  <a:lnTo>
                    <a:pt x="0" y="292100"/>
                  </a:lnTo>
                  <a:lnTo>
                    <a:pt x="4932" y="279400"/>
                  </a:lnTo>
                  <a:lnTo>
                    <a:pt x="81316" y="279400"/>
                  </a:lnTo>
                  <a:lnTo>
                    <a:pt x="101109" y="292100"/>
                  </a:lnTo>
                  <a:lnTo>
                    <a:pt x="120297" y="292100"/>
                  </a:lnTo>
                  <a:lnTo>
                    <a:pt x="156857" y="317500"/>
                  </a:lnTo>
                  <a:lnTo>
                    <a:pt x="190224" y="342900"/>
                  </a:lnTo>
                  <a:lnTo>
                    <a:pt x="219624" y="368300"/>
                  </a:lnTo>
                  <a:lnTo>
                    <a:pt x="263844" y="419100"/>
                  </a:lnTo>
                  <a:lnTo>
                    <a:pt x="301512" y="482600"/>
                  </a:lnTo>
                  <a:lnTo>
                    <a:pt x="312444" y="495300"/>
                  </a:lnTo>
                  <a:lnTo>
                    <a:pt x="322840" y="520700"/>
                  </a:lnTo>
                  <a:lnTo>
                    <a:pt x="332766" y="533400"/>
                  </a:lnTo>
                  <a:lnTo>
                    <a:pt x="342284" y="558800"/>
                  </a:lnTo>
                  <a:lnTo>
                    <a:pt x="348038" y="571500"/>
                  </a:lnTo>
                  <a:lnTo>
                    <a:pt x="353363" y="584200"/>
                  </a:lnTo>
                  <a:lnTo>
                    <a:pt x="358602" y="596900"/>
                  </a:lnTo>
                  <a:lnTo>
                    <a:pt x="364098" y="622300"/>
                  </a:lnTo>
                  <a:lnTo>
                    <a:pt x="372278" y="635000"/>
                  </a:lnTo>
                  <a:lnTo>
                    <a:pt x="380287" y="647700"/>
                  </a:lnTo>
                  <a:lnTo>
                    <a:pt x="387996" y="660400"/>
                  </a:lnTo>
                  <a:close/>
                </a:path>
                <a:path w="1343025" h="1828800">
                  <a:moveTo>
                    <a:pt x="1084417" y="761906"/>
                  </a:moveTo>
                  <a:lnTo>
                    <a:pt x="1084757" y="749300"/>
                  </a:lnTo>
                  <a:lnTo>
                    <a:pt x="1085671" y="749300"/>
                  </a:lnTo>
                  <a:lnTo>
                    <a:pt x="1087344" y="723900"/>
                  </a:lnTo>
                  <a:lnTo>
                    <a:pt x="1084156" y="673100"/>
                  </a:lnTo>
                  <a:lnTo>
                    <a:pt x="1075339" y="647700"/>
                  </a:lnTo>
                  <a:lnTo>
                    <a:pt x="1068989" y="622300"/>
                  </a:lnTo>
                  <a:lnTo>
                    <a:pt x="1061344" y="609600"/>
                  </a:lnTo>
                  <a:lnTo>
                    <a:pt x="1032944" y="571500"/>
                  </a:lnTo>
                  <a:lnTo>
                    <a:pt x="1003507" y="520700"/>
                  </a:lnTo>
                  <a:lnTo>
                    <a:pt x="980824" y="495300"/>
                  </a:lnTo>
                  <a:lnTo>
                    <a:pt x="972685" y="469900"/>
                  </a:lnTo>
                  <a:lnTo>
                    <a:pt x="986880" y="457200"/>
                  </a:lnTo>
                  <a:lnTo>
                    <a:pt x="1016943" y="457200"/>
                  </a:lnTo>
                  <a:lnTo>
                    <a:pt x="1048345" y="482600"/>
                  </a:lnTo>
                  <a:lnTo>
                    <a:pt x="1076774" y="533400"/>
                  </a:lnTo>
                  <a:lnTo>
                    <a:pt x="1097924" y="571500"/>
                  </a:lnTo>
                  <a:lnTo>
                    <a:pt x="1107485" y="622300"/>
                  </a:lnTo>
                  <a:lnTo>
                    <a:pt x="1107659" y="635000"/>
                  </a:lnTo>
                  <a:lnTo>
                    <a:pt x="1106785" y="660400"/>
                  </a:lnTo>
                  <a:lnTo>
                    <a:pt x="1104861" y="673100"/>
                  </a:lnTo>
                  <a:lnTo>
                    <a:pt x="1101888" y="685800"/>
                  </a:lnTo>
                  <a:lnTo>
                    <a:pt x="1123653" y="685800"/>
                  </a:lnTo>
                  <a:lnTo>
                    <a:pt x="1106196" y="711200"/>
                  </a:lnTo>
                  <a:lnTo>
                    <a:pt x="1088640" y="749300"/>
                  </a:lnTo>
                  <a:lnTo>
                    <a:pt x="1084417" y="761906"/>
                  </a:lnTo>
                  <a:close/>
                </a:path>
                <a:path w="1343025" h="1828800">
                  <a:moveTo>
                    <a:pt x="1148816" y="647700"/>
                  </a:moveTo>
                  <a:lnTo>
                    <a:pt x="1119819" y="647700"/>
                  </a:lnTo>
                  <a:lnTo>
                    <a:pt x="1149513" y="584200"/>
                  </a:lnTo>
                  <a:lnTo>
                    <a:pt x="1182086" y="533400"/>
                  </a:lnTo>
                  <a:lnTo>
                    <a:pt x="1213973" y="495300"/>
                  </a:lnTo>
                  <a:lnTo>
                    <a:pt x="1241611" y="469900"/>
                  </a:lnTo>
                  <a:lnTo>
                    <a:pt x="1261438" y="457200"/>
                  </a:lnTo>
                  <a:lnTo>
                    <a:pt x="1276535" y="469900"/>
                  </a:lnTo>
                  <a:lnTo>
                    <a:pt x="1270175" y="495300"/>
                  </a:lnTo>
                  <a:lnTo>
                    <a:pt x="1244799" y="533400"/>
                  </a:lnTo>
                  <a:lnTo>
                    <a:pt x="1202849" y="571500"/>
                  </a:lnTo>
                  <a:lnTo>
                    <a:pt x="1165249" y="622300"/>
                  </a:lnTo>
                  <a:lnTo>
                    <a:pt x="1148816" y="647700"/>
                  </a:lnTo>
                  <a:close/>
                </a:path>
                <a:path w="1343025" h="1828800">
                  <a:moveTo>
                    <a:pt x="478128" y="812800"/>
                  </a:moveTo>
                  <a:lnTo>
                    <a:pt x="456835" y="812800"/>
                  </a:lnTo>
                  <a:lnTo>
                    <a:pt x="454894" y="800100"/>
                  </a:lnTo>
                  <a:lnTo>
                    <a:pt x="451125" y="800100"/>
                  </a:lnTo>
                  <a:lnTo>
                    <a:pt x="438560" y="774700"/>
                  </a:lnTo>
                  <a:lnTo>
                    <a:pt x="426156" y="749300"/>
                  </a:lnTo>
                  <a:lnTo>
                    <a:pt x="414073" y="723900"/>
                  </a:lnTo>
                  <a:lnTo>
                    <a:pt x="402472" y="698500"/>
                  </a:lnTo>
                  <a:lnTo>
                    <a:pt x="378554" y="673100"/>
                  </a:lnTo>
                  <a:lnTo>
                    <a:pt x="352194" y="660400"/>
                  </a:lnTo>
                  <a:lnTo>
                    <a:pt x="323391" y="635000"/>
                  </a:lnTo>
                  <a:lnTo>
                    <a:pt x="292146" y="622300"/>
                  </a:lnTo>
                  <a:lnTo>
                    <a:pt x="244106" y="596900"/>
                  </a:lnTo>
                  <a:lnTo>
                    <a:pt x="198372" y="584200"/>
                  </a:lnTo>
                  <a:lnTo>
                    <a:pt x="160163" y="558800"/>
                  </a:lnTo>
                  <a:lnTo>
                    <a:pt x="134698" y="546100"/>
                  </a:lnTo>
                  <a:lnTo>
                    <a:pt x="127196" y="533400"/>
                  </a:lnTo>
                  <a:lnTo>
                    <a:pt x="142875" y="520700"/>
                  </a:lnTo>
                  <a:lnTo>
                    <a:pt x="171905" y="520700"/>
                  </a:lnTo>
                  <a:lnTo>
                    <a:pt x="209776" y="533400"/>
                  </a:lnTo>
                  <a:lnTo>
                    <a:pt x="252901" y="546100"/>
                  </a:lnTo>
                  <a:lnTo>
                    <a:pt x="297692" y="584200"/>
                  </a:lnTo>
                  <a:lnTo>
                    <a:pt x="340560" y="609600"/>
                  </a:lnTo>
                  <a:lnTo>
                    <a:pt x="377917" y="660400"/>
                  </a:lnTo>
                  <a:lnTo>
                    <a:pt x="387996" y="660400"/>
                  </a:lnTo>
                  <a:lnTo>
                    <a:pt x="395277" y="673100"/>
                  </a:lnTo>
                  <a:lnTo>
                    <a:pt x="399617" y="673100"/>
                  </a:lnTo>
                  <a:lnTo>
                    <a:pt x="403386" y="685800"/>
                  </a:lnTo>
                  <a:lnTo>
                    <a:pt x="406698" y="685800"/>
                  </a:lnTo>
                  <a:lnTo>
                    <a:pt x="415432" y="711200"/>
                  </a:lnTo>
                  <a:lnTo>
                    <a:pt x="422887" y="723900"/>
                  </a:lnTo>
                  <a:lnTo>
                    <a:pt x="431928" y="749300"/>
                  </a:lnTo>
                  <a:lnTo>
                    <a:pt x="442446" y="762000"/>
                  </a:lnTo>
                  <a:lnTo>
                    <a:pt x="467782" y="762000"/>
                  </a:lnTo>
                  <a:lnTo>
                    <a:pt x="469656" y="774700"/>
                  </a:lnTo>
                  <a:lnTo>
                    <a:pt x="478128" y="812800"/>
                  </a:lnTo>
                  <a:close/>
                </a:path>
                <a:path w="1343025" h="1828800">
                  <a:moveTo>
                    <a:pt x="467782" y="762000"/>
                  </a:moveTo>
                  <a:lnTo>
                    <a:pt x="442446" y="762000"/>
                  </a:lnTo>
                  <a:lnTo>
                    <a:pt x="425669" y="698500"/>
                  </a:lnTo>
                  <a:lnTo>
                    <a:pt x="414144" y="647700"/>
                  </a:lnTo>
                  <a:lnTo>
                    <a:pt x="408517" y="596900"/>
                  </a:lnTo>
                  <a:lnTo>
                    <a:pt x="409436" y="546100"/>
                  </a:lnTo>
                  <a:lnTo>
                    <a:pt x="417548" y="533400"/>
                  </a:lnTo>
                  <a:lnTo>
                    <a:pt x="435661" y="533400"/>
                  </a:lnTo>
                  <a:lnTo>
                    <a:pt x="447671" y="546100"/>
                  </a:lnTo>
                  <a:lnTo>
                    <a:pt x="454327" y="596900"/>
                  </a:lnTo>
                  <a:lnTo>
                    <a:pt x="456379" y="660400"/>
                  </a:lnTo>
                  <a:lnTo>
                    <a:pt x="460287" y="711200"/>
                  </a:lnTo>
                  <a:lnTo>
                    <a:pt x="467782" y="762000"/>
                  </a:lnTo>
                  <a:close/>
                </a:path>
                <a:path w="1343025" h="1828800">
                  <a:moveTo>
                    <a:pt x="1151227" y="546100"/>
                  </a:moveTo>
                  <a:lnTo>
                    <a:pt x="1152669" y="540938"/>
                  </a:lnTo>
                  <a:lnTo>
                    <a:pt x="1154572" y="538303"/>
                  </a:lnTo>
                  <a:lnTo>
                    <a:pt x="1151227" y="546100"/>
                  </a:lnTo>
                  <a:close/>
                </a:path>
                <a:path w="1343025" h="1828800">
                  <a:moveTo>
                    <a:pt x="996195" y="1079500"/>
                  </a:moveTo>
                  <a:lnTo>
                    <a:pt x="988022" y="1079500"/>
                  </a:lnTo>
                  <a:lnTo>
                    <a:pt x="1007609" y="1003300"/>
                  </a:lnTo>
                  <a:lnTo>
                    <a:pt x="1017477" y="977900"/>
                  </a:lnTo>
                  <a:lnTo>
                    <a:pt x="1027539" y="939800"/>
                  </a:lnTo>
                  <a:lnTo>
                    <a:pt x="1032977" y="901700"/>
                  </a:lnTo>
                  <a:lnTo>
                    <a:pt x="1033533" y="863600"/>
                  </a:lnTo>
                  <a:lnTo>
                    <a:pt x="1029208" y="825500"/>
                  </a:lnTo>
                  <a:lnTo>
                    <a:pt x="1020001" y="787400"/>
                  </a:lnTo>
                  <a:lnTo>
                    <a:pt x="1002166" y="749300"/>
                  </a:lnTo>
                  <a:lnTo>
                    <a:pt x="980150" y="698500"/>
                  </a:lnTo>
                  <a:lnTo>
                    <a:pt x="959042" y="647700"/>
                  </a:lnTo>
                  <a:lnTo>
                    <a:pt x="943929" y="609600"/>
                  </a:lnTo>
                  <a:lnTo>
                    <a:pt x="939901" y="584200"/>
                  </a:lnTo>
                  <a:lnTo>
                    <a:pt x="952046" y="571500"/>
                  </a:lnTo>
                  <a:lnTo>
                    <a:pt x="1005496" y="622300"/>
                  </a:lnTo>
                  <a:lnTo>
                    <a:pt x="1028767" y="660400"/>
                  </a:lnTo>
                  <a:lnTo>
                    <a:pt x="1046118" y="711200"/>
                  </a:lnTo>
                  <a:lnTo>
                    <a:pt x="1054818" y="761906"/>
                  </a:lnTo>
                  <a:lnTo>
                    <a:pt x="1054783" y="800100"/>
                  </a:lnTo>
                  <a:lnTo>
                    <a:pt x="1052176" y="825500"/>
                  </a:lnTo>
                  <a:lnTo>
                    <a:pt x="1047016" y="863600"/>
                  </a:lnTo>
                  <a:lnTo>
                    <a:pt x="1039302" y="901700"/>
                  </a:lnTo>
                  <a:lnTo>
                    <a:pt x="1052028" y="901700"/>
                  </a:lnTo>
                  <a:lnTo>
                    <a:pt x="1045321" y="914400"/>
                  </a:lnTo>
                  <a:lnTo>
                    <a:pt x="1033477" y="939800"/>
                  </a:lnTo>
                  <a:lnTo>
                    <a:pt x="1021955" y="977900"/>
                  </a:lnTo>
                  <a:lnTo>
                    <a:pt x="1010421" y="1028700"/>
                  </a:lnTo>
                  <a:lnTo>
                    <a:pt x="998995" y="1066800"/>
                  </a:lnTo>
                  <a:lnTo>
                    <a:pt x="996195" y="1079500"/>
                  </a:lnTo>
                  <a:close/>
                </a:path>
                <a:path w="1343025" h="1828800">
                  <a:moveTo>
                    <a:pt x="1065441" y="876300"/>
                  </a:moveTo>
                  <a:lnTo>
                    <a:pt x="1052892" y="876300"/>
                  </a:lnTo>
                  <a:lnTo>
                    <a:pt x="1075631" y="825500"/>
                  </a:lnTo>
                  <a:lnTo>
                    <a:pt x="1103040" y="787400"/>
                  </a:lnTo>
                  <a:lnTo>
                    <a:pt x="1132911" y="736600"/>
                  </a:lnTo>
                  <a:lnTo>
                    <a:pt x="1163034" y="698500"/>
                  </a:lnTo>
                  <a:lnTo>
                    <a:pt x="1191199" y="660400"/>
                  </a:lnTo>
                  <a:lnTo>
                    <a:pt x="1232761" y="596900"/>
                  </a:lnTo>
                  <a:lnTo>
                    <a:pt x="1260724" y="571500"/>
                  </a:lnTo>
                  <a:lnTo>
                    <a:pt x="1274683" y="571500"/>
                  </a:lnTo>
                  <a:lnTo>
                    <a:pt x="1274230" y="609600"/>
                  </a:lnTo>
                  <a:lnTo>
                    <a:pt x="1240777" y="673100"/>
                  </a:lnTo>
                  <a:lnTo>
                    <a:pt x="1210797" y="711200"/>
                  </a:lnTo>
                  <a:lnTo>
                    <a:pt x="1174190" y="749300"/>
                  </a:lnTo>
                  <a:lnTo>
                    <a:pt x="1132611" y="787400"/>
                  </a:lnTo>
                  <a:lnTo>
                    <a:pt x="1094363" y="825500"/>
                  </a:lnTo>
                  <a:lnTo>
                    <a:pt x="1065441" y="876300"/>
                  </a:lnTo>
                  <a:close/>
                </a:path>
                <a:path w="1343025" h="1828800">
                  <a:moveTo>
                    <a:pt x="562844" y="977900"/>
                  </a:moveTo>
                  <a:lnTo>
                    <a:pt x="550373" y="977900"/>
                  </a:lnTo>
                  <a:lnTo>
                    <a:pt x="537873" y="927100"/>
                  </a:lnTo>
                  <a:lnTo>
                    <a:pt x="527231" y="876300"/>
                  </a:lnTo>
                  <a:lnTo>
                    <a:pt x="518032" y="825500"/>
                  </a:lnTo>
                  <a:lnTo>
                    <a:pt x="509857" y="774700"/>
                  </a:lnTo>
                  <a:lnTo>
                    <a:pt x="502291" y="723900"/>
                  </a:lnTo>
                  <a:lnTo>
                    <a:pt x="493629" y="647700"/>
                  </a:lnTo>
                  <a:lnTo>
                    <a:pt x="494924" y="609600"/>
                  </a:lnTo>
                  <a:lnTo>
                    <a:pt x="506499" y="609600"/>
                  </a:lnTo>
                  <a:lnTo>
                    <a:pt x="528673" y="635000"/>
                  </a:lnTo>
                  <a:lnTo>
                    <a:pt x="554691" y="711200"/>
                  </a:lnTo>
                  <a:lnTo>
                    <a:pt x="557051" y="749300"/>
                  </a:lnTo>
                  <a:lnTo>
                    <a:pt x="554921" y="800100"/>
                  </a:lnTo>
                  <a:lnTo>
                    <a:pt x="550259" y="863600"/>
                  </a:lnTo>
                  <a:lnTo>
                    <a:pt x="550835" y="914400"/>
                  </a:lnTo>
                  <a:lnTo>
                    <a:pt x="559752" y="965200"/>
                  </a:lnTo>
                  <a:lnTo>
                    <a:pt x="562844" y="977900"/>
                  </a:lnTo>
                  <a:close/>
                </a:path>
                <a:path w="1343025" h="1828800">
                  <a:moveTo>
                    <a:pt x="569026" y="1003300"/>
                  </a:moveTo>
                  <a:lnTo>
                    <a:pt x="554713" y="1003300"/>
                  </a:lnTo>
                  <a:lnTo>
                    <a:pt x="543765" y="977900"/>
                  </a:lnTo>
                  <a:lnTo>
                    <a:pt x="532656" y="965200"/>
                  </a:lnTo>
                  <a:lnTo>
                    <a:pt x="521355" y="939800"/>
                  </a:lnTo>
                  <a:lnTo>
                    <a:pt x="509828" y="914400"/>
                  </a:lnTo>
                  <a:lnTo>
                    <a:pt x="499450" y="889000"/>
                  </a:lnTo>
                  <a:lnTo>
                    <a:pt x="494041" y="876300"/>
                  </a:lnTo>
                  <a:lnTo>
                    <a:pt x="488471" y="863600"/>
                  </a:lnTo>
                  <a:lnTo>
                    <a:pt x="483789" y="863600"/>
                  </a:lnTo>
                  <a:lnTo>
                    <a:pt x="472988" y="850900"/>
                  </a:lnTo>
                  <a:lnTo>
                    <a:pt x="434771" y="812800"/>
                  </a:lnTo>
                  <a:lnTo>
                    <a:pt x="405108" y="787400"/>
                  </a:lnTo>
                  <a:lnTo>
                    <a:pt x="389319" y="787400"/>
                  </a:lnTo>
                  <a:lnTo>
                    <a:pt x="372892" y="774700"/>
                  </a:lnTo>
                  <a:lnTo>
                    <a:pt x="321998" y="762000"/>
                  </a:lnTo>
                  <a:lnTo>
                    <a:pt x="273397" y="762000"/>
                  </a:lnTo>
                  <a:lnTo>
                    <a:pt x="233955" y="749300"/>
                  </a:lnTo>
                  <a:lnTo>
                    <a:pt x="210543" y="736600"/>
                  </a:lnTo>
                  <a:lnTo>
                    <a:pt x="210030" y="711200"/>
                  </a:lnTo>
                  <a:lnTo>
                    <a:pt x="235282" y="698500"/>
                  </a:lnTo>
                  <a:lnTo>
                    <a:pt x="278038" y="698500"/>
                  </a:lnTo>
                  <a:lnTo>
                    <a:pt x="328475" y="711200"/>
                  </a:lnTo>
                  <a:lnTo>
                    <a:pt x="376768" y="723900"/>
                  </a:lnTo>
                  <a:lnTo>
                    <a:pt x="413093" y="749300"/>
                  </a:lnTo>
                  <a:lnTo>
                    <a:pt x="447135" y="800100"/>
                  </a:lnTo>
                  <a:lnTo>
                    <a:pt x="456835" y="812800"/>
                  </a:lnTo>
                  <a:lnTo>
                    <a:pt x="478128" y="812800"/>
                  </a:lnTo>
                  <a:lnTo>
                    <a:pt x="480952" y="825500"/>
                  </a:lnTo>
                  <a:lnTo>
                    <a:pt x="490642" y="863600"/>
                  </a:lnTo>
                  <a:lnTo>
                    <a:pt x="504568" y="889000"/>
                  </a:lnTo>
                  <a:lnTo>
                    <a:pt x="519223" y="914400"/>
                  </a:lnTo>
                  <a:lnTo>
                    <a:pt x="534519" y="952500"/>
                  </a:lnTo>
                  <a:lnTo>
                    <a:pt x="550373" y="977900"/>
                  </a:lnTo>
                  <a:lnTo>
                    <a:pt x="562844" y="977900"/>
                  </a:lnTo>
                  <a:lnTo>
                    <a:pt x="569026" y="1003300"/>
                  </a:lnTo>
                  <a:close/>
                </a:path>
                <a:path w="1343025" h="1828800">
                  <a:moveTo>
                    <a:pt x="964319" y="1257300"/>
                  </a:moveTo>
                  <a:lnTo>
                    <a:pt x="943823" y="1257300"/>
                  </a:lnTo>
                  <a:lnTo>
                    <a:pt x="947349" y="1244600"/>
                  </a:lnTo>
                  <a:lnTo>
                    <a:pt x="951133" y="1219200"/>
                  </a:lnTo>
                  <a:lnTo>
                    <a:pt x="955258" y="1206500"/>
                  </a:lnTo>
                  <a:lnTo>
                    <a:pt x="959812" y="1181100"/>
                  </a:lnTo>
                  <a:lnTo>
                    <a:pt x="963747" y="1168400"/>
                  </a:lnTo>
                  <a:lnTo>
                    <a:pt x="967907" y="1155700"/>
                  </a:lnTo>
                  <a:lnTo>
                    <a:pt x="972131" y="1130300"/>
                  </a:lnTo>
                  <a:lnTo>
                    <a:pt x="976259" y="1117600"/>
                  </a:lnTo>
                  <a:lnTo>
                    <a:pt x="977201" y="1092200"/>
                  </a:lnTo>
                  <a:lnTo>
                    <a:pt x="976396" y="1066800"/>
                  </a:lnTo>
                  <a:lnTo>
                    <a:pt x="973846" y="1041400"/>
                  </a:lnTo>
                  <a:lnTo>
                    <a:pt x="963550" y="990600"/>
                  </a:lnTo>
                  <a:lnTo>
                    <a:pt x="946575" y="939800"/>
                  </a:lnTo>
                  <a:lnTo>
                    <a:pt x="902348" y="850900"/>
                  </a:lnTo>
                  <a:lnTo>
                    <a:pt x="876310" y="800100"/>
                  </a:lnTo>
                  <a:lnTo>
                    <a:pt x="860804" y="762121"/>
                  </a:lnTo>
                  <a:lnTo>
                    <a:pt x="860747" y="761906"/>
                  </a:lnTo>
                  <a:lnTo>
                    <a:pt x="858947" y="736600"/>
                  </a:lnTo>
                  <a:lnTo>
                    <a:pt x="900636" y="736600"/>
                  </a:lnTo>
                  <a:lnTo>
                    <a:pt x="953557" y="787400"/>
                  </a:lnTo>
                  <a:lnTo>
                    <a:pt x="973278" y="838200"/>
                  </a:lnTo>
                  <a:lnTo>
                    <a:pt x="984025" y="889000"/>
                  </a:lnTo>
                  <a:lnTo>
                    <a:pt x="987840" y="939800"/>
                  </a:lnTo>
                  <a:lnTo>
                    <a:pt x="989779" y="990600"/>
                  </a:lnTo>
                  <a:lnTo>
                    <a:pt x="989839" y="1028700"/>
                  </a:lnTo>
                  <a:lnTo>
                    <a:pt x="988022" y="1079500"/>
                  </a:lnTo>
                  <a:lnTo>
                    <a:pt x="996195" y="1079500"/>
                  </a:lnTo>
                  <a:lnTo>
                    <a:pt x="987794" y="1117600"/>
                  </a:lnTo>
                  <a:lnTo>
                    <a:pt x="1010106" y="1117600"/>
                  </a:lnTo>
                  <a:lnTo>
                    <a:pt x="1002807" y="1130300"/>
                  </a:lnTo>
                  <a:lnTo>
                    <a:pt x="975231" y="1168400"/>
                  </a:lnTo>
                  <a:lnTo>
                    <a:pt x="973860" y="1168400"/>
                  </a:lnTo>
                  <a:lnTo>
                    <a:pt x="972634" y="1178888"/>
                  </a:lnTo>
                  <a:lnTo>
                    <a:pt x="971005" y="1181100"/>
                  </a:lnTo>
                  <a:lnTo>
                    <a:pt x="1026299" y="1181100"/>
                  </a:lnTo>
                  <a:lnTo>
                    <a:pt x="1004011" y="1206500"/>
                  </a:lnTo>
                  <a:lnTo>
                    <a:pt x="990016" y="1219200"/>
                  </a:lnTo>
                  <a:lnTo>
                    <a:pt x="976785" y="1244600"/>
                  </a:lnTo>
                  <a:lnTo>
                    <a:pt x="964319" y="1257300"/>
                  </a:lnTo>
                  <a:close/>
                </a:path>
                <a:path w="1343025" h="1828800">
                  <a:moveTo>
                    <a:pt x="1052028" y="901700"/>
                  </a:moveTo>
                  <a:lnTo>
                    <a:pt x="1039302" y="901700"/>
                  </a:lnTo>
                  <a:lnTo>
                    <a:pt x="1054078" y="850900"/>
                  </a:lnTo>
                  <a:lnTo>
                    <a:pt x="1061867" y="825500"/>
                  </a:lnTo>
                  <a:lnTo>
                    <a:pt x="1070138" y="800100"/>
                  </a:lnTo>
                  <a:lnTo>
                    <a:pt x="1077148" y="774700"/>
                  </a:lnTo>
                  <a:lnTo>
                    <a:pt x="1084345" y="762121"/>
                  </a:lnTo>
                  <a:lnTo>
                    <a:pt x="1080131" y="774700"/>
                  </a:lnTo>
                  <a:lnTo>
                    <a:pt x="1071280" y="812800"/>
                  </a:lnTo>
                  <a:lnTo>
                    <a:pt x="1062172" y="838200"/>
                  </a:lnTo>
                  <a:lnTo>
                    <a:pt x="1052892" y="876300"/>
                  </a:lnTo>
                  <a:lnTo>
                    <a:pt x="1065441" y="876300"/>
                  </a:lnTo>
                  <a:lnTo>
                    <a:pt x="1052028" y="901700"/>
                  </a:lnTo>
                  <a:close/>
                </a:path>
                <a:path w="1343025" h="1828800">
                  <a:moveTo>
                    <a:pt x="686853" y="1193800"/>
                  </a:moveTo>
                  <a:lnTo>
                    <a:pt x="669836" y="1193800"/>
                  </a:lnTo>
                  <a:lnTo>
                    <a:pt x="652593" y="1155700"/>
                  </a:lnTo>
                  <a:lnTo>
                    <a:pt x="638965" y="1117600"/>
                  </a:lnTo>
                  <a:lnTo>
                    <a:pt x="628952" y="1066800"/>
                  </a:lnTo>
                  <a:lnTo>
                    <a:pt x="622553" y="1028700"/>
                  </a:lnTo>
                  <a:lnTo>
                    <a:pt x="618508" y="965200"/>
                  </a:lnTo>
                  <a:lnTo>
                    <a:pt x="618975" y="901700"/>
                  </a:lnTo>
                  <a:lnTo>
                    <a:pt x="623495" y="850900"/>
                  </a:lnTo>
                  <a:lnTo>
                    <a:pt x="631614" y="825500"/>
                  </a:lnTo>
                  <a:lnTo>
                    <a:pt x="642873" y="800100"/>
                  </a:lnTo>
                  <a:lnTo>
                    <a:pt x="656816" y="812800"/>
                  </a:lnTo>
                  <a:lnTo>
                    <a:pt x="669771" y="838200"/>
                  </a:lnTo>
                  <a:lnTo>
                    <a:pt x="674525" y="876300"/>
                  </a:lnTo>
                  <a:lnTo>
                    <a:pt x="674388" y="927100"/>
                  </a:lnTo>
                  <a:lnTo>
                    <a:pt x="672673" y="977900"/>
                  </a:lnTo>
                  <a:lnTo>
                    <a:pt x="672691" y="1041400"/>
                  </a:lnTo>
                  <a:lnTo>
                    <a:pt x="675432" y="1092200"/>
                  </a:lnTo>
                  <a:lnTo>
                    <a:pt x="680153" y="1143000"/>
                  </a:lnTo>
                  <a:lnTo>
                    <a:pt x="686853" y="1193800"/>
                  </a:lnTo>
                  <a:close/>
                </a:path>
                <a:path w="1343025" h="1828800">
                  <a:moveTo>
                    <a:pt x="655044" y="1168400"/>
                  </a:moveTo>
                  <a:lnTo>
                    <a:pt x="637514" y="1168400"/>
                  </a:lnTo>
                  <a:lnTo>
                    <a:pt x="620916" y="1143000"/>
                  </a:lnTo>
                  <a:lnTo>
                    <a:pt x="604779" y="1104900"/>
                  </a:lnTo>
                  <a:lnTo>
                    <a:pt x="588963" y="1079500"/>
                  </a:lnTo>
                  <a:lnTo>
                    <a:pt x="573328" y="1041400"/>
                  </a:lnTo>
                  <a:lnTo>
                    <a:pt x="551455" y="1016000"/>
                  </a:lnTo>
                  <a:lnTo>
                    <a:pt x="526176" y="977900"/>
                  </a:lnTo>
                  <a:lnTo>
                    <a:pt x="497491" y="965200"/>
                  </a:lnTo>
                  <a:lnTo>
                    <a:pt x="465401" y="939800"/>
                  </a:lnTo>
                  <a:lnTo>
                    <a:pt x="420983" y="914400"/>
                  </a:lnTo>
                  <a:lnTo>
                    <a:pt x="370379" y="889000"/>
                  </a:lnTo>
                  <a:lnTo>
                    <a:pt x="321583" y="876300"/>
                  </a:lnTo>
                  <a:lnTo>
                    <a:pt x="282591" y="850900"/>
                  </a:lnTo>
                  <a:lnTo>
                    <a:pt x="261395" y="838200"/>
                  </a:lnTo>
                  <a:lnTo>
                    <a:pt x="265992" y="825500"/>
                  </a:lnTo>
                  <a:lnTo>
                    <a:pt x="296316" y="812800"/>
                  </a:lnTo>
                  <a:lnTo>
                    <a:pt x="336091" y="825500"/>
                  </a:lnTo>
                  <a:lnTo>
                    <a:pt x="381090" y="838200"/>
                  </a:lnTo>
                  <a:lnTo>
                    <a:pt x="427087" y="863600"/>
                  </a:lnTo>
                  <a:lnTo>
                    <a:pt x="469855" y="889000"/>
                  </a:lnTo>
                  <a:lnTo>
                    <a:pt x="516430" y="939800"/>
                  </a:lnTo>
                  <a:lnTo>
                    <a:pt x="536608" y="977900"/>
                  </a:lnTo>
                  <a:lnTo>
                    <a:pt x="554713" y="1003300"/>
                  </a:lnTo>
                  <a:lnTo>
                    <a:pt x="569026" y="1003300"/>
                  </a:lnTo>
                  <a:lnTo>
                    <a:pt x="572117" y="1016000"/>
                  </a:lnTo>
                  <a:lnTo>
                    <a:pt x="583037" y="1041400"/>
                  </a:lnTo>
                  <a:lnTo>
                    <a:pt x="604131" y="1079500"/>
                  </a:lnTo>
                  <a:lnTo>
                    <a:pt x="625708" y="1117600"/>
                  </a:lnTo>
                  <a:lnTo>
                    <a:pt x="647649" y="1155700"/>
                  </a:lnTo>
                  <a:lnTo>
                    <a:pt x="655044" y="1168400"/>
                  </a:lnTo>
                  <a:close/>
                </a:path>
                <a:path w="1343025" h="1828800">
                  <a:moveTo>
                    <a:pt x="1010106" y="1117600"/>
                  </a:moveTo>
                  <a:lnTo>
                    <a:pt x="987794" y="1117600"/>
                  </a:lnTo>
                  <a:lnTo>
                    <a:pt x="1003742" y="1079500"/>
                  </a:lnTo>
                  <a:lnTo>
                    <a:pt x="1022991" y="1028700"/>
                  </a:lnTo>
                  <a:lnTo>
                    <a:pt x="1045542" y="990600"/>
                  </a:lnTo>
                  <a:lnTo>
                    <a:pt x="1071395" y="952500"/>
                  </a:lnTo>
                  <a:lnTo>
                    <a:pt x="1112219" y="914400"/>
                  </a:lnTo>
                  <a:lnTo>
                    <a:pt x="1152365" y="863600"/>
                  </a:lnTo>
                  <a:lnTo>
                    <a:pt x="1188773" y="838200"/>
                  </a:lnTo>
                  <a:lnTo>
                    <a:pt x="1218386" y="812800"/>
                  </a:lnTo>
                  <a:lnTo>
                    <a:pt x="1238145" y="812800"/>
                  </a:lnTo>
                  <a:lnTo>
                    <a:pt x="1244992" y="825500"/>
                  </a:lnTo>
                  <a:lnTo>
                    <a:pt x="1235977" y="850900"/>
                  </a:lnTo>
                  <a:lnTo>
                    <a:pt x="1212862" y="889000"/>
                  </a:lnTo>
                  <a:lnTo>
                    <a:pt x="1179282" y="914400"/>
                  </a:lnTo>
                  <a:lnTo>
                    <a:pt x="1138871" y="965200"/>
                  </a:lnTo>
                  <a:lnTo>
                    <a:pt x="1095264" y="1003300"/>
                  </a:lnTo>
                  <a:lnTo>
                    <a:pt x="1062824" y="1041400"/>
                  </a:lnTo>
                  <a:lnTo>
                    <a:pt x="1032005" y="1079500"/>
                  </a:lnTo>
                  <a:lnTo>
                    <a:pt x="1010106" y="1117600"/>
                  </a:lnTo>
                  <a:close/>
                </a:path>
                <a:path w="1343025" h="1828800">
                  <a:moveTo>
                    <a:pt x="907724" y="1117600"/>
                  </a:moveTo>
                  <a:lnTo>
                    <a:pt x="799234" y="1117600"/>
                  </a:lnTo>
                  <a:lnTo>
                    <a:pt x="798549" y="1104900"/>
                  </a:lnTo>
                  <a:lnTo>
                    <a:pt x="798559" y="1079500"/>
                  </a:lnTo>
                  <a:lnTo>
                    <a:pt x="800733" y="1066800"/>
                  </a:lnTo>
                  <a:lnTo>
                    <a:pt x="805069" y="1054100"/>
                  </a:lnTo>
                  <a:lnTo>
                    <a:pt x="811569" y="1041400"/>
                  </a:lnTo>
                  <a:lnTo>
                    <a:pt x="800367" y="1016000"/>
                  </a:lnTo>
                  <a:lnTo>
                    <a:pt x="790923" y="990600"/>
                  </a:lnTo>
                  <a:lnTo>
                    <a:pt x="783236" y="965200"/>
                  </a:lnTo>
                  <a:lnTo>
                    <a:pt x="777306" y="939800"/>
                  </a:lnTo>
                  <a:lnTo>
                    <a:pt x="775934" y="927100"/>
                  </a:lnTo>
                  <a:lnTo>
                    <a:pt x="775972" y="914400"/>
                  </a:lnTo>
                  <a:lnTo>
                    <a:pt x="777419" y="914400"/>
                  </a:lnTo>
                  <a:lnTo>
                    <a:pt x="780276" y="901700"/>
                  </a:lnTo>
                  <a:lnTo>
                    <a:pt x="782062" y="901700"/>
                  </a:lnTo>
                  <a:lnTo>
                    <a:pt x="784575" y="889000"/>
                  </a:lnTo>
                  <a:lnTo>
                    <a:pt x="822647" y="889000"/>
                  </a:lnTo>
                  <a:lnTo>
                    <a:pt x="854042" y="914400"/>
                  </a:lnTo>
                  <a:lnTo>
                    <a:pt x="874313" y="952500"/>
                  </a:lnTo>
                  <a:lnTo>
                    <a:pt x="886167" y="990600"/>
                  </a:lnTo>
                  <a:lnTo>
                    <a:pt x="892315" y="1028700"/>
                  </a:lnTo>
                  <a:lnTo>
                    <a:pt x="896989" y="1066800"/>
                  </a:lnTo>
                  <a:lnTo>
                    <a:pt x="902925" y="1092200"/>
                  </a:lnTo>
                  <a:lnTo>
                    <a:pt x="907724" y="1117600"/>
                  </a:lnTo>
                  <a:close/>
                </a:path>
                <a:path w="1343025" h="1828800">
                  <a:moveTo>
                    <a:pt x="738107" y="1257300"/>
                  </a:moveTo>
                  <a:lnTo>
                    <a:pt x="704669" y="1257300"/>
                  </a:lnTo>
                  <a:lnTo>
                    <a:pt x="696869" y="1219200"/>
                  </a:lnTo>
                  <a:lnTo>
                    <a:pt x="693491" y="1181100"/>
                  </a:lnTo>
                  <a:lnTo>
                    <a:pt x="693475" y="1130300"/>
                  </a:lnTo>
                  <a:lnTo>
                    <a:pt x="695761" y="1092200"/>
                  </a:lnTo>
                  <a:lnTo>
                    <a:pt x="692713" y="1079500"/>
                  </a:lnTo>
                  <a:lnTo>
                    <a:pt x="692449" y="1066800"/>
                  </a:lnTo>
                  <a:lnTo>
                    <a:pt x="694669" y="1054100"/>
                  </a:lnTo>
                  <a:lnTo>
                    <a:pt x="699073" y="1054100"/>
                  </a:lnTo>
                  <a:lnTo>
                    <a:pt x="699512" y="1028700"/>
                  </a:lnTo>
                  <a:lnTo>
                    <a:pt x="700272" y="1003300"/>
                  </a:lnTo>
                  <a:lnTo>
                    <a:pt x="702831" y="977900"/>
                  </a:lnTo>
                  <a:lnTo>
                    <a:pt x="708667" y="965200"/>
                  </a:lnTo>
                  <a:lnTo>
                    <a:pt x="728571" y="952500"/>
                  </a:lnTo>
                  <a:lnTo>
                    <a:pt x="746527" y="965200"/>
                  </a:lnTo>
                  <a:lnTo>
                    <a:pt x="759515" y="990600"/>
                  </a:lnTo>
                  <a:lnTo>
                    <a:pt x="764515" y="1003300"/>
                  </a:lnTo>
                  <a:lnTo>
                    <a:pt x="764273" y="1028700"/>
                  </a:lnTo>
                  <a:lnTo>
                    <a:pt x="763545" y="1041400"/>
                  </a:lnTo>
                  <a:lnTo>
                    <a:pt x="762331" y="1054100"/>
                  </a:lnTo>
                  <a:lnTo>
                    <a:pt x="760632" y="1066800"/>
                  </a:lnTo>
                  <a:lnTo>
                    <a:pt x="768121" y="1079500"/>
                  </a:lnTo>
                  <a:lnTo>
                    <a:pt x="775034" y="1079500"/>
                  </a:lnTo>
                  <a:lnTo>
                    <a:pt x="781370" y="1092200"/>
                  </a:lnTo>
                  <a:lnTo>
                    <a:pt x="787128" y="1104900"/>
                  </a:lnTo>
                  <a:lnTo>
                    <a:pt x="793296" y="1104900"/>
                  </a:lnTo>
                  <a:lnTo>
                    <a:pt x="796508" y="1117600"/>
                  </a:lnTo>
                  <a:lnTo>
                    <a:pt x="907724" y="1117600"/>
                  </a:lnTo>
                  <a:lnTo>
                    <a:pt x="910123" y="1130300"/>
                  </a:lnTo>
                  <a:lnTo>
                    <a:pt x="918583" y="1155700"/>
                  </a:lnTo>
                  <a:lnTo>
                    <a:pt x="921081" y="1168400"/>
                  </a:lnTo>
                  <a:lnTo>
                    <a:pt x="740645" y="1168400"/>
                  </a:lnTo>
                  <a:lnTo>
                    <a:pt x="738221" y="1193800"/>
                  </a:lnTo>
                  <a:lnTo>
                    <a:pt x="736804" y="1206500"/>
                  </a:lnTo>
                  <a:lnTo>
                    <a:pt x="736394" y="1231900"/>
                  </a:lnTo>
                  <a:lnTo>
                    <a:pt x="736990" y="1244600"/>
                  </a:lnTo>
                  <a:lnTo>
                    <a:pt x="738107" y="1257300"/>
                  </a:lnTo>
                  <a:close/>
                </a:path>
                <a:path w="1343025" h="1828800">
                  <a:moveTo>
                    <a:pt x="748900" y="1333500"/>
                  </a:moveTo>
                  <a:lnTo>
                    <a:pt x="729224" y="1333500"/>
                  </a:lnTo>
                  <a:lnTo>
                    <a:pt x="717931" y="1320800"/>
                  </a:lnTo>
                  <a:lnTo>
                    <a:pt x="707153" y="1295400"/>
                  </a:lnTo>
                  <a:lnTo>
                    <a:pt x="697102" y="1282700"/>
                  </a:lnTo>
                  <a:lnTo>
                    <a:pt x="687994" y="1270000"/>
                  </a:lnTo>
                  <a:lnTo>
                    <a:pt x="680235" y="1244600"/>
                  </a:lnTo>
                  <a:lnTo>
                    <a:pt x="672690" y="1231900"/>
                  </a:lnTo>
                  <a:lnTo>
                    <a:pt x="658071" y="1206500"/>
                  </a:lnTo>
                  <a:lnTo>
                    <a:pt x="640487" y="1193800"/>
                  </a:lnTo>
                  <a:lnTo>
                    <a:pt x="621703" y="1168400"/>
                  </a:lnTo>
                  <a:lnTo>
                    <a:pt x="601720" y="1155700"/>
                  </a:lnTo>
                  <a:lnTo>
                    <a:pt x="580537" y="1130300"/>
                  </a:lnTo>
                  <a:lnTo>
                    <a:pt x="558339" y="1117600"/>
                  </a:lnTo>
                  <a:lnTo>
                    <a:pt x="511450" y="1092200"/>
                  </a:lnTo>
                  <a:lnTo>
                    <a:pt x="417545" y="1054100"/>
                  </a:lnTo>
                  <a:lnTo>
                    <a:pt x="363946" y="1041400"/>
                  </a:lnTo>
                  <a:lnTo>
                    <a:pt x="328004" y="1028700"/>
                  </a:lnTo>
                  <a:lnTo>
                    <a:pt x="311764" y="1016000"/>
                  </a:lnTo>
                  <a:lnTo>
                    <a:pt x="317272" y="990600"/>
                  </a:lnTo>
                  <a:lnTo>
                    <a:pt x="340886" y="977900"/>
                  </a:lnTo>
                  <a:lnTo>
                    <a:pt x="417058" y="977900"/>
                  </a:lnTo>
                  <a:lnTo>
                    <a:pt x="462710" y="1003300"/>
                  </a:lnTo>
                  <a:lnTo>
                    <a:pt x="508800" y="1041400"/>
                  </a:lnTo>
                  <a:lnTo>
                    <a:pt x="542979" y="1066800"/>
                  </a:lnTo>
                  <a:lnTo>
                    <a:pt x="575825" y="1104900"/>
                  </a:lnTo>
                  <a:lnTo>
                    <a:pt x="607336" y="1130300"/>
                  </a:lnTo>
                  <a:lnTo>
                    <a:pt x="637514" y="1168400"/>
                  </a:lnTo>
                  <a:lnTo>
                    <a:pt x="655044" y="1168400"/>
                  </a:lnTo>
                  <a:lnTo>
                    <a:pt x="669836" y="1193800"/>
                  </a:lnTo>
                  <a:lnTo>
                    <a:pt x="686853" y="1193800"/>
                  </a:lnTo>
                  <a:lnTo>
                    <a:pt x="695533" y="1244600"/>
                  </a:lnTo>
                  <a:lnTo>
                    <a:pt x="704669" y="1257300"/>
                  </a:lnTo>
                  <a:lnTo>
                    <a:pt x="738107" y="1257300"/>
                  </a:lnTo>
                  <a:lnTo>
                    <a:pt x="739223" y="1270000"/>
                  </a:lnTo>
                  <a:lnTo>
                    <a:pt x="742366" y="1295400"/>
                  </a:lnTo>
                  <a:lnTo>
                    <a:pt x="746419" y="1320800"/>
                  </a:lnTo>
                  <a:lnTo>
                    <a:pt x="748900" y="1333500"/>
                  </a:lnTo>
                  <a:close/>
                </a:path>
                <a:path w="1343025" h="1828800">
                  <a:moveTo>
                    <a:pt x="1026299" y="1181100"/>
                  </a:moveTo>
                  <a:lnTo>
                    <a:pt x="972375" y="1181100"/>
                  </a:lnTo>
                  <a:lnTo>
                    <a:pt x="972634" y="1178888"/>
                  </a:lnTo>
                  <a:lnTo>
                    <a:pt x="999067" y="1143000"/>
                  </a:lnTo>
                  <a:lnTo>
                    <a:pt x="1032321" y="1104900"/>
                  </a:lnTo>
                  <a:lnTo>
                    <a:pt x="1068895" y="1066800"/>
                  </a:lnTo>
                  <a:lnTo>
                    <a:pt x="1106914" y="1028700"/>
                  </a:lnTo>
                  <a:lnTo>
                    <a:pt x="1139549" y="1003300"/>
                  </a:lnTo>
                  <a:lnTo>
                    <a:pt x="1157697" y="977900"/>
                  </a:lnTo>
                  <a:lnTo>
                    <a:pt x="1201539" y="977900"/>
                  </a:lnTo>
                  <a:lnTo>
                    <a:pt x="1207360" y="990600"/>
                  </a:lnTo>
                  <a:lnTo>
                    <a:pt x="1187888" y="1041400"/>
                  </a:lnTo>
                  <a:lnTo>
                    <a:pt x="1152483" y="1079500"/>
                  </a:lnTo>
                  <a:lnTo>
                    <a:pt x="1114036" y="1104900"/>
                  </a:lnTo>
                  <a:lnTo>
                    <a:pt x="1074903" y="1130300"/>
                  </a:lnTo>
                  <a:lnTo>
                    <a:pt x="1037443" y="1168400"/>
                  </a:lnTo>
                  <a:lnTo>
                    <a:pt x="1026299" y="1181100"/>
                  </a:lnTo>
                  <a:close/>
                </a:path>
                <a:path w="1343025" h="1828800">
                  <a:moveTo>
                    <a:pt x="972658" y="1333500"/>
                  </a:moveTo>
                  <a:lnTo>
                    <a:pt x="944166" y="1333500"/>
                  </a:lnTo>
                  <a:lnTo>
                    <a:pt x="959089" y="1320800"/>
                  </a:lnTo>
                  <a:lnTo>
                    <a:pt x="974342" y="1308100"/>
                  </a:lnTo>
                  <a:lnTo>
                    <a:pt x="989926" y="1295400"/>
                  </a:lnTo>
                  <a:lnTo>
                    <a:pt x="1005838" y="1282700"/>
                  </a:lnTo>
                  <a:lnTo>
                    <a:pt x="1048278" y="1257300"/>
                  </a:lnTo>
                  <a:lnTo>
                    <a:pt x="1084443" y="1206500"/>
                  </a:lnTo>
                  <a:lnTo>
                    <a:pt x="1117910" y="1168400"/>
                  </a:lnTo>
                  <a:lnTo>
                    <a:pt x="1152255" y="1130300"/>
                  </a:lnTo>
                  <a:lnTo>
                    <a:pt x="1196967" y="1092200"/>
                  </a:lnTo>
                  <a:lnTo>
                    <a:pt x="1234305" y="1092200"/>
                  </a:lnTo>
                  <a:lnTo>
                    <a:pt x="1246405" y="1117600"/>
                  </a:lnTo>
                  <a:lnTo>
                    <a:pt x="1250776" y="1130300"/>
                  </a:lnTo>
                  <a:lnTo>
                    <a:pt x="1247619" y="1155700"/>
                  </a:lnTo>
                  <a:lnTo>
                    <a:pt x="1225507" y="1193800"/>
                  </a:lnTo>
                  <a:lnTo>
                    <a:pt x="1193471" y="1219200"/>
                  </a:lnTo>
                  <a:lnTo>
                    <a:pt x="1154351" y="1244600"/>
                  </a:lnTo>
                  <a:lnTo>
                    <a:pt x="1110993" y="1270000"/>
                  </a:lnTo>
                  <a:lnTo>
                    <a:pt x="1066238" y="1282700"/>
                  </a:lnTo>
                  <a:lnTo>
                    <a:pt x="1022930" y="1308100"/>
                  </a:lnTo>
                  <a:lnTo>
                    <a:pt x="983910" y="1320800"/>
                  </a:lnTo>
                  <a:lnTo>
                    <a:pt x="972658" y="1333500"/>
                  </a:lnTo>
                  <a:close/>
                </a:path>
                <a:path w="1343025" h="1828800">
                  <a:moveTo>
                    <a:pt x="847773" y="1460500"/>
                  </a:moveTo>
                  <a:lnTo>
                    <a:pt x="828928" y="1460500"/>
                  </a:lnTo>
                  <a:lnTo>
                    <a:pt x="818869" y="1447800"/>
                  </a:lnTo>
                  <a:lnTo>
                    <a:pt x="808585" y="1435100"/>
                  </a:lnTo>
                  <a:lnTo>
                    <a:pt x="798108" y="1422400"/>
                  </a:lnTo>
                  <a:lnTo>
                    <a:pt x="787470" y="1409700"/>
                  </a:lnTo>
                  <a:lnTo>
                    <a:pt x="783130" y="1409700"/>
                  </a:lnTo>
                  <a:lnTo>
                    <a:pt x="771852" y="1397000"/>
                  </a:lnTo>
                  <a:lnTo>
                    <a:pt x="760660" y="1371600"/>
                  </a:lnTo>
                  <a:lnTo>
                    <a:pt x="749596" y="1358900"/>
                  </a:lnTo>
                  <a:lnTo>
                    <a:pt x="738703" y="1346200"/>
                  </a:lnTo>
                  <a:lnTo>
                    <a:pt x="568189" y="1295400"/>
                  </a:lnTo>
                  <a:lnTo>
                    <a:pt x="521376" y="1270000"/>
                  </a:lnTo>
                  <a:lnTo>
                    <a:pt x="473610" y="1257300"/>
                  </a:lnTo>
                  <a:lnTo>
                    <a:pt x="427450" y="1231900"/>
                  </a:lnTo>
                  <a:lnTo>
                    <a:pt x="385455" y="1206500"/>
                  </a:lnTo>
                  <a:lnTo>
                    <a:pt x="378340" y="1206500"/>
                  </a:lnTo>
                  <a:lnTo>
                    <a:pt x="372372" y="1193800"/>
                  </a:lnTo>
                  <a:lnTo>
                    <a:pt x="367548" y="1193800"/>
                  </a:lnTo>
                  <a:lnTo>
                    <a:pt x="363869" y="1181100"/>
                  </a:lnTo>
                  <a:lnTo>
                    <a:pt x="362520" y="1181100"/>
                  </a:lnTo>
                  <a:lnTo>
                    <a:pt x="362083" y="1168400"/>
                  </a:lnTo>
                  <a:lnTo>
                    <a:pt x="363029" y="1168400"/>
                  </a:lnTo>
                  <a:lnTo>
                    <a:pt x="364369" y="1155700"/>
                  </a:lnTo>
                  <a:lnTo>
                    <a:pt x="371644" y="1155700"/>
                  </a:lnTo>
                  <a:lnTo>
                    <a:pt x="378689" y="1143000"/>
                  </a:lnTo>
                  <a:lnTo>
                    <a:pt x="427753" y="1143000"/>
                  </a:lnTo>
                  <a:lnTo>
                    <a:pt x="466985" y="1155700"/>
                  </a:lnTo>
                  <a:lnTo>
                    <a:pt x="503199" y="1181100"/>
                  </a:lnTo>
                  <a:lnTo>
                    <a:pt x="535183" y="1206500"/>
                  </a:lnTo>
                  <a:lnTo>
                    <a:pt x="561184" y="1219200"/>
                  </a:lnTo>
                  <a:lnTo>
                    <a:pt x="587953" y="1244600"/>
                  </a:lnTo>
                  <a:lnTo>
                    <a:pt x="615490" y="1257300"/>
                  </a:lnTo>
                  <a:lnTo>
                    <a:pt x="643795" y="1282700"/>
                  </a:lnTo>
                  <a:lnTo>
                    <a:pt x="668579" y="1295400"/>
                  </a:lnTo>
                  <a:lnTo>
                    <a:pt x="691477" y="1308100"/>
                  </a:lnTo>
                  <a:lnTo>
                    <a:pt x="711892" y="1320800"/>
                  </a:lnTo>
                  <a:lnTo>
                    <a:pt x="729224" y="1333500"/>
                  </a:lnTo>
                  <a:lnTo>
                    <a:pt x="748900" y="1333500"/>
                  </a:lnTo>
                  <a:lnTo>
                    <a:pt x="751381" y="1346200"/>
                  </a:lnTo>
                  <a:lnTo>
                    <a:pt x="760316" y="1358900"/>
                  </a:lnTo>
                  <a:lnTo>
                    <a:pt x="768983" y="1371600"/>
                  </a:lnTo>
                  <a:lnTo>
                    <a:pt x="777415" y="1384300"/>
                  </a:lnTo>
                  <a:lnTo>
                    <a:pt x="801649" y="1384300"/>
                  </a:lnTo>
                  <a:lnTo>
                    <a:pt x="800174" y="1397000"/>
                  </a:lnTo>
                  <a:lnTo>
                    <a:pt x="799463" y="1409700"/>
                  </a:lnTo>
                  <a:lnTo>
                    <a:pt x="812311" y="1422400"/>
                  </a:lnTo>
                  <a:lnTo>
                    <a:pt x="824646" y="1435100"/>
                  </a:lnTo>
                  <a:lnTo>
                    <a:pt x="836466" y="1447800"/>
                  </a:lnTo>
                  <a:lnTo>
                    <a:pt x="847773" y="1460500"/>
                  </a:lnTo>
                  <a:close/>
                </a:path>
                <a:path w="1343025" h="1828800">
                  <a:moveTo>
                    <a:pt x="801649" y="1384300"/>
                  </a:moveTo>
                  <a:lnTo>
                    <a:pt x="785643" y="1384300"/>
                  </a:lnTo>
                  <a:lnTo>
                    <a:pt x="787033" y="1371600"/>
                  </a:lnTo>
                  <a:lnTo>
                    <a:pt x="788943" y="1346200"/>
                  </a:lnTo>
                  <a:lnTo>
                    <a:pt x="791373" y="1333500"/>
                  </a:lnTo>
                  <a:lnTo>
                    <a:pt x="794323" y="1308100"/>
                  </a:lnTo>
                  <a:lnTo>
                    <a:pt x="797677" y="1295400"/>
                  </a:lnTo>
                  <a:lnTo>
                    <a:pt x="800185" y="1270000"/>
                  </a:lnTo>
                  <a:lnTo>
                    <a:pt x="801846" y="1257300"/>
                  </a:lnTo>
                  <a:lnTo>
                    <a:pt x="802661" y="1244600"/>
                  </a:lnTo>
                  <a:lnTo>
                    <a:pt x="786500" y="1219200"/>
                  </a:lnTo>
                  <a:lnTo>
                    <a:pt x="770777" y="1206500"/>
                  </a:lnTo>
                  <a:lnTo>
                    <a:pt x="755492" y="1193800"/>
                  </a:lnTo>
                  <a:lnTo>
                    <a:pt x="740645" y="1168400"/>
                  </a:lnTo>
                  <a:lnTo>
                    <a:pt x="921081" y="1168400"/>
                  </a:lnTo>
                  <a:lnTo>
                    <a:pt x="923578" y="1181100"/>
                  </a:lnTo>
                  <a:lnTo>
                    <a:pt x="880551" y="1181100"/>
                  </a:lnTo>
                  <a:lnTo>
                    <a:pt x="874834" y="1193800"/>
                  </a:lnTo>
                  <a:lnTo>
                    <a:pt x="868702" y="1206500"/>
                  </a:lnTo>
                  <a:lnTo>
                    <a:pt x="862156" y="1219200"/>
                  </a:lnTo>
                  <a:lnTo>
                    <a:pt x="855197" y="1231900"/>
                  </a:lnTo>
                  <a:lnTo>
                    <a:pt x="871529" y="1270000"/>
                  </a:lnTo>
                  <a:lnTo>
                    <a:pt x="836809" y="1270000"/>
                  </a:lnTo>
                  <a:lnTo>
                    <a:pt x="827653" y="1295400"/>
                  </a:lnTo>
                  <a:lnTo>
                    <a:pt x="819613" y="1308100"/>
                  </a:lnTo>
                  <a:lnTo>
                    <a:pt x="812691" y="1333500"/>
                  </a:lnTo>
                  <a:lnTo>
                    <a:pt x="806886" y="1358900"/>
                  </a:lnTo>
                  <a:lnTo>
                    <a:pt x="803886" y="1371600"/>
                  </a:lnTo>
                  <a:lnTo>
                    <a:pt x="801649" y="1384300"/>
                  </a:lnTo>
                  <a:close/>
                </a:path>
                <a:path w="1343025" h="1828800">
                  <a:moveTo>
                    <a:pt x="972375" y="1181100"/>
                  </a:moveTo>
                  <a:lnTo>
                    <a:pt x="971005" y="1181100"/>
                  </a:lnTo>
                  <a:lnTo>
                    <a:pt x="972634" y="1178888"/>
                  </a:lnTo>
                  <a:lnTo>
                    <a:pt x="972375" y="1181100"/>
                  </a:lnTo>
                  <a:close/>
                </a:path>
                <a:path w="1343025" h="1828800">
                  <a:moveTo>
                    <a:pt x="961883" y="1346200"/>
                  </a:moveTo>
                  <a:lnTo>
                    <a:pt x="930004" y="1346200"/>
                  </a:lnTo>
                  <a:lnTo>
                    <a:pt x="931893" y="1333500"/>
                  </a:lnTo>
                  <a:lnTo>
                    <a:pt x="933987" y="1308100"/>
                  </a:lnTo>
                  <a:lnTo>
                    <a:pt x="936315" y="1295400"/>
                  </a:lnTo>
                  <a:lnTo>
                    <a:pt x="938912" y="1270000"/>
                  </a:lnTo>
                  <a:lnTo>
                    <a:pt x="927850" y="1257300"/>
                  </a:lnTo>
                  <a:lnTo>
                    <a:pt x="914057" y="1231900"/>
                  </a:lnTo>
                  <a:lnTo>
                    <a:pt x="898102" y="1206500"/>
                  </a:lnTo>
                  <a:lnTo>
                    <a:pt x="880551" y="1181100"/>
                  </a:lnTo>
                  <a:lnTo>
                    <a:pt x="923578" y="1181100"/>
                  </a:lnTo>
                  <a:lnTo>
                    <a:pt x="926076" y="1193800"/>
                  </a:lnTo>
                  <a:lnTo>
                    <a:pt x="932873" y="1219200"/>
                  </a:lnTo>
                  <a:lnTo>
                    <a:pt x="938835" y="1244600"/>
                  </a:lnTo>
                  <a:lnTo>
                    <a:pt x="943823" y="1257300"/>
                  </a:lnTo>
                  <a:lnTo>
                    <a:pt x="964319" y="1257300"/>
                  </a:lnTo>
                  <a:lnTo>
                    <a:pt x="952617" y="1282700"/>
                  </a:lnTo>
                  <a:lnTo>
                    <a:pt x="950108" y="1295400"/>
                  </a:lnTo>
                  <a:lnTo>
                    <a:pt x="947877" y="1308100"/>
                  </a:lnTo>
                  <a:lnTo>
                    <a:pt x="945904" y="1320800"/>
                  </a:lnTo>
                  <a:lnTo>
                    <a:pt x="944166" y="1333500"/>
                  </a:lnTo>
                  <a:lnTo>
                    <a:pt x="972658" y="1333500"/>
                  </a:lnTo>
                  <a:lnTo>
                    <a:pt x="961883" y="1346200"/>
                  </a:lnTo>
                  <a:close/>
                </a:path>
                <a:path w="1343025" h="1828800">
                  <a:moveTo>
                    <a:pt x="939026" y="1460500"/>
                  </a:moveTo>
                  <a:lnTo>
                    <a:pt x="922580" y="1460500"/>
                  </a:lnTo>
                  <a:lnTo>
                    <a:pt x="923683" y="1435100"/>
                  </a:lnTo>
                  <a:lnTo>
                    <a:pt x="925150" y="1409700"/>
                  </a:lnTo>
                  <a:lnTo>
                    <a:pt x="927045" y="1384300"/>
                  </a:lnTo>
                  <a:lnTo>
                    <a:pt x="929432" y="1358900"/>
                  </a:lnTo>
                  <a:lnTo>
                    <a:pt x="883749" y="1320800"/>
                  </a:lnTo>
                  <a:lnTo>
                    <a:pt x="880221" y="1308100"/>
                  </a:lnTo>
                  <a:lnTo>
                    <a:pt x="870429" y="1308100"/>
                  </a:lnTo>
                  <a:lnTo>
                    <a:pt x="855562" y="1295400"/>
                  </a:lnTo>
                  <a:lnTo>
                    <a:pt x="836809" y="1270000"/>
                  </a:lnTo>
                  <a:lnTo>
                    <a:pt x="871529" y="1270000"/>
                  </a:lnTo>
                  <a:lnTo>
                    <a:pt x="886490" y="1295400"/>
                  </a:lnTo>
                  <a:lnTo>
                    <a:pt x="899396" y="1320800"/>
                  </a:lnTo>
                  <a:lnTo>
                    <a:pt x="909560" y="1333500"/>
                  </a:lnTo>
                  <a:lnTo>
                    <a:pt x="930004" y="1346200"/>
                  </a:lnTo>
                  <a:lnTo>
                    <a:pt x="951586" y="1346200"/>
                  </a:lnTo>
                  <a:lnTo>
                    <a:pt x="941767" y="1358900"/>
                  </a:lnTo>
                  <a:lnTo>
                    <a:pt x="939699" y="1384300"/>
                  </a:lnTo>
                  <a:lnTo>
                    <a:pt x="938553" y="1409700"/>
                  </a:lnTo>
                  <a:lnTo>
                    <a:pt x="938329" y="1435100"/>
                  </a:lnTo>
                  <a:lnTo>
                    <a:pt x="939026" y="1460500"/>
                  </a:lnTo>
                  <a:close/>
                </a:path>
                <a:path w="1343025" h="1828800">
                  <a:moveTo>
                    <a:pt x="755949" y="1409700"/>
                  </a:moveTo>
                  <a:lnTo>
                    <a:pt x="516800" y="1409700"/>
                  </a:lnTo>
                  <a:lnTo>
                    <a:pt x="439247" y="1384300"/>
                  </a:lnTo>
                  <a:lnTo>
                    <a:pt x="409279" y="1358900"/>
                  </a:lnTo>
                  <a:lnTo>
                    <a:pt x="407632" y="1333500"/>
                  </a:lnTo>
                  <a:lnTo>
                    <a:pt x="427513" y="1320800"/>
                  </a:lnTo>
                  <a:lnTo>
                    <a:pt x="504689" y="1320800"/>
                  </a:lnTo>
                  <a:lnTo>
                    <a:pt x="556059" y="1333500"/>
                  </a:lnTo>
                  <a:lnTo>
                    <a:pt x="674840" y="1384300"/>
                  </a:lnTo>
                  <a:lnTo>
                    <a:pt x="724533" y="1397000"/>
                  </a:lnTo>
                  <a:lnTo>
                    <a:pt x="755949" y="1409700"/>
                  </a:lnTo>
                  <a:close/>
                </a:path>
                <a:path w="1343025" h="1828800">
                  <a:moveTo>
                    <a:pt x="1129869" y="1549400"/>
                  </a:moveTo>
                  <a:lnTo>
                    <a:pt x="540779" y="1549400"/>
                  </a:lnTo>
                  <a:lnTo>
                    <a:pt x="540779" y="1460500"/>
                  </a:lnTo>
                  <a:lnTo>
                    <a:pt x="1129869" y="1460500"/>
                  </a:lnTo>
                  <a:lnTo>
                    <a:pt x="1129869" y="1549400"/>
                  </a:lnTo>
                  <a:close/>
                </a:path>
                <a:path w="1343025" h="1828800">
                  <a:moveTo>
                    <a:pt x="1026510" y="1828800"/>
                  </a:moveTo>
                  <a:lnTo>
                    <a:pt x="643567" y="1828800"/>
                  </a:lnTo>
                  <a:lnTo>
                    <a:pt x="597884" y="1549400"/>
                  </a:lnTo>
                  <a:lnTo>
                    <a:pt x="1072765" y="1549400"/>
                  </a:lnTo>
                  <a:lnTo>
                    <a:pt x="1026510" y="1828800"/>
                  </a:lnTo>
                  <a:close/>
                </a:path>
              </a:pathLst>
            </a:custGeom>
            <a:solidFill>
              <a:srgbClr val="FFFFFF">
                <a:alpha val="50000"/>
              </a:srgbClr>
            </a:solidFill>
          </p:spPr>
          <p:txBody>
            <a:bodyPr wrap="square" lIns="0" tIns="0" rIns="0" bIns="0" rtlCol="0"/>
            <a:lstStyle/>
            <a:p>
              <a:endParaRPr/>
            </a:p>
          </p:txBody>
        </p:sp>
        <p:sp>
          <p:nvSpPr>
            <p:cNvPr id="60" name="object 60"/>
            <p:cNvSpPr/>
            <p:nvPr/>
          </p:nvSpPr>
          <p:spPr>
            <a:xfrm>
              <a:off x="12294921" y="2030488"/>
              <a:ext cx="879475" cy="1156970"/>
            </a:xfrm>
            <a:custGeom>
              <a:avLst/>
              <a:gdLst/>
              <a:ahLst/>
              <a:cxnLst/>
              <a:rect l="l" t="t" r="r" b="b"/>
              <a:pathLst>
                <a:path w="879475" h="1156970">
                  <a:moveTo>
                    <a:pt x="879398" y="80302"/>
                  </a:moveTo>
                  <a:lnTo>
                    <a:pt x="818413" y="80302"/>
                  </a:lnTo>
                  <a:lnTo>
                    <a:pt x="818413" y="1076756"/>
                  </a:lnTo>
                  <a:lnTo>
                    <a:pt x="879398" y="1076756"/>
                  </a:lnTo>
                  <a:lnTo>
                    <a:pt x="879398" y="80302"/>
                  </a:lnTo>
                  <a:close/>
                </a:path>
                <a:path w="879475" h="1156970">
                  <a:moveTo>
                    <a:pt x="879398" y="0"/>
                  </a:moveTo>
                  <a:lnTo>
                    <a:pt x="0" y="0"/>
                  </a:lnTo>
                  <a:lnTo>
                    <a:pt x="0" y="80010"/>
                  </a:lnTo>
                  <a:lnTo>
                    <a:pt x="0" y="1076947"/>
                  </a:lnTo>
                  <a:lnTo>
                    <a:pt x="0" y="1156957"/>
                  </a:lnTo>
                  <a:lnTo>
                    <a:pt x="879398" y="1156957"/>
                  </a:lnTo>
                  <a:lnTo>
                    <a:pt x="879398" y="1076947"/>
                  </a:lnTo>
                  <a:lnTo>
                    <a:pt x="61442" y="1076947"/>
                  </a:lnTo>
                  <a:lnTo>
                    <a:pt x="61442" y="80010"/>
                  </a:lnTo>
                  <a:lnTo>
                    <a:pt x="879398" y="80010"/>
                  </a:lnTo>
                  <a:lnTo>
                    <a:pt x="879398" y="0"/>
                  </a:lnTo>
                  <a:close/>
                </a:path>
              </a:pathLst>
            </a:custGeom>
            <a:solidFill>
              <a:srgbClr val="91E3A8"/>
            </a:solidFill>
          </p:spPr>
          <p:txBody>
            <a:bodyPr wrap="square" lIns="0" tIns="0" rIns="0" bIns="0" rtlCol="0"/>
            <a:lstStyle/>
            <a:p>
              <a:endParaRPr/>
            </a:p>
          </p:txBody>
        </p:sp>
        <p:sp>
          <p:nvSpPr>
            <p:cNvPr id="61" name="object 61"/>
            <p:cNvSpPr/>
            <p:nvPr/>
          </p:nvSpPr>
          <p:spPr>
            <a:xfrm>
              <a:off x="12294921" y="2030488"/>
              <a:ext cx="879475" cy="1156970"/>
            </a:xfrm>
            <a:custGeom>
              <a:avLst/>
              <a:gdLst/>
              <a:ahLst/>
              <a:cxnLst/>
              <a:rect l="l" t="t" r="r" b="b"/>
              <a:pathLst>
                <a:path w="879475" h="1156970">
                  <a:moveTo>
                    <a:pt x="879398" y="80302"/>
                  </a:moveTo>
                  <a:lnTo>
                    <a:pt x="818413" y="80302"/>
                  </a:lnTo>
                  <a:lnTo>
                    <a:pt x="818413" y="1076756"/>
                  </a:lnTo>
                  <a:lnTo>
                    <a:pt x="879398" y="1076756"/>
                  </a:lnTo>
                  <a:lnTo>
                    <a:pt x="879398" y="80302"/>
                  </a:lnTo>
                  <a:close/>
                </a:path>
                <a:path w="879475" h="1156970">
                  <a:moveTo>
                    <a:pt x="879398" y="0"/>
                  </a:moveTo>
                  <a:lnTo>
                    <a:pt x="0" y="0"/>
                  </a:lnTo>
                  <a:lnTo>
                    <a:pt x="0" y="80010"/>
                  </a:lnTo>
                  <a:lnTo>
                    <a:pt x="0" y="1076947"/>
                  </a:lnTo>
                  <a:lnTo>
                    <a:pt x="0" y="1156957"/>
                  </a:lnTo>
                  <a:lnTo>
                    <a:pt x="879398" y="1156957"/>
                  </a:lnTo>
                  <a:lnTo>
                    <a:pt x="879398" y="1076947"/>
                  </a:lnTo>
                  <a:lnTo>
                    <a:pt x="61442" y="1076947"/>
                  </a:lnTo>
                  <a:lnTo>
                    <a:pt x="61442" y="80010"/>
                  </a:lnTo>
                  <a:lnTo>
                    <a:pt x="879398" y="80010"/>
                  </a:lnTo>
                  <a:lnTo>
                    <a:pt x="879398" y="0"/>
                  </a:lnTo>
                  <a:close/>
                </a:path>
              </a:pathLst>
            </a:custGeom>
            <a:solidFill>
              <a:srgbClr val="FFFFFF">
                <a:alpha val="50000"/>
              </a:srgbClr>
            </a:solidFill>
          </p:spPr>
          <p:txBody>
            <a:bodyPr wrap="square" lIns="0" tIns="0" rIns="0" bIns="0" rtlCol="0"/>
            <a:lstStyle/>
            <a:p>
              <a:endParaRPr/>
            </a:p>
          </p:txBody>
        </p:sp>
        <p:sp>
          <p:nvSpPr>
            <p:cNvPr id="62" name="object 62"/>
            <p:cNvSpPr/>
            <p:nvPr/>
          </p:nvSpPr>
          <p:spPr>
            <a:xfrm>
              <a:off x="11657979" y="2982638"/>
              <a:ext cx="1151255" cy="2499995"/>
            </a:xfrm>
            <a:custGeom>
              <a:avLst/>
              <a:gdLst/>
              <a:ahLst/>
              <a:cxnLst/>
              <a:rect l="l" t="t" r="r" b="b"/>
              <a:pathLst>
                <a:path w="1151254" h="2499995">
                  <a:moveTo>
                    <a:pt x="723285" y="2499528"/>
                  </a:moveTo>
                  <a:lnTo>
                    <a:pt x="0" y="2491305"/>
                  </a:lnTo>
                  <a:lnTo>
                    <a:pt x="276754" y="1547611"/>
                  </a:lnTo>
                  <a:lnTo>
                    <a:pt x="349873" y="1295030"/>
                  </a:lnTo>
                  <a:lnTo>
                    <a:pt x="365689" y="1239009"/>
                  </a:lnTo>
                  <a:lnTo>
                    <a:pt x="369835" y="1223631"/>
                  </a:lnTo>
                  <a:lnTo>
                    <a:pt x="371179" y="1217672"/>
                  </a:lnTo>
                  <a:lnTo>
                    <a:pt x="373151" y="1201937"/>
                  </a:lnTo>
                  <a:lnTo>
                    <a:pt x="380371" y="1166600"/>
                  </a:lnTo>
                  <a:lnTo>
                    <a:pt x="393078" y="1116442"/>
                  </a:lnTo>
                  <a:lnTo>
                    <a:pt x="411516" y="1056243"/>
                  </a:lnTo>
                  <a:lnTo>
                    <a:pt x="435924" y="990784"/>
                  </a:lnTo>
                  <a:lnTo>
                    <a:pt x="466543" y="924846"/>
                  </a:lnTo>
                  <a:lnTo>
                    <a:pt x="496812" y="868997"/>
                  </a:lnTo>
                  <a:lnTo>
                    <a:pt x="528401" y="813812"/>
                  </a:lnTo>
                  <a:lnTo>
                    <a:pt x="559415" y="761757"/>
                  </a:lnTo>
                  <a:lnTo>
                    <a:pt x="587958" y="715301"/>
                  </a:lnTo>
                  <a:lnTo>
                    <a:pt x="612133" y="676909"/>
                  </a:lnTo>
                  <a:lnTo>
                    <a:pt x="639798" y="634189"/>
                  </a:lnTo>
                  <a:lnTo>
                    <a:pt x="652169" y="612030"/>
                  </a:lnTo>
                  <a:lnTo>
                    <a:pt x="662156" y="588978"/>
                  </a:lnTo>
                  <a:lnTo>
                    <a:pt x="669758" y="565034"/>
                  </a:lnTo>
                  <a:lnTo>
                    <a:pt x="674975" y="540197"/>
                  </a:lnTo>
                  <a:lnTo>
                    <a:pt x="689276" y="503564"/>
                  </a:lnTo>
                  <a:lnTo>
                    <a:pt x="716834" y="455639"/>
                  </a:lnTo>
                  <a:lnTo>
                    <a:pt x="750454" y="404890"/>
                  </a:lnTo>
                  <a:lnTo>
                    <a:pt x="782945" y="359787"/>
                  </a:lnTo>
                  <a:lnTo>
                    <a:pt x="807115" y="328801"/>
                  </a:lnTo>
                  <a:lnTo>
                    <a:pt x="826030" y="300141"/>
                  </a:lnTo>
                  <a:lnTo>
                    <a:pt x="850819" y="254994"/>
                  </a:lnTo>
                  <a:lnTo>
                    <a:pt x="877567" y="201846"/>
                  </a:lnTo>
                  <a:lnTo>
                    <a:pt x="902365" y="149183"/>
                  </a:lnTo>
                  <a:lnTo>
                    <a:pt x="921300" y="105492"/>
                  </a:lnTo>
                  <a:lnTo>
                    <a:pt x="930460" y="79259"/>
                  </a:lnTo>
                  <a:lnTo>
                    <a:pt x="940107" y="58477"/>
                  </a:lnTo>
                  <a:lnTo>
                    <a:pt x="985741" y="26806"/>
                  </a:lnTo>
                  <a:lnTo>
                    <a:pt x="1055801" y="11129"/>
                  </a:lnTo>
                  <a:lnTo>
                    <a:pt x="1130098" y="0"/>
                  </a:lnTo>
                  <a:lnTo>
                    <a:pt x="1138272" y="11226"/>
                  </a:lnTo>
                  <a:lnTo>
                    <a:pt x="1144423" y="23287"/>
                  </a:lnTo>
                  <a:lnTo>
                    <a:pt x="1148551" y="36181"/>
                  </a:lnTo>
                  <a:lnTo>
                    <a:pt x="1150656" y="49908"/>
                  </a:lnTo>
                  <a:lnTo>
                    <a:pt x="1149306" y="62914"/>
                  </a:lnTo>
                  <a:lnTo>
                    <a:pt x="1145503" y="90039"/>
                  </a:lnTo>
                  <a:lnTo>
                    <a:pt x="1131994" y="178612"/>
                  </a:lnTo>
                  <a:lnTo>
                    <a:pt x="1091613" y="436777"/>
                  </a:lnTo>
                  <a:lnTo>
                    <a:pt x="1070591" y="574218"/>
                  </a:lnTo>
                  <a:lnTo>
                    <a:pt x="1061152" y="637996"/>
                  </a:lnTo>
                  <a:lnTo>
                    <a:pt x="1052915" y="695799"/>
                  </a:lnTo>
                  <a:lnTo>
                    <a:pt x="1046245" y="745618"/>
                  </a:lnTo>
                  <a:lnTo>
                    <a:pt x="1041510" y="785443"/>
                  </a:lnTo>
                  <a:lnTo>
                    <a:pt x="1037485" y="862663"/>
                  </a:lnTo>
                  <a:lnTo>
                    <a:pt x="1037026" y="906903"/>
                  </a:lnTo>
                  <a:lnTo>
                    <a:pt x="1035419" y="948686"/>
                  </a:lnTo>
                  <a:lnTo>
                    <a:pt x="1030385" y="990718"/>
                  </a:lnTo>
                  <a:lnTo>
                    <a:pt x="1019647" y="1035699"/>
                  </a:lnTo>
                  <a:lnTo>
                    <a:pt x="1000927" y="1086334"/>
                  </a:lnTo>
                  <a:lnTo>
                    <a:pt x="975702" y="1130452"/>
                  </a:lnTo>
                  <a:lnTo>
                    <a:pt x="942145" y="1169823"/>
                  </a:lnTo>
                  <a:lnTo>
                    <a:pt x="903087" y="1204763"/>
                  </a:lnTo>
                  <a:lnTo>
                    <a:pt x="861355" y="1235587"/>
                  </a:lnTo>
                  <a:lnTo>
                    <a:pt x="819780" y="1262612"/>
                  </a:lnTo>
                  <a:lnTo>
                    <a:pt x="781189" y="1286153"/>
                  </a:lnTo>
                  <a:lnTo>
                    <a:pt x="748411" y="1306525"/>
                  </a:lnTo>
                  <a:lnTo>
                    <a:pt x="710192" y="1333438"/>
                  </a:lnTo>
                  <a:lnTo>
                    <a:pt x="691921" y="1349666"/>
                  </a:lnTo>
                  <a:lnTo>
                    <a:pt x="686305" y="1357629"/>
                  </a:lnTo>
                  <a:lnTo>
                    <a:pt x="686053" y="1359745"/>
                  </a:lnTo>
                  <a:lnTo>
                    <a:pt x="705012" y="1898501"/>
                  </a:lnTo>
                  <a:lnTo>
                    <a:pt x="717853" y="2286410"/>
                  </a:lnTo>
                  <a:lnTo>
                    <a:pt x="723285" y="2499528"/>
                  </a:lnTo>
                  <a:close/>
                </a:path>
              </a:pathLst>
            </a:custGeom>
            <a:solidFill>
              <a:srgbClr val="FFFFFF"/>
            </a:solidFill>
          </p:spPr>
          <p:txBody>
            <a:bodyPr wrap="square" lIns="0" tIns="0" rIns="0" bIns="0" rtlCol="0"/>
            <a:lstStyle/>
            <a:p>
              <a:endParaRPr/>
            </a:p>
          </p:txBody>
        </p:sp>
        <p:sp>
          <p:nvSpPr>
            <p:cNvPr id="63" name="object 63"/>
            <p:cNvSpPr/>
            <p:nvPr/>
          </p:nvSpPr>
          <p:spPr>
            <a:xfrm>
              <a:off x="11816272" y="2999889"/>
              <a:ext cx="892175" cy="1977389"/>
            </a:xfrm>
            <a:custGeom>
              <a:avLst/>
              <a:gdLst/>
              <a:ahLst/>
              <a:cxnLst/>
              <a:rect l="l" t="t" r="r" b="b"/>
              <a:pathLst>
                <a:path w="892175" h="1977389">
                  <a:moveTo>
                    <a:pt x="0" y="1977369"/>
                  </a:moveTo>
                  <a:lnTo>
                    <a:pt x="50546" y="1795560"/>
                  </a:lnTo>
                  <a:lnTo>
                    <a:pt x="104056" y="1602151"/>
                  </a:lnTo>
                  <a:lnTo>
                    <a:pt x="137878" y="1479313"/>
                  </a:lnTo>
                  <a:lnTo>
                    <a:pt x="153447" y="1422546"/>
                  </a:lnTo>
                  <a:lnTo>
                    <a:pt x="167771" y="1370137"/>
                  </a:lnTo>
                  <a:lnTo>
                    <a:pt x="180588" y="1323024"/>
                  </a:lnTo>
                  <a:lnTo>
                    <a:pt x="191635" y="1282149"/>
                  </a:lnTo>
                  <a:lnTo>
                    <a:pt x="207373" y="1222878"/>
                  </a:lnTo>
                  <a:lnTo>
                    <a:pt x="214857" y="1184685"/>
                  </a:lnTo>
                  <a:lnTo>
                    <a:pt x="222076" y="1149349"/>
                  </a:lnTo>
                  <a:lnTo>
                    <a:pt x="234784" y="1099190"/>
                  </a:lnTo>
                  <a:lnTo>
                    <a:pt x="253222" y="1038991"/>
                  </a:lnTo>
                  <a:lnTo>
                    <a:pt x="277630" y="973532"/>
                  </a:lnTo>
                  <a:lnTo>
                    <a:pt x="308249" y="907594"/>
                  </a:lnTo>
                  <a:lnTo>
                    <a:pt x="338518" y="851746"/>
                  </a:lnTo>
                  <a:lnTo>
                    <a:pt x="370107" y="796560"/>
                  </a:lnTo>
                  <a:lnTo>
                    <a:pt x="401121" y="744506"/>
                  </a:lnTo>
                  <a:lnTo>
                    <a:pt x="429664" y="698049"/>
                  </a:lnTo>
                  <a:lnTo>
                    <a:pt x="453839" y="659657"/>
                  </a:lnTo>
                  <a:lnTo>
                    <a:pt x="481504" y="616938"/>
                  </a:lnTo>
                  <a:lnTo>
                    <a:pt x="493875" y="594778"/>
                  </a:lnTo>
                  <a:lnTo>
                    <a:pt x="503862" y="571727"/>
                  </a:lnTo>
                  <a:lnTo>
                    <a:pt x="511463" y="547782"/>
                  </a:lnTo>
                  <a:lnTo>
                    <a:pt x="516681" y="522946"/>
                  </a:lnTo>
                  <a:lnTo>
                    <a:pt x="530982" y="486313"/>
                  </a:lnTo>
                  <a:lnTo>
                    <a:pt x="558540" y="438387"/>
                  </a:lnTo>
                  <a:lnTo>
                    <a:pt x="592160" y="387638"/>
                  </a:lnTo>
                  <a:lnTo>
                    <a:pt x="624651" y="342536"/>
                  </a:lnTo>
                  <a:lnTo>
                    <a:pt x="648821" y="311549"/>
                  </a:lnTo>
                  <a:lnTo>
                    <a:pt x="667736" y="282889"/>
                  </a:lnTo>
                  <a:lnTo>
                    <a:pt x="692524" y="237742"/>
                  </a:lnTo>
                  <a:lnTo>
                    <a:pt x="719273" y="184594"/>
                  </a:lnTo>
                  <a:lnTo>
                    <a:pt x="744071" y="131931"/>
                  </a:lnTo>
                  <a:lnTo>
                    <a:pt x="763006" y="88240"/>
                  </a:lnTo>
                  <a:lnTo>
                    <a:pt x="772166" y="62007"/>
                  </a:lnTo>
                  <a:lnTo>
                    <a:pt x="781813" y="41225"/>
                  </a:lnTo>
                  <a:lnTo>
                    <a:pt x="800776" y="23462"/>
                  </a:lnTo>
                  <a:lnTo>
                    <a:pt x="827447" y="9554"/>
                  </a:lnTo>
                  <a:lnTo>
                    <a:pt x="860222" y="336"/>
                  </a:lnTo>
                  <a:lnTo>
                    <a:pt x="862162" y="0"/>
                  </a:lnTo>
                  <a:lnTo>
                    <a:pt x="859012" y="519798"/>
                  </a:lnTo>
                  <a:lnTo>
                    <a:pt x="767866" y="519798"/>
                  </a:lnTo>
                  <a:lnTo>
                    <a:pt x="731851" y="523174"/>
                  </a:lnTo>
                  <a:lnTo>
                    <a:pt x="671827" y="561324"/>
                  </a:lnTo>
                  <a:lnTo>
                    <a:pt x="637531" y="594227"/>
                  </a:lnTo>
                  <a:lnTo>
                    <a:pt x="601715" y="634020"/>
                  </a:lnTo>
                  <a:lnTo>
                    <a:pt x="565382" y="678954"/>
                  </a:lnTo>
                  <a:lnTo>
                    <a:pt x="529532" y="727283"/>
                  </a:lnTo>
                  <a:lnTo>
                    <a:pt x="495168" y="777258"/>
                  </a:lnTo>
                  <a:lnTo>
                    <a:pt x="463293" y="827132"/>
                  </a:lnTo>
                  <a:lnTo>
                    <a:pt x="434907" y="875159"/>
                  </a:lnTo>
                  <a:lnTo>
                    <a:pt x="412808" y="915603"/>
                  </a:lnTo>
                  <a:lnTo>
                    <a:pt x="392422" y="955104"/>
                  </a:lnTo>
                  <a:lnTo>
                    <a:pt x="842486" y="955104"/>
                  </a:lnTo>
                  <a:lnTo>
                    <a:pt x="813679" y="982525"/>
                  </a:lnTo>
                  <a:lnTo>
                    <a:pt x="768436" y="1023176"/>
                  </a:lnTo>
                  <a:lnTo>
                    <a:pt x="720637" y="1063973"/>
                  </a:lnTo>
                  <a:lnTo>
                    <a:pt x="671578" y="1103815"/>
                  </a:lnTo>
                  <a:lnTo>
                    <a:pt x="622553" y="1141604"/>
                  </a:lnTo>
                  <a:lnTo>
                    <a:pt x="564423" y="1183236"/>
                  </a:lnTo>
                  <a:lnTo>
                    <a:pt x="514376" y="1216174"/>
                  </a:lnTo>
                  <a:lnTo>
                    <a:pt x="435120" y="1265717"/>
                  </a:lnTo>
                  <a:lnTo>
                    <a:pt x="404204" y="1287196"/>
                  </a:lnTo>
                  <a:lnTo>
                    <a:pt x="377959" y="1309729"/>
                  </a:lnTo>
                  <a:lnTo>
                    <a:pt x="355532" y="1335755"/>
                  </a:lnTo>
                  <a:lnTo>
                    <a:pt x="323787" y="1379057"/>
                  </a:lnTo>
                  <a:lnTo>
                    <a:pt x="291903" y="1419726"/>
                  </a:lnTo>
                  <a:lnTo>
                    <a:pt x="262910" y="1450329"/>
                  </a:lnTo>
                  <a:lnTo>
                    <a:pt x="239838" y="1463438"/>
                  </a:lnTo>
                  <a:lnTo>
                    <a:pt x="221201" y="1508692"/>
                  </a:lnTo>
                  <a:lnTo>
                    <a:pt x="200851" y="1556134"/>
                  </a:lnTo>
                  <a:lnTo>
                    <a:pt x="179148" y="1605133"/>
                  </a:lnTo>
                  <a:lnTo>
                    <a:pt x="156452" y="1655057"/>
                  </a:lnTo>
                  <a:lnTo>
                    <a:pt x="133122" y="1705275"/>
                  </a:lnTo>
                  <a:lnTo>
                    <a:pt x="109519" y="1755155"/>
                  </a:lnTo>
                  <a:lnTo>
                    <a:pt x="86003" y="1804064"/>
                  </a:lnTo>
                  <a:lnTo>
                    <a:pt x="62933" y="1851372"/>
                  </a:lnTo>
                  <a:lnTo>
                    <a:pt x="40669" y="1896446"/>
                  </a:lnTo>
                  <a:lnTo>
                    <a:pt x="19571" y="1938656"/>
                  </a:lnTo>
                  <a:lnTo>
                    <a:pt x="0" y="1977369"/>
                  </a:lnTo>
                  <a:close/>
                </a:path>
                <a:path w="892175" h="1977389">
                  <a:moveTo>
                    <a:pt x="858737" y="565088"/>
                  </a:moveTo>
                  <a:lnTo>
                    <a:pt x="833001" y="545466"/>
                  </a:lnTo>
                  <a:lnTo>
                    <a:pt x="802147" y="528799"/>
                  </a:lnTo>
                  <a:lnTo>
                    <a:pt x="767866" y="519798"/>
                  </a:lnTo>
                  <a:lnTo>
                    <a:pt x="859012" y="519798"/>
                  </a:lnTo>
                  <a:lnTo>
                    <a:pt x="858737" y="565088"/>
                  </a:lnTo>
                  <a:close/>
                </a:path>
                <a:path w="892175" h="1977389">
                  <a:moveTo>
                    <a:pt x="842486" y="955104"/>
                  </a:moveTo>
                  <a:lnTo>
                    <a:pt x="392422" y="955104"/>
                  </a:lnTo>
                  <a:lnTo>
                    <a:pt x="435516" y="930463"/>
                  </a:lnTo>
                  <a:lnTo>
                    <a:pt x="479060" y="906764"/>
                  </a:lnTo>
                  <a:lnTo>
                    <a:pt x="523054" y="884008"/>
                  </a:lnTo>
                  <a:lnTo>
                    <a:pt x="567499" y="862194"/>
                  </a:lnTo>
                  <a:lnTo>
                    <a:pt x="612394" y="841323"/>
                  </a:lnTo>
                  <a:lnTo>
                    <a:pt x="657740" y="821394"/>
                  </a:lnTo>
                  <a:lnTo>
                    <a:pt x="703535" y="802408"/>
                  </a:lnTo>
                  <a:lnTo>
                    <a:pt x="749782" y="784365"/>
                  </a:lnTo>
                  <a:lnTo>
                    <a:pt x="793476" y="764736"/>
                  </a:lnTo>
                  <a:lnTo>
                    <a:pt x="834739" y="741570"/>
                  </a:lnTo>
                  <a:lnTo>
                    <a:pt x="873570" y="714869"/>
                  </a:lnTo>
                  <a:lnTo>
                    <a:pt x="891784" y="699738"/>
                  </a:lnTo>
                  <a:lnTo>
                    <a:pt x="887951" y="728366"/>
                  </a:lnTo>
                  <a:lnTo>
                    <a:pt x="883216" y="768192"/>
                  </a:lnTo>
                  <a:lnTo>
                    <a:pt x="880779" y="796014"/>
                  </a:lnTo>
                  <a:lnTo>
                    <a:pt x="879191" y="845412"/>
                  </a:lnTo>
                  <a:lnTo>
                    <a:pt x="878732" y="889651"/>
                  </a:lnTo>
                  <a:lnTo>
                    <a:pt x="877559" y="920138"/>
                  </a:lnTo>
                  <a:lnTo>
                    <a:pt x="855074" y="943122"/>
                  </a:lnTo>
                  <a:lnTo>
                    <a:pt x="842486" y="955104"/>
                  </a:lnTo>
                  <a:close/>
                </a:path>
              </a:pathLst>
            </a:custGeom>
            <a:solidFill>
              <a:srgbClr val="91E3A8">
                <a:alpha val="69999"/>
              </a:srgbClr>
            </a:solidFill>
          </p:spPr>
          <p:txBody>
            <a:bodyPr wrap="square" lIns="0" tIns="0" rIns="0" bIns="0" rtlCol="0"/>
            <a:lstStyle/>
            <a:p>
              <a:endParaRPr/>
            </a:p>
          </p:txBody>
        </p:sp>
        <p:sp>
          <p:nvSpPr>
            <p:cNvPr id="64" name="object 64"/>
            <p:cNvSpPr/>
            <p:nvPr/>
          </p:nvSpPr>
          <p:spPr>
            <a:xfrm>
              <a:off x="11657979" y="2982638"/>
              <a:ext cx="1151255" cy="2499995"/>
            </a:xfrm>
            <a:custGeom>
              <a:avLst/>
              <a:gdLst/>
              <a:ahLst/>
              <a:cxnLst/>
              <a:rect l="l" t="t" r="r" b="b"/>
              <a:pathLst>
                <a:path w="1151254" h="2499995">
                  <a:moveTo>
                    <a:pt x="0" y="2491305"/>
                  </a:moveTo>
                  <a:lnTo>
                    <a:pt x="12714" y="2448170"/>
                  </a:lnTo>
                  <a:lnTo>
                    <a:pt x="34552" y="2373984"/>
                  </a:lnTo>
                  <a:lnTo>
                    <a:pt x="48340" y="2327114"/>
                  </a:lnTo>
                  <a:lnTo>
                    <a:pt x="63745" y="2274722"/>
                  </a:lnTo>
                  <a:lnTo>
                    <a:pt x="80547" y="2217555"/>
                  </a:lnTo>
                  <a:lnTo>
                    <a:pt x="98524" y="2156360"/>
                  </a:lnTo>
                  <a:lnTo>
                    <a:pt x="117456" y="2091885"/>
                  </a:lnTo>
                  <a:lnTo>
                    <a:pt x="137122" y="2024876"/>
                  </a:lnTo>
                  <a:lnTo>
                    <a:pt x="157300" y="1956080"/>
                  </a:lnTo>
                  <a:lnTo>
                    <a:pt x="177769" y="1886244"/>
                  </a:lnTo>
                  <a:lnTo>
                    <a:pt x="198309" y="1816115"/>
                  </a:lnTo>
                  <a:lnTo>
                    <a:pt x="218699" y="1746440"/>
                  </a:lnTo>
                  <a:lnTo>
                    <a:pt x="238717" y="1677966"/>
                  </a:lnTo>
                  <a:lnTo>
                    <a:pt x="258142" y="1611441"/>
                  </a:lnTo>
                  <a:lnTo>
                    <a:pt x="276754" y="1547611"/>
                  </a:lnTo>
                  <a:lnTo>
                    <a:pt x="294331" y="1487222"/>
                  </a:lnTo>
                  <a:lnTo>
                    <a:pt x="310652" y="1431023"/>
                  </a:lnTo>
                  <a:lnTo>
                    <a:pt x="325497" y="1379760"/>
                  </a:lnTo>
                  <a:lnTo>
                    <a:pt x="338644" y="1334180"/>
                  </a:lnTo>
                  <a:lnTo>
                    <a:pt x="349873" y="1295030"/>
                  </a:lnTo>
                  <a:lnTo>
                    <a:pt x="365689" y="1239009"/>
                  </a:lnTo>
                  <a:lnTo>
                    <a:pt x="373151" y="1201937"/>
                  </a:lnTo>
                  <a:lnTo>
                    <a:pt x="380371" y="1166600"/>
                  </a:lnTo>
                  <a:lnTo>
                    <a:pt x="393078" y="1116442"/>
                  </a:lnTo>
                  <a:lnTo>
                    <a:pt x="411516" y="1056243"/>
                  </a:lnTo>
                  <a:lnTo>
                    <a:pt x="435924" y="990784"/>
                  </a:lnTo>
                  <a:lnTo>
                    <a:pt x="466543" y="924846"/>
                  </a:lnTo>
                  <a:lnTo>
                    <a:pt x="496812" y="868997"/>
                  </a:lnTo>
                  <a:lnTo>
                    <a:pt x="528401" y="813812"/>
                  </a:lnTo>
                  <a:lnTo>
                    <a:pt x="559415" y="761757"/>
                  </a:lnTo>
                  <a:lnTo>
                    <a:pt x="587958" y="715301"/>
                  </a:lnTo>
                  <a:lnTo>
                    <a:pt x="612133" y="676909"/>
                  </a:lnTo>
                  <a:lnTo>
                    <a:pt x="639798" y="634189"/>
                  </a:lnTo>
                  <a:lnTo>
                    <a:pt x="652169" y="612030"/>
                  </a:lnTo>
                  <a:lnTo>
                    <a:pt x="662156" y="588978"/>
                  </a:lnTo>
                  <a:lnTo>
                    <a:pt x="669758" y="565034"/>
                  </a:lnTo>
                  <a:lnTo>
                    <a:pt x="674975" y="540197"/>
                  </a:lnTo>
                  <a:lnTo>
                    <a:pt x="689276" y="503564"/>
                  </a:lnTo>
                  <a:lnTo>
                    <a:pt x="716834" y="455639"/>
                  </a:lnTo>
                  <a:lnTo>
                    <a:pt x="750454" y="404890"/>
                  </a:lnTo>
                  <a:lnTo>
                    <a:pt x="782945" y="359787"/>
                  </a:lnTo>
                  <a:lnTo>
                    <a:pt x="807115" y="328801"/>
                  </a:lnTo>
                  <a:lnTo>
                    <a:pt x="826030" y="300141"/>
                  </a:lnTo>
                  <a:lnTo>
                    <a:pt x="850819" y="254994"/>
                  </a:lnTo>
                  <a:lnTo>
                    <a:pt x="877567" y="201846"/>
                  </a:lnTo>
                  <a:lnTo>
                    <a:pt x="902365" y="149183"/>
                  </a:lnTo>
                  <a:lnTo>
                    <a:pt x="921300" y="105492"/>
                  </a:lnTo>
                  <a:lnTo>
                    <a:pt x="930460" y="79259"/>
                  </a:lnTo>
                  <a:lnTo>
                    <a:pt x="940107" y="58477"/>
                  </a:lnTo>
                  <a:lnTo>
                    <a:pt x="985741" y="26806"/>
                  </a:lnTo>
                  <a:lnTo>
                    <a:pt x="1055801" y="11129"/>
                  </a:lnTo>
                  <a:lnTo>
                    <a:pt x="1119280" y="1511"/>
                  </a:lnTo>
                  <a:lnTo>
                    <a:pt x="1130098" y="0"/>
                  </a:lnTo>
                  <a:lnTo>
                    <a:pt x="1138272" y="11226"/>
                  </a:lnTo>
                  <a:lnTo>
                    <a:pt x="1144423" y="23287"/>
                  </a:lnTo>
                  <a:lnTo>
                    <a:pt x="1148551" y="36181"/>
                  </a:lnTo>
                  <a:lnTo>
                    <a:pt x="1150656" y="49908"/>
                  </a:lnTo>
                  <a:lnTo>
                    <a:pt x="1149306" y="62914"/>
                  </a:lnTo>
                  <a:lnTo>
                    <a:pt x="1139610" y="129275"/>
                  </a:lnTo>
                  <a:lnTo>
                    <a:pt x="1131994" y="178612"/>
                  </a:lnTo>
                  <a:lnTo>
                    <a:pt x="1123021" y="236039"/>
                  </a:lnTo>
                  <a:lnTo>
                    <a:pt x="1113056" y="299549"/>
                  </a:lnTo>
                  <a:lnTo>
                    <a:pt x="1102465" y="367131"/>
                  </a:lnTo>
                  <a:lnTo>
                    <a:pt x="1091613" y="436777"/>
                  </a:lnTo>
                  <a:lnTo>
                    <a:pt x="1080867" y="506475"/>
                  </a:lnTo>
                  <a:lnTo>
                    <a:pt x="1070591" y="574218"/>
                  </a:lnTo>
                  <a:lnTo>
                    <a:pt x="1061152" y="637996"/>
                  </a:lnTo>
                  <a:lnTo>
                    <a:pt x="1052915" y="695799"/>
                  </a:lnTo>
                  <a:lnTo>
                    <a:pt x="1046245" y="745618"/>
                  </a:lnTo>
                  <a:lnTo>
                    <a:pt x="1041510" y="785443"/>
                  </a:lnTo>
                  <a:lnTo>
                    <a:pt x="1037485" y="862663"/>
                  </a:lnTo>
                  <a:lnTo>
                    <a:pt x="1037026" y="906903"/>
                  </a:lnTo>
                  <a:lnTo>
                    <a:pt x="1035419" y="948686"/>
                  </a:lnTo>
                  <a:lnTo>
                    <a:pt x="1030385" y="990718"/>
                  </a:lnTo>
                  <a:lnTo>
                    <a:pt x="1019647" y="1035699"/>
                  </a:lnTo>
                  <a:lnTo>
                    <a:pt x="1000927" y="1086334"/>
                  </a:lnTo>
                  <a:lnTo>
                    <a:pt x="975702" y="1130452"/>
                  </a:lnTo>
                  <a:lnTo>
                    <a:pt x="942145" y="1169823"/>
                  </a:lnTo>
                  <a:lnTo>
                    <a:pt x="903087" y="1204763"/>
                  </a:lnTo>
                  <a:lnTo>
                    <a:pt x="861355" y="1235587"/>
                  </a:lnTo>
                  <a:lnTo>
                    <a:pt x="819780" y="1262612"/>
                  </a:lnTo>
                  <a:lnTo>
                    <a:pt x="781189" y="1286153"/>
                  </a:lnTo>
                  <a:lnTo>
                    <a:pt x="748411" y="1306525"/>
                  </a:lnTo>
                  <a:lnTo>
                    <a:pt x="710192" y="1333438"/>
                  </a:lnTo>
                  <a:lnTo>
                    <a:pt x="691921" y="1349666"/>
                  </a:lnTo>
                  <a:lnTo>
                    <a:pt x="686305" y="1357629"/>
                  </a:lnTo>
                  <a:lnTo>
                    <a:pt x="686053" y="1359745"/>
                  </a:lnTo>
                  <a:lnTo>
                    <a:pt x="691999" y="1526160"/>
                  </a:lnTo>
                  <a:lnTo>
                    <a:pt x="705012" y="1898501"/>
                  </a:lnTo>
                  <a:lnTo>
                    <a:pt x="717853" y="2286410"/>
                  </a:lnTo>
                  <a:lnTo>
                    <a:pt x="723285" y="2499528"/>
                  </a:lnTo>
                </a:path>
                <a:path w="1151254" h="2499995">
                  <a:moveTo>
                    <a:pt x="1012577" y="719273"/>
                  </a:moveTo>
                  <a:lnTo>
                    <a:pt x="1007039" y="717892"/>
                  </a:lnTo>
                  <a:lnTo>
                    <a:pt x="992433" y="710451"/>
                  </a:lnTo>
                  <a:lnTo>
                    <a:pt x="971767" y="692003"/>
                  </a:lnTo>
                  <a:lnTo>
                    <a:pt x="948049" y="657602"/>
                  </a:lnTo>
                </a:path>
                <a:path w="1151254" h="2499995">
                  <a:moveTo>
                    <a:pt x="977400" y="340563"/>
                  </a:moveTo>
                  <a:lnTo>
                    <a:pt x="991855" y="344504"/>
                  </a:lnTo>
                  <a:lnTo>
                    <a:pt x="1024511" y="358894"/>
                  </a:lnTo>
                  <a:lnTo>
                    <a:pt x="1059310" y="387588"/>
                  </a:lnTo>
                  <a:lnTo>
                    <a:pt x="1080188" y="434441"/>
                  </a:lnTo>
                </a:path>
              </a:pathLst>
            </a:custGeom>
            <a:ln w="11420">
              <a:solidFill>
                <a:srgbClr val="2E343A"/>
              </a:solidFill>
            </a:ln>
          </p:spPr>
          <p:txBody>
            <a:bodyPr wrap="square" lIns="0" tIns="0" rIns="0" bIns="0" rtlCol="0"/>
            <a:lstStyle/>
            <a:p>
              <a:endParaRPr/>
            </a:p>
          </p:txBody>
        </p:sp>
        <p:pic>
          <p:nvPicPr>
            <p:cNvPr id="65" name="object 65"/>
            <p:cNvPicPr/>
            <p:nvPr/>
          </p:nvPicPr>
          <p:blipFill>
            <a:blip r:embed="rId13" cstate="print"/>
            <a:stretch>
              <a:fillRect/>
            </a:stretch>
          </p:blipFill>
          <p:spPr>
            <a:xfrm>
              <a:off x="12659021" y="3079599"/>
              <a:ext cx="81887" cy="140817"/>
            </a:xfrm>
            <a:prstGeom prst="rect">
              <a:avLst/>
            </a:prstGeom>
          </p:spPr>
        </p:pic>
        <p:sp>
          <p:nvSpPr>
            <p:cNvPr id="66" name="object 66"/>
            <p:cNvSpPr/>
            <p:nvPr/>
          </p:nvSpPr>
          <p:spPr>
            <a:xfrm>
              <a:off x="15372284" y="2594368"/>
              <a:ext cx="650240" cy="855980"/>
            </a:xfrm>
            <a:custGeom>
              <a:avLst/>
              <a:gdLst/>
              <a:ahLst/>
              <a:cxnLst/>
              <a:rect l="l" t="t" r="r" b="b"/>
              <a:pathLst>
                <a:path w="650240" h="855979">
                  <a:moveTo>
                    <a:pt x="649617" y="0"/>
                  </a:moveTo>
                  <a:lnTo>
                    <a:pt x="0" y="0"/>
                  </a:lnTo>
                  <a:lnTo>
                    <a:pt x="0" y="60947"/>
                  </a:lnTo>
                  <a:lnTo>
                    <a:pt x="0" y="796277"/>
                  </a:lnTo>
                  <a:lnTo>
                    <a:pt x="0" y="855967"/>
                  </a:lnTo>
                  <a:lnTo>
                    <a:pt x="649617" y="855967"/>
                  </a:lnTo>
                  <a:lnTo>
                    <a:pt x="649617" y="796277"/>
                  </a:lnTo>
                  <a:lnTo>
                    <a:pt x="45681" y="796277"/>
                  </a:lnTo>
                  <a:lnTo>
                    <a:pt x="45681" y="60947"/>
                  </a:lnTo>
                  <a:lnTo>
                    <a:pt x="604608" y="60947"/>
                  </a:lnTo>
                  <a:lnTo>
                    <a:pt x="604278" y="795997"/>
                  </a:lnTo>
                  <a:lnTo>
                    <a:pt x="649617" y="795997"/>
                  </a:lnTo>
                  <a:lnTo>
                    <a:pt x="649617" y="60947"/>
                  </a:lnTo>
                  <a:lnTo>
                    <a:pt x="649617" y="60731"/>
                  </a:lnTo>
                  <a:lnTo>
                    <a:pt x="649617" y="0"/>
                  </a:lnTo>
                  <a:close/>
                </a:path>
              </a:pathLst>
            </a:custGeom>
            <a:solidFill>
              <a:srgbClr val="91E3A8"/>
            </a:solidFill>
          </p:spPr>
          <p:txBody>
            <a:bodyPr wrap="square" lIns="0" tIns="0" rIns="0" bIns="0" rtlCol="0"/>
            <a:lstStyle/>
            <a:p>
              <a:endParaRPr/>
            </a:p>
          </p:txBody>
        </p:sp>
        <p:sp>
          <p:nvSpPr>
            <p:cNvPr id="67" name="object 67"/>
            <p:cNvSpPr/>
            <p:nvPr/>
          </p:nvSpPr>
          <p:spPr>
            <a:xfrm>
              <a:off x="15372284" y="2594355"/>
              <a:ext cx="650240" cy="855980"/>
            </a:xfrm>
            <a:custGeom>
              <a:avLst/>
              <a:gdLst/>
              <a:ahLst/>
              <a:cxnLst/>
              <a:rect l="l" t="t" r="r" b="b"/>
              <a:pathLst>
                <a:path w="650240" h="855979">
                  <a:moveTo>
                    <a:pt x="649617" y="0"/>
                  </a:moveTo>
                  <a:lnTo>
                    <a:pt x="0" y="0"/>
                  </a:lnTo>
                  <a:lnTo>
                    <a:pt x="0" y="60960"/>
                  </a:lnTo>
                  <a:lnTo>
                    <a:pt x="0" y="796290"/>
                  </a:lnTo>
                  <a:lnTo>
                    <a:pt x="0" y="855980"/>
                  </a:lnTo>
                  <a:lnTo>
                    <a:pt x="649617" y="855980"/>
                  </a:lnTo>
                  <a:lnTo>
                    <a:pt x="649617" y="796290"/>
                  </a:lnTo>
                  <a:lnTo>
                    <a:pt x="45681" y="796290"/>
                  </a:lnTo>
                  <a:lnTo>
                    <a:pt x="45681" y="60960"/>
                  </a:lnTo>
                  <a:lnTo>
                    <a:pt x="604608" y="60960"/>
                  </a:lnTo>
                  <a:lnTo>
                    <a:pt x="604278" y="796010"/>
                  </a:lnTo>
                  <a:lnTo>
                    <a:pt x="649617" y="796010"/>
                  </a:lnTo>
                  <a:lnTo>
                    <a:pt x="649617" y="60960"/>
                  </a:lnTo>
                  <a:lnTo>
                    <a:pt x="649617" y="60744"/>
                  </a:lnTo>
                  <a:lnTo>
                    <a:pt x="649617" y="0"/>
                  </a:lnTo>
                  <a:close/>
                </a:path>
              </a:pathLst>
            </a:custGeom>
            <a:solidFill>
              <a:srgbClr val="FFFFFF">
                <a:alpha val="50000"/>
              </a:srgbClr>
            </a:solidFill>
          </p:spPr>
          <p:txBody>
            <a:bodyPr wrap="square" lIns="0" tIns="0" rIns="0" bIns="0" rtlCol="0"/>
            <a:lstStyle/>
            <a:p>
              <a:endParaRPr/>
            </a:p>
          </p:txBody>
        </p:sp>
        <p:sp>
          <p:nvSpPr>
            <p:cNvPr id="68" name="object 68"/>
            <p:cNvSpPr/>
            <p:nvPr/>
          </p:nvSpPr>
          <p:spPr>
            <a:xfrm>
              <a:off x="12674211" y="2348790"/>
              <a:ext cx="2951480" cy="1489075"/>
            </a:xfrm>
            <a:custGeom>
              <a:avLst/>
              <a:gdLst/>
              <a:ahLst/>
              <a:cxnLst/>
              <a:rect l="l" t="t" r="r" b="b"/>
              <a:pathLst>
                <a:path w="2951480" h="1489075">
                  <a:moveTo>
                    <a:pt x="2815708" y="1488684"/>
                  </a:moveTo>
                  <a:lnTo>
                    <a:pt x="135337" y="1488684"/>
                  </a:lnTo>
                  <a:lnTo>
                    <a:pt x="128687" y="1488527"/>
                  </a:lnTo>
                  <a:lnTo>
                    <a:pt x="89735" y="1480805"/>
                  </a:lnTo>
                  <a:lnTo>
                    <a:pt x="54681" y="1462082"/>
                  </a:lnTo>
                  <a:lnTo>
                    <a:pt x="26602" y="1434004"/>
                  </a:lnTo>
                  <a:lnTo>
                    <a:pt x="7879" y="1398950"/>
                  </a:lnTo>
                  <a:lnTo>
                    <a:pt x="157" y="1360000"/>
                  </a:lnTo>
                  <a:lnTo>
                    <a:pt x="0" y="1353349"/>
                  </a:lnTo>
                  <a:lnTo>
                    <a:pt x="7309" y="133964"/>
                  </a:lnTo>
                  <a:lnTo>
                    <a:pt x="13076" y="95076"/>
                  </a:lnTo>
                  <a:lnTo>
                    <a:pt x="29886" y="59537"/>
                  </a:lnTo>
                  <a:lnTo>
                    <a:pt x="56287" y="30407"/>
                  </a:lnTo>
                  <a:lnTo>
                    <a:pt x="90009" y="10197"/>
                  </a:lnTo>
                  <a:lnTo>
                    <a:pt x="128145" y="643"/>
                  </a:lnTo>
                  <a:lnTo>
                    <a:pt x="141276" y="0"/>
                  </a:lnTo>
                  <a:lnTo>
                    <a:pt x="2809770" y="0"/>
                  </a:lnTo>
                  <a:lnTo>
                    <a:pt x="2848672" y="5765"/>
                  </a:lnTo>
                  <a:lnTo>
                    <a:pt x="2884226" y="22572"/>
                  </a:lnTo>
                  <a:lnTo>
                    <a:pt x="2913376" y="48969"/>
                  </a:lnTo>
                  <a:lnTo>
                    <a:pt x="2933612" y="82689"/>
                  </a:lnTo>
                  <a:lnTo>
                    <a:pt x="2943196" y="120830"/>
                  </a:lnTo>
                  <a:lnTo>
                    <a:pt x="2951046" y="1353349"/>
                  </a:lnTo>
                  <a:lnTo>
                    <a:pt x="2950889" y="1360000"/>
                  </a:lnTo>
                  <a:lnTo>
                    <a:pt x="2943167" y="1398951"/>
                  </a:lnTo>
                  <a:lnTo>
                    <a:pt x="2924445" y="1434005"/>
                  </a:lnTo>
                  <a:lnTo>
                    <a:pt x="2896365" y="1462083"/>
                  </a:lnTo>
                  <a:lnTo>
                    <a:pt x="2861311" y="1480805"/>
                  </a:lnTo>
                  <a:lnTo>
                    <a:pt x="2822359" y="1488527"/>
                  </a:lnTo>
                  <a:lnTo>
                    <a:pt x="2815708" y="1488684"/>
                  </a:lnTo>
                  <a:close/>
                </a:path>
              </a:pathLst>
            </a:custGeom>
            <a:solidFill>
              <a:srgbClr val="2E343A"/>
            </a:solidFill>
          </p:spPr>
          <p:txBody>
            <a:bodyPr wrap="square" lIns="0" tIns="0" rIns="0" bIns="0" rtlCol="0"/>
            <a:lstStyle/>
            <a:p>
              <a:endParaRPr/>
            </a:p>
          </p:txBody>
        </p:sp>
        <p:sp>
          <p:nvSpPr>
            <p:cNvPr id="69" name="object 69"/>
            <p:cNvSpPr/>
            <p:nvPr/>
          </p:nvSpPr>
          <p:spPr>
            <a:xfrm>
              <a:off x="12674211" y="2348790"/>
              <a:ext cx="2951480" cy="1489075"/>
            </a:xfrm>
            <a:custGeom>
              <a:avLst/>
              <a:gdLst/>
              <a:ahLst/>
              <a:cxnLst/>
              <a:rect l="l" t="t" r="r" b="b"/>
              <a:pathLst>
                <a:path w="2951480" h="1489075">
                  <a:moveTo>
                    <a:pt x="2951046" y="1353349"/>
                  </a:moveTo>
                  <a:lnTo>
                    <a:pt x="2943851" y="133964"/>
                  </a:lnTo>
                  <a:lnTo>
                    <a:pt x="2938052" y="95068"/>
                  </a:lnTo>
                  <a:lnTo>
                    <a:pt x="2921215" y="59529"/>
                  </a:lnTo>
                  <a:lnTo>
                    <a:pt x="2894792" y="30401"/>
                  </a:lnTo>
                  <a:lnTo>
                    <a:pt x="2861054" y="10195"/>
                  </a:lnTo>
                  <a:lnTo>
                    <a:pt x="2822905" y="643"/>
                  </a:lnTo>
                  <a:lnTo>
                    <a:pt x="2809770" y="0"/>
                  </a:lnTo>
                  <a:lnTo>
                    <a:pt x="141276" y="0"/>
                  </a:lnTo>
                  <a:lnTo>
                    <a:pt x="102387" y="5767"/>
                  </a:lnTo>
                  <a:lnTo>
                    <a:pt x="66848" y="22577"/>
                  </a:lnTo>
                  <a:lnTo>
                    <a:pt x="37717" y="48977"/>
                  </a:lnTo>
                  <a:lnTo>
                    <a:pt x="17507" y="82698"/>
                  </a:lnTo>
                  <a:lnTo>
                    <a:pt x="7952" y="120833"/>
                  </a:lnTo>
                  <a:lnTo>
                    <a:pt x="0" y="1353349"/>
                  </a:lnTo>
                  <a:lnTo>
                    <a:pt x="157" y="1360000"/>
                  </a:lnTo>
                  <a:lnTo>
                    <a:pt x="7879" y="1398950"/>
                  </a:lnTo>
                  <a:lnTo>
                    <a:pt x="26602" y="1434004"/>
                  </a:lnTo>
                  <a:lnTo>
                    <a:pt x="54681" y="1462082"/>
                  </a:lnTo>
                  <a:lnTo>
                    <a:pt x="89735" y="1480805"/>
                  </a:lnTo>
                  <a:lnTo>
                    <a:pt x="128687" y="1488527"/>
                  </a:lnTo>
                  <a:lnTo>
                    <a:pt x="135337" y="1488684"/>
                  </a:lnTo>
                  <a:lnTo>
                    <a:pt x="2815708" y="1488684"/>
                  </a:lnTo>
                  <a:lnTo>
                    <a:pt x="2855009" y="1482884"/>
                  </a:lnTo>
                  <a:lnTo>
                    <a:pt x="2890925" y="1465911"/>
                  </a:lnTo>
                  <a:lnTo>
                    <a:pt x="2920363" y="1439237"/>
                  </a:lnTo>
                  <a:lnTo>
                    <a:pt x="2940775" y="1405158"/>
                  </a:lnTo>
                  <a:lnTo>
                    <a:pt x="2950407" y="1366618"/>
                  </a:lnTo>
                  <a:lnTo>
                    <a:pt x="2951046" y="1353349"/>
                  </a:lnTo>
                  <a:close/>
                </a:path>
              </a:pathLst>
            </a:custGeom>
            <a:ln w="9920">
              <a:solidFill>
                <a:srgbClr val="363636"/>
              </a:solidFill>
            </a:ln>
          </p:spPr>
          <p:txBody>
            <a:bodyPr wrap="square" lIns="0" tIns="0" rIns="0" bIns="0" rtlCol="0"/>
            <a:lstStyle/>
            <a:p>
              <a:endParaRPr/>
            </a:p>
          </p:txBody>
        </p:sp>
        <p:sp>
          <p:nvSpPr>
            <p:cNvPr id="70" name="object 70"/>
            <p:cNvSpPr/>
            <p:nvPr/>
          </p:nvSpPr>
          <p:spPr>
            <a:xfrm>
              <a:off x="12824281" y="2414345"/>
              <a:ext cx="2651125" cy="1356995"/>
            </a:xfrm>
            <a:custGeom>
              <a:avLst/>
              <a:gdLst/>
              <a:ahLst/>
              <a:cxnLst/>
              <a:rect l="l" t="t" r="r" b="b"/>
              <a:pathLst>
                <a:path w="2651125" h="1356995">
                  <a:moveTo>
                    <a:pt x="2651019" y="1356890"/>
                  </a:moveTo>
                  <a:lnTo>
                    <a:pt x="0" y="1356890"/>
                  </a:lnTo>
                  <a:lnTo>
                    <a:pt x="5710" y="0"/>
                  </a:lnTo>
                  <a:lnTo>
                    <a:pt x="2645195" y="0"/>
                  </a:lnTo>
                  <a:lnTo>
                    <a:pt x="2651019" y="1356890"/>
                  </a:lnTo>
                  <a:close/>
                </a:path>
              </a:pathLst>
            </a:custGeom>
            <a:solidFill>
              <a:srgbClr val="FFFFFF"/>
            </a:solidFill>
          </p:spPr>
          <p:txBody>
            <a:bodyPr wrap="square" lIns="0" tIns="0" rIns="0" bIns="0" rtlCol="0"/>
            <a:lstStyle/>
            <a:p>
              <a:endParaRPr/>
            </a:p>
          </p:txBody>
        </p:sp>
        <p:sp>
          <p:nvSpPr>
            <p:cNvPr id="71" name="object 71"/>
            <p:cNvSpPr/>
            <p:nvPr/>
          </p:nvSpPr>
          <p:spPr>
            <a:xfrm>
              <a:off x="12824281" y="2414345"/>
              <a:ext cx="2651125" cy="1356995"/>
            </a:xfrm>
            <a:custGeom>
              <a:avLst/>
              <a:gdLst/>
              <a:ahLst/>
              <a:cxnLst/>
              <a:rect l="l" t="t" r="r" b="b"/>
              <a:pathLst>
                <a:path w="2651125" h="1356995">
                  <a:moveTo>
                    <a:pt x="2651019" y="1356890"/>
                  </a:moveTo>
                  <a:lnTo>
                    <a:pt x="2645195" y="0"/>
                  </a:lnTo>
                  <a:lnTo>
                    <a:pt x="5710" y="0"/>
                  </a:lnTo>
                  <a:lnTo>
                    <a:pt x="0" y="1356890"/>
                  </a:lnTo>
                  <a:lnTo>
                    <a:pt x="2651019" y="1356890"/>
                  </a:lnTo>
                  <a:close/>
                </a:path>
              </a:pathLst>
            </a:custGeom>
            <a:ln w="7440">
              <a:solidFill>
                <a:srgbClr val="363636"/>
              </a:solidFill>
            </a:ln>
          </p:spPr>
          <p:txBody>
            <a:bodyPr wrap="square" lIns="0" tIns="0" rIns="0" bIns="0" rtlCol="0"/>
            <a:lstStyle/>
            <a:p>
              <a:endParaRPr/>
            </a:p>
          </p:txBody>
        </p:sp>
        <p:sp>
          <p:nvSpPr>
            <p:cNvPr id="72" name="object 72"/>
            <p:cNvSpPr/>
            <p:nvPr/>
          </p:nvSpPr>
          <p:spPr>
            <a:xfrm>
              <a:off x="12829763" y="2414345"/>
              <a:ext cx="2640965" cy="160655"/>
            </a:xfrm>
            <a:custGeom>
              <a:avLst/>
              <a:gdLst/>
              <a:ahLst/>
              <a:cxnLst/>
              <a:rect l="l" t="t" r="r" b="b"/>
              <a:pathLst>
                <a:path w="2640965" h="160655">
                  <a:moveTo>
                    <a:pt x="2640398" y="160460"/>
                  </a:moveTo>
                  <a:lnTo>
                    <a:pt x="318414" y="160460"/>
                  </a:lnTo>
                  <a:lnTo>
                    <a:pt x="253543" y="67724"/>
                  </a:lnTo>
                  <a:lnTo>
                    <a:pt x="0" y="67724"/>
                  </a:lnTo>
                  <a:lnTo>
                    <a:pt x="228" y="0"/>
                  </a:lnTo>
                  <a:lnTo>
                    <a:pt x="2639713" y="0"/>
                  </a:lnTo>
                  <a:lnTo>
                    <a:pt x="2640398" y="160460"/>
                  </a:lnTo>
                  <a:close/>
                </a:path>
              </a:pathLst>
            </a:custGeom>
            <a:solidFill>
              <a:srgbClr val="91E3A8"/>
            </a:solidFill>
          </p:spPr>
          <p:txBody>
            <a:bodyPr wrap="square" lIns="0" tIns="0" rIns="0" bIns="0" rtlCol="0"/>
            <a:lstStyle/>
            <a:p>
              <a:endParaRPr/>
            </a:p>
          </p:txBody>
        </p:sp>
        <p:sp>
          <p:nvSpPr>
            <p:cNvPr id="73" name="object 73"/>
            <p:cNvSpPr/>
            <p:nvPr/>
          </p:nvSpPr>
          <p:spPr>
            <a:xfrm>
              <a:off x="12829763" y="2414345"/>
              <a:ext cx="2640965" cy="160655"/>
            </a:xfrm>
            <a:custGeom>
              <a:avLst/>
              <a:gdLst/>
              <a:ahLst/>
              <a:cxnLst/>
              <a:rect l="l" t="t" r="r" b="b"/>
              <a:pathLst>
                <a:path w="2640965" h="160655">
                  <a:moveTo>
                    <a:pt x="2639713" y="0"/>
                  </a:moveTo>
                  <a:lnTo>
                    <a:pt x="228" y="0"/>
                  </a:lnTo>
                  <a:lnTo>
                    <a:pt x="0" y="67724"/>
                  </a:lnTo>
                  <a:lnTo>
                    <a:pt x="253543" y="67724"/>
                  </a:lnTo>
                  <a:lnTo>
                    <a:pt x="318414" y="160460"/>
                  </a:lnTo>
                  <a:lnTo>
                    <a:pt x="2640398" y="160460"/>
                  </a:lnTo>
                  <a:lnTo>
                    <a:pt x="2639713" y="0"/>
                  </a:lnTo>
                  <a:close/>
                </a:path>
              </a:pathLst>
            </a:custGeom>
            <a:ln w="11420">
              <a:solidFill>
                <a:srgbClr val="91E3A8"/>
              </a:solidFill>
            </a:ln>
          </p:spPr>
          <p:txBody>
            <a:bodyPr wrap="square" lIns="0" tIns="0" rIns="0" bIns="0" rtlCol="0"/>
            <a:lstStyle/>
            <a:p>
              <a:endParaRPr/>
            </a:p>
          </p:txBody>
        </p:sp>
        <p:pic>
          <p:nvPicPr>
            <p:cNvPr id="74" name="object 74"/>
            <p:cNvPicPr/>
            <p:nvPr/>
          </p:nvPicPr>
          <p:blipFill>
            <a:blip r:embed="rId14" cstate="print"/>
            <a:stretch>
              <a:fillRect/>
            </a:stretch>
          </p:blipFill>
          <p:spPr>
            <a:xfrm>
              <a:off x="12918276" y="2685814"/>
              <a:ext cx="230016" cy="230012"/>
            </a:xfrm>
            <a:prstGeom prst="rect">
              <a:avLst/>
            </a:prstGeom>
          </p:spPr>
        </p:pic>
        <p:pic>
          <p:nvPicPr>
            <p:cNvPr id="75" name="object 75"/>
            <p:cNvPicPr/>
            <p:nvPr/>
          </p:nvPicPr>
          <p:blipFill>
            <a:blip r:embed="rId15" cstate="print"/>
            <a:stretch>
              <a:fillRect/>
            </a:stretch>
          </p:blipFill>
          <p:spPr>
            <a:xfrm>
              <a:off x="12918276" y="3135218"/>
              <a:ext cx="230016" cy="230012"/>
            </a:xfrm>
            <a:prstGeom prst="rect">
              <a:avLst/>
            </a:prstGeom>
          </p:spPr>
        </p:pic>
        <p:sp>
          <p:nvSpPr>
            <p:cNvPr id="76" name="object 76"/>
            <p:cNvSpPr/>
            <p:nvPr/>
          </p:nvSpPr>
          <p:spPr>
            <a:xfrm>
              <a:off x="13223213" y="2948832"/>
              <a:ext cx="358140" cy="633095"/>
            </a:xfrm>
            <a:custGeom>
              <a:avLst/>
              <a:gdLst/>
              <a:ahLst/>
              <a:cxnLst/>
              <a:rect l="l" t="t" r="r" b="b"/>
              <a:pathLst>
                <a:path w="358140" h="633095">
                  <a:moveTo>
                    <a:pt x="0" y="0"/>
                  </a:moveTo>
                  <a:lnTo>
                    <a:pt x="358045" y="0"/>
                  </a:lnTo>
                </a:path>
                <a:path w="358140" h="633095">
                  <a:moveTo>
                    <a:pt x="0" y="82571"/>
                  </a:moveTo>
                  <a:lnTo>
                    <a:pt x="358045" y="82571"/>
                  </a:lnTo>
                </a:path>
                <a:path w="358140" h="633095">
                  <a:moveTo>
                    <a:pt x="0" y="165257"/>
                  </a:moveTo>
                  <a:lnTo>
                    <a:pt x="358045" y="165257"/>
                  </a:lnTo>
                </a:path>
                <a:path w="358140" h="633095">
                  <a:moveTo>
                    <a:pt x="0" y="467562"/>
                  </a:moveTo>
                  <a:lnTo>
                    <a:pt x="358045" y="467562"/>
                  </a:lnTo>
                </a:path>
                <a:path w="358140" h="633095">
                  <a:moveTo>
                    <a:pt x="0" y="550248"/>
                  </a:moveTo>
                  <a:lnTo>
                    <a:pt x="358045" y="550248"/>
                  </a:lnTo>
                </a:path>
                <a:path w="358140" h="633095">
                  <a:moveTo>
                    <a:pt x="0" y="632819"/>
                  </a:moveTo>
                  <a:lnTo>
                    <a:pt x="358045" y="632819"/>
                  </a:lnTo>
                </a:path>
              </a:pathLst>
            </a:custGeom>
            <a:ln w="11420">
              <a:solidFill>
                <a:srgbClr val="2E343A"/>
              </a:solidFill>
            </a:ln>
          </p:spPr>
          <p:txBody>
            <a:bodyPr wrap="square" lIns="0" tIns="0" rIns="0" bIns="0" rtlCol="0"/>
            <a:lstStyle/>
            <a:p>
              <a:endParaRPr/>
            </a:p>
          </p:txBody>
        </p:sp>
        <p:pic>
          <p:nvPicPr>
            <p:cNvPr id="77" name="object 77"/>
            <p:cNvPicPr/>
            <p:nvPr/>
          </p:nvPicPr>
          <p:blipFill>
            <a:blip r:embed="rId16" cstate="print"/>
            <a:stretch>
              <a:fillRect/>
            </a:stretch>
          </p:blipFill>
          <p:spPr>
            <a:xfrm>
              <a:off x="13614151" y="2684329"/>
              <a:ext cx="2440532" cy="2789728"/>
            </a:xfrm>
            <a:prstGeom prst="rect">
              <a:avLst/>
            </a:prstGeom>
          </p:spPr>
        </p:pic>
        <p:sp>
          <p:nvSpPr>
            <p:cNvPr id="78" name="object 78"/>
            <p:cNvSpPr/>
            <p:nvPr/>
          </p:nvSpPr>
          <p:spPr>
            <a:xfrm>
              <a:off x="12403078" y="3493484"/>
              <a:ext cx="680085" cy="778510"/>
            </a:xfrm>
            <a:custGeom>
              <a:avLst/>
              <a:gdLst/>
              <a:ahLst/>
              <a:cxnLst/>
              <a:rect l="l" t="t" r="r" b="b"/>
              <a:pathLst>
                <a:path w="680084" h="778510">
                  <a:moveTo>
                    <a:pt x="0" y="777976"/>
                  </a:moveTo>
                  <a:lnTo>
                    <a:pt x="158864" y="255366"/>
                  </a:lnTo>
                  <a:lnTo>
                    <a:pt x="174839" y="251609"/>
                  </a:lnTo>
                  <a:lnTo>
                    <a:pt x="213942" y="238506"/>
                  </a:lnTo>
                  <a:lnTo>
                    <a:pt x="262937" y="213304"/>
                  </a:lnTo>
                  <a:lnTo>
                    <a:pt x="308592" y="173251"/>
                  </a:lnTo>
                  <a:lnTo>
                    <a:pt x="347807" y="133081"/>
                  </a:lnTo>
                  <a:lnTo>
                    <a:pt x="397054" y="92742"/>
                  </a:lnTo>
                  <a:lnTo>
                    <a:pt x="448713" y="56338"/>
                  </a:lnTo>
                  <a:lnTo>
                    <a:pt x="495164" y="27977"/>
                  </a:lnTo>
                  <a:lnTo>
                    <a:pt x="563025" y="3151"/>
                  </a:lnTo>
                  <a:lnTo>
                    <a:pt x="600025" y="0"/>
                  </a:lnTo>
                  <a:lnTo>
                    <a:pt x="633727" y="3444"/>
                  </a:lnTo>
                  <a:lnTo>
                    <a:pt x="658072" y="14618"/>
                  </a:lnTo>
                  <a:lnTo>
                    <a:pt x="672944" y="35220"/>
                  </a:lnTo>
                  <a:lnTo>
                    <a:pt x="680085" y="64912"/>
                  </a:lnTo>
                  <a:lnTo>
                    <a:pt x="676220" y="101777"/>
                  </a:lnTo>
                  <a:lnTo>
                    <a:pt x="658072" y="143900"/>
                  </a:lnTo>
                  <a:lnTo>
                    <a:pt x="625748" y="178565"/>
                  </a:lnTo>
                  <a:lnTo>
                    <a:pt x="578085" y="211180"/>
                  </a:lnTo>
                  <a:lnTo>
                    <a:pt x="525730" y="240544"/>
                  </a:lnTo>
                  <a:lnTo>
                    <a:pt x="479328" y="265456"/>
                  </a:lnTo>
                  <a:lnTo>
                    <a:pt x="449526" y="284717"/>
                  </a:lnTo>
                  <a:lnTo>
                    <a:pt x="405984" y="326688"/>
                  </a:lnTo>
                  <a:lnTo>
                    <a:pt x="383260" y="359108"/>
                  </a:lnTo>
                  <a:lnTo>
                    <a:pt x="358159" y="408060"/>
                  </a:lnTo>
                  <a:lnTo>
                    <a:pt x="335467" y="453404"/>
                  </a:lnTo>
                  <a:lnTo>
                    <a:pt x="309444" y="496337"/>
                  </a:lnTo>
                  <a:lnTo>
                    <a:pt x="280093" y="536857"/>
                  </a:lnTo>
                  <a:lnTo>
                    <a:pt x="247411" y="574966"/>
                  </a:lnTo>
                  <a:lnTo>
                    <a:pt x="211400" y="610663"/>
                  </a:lnTo>
                  <a:lnTo>
                    <a:pt x="173045" y="644136"/>
                  </a:lnTo>
                  <a:lnTo>
                    <a:pt x="128090" y="681842"/>
                  </a:lnTo>
                  <a:lnTo>
                    <a:pt x="81172" y="719542"/>
                  </a:lnTo>
                  <a:lnTo>
                    <a:pt x="36929" y="752999"/>
                  </a:lnTo>
                  <a:lnTo>
                    <a:pt x="0" y="777976"/>
                  </a:lnTo>
                  <a:close/>
                </a:path>
              </a:pathLst>
            </a:custGeom>
            <a:solidFill>
              <a:srgbClr val="FFFFFF"/>
            </a:solidFill>
          </p:spPr>
          <p:txBody>
            <a:bodyPr wrap="square" lIns="0" tIns="0" rIns="0" bIns="0" rtlCol="0"/>
            <a:lstStyle/>
            <a:p>
              <a:endParaRPr/>
            </a:p>
          </p:txBody>
        </p:sp>
        <p:sp>
          <p:nvSpPr>
            <p:cNvPr id="79" name="object 79"/>
            <p:cNvSpPr/>
            <p:nvPr/>
          </p:nvSpPr>
          <p:spPr>
            <a:xfrm>
              <a:off x="12443736" y="3642396"/>
              <a:ext cx="408305" cy="495934"/>
            </a:xfrm>
            <a:custGeom>
              <a:avLst/>
              <a:gdLst/>
              <a:ahLst/>
              <a:cxnLst/>
              <a:rect l="l" t="t" r="r" b="b"/>
              <a:pathLst>
                <a:path w="408304" h="495935">
                  <a:moveTo>
                    <a:pt x="0" y="495313"/>
                  </a:moveTo>
                  <a:lnTo>
                    <a:pt x="105442" y="148443"/>
                  </a:lnTo>
                  <a:lnTo>
                    <a:pt x="122318" y="141859"/>
                  </a:lnTo>
                  <a:lnTo>
                    <a:pt x="166012" y="122229"/>
                  </a:lnTo>
                  <a:lnTo>
                    <a:pt x="207275" y="99064"/>
                  </a:lnTo>
                  <a:lnTo>
                    <a:pt x="246106" y="72362"/>
                  </a:lnTo>
                  <a:lnTo>
                    <a:pt x="282506" y="42125"/>
                  </a:lnTo>
                  <a:lnTo>
                    <a:pt x="316473" y="8351"/>
                  </a:lnTo>
                  <a:lnTo>
                    <a:pt x="329031" y="4459"/>
                  </a:lnTo>
                  <a:lnTo>
                    <a:pt x="357574" y="0"/>
                  </a:lnTo>
                  <a:lnTo>
                    <a:pt x="388409" y="5797"/>
                  </a:lnTo>
                  <a:lnTo>
                    <a:pt x="407841" y="32677"/>
                  </a:lnTo>
                  <a:lnTo>
                    <a:pt x="404020" y="69807"/>
                  </a:lnTo>
                  <a:lnTo>
                    <a:pt x="381987" y="102814"/>
                  </a:lnTo>
                  <a:lnTo>
                    <a:pt x="353122" y="136957"/>
                  </a:lnTo>
                  <a:lnTo>
                    <a:pt x="328808" y="177491"/>
                  </a:lnTo>
                  <a:lnTo>
                    <a:pt x="293674" y="229955"/>
                  </a:lnTo>
                  <a:lnTo>
                    <a:pt x="263861" y="263561"/>
                  </a:lnTo>
                  <a:lnTo>
                    <a:pt x="227610" y="300616"/>
                  </a:lnTo>
                  <a:lnTo>
                    <a:pt x="186216" y="340019"/>
                  </a:lnTo>
                  <a:lnTo>
                    <a:pt x="140972" y="380669"/>
                  </a:lnTo>
                  <a:lnTo>
                    <a:pt x="93174" y="421466"/>
                  </a:lnTo>
                  <a:lnTo>
                    <a:pt x="44114" y="461309"/>
                  </a:lnTo>
                  <a:lnTo>
                    <a:pt x="0" y="495313"/>
                  </a:lnTo>
                  <a:close/>
                </a:path>
              </a:pathLst>
            </a:custGeom>
            <a:solidFill>
              <a:srgbClr val="91E3A8">
                <a:alpha val="69999"/>
              </a:srgbClr>
            </a:solidFill>
          </p:spPr>
          <p:txBody>
            <a:bodyPr wrap="square" lIns="0" tIns="0" rIns="0" bIns="0" rtlCol="0"/>
            <a:lstStyle/>
            <a:p>
              <a:endParaRPr/>
            </a:p>
          </p:txBody>
        </p:sp>
        <p:sp>
          <p:nvSpPr>
            <p:cNvPr id="80" name="object 80"/>
            <p:cNvSpPr/>
            <p:nvPr/>
          </p:nvSpPr>
          <p:spPr>
            <a:xfrm>
              <a:off x="12403078" y="3493484"/>
              <a:ext cx="680085" cy="778510"/>
            </a:xfrm>
            <a:custGeom>
              <a:avLst/>
              <a:gdLst/>
              <a:ahLst/>
              <a:cxnLst/>
              <a:rect l="l" t="t" r="r" b="b"/>
              <a:pathLst>
                <a:path w="680084" h="778510">
                  <a:moveTo>
                    <a:pt x="158864" y="255366"/>
                  </a:moveTo>
                  <a:lnTo>
                    <a:pt x="213942" y="238506"/>
                  </a:lnTo>
                  <a:lnTo>
                    <a:pt x="262937" y="213304"/>
                  </a:lnTo>
                  <a:lnTo>
                    <a:pt x="308592" y="173251"/>
                  </a:lnTo>
                  <a:lnTo>
                    <a:pt x="347807" y="133081"/>
                  </a:lnTo>
                  <a:lnTo>
                    <a:pt x="397054" y="92742"/>
                  </a:lnTo>
                  <a:lnTo>
                    <a:pt x="448713" y="56338"/>
                  </a:lnTo>
                  <a:lnTo>
                    <a:pt x="495164" y="27977"/>
                  </a:lnTo>
                  <a:lnTo>
                    <a:pt x="563025" y="3151"/>
                  </a:lnTo>
                  <a:lnTo>
                    <a:pt x="600025" y="0"/>
                  </a:lnTo>
                  <a:lnTo>
                    <a:pt x="633727" y="3444"/>
                  </a:lnTo>
                  <a:lnTo>
                    <a:pt x="658072" y="14618"/>
                  </a:lnTo>
                  <a:lnTo>
                    <a:pt x="672944" y="35220"/>
                  </a:lnTo>
                  <a:lnTo>
                    <a:pt x="680085" y="64912"/>
                  </a:lnTo>
                  <a:lnTo>
                    <a:pt x="676220" y="101777"/>
                  </a:lnTo>
                  <a:lnTo>
                    <a:pt x="658072" y="143900"/>
                  </a:lnTo>
                  <a:lnTo>
                    <a:pt x="625748" y="178565"/>
                  </a:lnTo>
                  <a:lnTo>
                    <a:pt x="578085" y="211180"/>
                  </a:lnTo>
                  <a:lnTo>
                    <a:pt x="525730" y="240544"/>
                  </a:lnTo>
                  <a:lnTo>
                    <a:pt x="479328" y="265456"/>
                  </a:lnTo>
                  <a:lnTo>
                    <a:pt x="449526" y="284717"/>
                  </a:lnTo>
                  <a:lnTo>
                    <a:pt x="405984" y="326688"/>
                  </a:lnTo>
                  <a:lnTo>
                    <a:pt x="383260" y="359108"/>
                  </a:lnTo>
                  <a:lnTo>
                    <a:pt x="358159" y="408060"/>
                  </a:lnTo>
                  <a:lnTo>
                    <a:pt x="335467" y="453404"/>
                  </a:lnTo>
                  <a:lnTo>
                    <a:pt x="309444" y="496337"/>
                  </a:lnTo>
                  <a:lnTo>
                    <a:pt x="280093" y="536857"/>
                  </a:lnTo>
                  <a:lnTo>
                    <a:pt x="247411" y="574966"/>
                  </a:lnTo>
                  <a:lnTo>
                    <a:pt x="211400" y="610663"/>
                  </a:lnTo>
                  <a:lnTo>
                    <a:pt x="173045" y="644136"/>
                  </a:lnTo>
                  <a:lnTo>
                    <a:pt x="128090" y="681842"/>
                  </a:lnTo>
                  <a:lnTo>
                    <a:pt x="81172" y="719542"/>
                  </a:lnTo>
                  <a:lnTo>
                    <a:pt x="36929" y="752999"/>
                  </a:lnTo>
                  <a:lnTo>
                    <a:pt x="0" y="777976"/>
                  </a:lnTo>
                </a:path>
              </a:pathLst>
            </a:custGeom>
            <a:ln w="11420">
              <a:solidFill>
                <a:srgbClr val="2E343A"/>
              </a:solidFill>
            </a:ln>
          </p:spPr>
          <p:txBody>
            <a:bodyPr wrap="square" lIns="0" tIns="0" rIns="0" bIns="0" rtlCol="0"/>
            <a:lstStyle/>
            <a:p>
              <a:endParaRPr/>
            </a:p>
          </p:txBody>
        </p:sp>
        <p:pic>
          <p:nvPicPr>
            <p:cNvPr id="81" name="object 81"/>
            <p:cNvPicPr/>
            <p:nvPr/>
          </p:nvPicPr>
          <p:blipFill>
            <a:blip r:embed="rId17" cstate="print"/>
            <a:stretch>
              <a:fillRect/>
            </a:stretch>
          </p:blipFill>
          <p:spPr>
            <a:xfrm>
              <a:off x="12929125" y="3500108"/>
              <a:ext cx="140591" cy="149382"/>
            </a:xfrm>
            <a:prstGeom prst="rect">
              <a:avLst/>
            </a:prstGeom>
          </p:spPr>
        </p:pic>
        <p:sp>
          <p:nvSpPr>
            <p:cNvPr id="82" name="object 82"/>
            <p:cNvSpPr/>
            <p:nvPr/>
          </p:nvSpPr>
          <p:spPr>
            <a:xfrm>
              <a:off x="11852134" y="4316061"/>
              <a:ext cx="624840" cy="358775"/>
            </a:xfrm>
            <a:custGeom>
              <a:avLst/>
              <a:gdLst/>
              <a:ahLst/>
              <a:cxnLst/>
              <a:rect l="l" t="t" r="r" b="b"/>
              <a:pathLst>
                <a:path w="624840" h="358775">
                  <a:moveTo>
                    <a:pt x="615586" y="358435"/>
                  </a:moveTo>
                  <a:lnTo>
                    <a:pt x="540879" y="319405"/>
                  </a:lnTo>
                  <a:lnTo>
                    <a:pt x="446227" y="286935"/>
                  </a:lnTo>
                  <a:lnTo>
                    <a:pt x="312247" y="260331"/>
                  </a:lnTo>
                  <a:lnTo>
                    <a:pt x="176875" y="247665"/>
                  </a:lnTo>
                  <a:lnTo>
                    <a:pt x="79161" y="245856"/>
                  </a:lnTo>
                  <a:lnTo>
                    <a:pt x="19927" y="249057"/>
                  </a:lnTo>
                  <a:lnTo>
                    <a:pt x="0" y="251423"/>
                  </a:lnTo>
                  <a:lnTo>
                    <a:pt x="62472" y="28378"/>
                  </a:lnTo>
                  <a:lnTo>
                    <a:pt x="109187" y="19170"/>
                  </a:lnTo>
                  <a:lnTo>
                    <a:pt x="156047" y="11753"/>
                  </a:lnTo>
                  <a:lnTo>
                    <a:pt x="203054" y="6128"/>
                  </a:lnTo>
                  <a:lnTo>
                    <a:pt x="250206" y="2294"/>
                  </a:lnTo>
                  <a:lnTo>
                    <a:pt x="297503" y="251"/>
                  </a:lnTo>
                  <a:lnTo>
                    <a:pt x="344947" y="0"/>
                  </a:lnTo>
                  <a:lnTo>
                    <a:pt x="392536" y="1539"/>
                  </a:lnTo>
                  <a:lnTo>
                    <a:pt x="507846" y="23476"/>
                  </a:lnTo>
                  <a:lnTo>
                    <a:pt x="578796" y="62939"/>
                  </a:lnTo>
                  <a:lnTo>
                    <a:pt x="614606" y="100711"/>
                  </a:lnTo>
                  <a:lnTo>
                    <a:pt x="624494" y="117573"/>
                  </a:lnTo>
                  <a:lnTo>
                    <a:pt x="615586" y="358435"/>
                  </a:lnTo>
                  <a:close/>
                </a:path>
              </a:pathLst>
            </a:custGeom>
            <a:solidFill>
              <a:srgbClr val="FFFFFF"/>
            </a:solidFill>
          </p:spPr>
          <p:txBody>
            <a:bodyPr wrap="square" lIns="0" tIns="0" rIns="0" bIns="0" rtlCol="0"/>
            <a:lstStyle/>
            <a:p>
              <a:endParaRPr/>
            </a:p>
          </p:txBody>
        </p:sp>
        <p:sp>
          <p:nvSpPr>
            <p:cNvPr id="83" name="object 83"/>
            <p:cNvSpPr/>
            <p:nvPr/>
          </p:nvSpPr>
          <p:spPr>
            <a:xfrm>
              <a:off x="11852134" y="4316061"/>
              <a:ext cx="624840" cy="358775"/>
            </a:xfrm>
            <a:custGeom>
              <a:avLst/>
              <a:gdLst/>
              <a:ahLst/>
              <a:cxnLst/>
              <a:rect l="l" t="t" r="r" b="b"/>
              <a:pathLst>
                <a:path w="624840" h="358775">
                  <a:moveTo>
                    <a:pt x="62472" y="28378"/>
                  </a:moveTo>
                  <a:lnTo>
                    <a:pt x="109187" y="19170"/>
                  </a:lnTo>
                  <a:lnTo>
                    <a:pt x="156047" y="11753"/>
                  </a:lnTo>
                  <a:lnTo>
                    <a:pt x="203054" y="6128"/>
                  </a:lnTo>
                  <a:lnTo>
                    <a:pt x="250206" y="2294"/>
                  </a:lnTo>
                  <a:lnTo>
                    <a:pt x="297503" y="251"/>
                  </a:lnTo>
                  <a:lnTo>
                    <a:pt x="344947" y="0"/>
                  </a:lnTo>
                  <a:lnTo>
                    <a:pt x="392536" y="1539"/>
                  </a:lnTo>
                  <a:lnTo>
                    <a:pt x="507846" y="23476"/>
                  </a:lnTo>
                  <a:lnTo>
                    <a:pt x="578796" y="62939"/>
                  </a:lnTo>
                  <a:lnTo>
                    <a:pt x="614606" y="100711"/>
                  </a:lnTo>
                  <a:lnTo>
                    <a:pt x="624494" y="117573"/>
                  </a:lnTo>
                  <a:lnTo>
                    <a:pt x="615586" y="358435"/>
                  </a:lnTo>
                  <a:lnTo>
                    <a:pt x="597050" y="346864"/>
                  </a:lnTo>
                  <a:lnTo>
                    <a:pt x="540879" y="319405"/>
                  </a:lnTo>
                  <a:lnTo>
                    <a:pt x="446227" y="286935"/>
                  </a:lnTo>
                  <a:lnTo>
                    <a:pt x="312247" y="260331"/>
                  </a:lnTo>
                  <a:lnTo>
                    <a:pt x="176875" y="247665"/>
                  </a:lnTo>
                  <a:lnTo>
                    <a:pt x="79161" y="245856"/>
                  </a:lnTo>
                  <a:lnTo>
                    <a:pt x="19927" y="249057"/>
                  </a:lnTo>
                  <a:lnTo>
                    <a:pt x="0" y="251423"/>
                  </a:lnTo>
                  <a:lnTo>
                    <a:pt x="62472" y="28378"/>
                  </a:lnTo>
                  <a:close/>
                </a:path>
              </a:pathLst>
            </a:custGeom>
            <a:ln w="11420">
              <a:solidFill>
                <a:srgbClr val="2E343A"/>
              </a:solidFill>
            </a:ln>
          </p:spPr>
          <p:txBody>
            <a:bodyPr wrap="square" lIns="0" tIns="0" rIns="0" bIns="0" rtlCol="0"/>
            <a:lstStyle/>
            <a:p>
              <a:endParaRPr/>
            </a:p>
          </p:txBody>
        </p:sp>
        <p:sp>
          <p:nvSpPr>
            <p:cNvPr id="84" name="object 84"/>
            <p:cNvSpPr/>
            <p:nvPr/>
          </p:nvSpPr>
          <p:spPr>
            <a:xfrm>
              <a:off x="11543769" y="4561098"/>
              <a:ext cx="983615" cy="907415"/>
            </a:xfrm>
            <a:custGeom>
              <a:avLst/>
              <a:gdLst/>
              <a:ahLst/>
              <a:cxnLst/>
              <a:rect l="l" t="t" r="r" b="b"/>
              <a:pathLst>
                <a:path w="983615" h="907414">
                  <a:moveTo>
                    <a:pt x="934686" y="907249"/>
                  </a:moveTo>
                  <a:lnTo>
                    <a:pt x="0" y="907249"/>
                  </a:lnTo>
                  <a:lnTo>
                    <a:pt x="308364" y="6386"/>
                  </a:lnTo>
                  <a:lnTo>
                    <a:pt x="369865" y="0"/>
                  </a:lnTo>
                  <a:lnTo>
                    <a:pt x="528587" y="5"/>
                  </a:lnTo>
                  <a:lnTo>
                    <a:pt x="745856" y="35150"/>
                  </a:lnTo>
                  <a:lnTo>
                    <a:pt x="982996" y="134184"/>
                  </a:lnTo>
                  <a:lnTo>
                    <a:pt x="934686" y="907249"/>
                  </a:lnTo>
                  <a:close/>
                </a:path>
              </a:pathLst>
            </a:custGeom>
            <a:solidFill>
              <a:srgbClr val="2E343A"/>
            </a:solidFill>
          </p:spPr>
          <p:txBody>
            <a:bodyPr wrap="square" lIns="0" tIns="0" rIns="0" bIns="0" rtlCol="0"/>
            <a:lstStyle/>
            <a:p>
              <a:endParaRPr/>
            </a:p>
          </p:txBody>
        </p:sp>
        <p:sp>
          <p:nvSpPr>
            <p:cNvPr id="85" name="object 85"/>
            <p:cNvSpPr/>
            <p:nvPr/>
          </p:nvSpPr>
          <p:spPr>
            <a:xfrm>
              <a:off x="11543769" y="4561098"/>
              <a:ext cx="983615" cy="907415"/>
            </a:xfrm>
            <a:custGeom>
              <a:avLst/>
              <a:gdLst/>
              <a:ahLst/>
              <a:cxnLst/>
              <a:rect l="l" t="t" r="r" b="b"/>
              <a:pathLst>
                <a:path w="983615" h="907414">
                  <a:moveTo>
                    <a:pt x="934686" y="907249"/>
                  </a:moveTo>
                  <a:lnTo>
                    <a:pt x="982996" y="134184"/>
                  </a:lnTo>
                  <a:lnTo>
                    <a:pt x="745856" y="35150"/>
                  </a:lnTo>
                  <a:lnTo>
                    <a:pt x="528587" y="5"/>
                  </a:lnTo>
                  <a:lnTo>
                    <a:pt x="369865" y="0"/>
                  </a:lnTo>
                  <a:lnTo>
                    <a:pt x="308364" y="6386"/>
                  </a:lnTo>
                  <a:lnTo>
                    <a:pt x="0" y="907249"/>
                  </a:lnTo>
                  <a:lnTo>
                    <a:pt x="934686" y="907249"/>
                  </a:lnTo>
                  <a:close/>
                </a:path>
              </a:pathLst>
            </a:custGeom>
            <a:ln w="11420">
              <a:solidFill>
                <a:srgbClr val="2E343A"/>
              </a:solidFill>
            </a:ln>
          </p:spPr>
          <p:txBody>
            <a:bodyPr wrap="square" lIns="0" tIns="0" rIns="0" bIns="0" rtlCol="0"/>
            <a:lstStyle/>
            <a:p>
              <a:endParaRPr/>
            </a:p>
          </p:txBody>
        </p:sp>
        <p:sp>
          <p:nvSpPr>
            <p:cNvPr id="86" name="object 86"/>
            <p:cNvSpPr/>
            <p:nvPr/>
          </p:nvSpPr>
          <p:spPr>
            <a:xfrm>
              <a:off x="6501561" y="7129854"/>
              <a:ext cx="303530" cy="146050"/>
            </a:xfrm>
            <a:custGeom>
              <a:avLst/>
              <a:gdLst/>
              <a:ahLst/>
              <a:cxnLst/>
              <a:rect l="l" t="t" r="r" b="b"/>
              <a:pathLst>
                <a:path w="303529" h="146050">
                  <a:moveTo>
                    <a:pt x="277203" y="145447"/>
                  </a:moveTo>
                  <a:lnTo>
                    <a:pt x="26321" y="145447"/>
                  </a:lnTo>
                  <a:lnTo>
                    <a:pt x="22450" y="144678"/>
                  </a:lnTo>
                  <a:lnTo>
                    <a:pt x="0" y="119148"/>
                  </a:lnTo>
                  <a:lnTo>
                    <a:pt x="0" y="26299"/>
                  </a:lnTo>
                  <a:lnTo>
                    <a:pt x="26321" y="0"/>
                  </a:lnTo>
                  <a:lnTo>
                    <a:pt x="30346" y="0"/>
                  </a:lnTo>
                  <a:lnTo>
                    <a:pt x="277203" y="0"/>
                  </a:lnTo>
                  <a:lnTo>
                    <a:pt x="303525" y="26299"/>
                  </a:lnTo>
                  <a:lnTo>
                    <a:pt x="303525" y="119148"/>
                  </a:lnTo>
                  <a:lnTo>
                    <a:pt x="281074" y="144678"/>
                  </a:lnTo>
                  <a:lnTo>
                    <a:pt x="277203" y="145447"/>
                  </a:lnTo>
                  <a:close/>
                </a:path>
              </a:pathLst>
            </a:custGeom>
            <a:solidFill>
              <a:srgbClr val="91E3A8"/>
            </a:solidFill>
          </p:spPr>
          <p:txBody>
            <a:bodyPr wrap="square" lIns="0" tIns="0" rIns="0" bIns="0" rtlCol="0"/>
            <a:lstStyle/>
            <a:p>
              <a:endParaRPr/>
            </a:p>
          </p:txBody>
        </p:sp>
        <p:sp>
          <p:nvSpPr>
            <p:cNvPr id="87" name="object 87"/>
            <p:cNvSpPr/>
            <p:nvPr/>
          </p:nvSpPr>
          <p:spPr>
            <a:xfrm>
              <a:off x="6501561" y="7129854"/>
              <a:ext cx="303530" cy="146050"/>
            </a:xfrm>
            <a:custGeom>
              <a:avLst/>
              <a:gdLst/>
              <a:ahLst/>
              <a:cxnLst/>
              <a:rect l="l" t="t" r="r" b="b"/>
              <a:pathLst>
                <a:path w="303529" h="146050">
                  <a:moveTo>
                    <a:pt x="30346" y="0"/>
                  </a:moveTo>
                  <a:lnTo>
                    <a:pt x="273179" y="0"/>
                  </a:lnTo>
                  <a:lnTo>
                    <a:pt x="277203" y="0"/>
                  </a:lnTo>
                  <a:lnTo>
                    <a:pt x="281074" y="769"/>
                  </a:lnTo>
                  <a:lnTo>
                    <a:pt x="284791" y="2307"/>
                  </a:lnTo>
                  <a:lnTo>
                    <a:pt x="288509" y="3846"/>
                  </a:lnTo>
                  <a:lnTo>
                    <a:pt x="291791" y="6037"/>
                  </a:lnTo>
                  <a:lnTo>
                    <a:pt x="294637" y="8880"/>
                  </a:lnTo>
                  <a:lnTo>
                    <a:pt x="297482" y="11723"/>
                  </a:lnTo>
                  <a:lnTo>
                    <a:pt x="299675" y="15002"/>
                  </a:lnTo>
                  <a:lnTo>
                    <a:pt x="301215" y="18716"/>
                  </a:lnTo>
                  <a:lnTo>
                    <a:pt x="302755" y="22431"/>
                  </a:lnTo>
                  <a:lnTo>
                    <a:pt x="303525" y="26299"/>
                  </a:lnTo>
                  <a:lnTo>
                    <a:pt x="303525" y="30319"/>
                  </a:lnTo>
                  <a:lnTo>
                    <a:pt x="303525" y="115127"/>
                  </a:lnTo>
                  <a:lnTo>
                    <a:pt x="303525" y="119148"/>
                  </a:lnTo>
                  <a:lnTo>
                    <a:pt x="302755" y="123015"/>
                  </a:lnTo>
                  <a:lnTo>
                    <a:pt x="301215" y="126730"/>
                  </a:lnTo>
                  <a:lnTo>
                    <a:pt x="299675" y="130445"/>
                  </a:lnTo>
                  <a:lnTo>
                    <a:pt x="284791" y="143139"/>
                  </a:lnTo>
                  <a:lnTo>
                    <a:pt x="281074" y="144678"/>
                  </a:lnTo>
                  <a:lnTo>
                    <a:pt x="277203" y="145447"/>
                  </a:lnTo>
                  <a:lnTo>
                    <a:pt x="273179" y="145447"/>
                  </a:lnTo>
                  <a:lnTo>
                    <a:pt x="30346" y="145447"/>
                  </a:lnTo>
                  <a:lnTo>
                    <a:pt x="8887" y="136566"/>
                  </a:lnTo>
                  <a:lnTo>
                    <a:pt x="6042" y="133723"/>
                  </a:lnTo>
                  <a:lnTo>
                    <a:pt x="3849" y="130445"/>
                  </a:lnTo>
                  <a:lnTo>
                    <a:pt x="2309" y="126730"/>
                  </a:lnTo>
                  <a:lnTo>
                    <a:pt x="769" y="123015"/>
                  </a:lnTo>
                  <a:lnTo>
                    <a:pt x="0" y="119148"/>
                  </a:lnTo>
                  <a:lnTo>
                    <a:pt x="0" y="115127"/>
                  </a:lnTo>
                  <a:lnTo>
                    <a:pt x="0" y="30319"/>
                  </a:lnTo>
                  <a:lnTo>
                    <a:pt x="0" y="26299"/>
                  </a:lnTo>
                  <a:lnTo>
                    <a:pt x="769" y="22431"/>
                  </a:lnTo>
                  <a:lnTo>
                    <a:pt x="2309" y="18716"/>
                  </a:lnTo>
                  <a:lnTo>
                    <a:pt x="3849" y="15002"/>
                  </a:lnTo>
                  <a:lnTo>
                    <a:pt x="6042" y="11723"/>
                  </a:lnTo>
                  <a:lnTo>
                    <a:pt x="8887" y="8880"/>
                  </a:lnTo>
                  <a:lnTo>
                    <a:pt x="11733" y="6037"/>
                  </a:lnTo>
                  <a:lnTo>
                    <a:pt x="15015" y="3846"/>
                  </a:lnTo>
                  <a:lnTo>
                    <a:pt x="18732" y="2307"/>
                  </a:lnTo>
                  <a:lnTo>
                    <a:pt x="22450" y="769"/>
                  </a:lnTo>
                  <a:lnTo>
                    <a:pt x="26321" y="0"/>
                  </a:lnTo>
                  <a:lnTo>
                    <a:pt x="30346" y="0"/>
                  </a:lnTo>
                  <a:close/>
                </a:path>
              </a:pathLst>
            </a:custGeom>
            <a:ln w="6278">
              <a:solidFill>
                <a:srgbClr val="91E3A8"/>
              </a:solidFill>
            </a:ln>
          </p:spPr>
          <p:txBody>
            <a:bodyPr wrap="square" lIns="0" tIns="0" rIns="0" bIns="0" rtlCol="0"/>
            <a:lstStyle/>
            <a:p>
              <a:endParaRPr/>
            </a:p>
          </p:txBody>
        </p:sp>
        <p:sp>
          <p:nvSpPr>
            <p:cNvPr id="88" name="object 88"/>
            <p:cNvSpPr/>
            <p:nvPr/>
          </p:nvSpPr>
          <p:spPr>
            <a:xfrm>
              <a:off x="6649649" y="7278315"/>
              <a:ext cx="0" cy="57150"/>
            </a:xfrm>
            <a:custGeom>
              <a:avLst/>
              <a:gdLst/>
              <a:ahLst/>
              <a:cxnLst/>
              <a:rect l="l" t="t" r="r" b="b"/>
              <a:pathLst>
                <a:path h="57150">
                  <a:moveTo>
                    <a:pt x="0" y="0"/>
                  </a:moveTo>
                  <a:lnTo>
                    <a:pt x="0" y="56810"/>
                  </a:lnTo>
                </a:path>
              </a:pathLst>
            </a:custGeom>
            <a:ln w="6282">
              <a:solidFill>
                <a:srgbClr val="253237"/>
              </a:solidFill>
            </a:ln>
          </p:spPr>
          <p:txBody>
            <a:bodyPr wrap="square" lIns="0" tIns="0" rIns="0" bIns="0" rtlCol="0"/>
            <a:lstStyle/>
            <a:p>
              <a:endParaRPr/>
            </a:p>
          </p:txBody>
        </p:sp>
        <p:sp>
          <p:nvSpPr>
            <p:cNvPr id="89" name="object 89"/>
            <p:cNvSpPr/>
            <p:nvPr/>
          </p:nvSpPr>
          <p:spPr>
            <a:xfrm>
              <a:off x="6662654" y="7388295"/>
              <a:ext cx="222885" cy="107314"/>
            </a:xfrm>
            <a:custGeom>
              <a:avLst/>
              <a:gdLst/>
              <a:ahLst/>
              <a:cxnLst/>
              <a:rect l="l" t="t" r="r" b="b"/>
              <a:pathLst>
                <a:path w="222884" h="107315">
                  <a:moveTo>
                    <a:pt x="196405" y="106715"/>
                  </a:moveTo>
                  <a:lnTo>
                    <a:pt x="26322" y="106715"/>
                  </a:lnTo>
                  <a:lnTo>
                    <a:pt x="22450" y="105946"/>
                  </a:lnTo>
                  <a:lnTo>
                    <a:pt x="0" y="80416"/>
                  </a:lnTo>
                  <a:lnTo>
                    <a:pt x="0" y="26299"/>
                  </a:lnTo>
                  <a:lnTo>
                    <a:pt x="26322" y="0"/>
                  </a:lnTo>
                  <a:lnTo>
                    <a:pt x="30346" y="0"/>
                  </a:lnTo>
                  <a:lnTo>
                    <a:pt x="196405" y="0"/>
                  </a:lnTo>
                  <a:lnTo>
                    <a:pt x="222728" y="26299"/>
                  </a:lnTo>
                  <a:lnTo>
                    <a:pt x="222728" y="80416"/>
                  </a:lnTo>
                  <a:lnTo>
                    <a:pt x="200276" y="105946"/>
                  </a:lnTo>
                  <a:lnTo>
                    <a:pt x="196405" y="106715"/>
                  </a:lnTo>
                  <a:close/>
                </a:path>
              </a:pathLst>
            </a:custGeom>
            <a:solidFill>
              <a:srgbClr val="91E3A8"/>
            </a:solidFill>
          </p:spPr>
          <p:txBody>
            <a:bodyPr wrap="square" lIns="0" tIns="0" rIns="0" bIns="0" rtlCol="0"/>
            <a:lstStyle/>
            <a:p>
              <a:endParaRPr/>
            </a:p>
          </p:txBody>
        </p:sp>
        <p:sp>
          <p:nvSpPr>
            <p:cNvPr id="90" name="object 90"/>
            <p:cNvSpPr/>
            <p:nvPr/>
          </p:nvSpPr>
          <p:spPr>
            <a:xfrm>
              <a:off x="6662654" y="7388295"/>
              <a:ext cx="222885" cy="107314"/>
            </a:xfrm>
            <a:custGeom>
              <a:avLst/>
              <a:gdLst/>
              <a:ahLst/>
              <a:cxnLst/>
              <a:rect l="l" t="t" r="r" b="b"/>
              <a:pathLst>
                <a:path w="222884" h="107315">
                  <a:moveTo>
                    <a:pt x="30346" y="0"/>
                  </a:moveTo>
                  <a:lnTo>
                    <a:pt x="192382" y="0"/>
                  </a:lnTo>
                  <a:lnTo>
                    <a:pt x="196405" y="0"/>
                  </a:lnTo>
                  <a:lnTo>
                    <a:pt x="200276" y="769"/>
                  </a:lnTo>
                  <a:lnTo>
                    <a:pt x="222728" y="30319"/>
                  </a:lnTo>
                  <a:lnTo>
                    <a:pt x="222728" y="76396"/>
                  </a:lnTo>
                  <a:lnTo>
                    <a:pt x="196405" y="106715"/>
                  </a:lnTo>
                  <a:lnTo>
                    <a:pt x="192382" y="106715"/>
                  </a:lnTo>
                  <a:lnTo>
                    <a:pt x="30346" y="106715"/>
                  </a:lnTo>
                  <a:lnTo>
                    <a:pt x="8888" y="97835"/>
                  </a:lnTo>
                  <a:lnTo>
                    <a:pt x="6042" y="94992"/>
                  </a:lnTo>
                  <a:lnTo>
                    <a:pt x="3849" y="91713"/>
                  </a:lnTo>
                  <a:lnTo>
                    <a:pt x="2309" y="87998"/>
                  </a:lnTo>
                  <a:lnTo>
                    <a:pt x="769" y="84284"/>
                  </a:lnTo>
                  <a:lnTo>
                    <a:pt x="0" y="80416"/>
                  </a:lnTo>
                  <a:lnTo>
                    <a:pt x="0" y="76396"/>
                  </a:lnTo>
                  <a:lnTo>
                    <a:pt x="0" y="30319"/>
                  </a:lnTo>
                  <a:lnTo>
                    <a:pt x="8888" y="8880"/>
                  </a:lnTo>
                  <a:lnTo>
                    <a:pt x="11733" y="6037"/>
                  </a:lnTo>
                  <a:lnTo>
                    <a:pt x="15015" y="3846"/>
                  </a:lnTo>
                  <a:lnTo>
                    <a:pt x="18733" y="2307"/>
                  </a:lnTo>
                  <a:lnTo>
                    <a:pt x="22450" y="769"/>
                  </a:lnTo>
                  <a:lnTo>
                    <a:pt x="26322" y="0"/>
                  </a:lnTo>
                  <a:lnTo>
                    <a:pt x="30346" y="0"/>
                  </a:lnTo>
                  <a:close/>
                </a:path>
              </a:pathLst>
            </a:custGeom>
            <a:ln w="6278">
              <a:solidFill>
                <a:srgbClr val="91E3A8"/>
              </a:solidFill>
            </a:ln>
          </p:spPr>
          <p:txBody>
            <a:bodyPr wrap="square" lIns="0" tIns="0" rIns="0" bIns="0" rtlCol="0"/>
            <a:lstStyle/>
            <a:p>
              <a:endParaRPr/>
            </a:p>
          </p:txBody>
        </p:sp>
        <p:sp>
          <p:nvSpPr>
            <p:cNvPr id="91" name="object 91"/>
            <p:cNvSpPr/>
            <p:nvPr/>
          </p:nvSpPr>
          <p:spPr>
            <a:xfrm>
              <a:off x="6662654" y="7546109"/>
              <a:ext cx="222885" cy="107314"/>
            </a:xfrm>
            <a:custGeom>
              <a:avLst/>
              <a:gdLst/>
              <a:ahLst/>
              <a:cxnLst/>
              <a:rect l="l" t="t" r="r" b="b"/>
              <a:pathLst>
                <a:path w="222884" h="107315">
                  <a:moveTo>
                    <a:pt x="196405" y="106715"/>
                  </a:moveTo>
                  <a:lnTo>
                    <a:pt x="26322" y="106715"/>
                  </a:lnTo>
                  <a:lnTo>
                    <a:pt x="22450" y="105946"/>
                  </a:lnTo>
                  <a:lnTo>
                    <a:pt x="0" y="80416"/>
                  </a:lnTo>
                  <a:lnTo>
                    <a:pt x="0" y="26299"/>
                  </a:lnTo>
                  <a:lnTo>
                    <a:pt x="26322" y="0"/>
                  </a:lnTo>
                  <a:lnTo>
                    <a:pt x="30346" y="0"/>
                  </a:lnTo>
                  <a:lnTo>
                    <a:pt x="196405" y="0"/>
                  </a:lnTo>
                  <a:lnTo>
                    <a:pt x="222728" y="26299"/>
                  </a:lnTo>
                  <a:lnTo>
                    <a:pt x="222728" y="80416"/>
                  </a:lnTo>
                  <a:lnTo>
                    <a:pt x="200276" y="105946"/>
                  </a:lnTo>
                  <a:lnTo>
                    <a:pt x="196405" y="106715"/>
                  </a:lnTo>
                  <a:close/>
                </a:path>
              </a:pathLst>
            </a:custGeom>
            <a:solidFill>
              <a:srgbClr val="91E3A8"/>
            </a:solidFill>
          </p:spPr>
          <p:txBody>
            <a:bodyPr wrap="square" lIns="0" tIns="0" rIns="0" bIns="0" rtlCol="0"/>
            <a:lstStyle/>
            <a:p>
              <a:endParaRPr/>
            </a:p>
          </p:txBody>
        </p:sp>
        <p:sp>
          <p:nvSpPr>
            <p:cNvPr id="92" name="object 92"/>
            <p:cNvSpPr/>
            <p:nvPr/>
          </p:nvSpPr>
          <p:spPr>
            <a:xfrm>
              <a:off x="6662654" y="7546109"/>
              <a:ext cx="222885" cy="107314"/>
            </a:xfrm>
            <a:custGeom>
              <a:avLst/>
              <a:gdLst/>
              <a:ahLst/>
              <a:cxnLst/>
              <a:rect l="l" t="t" r="r" b="b"/>
              <a:pathLst>
                <a:path w="222884" h="107315">
                  <a:moveTo>
                    <a:pt x="30346" y="0"/>
                  </a:moveTo>
                  <a:lnTo>
                    <a:pt x="192382" y="0"/>
                  </a:lnTo>
                  <a:lnTo>
                    <a:pt x="196405" y="0"/>
                  </a:lnTo>
                  <a:lnTo>
                    <a:pt x="200276" y="769"/>
                  </a:lnTo>
                  <a:lnTo>
                    <a:pt x="222728" y="30319"/>
                  </a:lnTo>
                  <a:lnTo>
                    <a:pt x="222728" y="76396"/>
                  </a:lnTo>
                  <a:lnTo>
                    <a:pt x="196405" y="106715"/>
                  </a:lnTo>
                  <a:lnTo>
                    <a:pt x="192382" y="106715"/>
                  </a:lnTo>
                  <a:lnTo>
                    <a:pt x="30346" y="106715"/>
                  </a:lnTo>
                  <a:lnTo>
                    <a:pt x="8888" y="97835"/>
                  </a:lnTo>
                  <a:lnTo>
                    <a:pt x="6042" y="94992"/>
                  </a:lnTo>
                  <a:lnTo>
                    <a:pt x="3849" y="91713"/>
                  </a:lnTo>
                  <a:lnTo>
                    <a:pt x="2309" y="87998"/>
                  </a:lnTo>
                  <a:lnTo>
                    <a:pt x="769" y="84284"/>
                  </a:lnTo>
                  <a:lnTo>
                    <a:pt x="0" y="80416"/>
                  </a:lnTo>
                  <a:lnTo>
                    <a:pt x="0" y="76396"/>
                  </a:lnTo>
                  <a:lnTo>
                    <a:pt x="0" y="30319"/>
                  </a:lnTo>
                  <a:lnTo>
                    <a:pt x="8888" y="8880"/>
                  </a:lnTo>
                  <a:lnTo>
                    <a:pt x="11733" y="6037"/>
                  </a:lnTo>
                  <a:lnTo>
                    <a:pt x="15015" y="3846"/>
                  </a:lnTo>
                  <a:lnTo>
                    <a:pt x="18733" y="2307"/>
                  </a:lnTo>
                  <a:lnTo>
                    <a:pt x="22450" y="769"/>
                  </a:lnTo>
                  <a:lnTo>
                    <a:pt x="26322" y="0"/>
                  </a:lnTo>
                  <a:lnTo>
                    <a:pt x="30346" y="0"/>
                  </a:lnTo>
                  <a:close/>
                </a:path>
              </a:pathLst>
            </a:custGeom>
            <a:ln w="6278">
              <a:solidFill>
                <a:srgbClr val="91E3A8"/>
              </a:solidFill>
            </a:ln>
          </p:spPr>
          <p:txBody>
            <a:bodyPr wrap="square" lIns="0" tIns="0" rIns="0" bIns="0" rtlCol="0"/>
            <a:lstStyle/>
            <a:p>
              <a:endParaRPr/>
            </a:p>
          </p:txBody>
        </p:sp>
        <p:sp>
          <p:nvSpPr>
            <p:cNvPr id="93" name="object 93"/>
            <p:cNvSpPr/>
            <p:nvPr/>
          </p:nvSpPr>
          <p:spPr>
            <a:xfrm>
              <a:off x="6662654" y="7703923"/>
              <a:ext cx="222885" cy="107314"/>
            </a:xfrm>
            <a:custGeom>
              <a:avLst/>
              <a:gdLst/>
              <a:ahLst/>
              <a:cxnLst/>
              <a:rect l="l" t="t" r="r" b="b"/>
              <a:pathLst>
                <a:path w="222884" h="107315">
                  <a:moveTo>
                    <a:pt x="196405" y="106715"/>
                  </a:moveTo>
                  <a:lnTo>
                    <a:pt x="26322" y="106715"/>
                  </a:lnTo>
                  <a:lnTo>
                    <a:pt x="22450" y="105946"/>
                  </a:lnTo>
                  <a:lnTo>
                    <a:pt x="0" y="80416"/>
                  </a:lnTo>
                  <a:lnTo>
                    <a:pt x="0" y="26299"/>
                  </a:lnTo>
                  <a:lnTo>
                    <a:pt x="26322" y="0"/>
                  </a:lnTo>
                  <a:lnTo>
                    <a:pt x="30346" y="0"/>
                  </a:lnTo>
                  <a:lnTo>
                    <a:pt x="196405" y="0"/>
                  </a:lnTo>
                  <a:lnTo>
                    <a:pt x="222728" y="26299"/>
                  </a:lnTo>
                  <a:lnTo>
                    <a:pt x="222728" y="80416"/>
                  </a:lnTo>
                  <a:lnTo>
                    <a:pt x="200276" y="105946"/>
                  </a:lnTo>
                  <a:lnTo>
                    <a:pt x="196405" y="106715"/>
                  </a:lnTo>
                  <a:close/>
                </a:path>
              </a:pathLst>
            </a:custGeom>
            <a:solidFill>
              <a:srgbClr val="91E3A8"/>
            </a:solidFill>
          </p:spPr>
          <p:txBody>
            <a:bodyPr wrap="square" lIns="0" tIns="0" rIns="0" bIns="0" rtlCol="0"/>
            <a:lstStyle/>
            <a:p>
              <a:endParaRPr/>
            </a:p>
          </p:txBody>
        </p:sp>
        <p:sp>
          <p:nvSpPr>
            <p:cNvPr id="94" name="object 94"/>
            <p:cNvSpPr/>
            <p:nvPr/>
          </p:nvSpPr>
          <p:spPr>
            <a:xfrm>
              <a:off x="6662654" y="7703923"/>
              <a:ext cx="222885" cy="107314"/>
            </a:xfrm>
            <a:custGeom>
              <a:avLst/>
              <a:gdLst/>
              <a:ahLst/>
              <a:cxnLst/>
              <a:rect l="l" t="t" r="r" b="b"/>
              <a:pathLst>
                <a:path w="222884" h="107315">
                  <a:moveTo>
                    <a:pt x="30346" y="0"/>
                  </a:moveTo>
                  <a:lnTo>
                    <a:pt x="192382" y="0"/>
                  </a:lnTo>
                  <a:lnTo>
                    <a:pt x="196405" y="0"/>
                  </a:lnTo>
                  <a:lnTo>
                    <a:pt x="200276" y="769"/>
                  </a:lnTo>
                  <a:lnTo>
                    <a:pt x="222728" y="30319"/>
                  </a:lnTo>
                  <a:lnTo>
                    <a:pt x="222728" y="76396"/>
                  </a:lnTo>
                  <a:lnTo>
                    <a:pt x="196405" y="106715"/>
                  </a:lnTo>
                  <a:lnTo>
                    <a:pt x="192382" y="106715"/>
                  </a:lnTo>
                  <a:lnTo>
                    <a:pt x="30346" y="106715"/>
                  </a:lnTo>
                  <a:lnTo>
                    <a:pt x="8888" y="97835"/>
                  </a:lnTo>
                  <a:lnTo>
                    <a:pt x="6042" y="94992"/>
                  </a:lnTo>
                  <a:lnTo>
                    <a:pt x="3849" y="91713"/>
                  </a:lnTo>
                  <a:lnTo>
                    <a:pt x="2309" y="87998"/>
                  </a:lnTo>
                  <a:lnTo>
                    <a:pt x="769" y="84284"/>
                  </a:lnTo>
                  <a:lnTo>
                    <a:pt x="0" y="80416"/>
                  </a:lnTo>
                  <a:lnTo>
                    <a:pt x="0" y="76396"/>
                  </a:lnTo>
                  <a:lnTo>
                    <a:pt x="0" y="30319"/>
                  </a:lnTo>
                  <a:lnTo>
                    <a:pt x="8888" y="8880"/>
                  </a:lnTo>
                  <a:lnTo>
                    <a:pt x="11733" y="6037"/>
                  </a:lnTo>
                  <a:lnTo>
                    <a:pt x="15015" y="3846"/>
                  </a:lnTo>
                  <a:lnTo>
                    <a:pt x="18733" y="2307"/>
                  </a:lnTo>
                  <a:lnTo>
                    <a:pt x="22450" y="769"/>
                  </a:lnTo>
                  <a:lnTo>
                    <a:pt x="26322" y="0"/>
                  </a:lnTo>
                  <a:lnTo>
                    <a:pt x="30346" y="0"/>
                  </a:lnTo>
                  <a:close/>
                </a:path>
              </a:pathLst>
            </a:custGeom>
            <a:ln w="6278">
              <a:solidFill>
                <a:srgbClr val="91E3A8"/>
              </a:solidFill>
            </a:ln>
          </p:spPr>
          <p:txBody>
            <a:bodyPr wrap="square" lIns="0" tIns="0" rIns="0" bIns="0" rtlCol="0"/>
            <a:lstStyle/>
            <a:p>
              <a:endParaRPr/>
            </a:p>
          </p:txBody>
        </p:sp>
        <p:sp>
          <p:nvSpPr>
            <p:cNvPr id="95" name="object 95"/>
            <p:cNvSpPr/>
            <p:nvPr/>
          </p:nvSpPr>
          <p:spPr>
            <a:xfrm>
              <a:off x="6778762" y="7500221"/>
              <a:ext cx="0" cy="203835"/>
            </a:xfrm>
            <a:custGeom>
              <a:avLst/>
              <a:gdLst/>
              <a:ahLst/>
              <a:cxnLst/>
              <a:rect l="l" t="t" r="r" b="b"/>
              <a:pathLst>
                <a:path h="203834">
                  <a:moveTo>
                    <a:pt x="0" y="157186"/>
                  </a:moveTo>
                  <a:lnTo>
                    <a:pt x="0" y="203262"/>
                  </a:lnTo>
                </a:path>
                <a:path h="203834">
                  <a:moveTo>
                    <a:pt x="0" y="0"/>
                  </a:moveTo>
                  <a:lnTo>
                    <a:pt x="0" y="40865"/>
                  </a:lnTo>
                </a:path>
              </a:pathLst>
            </a:custGeom>
            <a:ln w="6280">
              <a:solidFill>
                <a:srgbClr val="253237"/>
              </a:solidFill>
            </a:ln>
          </p:spPr>
          <p:txBody>
            <a:bodyPr wrap="square" lIns="0" tIns="0" rIns="0" bIns="0" rtlCol="0"/>
            <a:lstStyle/>
            <a:p>
              <a:endParaRPr/>
            </a:p>
          </p:txBody>
        </p:sp>
        <p:pic>
          <p:nvPicPr>
            <p:cNvPr id="96" name="object 96"/>
            <p:cNvPicPr/>
            <p:nvPr/>
          </p:nvPicPr>
          <p:blipFill>
            <a:blip r:embed="rId18" cstate="print"/>
            <a:stretch>
              <a:fillRect/>
            </a:stretch>
          </p:blipFill>
          <p:spPr>
            <a:xfrm>
              <a:off x="6383822" y="7385156"/>
              <a:ext cx="229007" cy="112994"/>
            </a:xfrm>
            <a:prstGeom prst="rect">
              <a:avLst/>
            </a:prstGeom>
          </p:spPr>
        </p:pic>
        <p:sp>
          <p:nvSpPr>
            <p:cNvPr id="97" name="object 97"/>
            <p:cNvSpPr/>
            <p:nvPr/>
          </p:nvSpPr>
          <p:spPr>
            <a:xfrm>
              <a:off x="6494336" y="7335502"/>
              <a:ext cx="284480" cy="52069"/>
            </a:xfrm>
            <a:custGeom>
              <a:avLst/>
              <a:gdLst/>
              <a:ahLst/>
              <a:cxnLst/>
              <a:rect l="l" t="t" r="r" b="b"/>
              <a:pathLst>
                <a:path w="284479" h="52070">
                  <a:moveTo>
                    <a:pt x="0" y="51600"/>
                  </a:moveTo>
                  <a:lnTo>
                    <a:pt x="0" y="18392"/>
                  </a:lnTo>
                  <a:lnTo>
                    <a:pt x="0" y="15953"/>
                  </a:lnTo>
                  <a:lnTo>
                    <a:pt x="467" y="13607"/>
                  </a:lnTo>
                  <a:lnTo>
                    <a:pt x="15967" y="0"/>
                  </a:lnTo>
                  <a:lnTo>
                    <a:pt x="18408" y="0"/>
                  </a:lnTo>
                  <a:lnTo>
                    <a:pt x="266016" y="0"/>
                  </a:lnTo>
                  <a:lnTo>
                    <a:pt x="268457" y="0"/>
                  </a:lnTo>
                  <a:lnTo>
                    <a:pt x="270805" y="466"/>
                  </a:lnTo>
                  <a:lnTo>
                    <a:pt x="284425" y="18392"/>
                  </a:lnTo>
                  <a:lnTo>
                    <a:pt x="284425" y="49403"/>
                  </a:lnTo>
                </a:path>
              </a:pathLst>
            </a:custGeom>
            <a:ln w="6277">
              <a:solidFill>
                <a:srgbClr val="253237"/>
              </a:solidFill>
            </a:ln>
          </p:spPr>
          <p:txBody>
            <a:bodyPr wrap="square" lIns="0" tIns="0" rIns="0" bIns="0" rtlCol="0"/>
            <a:lstStyle/>
            <a:p>
              <a:endParaRPr/>
            </a:p>
          </p:txBody>
        </p:sp>
        <p:pic>
          <p:nvPicPr>
            <p:cNvPr id="98" name="object 98"/>
            <p:cNvPicPr/>
            <p:nvPr/>
          </p:nvPicPr>
          <p:blipFill>
            <a:blip r:embed="rId19" cstate="print"/>
            <a:stretch>
              <a:fillRect/>
            </a:stretch>
          </p:blipFill>
          <p:spPr>
            <a:xfrm>
              <a:off x="5179591" y="6902084"/>
              <a:ext cx="868473" cy="676104"/>
            </a:xfrm>
            <a:prstGeom prst="rect">
              <a:avLst/>
            </a:prstGeom>
          </p:spPr>
        </p:pic>
        <p:sp>
          <p:nvSpPr>
            <p:cNvPr id="99" name="object 99"/>
            <p:cNvSpPr/>
            <p:nvPr/>
          </p:nvSpPr>
          <p:spPr>
            <a:xfrm>
              <a:off x="4333843" y="7542154"/>
              <a:ext cx="814069" cy="100965"/>
            </a:xfrm>
            <a:custGeom>
              <a:avLst/>
              <a:gdLst/>
              <a:ahLst/>
              <a:cxnLst/>
              <a:rect l="l" t="t" r="r" b="b"/>
              <a:pathLst>
                <a:path w="814070" h="100965">
                  <a:moveTo>
                    <a:pt x="0" y="0"/>
                  </a:moveTo>
                  <a:lnTo>
                    <a:pt x="813570" y="0"/>
                  </a:lnTo>
                  <a:lnTo>
                    <a:pt x="813570" y="100815"/>
                  </a:lnTo>
                  <a:lnTo>
                    <a:pt x="0" y="100815"/>
                  </a:lnTo>
                  <a:lnTo>
                    <a:pt x="0" y="0"/>
                  </a:lnTo>
                  <a:close/>
                </a:path>
              </a:pathLst>
            </a:custGeom>
            <a:ln w="6277">
              <a:solidFill>
                <a:srgbClr val="253237"/>
              </a:solidFill>
            </a:ln>
          </p:spPr>
          <p:txBody>
            <a:bodyPr wrap="square" lIns="0" tIns="0" rIns="0" bIns="0" rtlCol="0"/>
            <a:lstStyle/>
            <a:p>
              <a:endParaRPr/>
            </a:p>
          </p:txBody>
        </p:sp>
        <p:sp>
          <p:nvSpPr>
            <p:cNvPr id="100" name="object 100"/>
            <p:cNvSpPr/>
            <p:nvPr/>
          </p:nvSpPr>
          <p:spPr>
            <a:xfrm>
              <a:off x="4333843" y="7642969"/>
              <a:ext cx="814069" cy="50800"/>
            </a:xfrm>
            <a:custGeom>
              <a:avLst/>
              <a:gdLst/>
              <a:ahLst/>
              <a:cxnLst/>
              <a:rect l="l" t="t" r="r" b="b"/>
              <a:pathLst>
                <a:path w="814070" h="50800">
                  <a:moveTo>
                    <a:pt x="813570" y="50407"/>
                  </a:moveTo>
                  <a:lnTo>
                    <a:pt x="0" y="50407"/>
                  </a:lnTo>
                  <a:lnTo>
                    <a:pt x="0" y="0"/>
                  </a:lnTo>
                  <a:lnTo>
                    <a:pt x="813570" y="0"/>
                  </a:lnTo>
                  <a:lnTo>
                    <a:pt x="813570" y="50407"/>
                  </a:lnTo>
                  <a:close/>
                </a:path>
              </a:pathLst>
            </a:custGeom>
            <a:solidFill>
              <a:srgbClr val="253237"/>
            </a:solidFill>
          </p:spPr>
          <p:txBody>
            <a:bodyPr wrap="square" lIns="0" tIns="0" rIns="0" bIns="0" rtlCol="0"/>
            <a:lstStyle/>
            <a:p>
              <a:endParaRPr/>
            </a:p>
          </p:txBody>
        </p:sp>
        <p:sp>
          <p:nvSpPr>
            <p:cNvPr id="101" name="object 101"/>
            <p:cNvSpPr/>
            <p:nvPr/>
          </p:nvSpPr>
          <p:spPr>
            <a:xfrm>
              <a:off x="4333843" y="7642969"/>
              <a:ext cx="814069" cy="151130"/>
            </a:xfrm>
            <a:custGeom>
              <a:avLst/>
              <a:gdLst/>
              <a:ahLst/>
              <a:cxnLst/>
              <a:rect l="l" t="t" r="r" b="b"/>
              <a:pathLst>
                <a:path w="814070" h="151129">
                  <a:moveTo>
                    <a:pt x="0" y="0"/>
                  </a:moveTo>
                  <a:lnTo>
                    <a:pt x="813570" y="0"/>
                  </a:lnTo>
                  <a:lnTo>
                    <a:pt x="813570" y="50407"/>
                  </a:lnTo>
                  <a:lnTo>
                    <a:pt x="0" y="50407"/>
                  </a:lnTo>
                  <a:lnTo>
                    <a:pt x="0" y="0"/>
                  </a:lnTo>
                  <a:close/>
                </a:path>
                <a:path w="814070" h="151129">
                  <a:moveTo>
                    <a:pt x="0" y="49905"/>
                  </a:moveTo>
                  <a:lnTo>
                    <a:pt x="813570" y="49905"/>
                  </a:lnTo>
                  <a:lnTo>
                    <a:pt x="813570" y="150720"/>
                  </a:lnTo>
                  <a:lnTo>
                    <a:pt x="0" y="150720"/>
                  </a:lnTo>
                  <a:lnTo>
                    <a:pt x="0" y="49905"/>
                  </a:lnTo>
                  <a:close/>
                </a:path>
              </a:pathLst>
            </a:custGeom>
            <a:ln w="6280">
              <a:solidFill>
                <a:srgbClr val="253237"/>
              </a:solidFill>
            </a:ln>
          </p:spPr>
          <p:txBody>
            <a:bodyPr wrap="square" lIns="0" tIns="0" rIns="0" bIns="0" rtlCol="0"/>
            <a:lstStyle/>
            <a:p>
              <a:endParaRPr/>
            </a:p>
          </p:txBody>
        </p:sp>
        <p:sp>
          <p:nvSpPr>
            <p:cNvPr id="102" name="object 102"/>
            <p:cNvSpPr/>
            <p:nvPr/>
          </p:nvSpPr>
          <p:spPr>
            <a:xfrm>
              <a:off x="4333843" y="7793690"/>
              <a:ext cx="814069" cy="50800"/>
            </a:xfrm>
            <a:custGeom>
              <a:avLst/>
              <a:gdLst/>
              <a:ahLst/>
              <a:cxnLst/>
              <a:rect l="l" t="t" r="r" b="b"/>
              <a:pathLst>
                <a:path w="814070" h="50800">
                  <a:moveTo>
                    <a:pt x="813570" y="50407"/>
                  </a:moveTo>
                  <a:lnTo>
                    <a:pt x="0" y="50407"/>
                  </a:lnTo>
                  <a:lnTo>
                    <a:pt x="0" y="0"/>
                  </a:lnTo>
                  <a:lnTo>
                    <a:pt x="813570" y="0"/>
                  </a:lnTo>
                  <a:lnTo>
                    <a:pt x="813570" y="50407"/>
                  </a:lnTo>
                  <a:close/>
                </a:path>
              </a:pathLst>
            </a:custGeom>
            <a:solidFill>
              <a:srgbClr val="253237"/>
            </a:solidFill>
          </p:spPr>
          <p:txBody>
            <a:bodyPr wrap="square" lIns="0" tIns="0" rIns="0" bIns="0" rtlCol="0"/>
            <a:lstStyle/>
            <a:p>
              <a:endParaRPr/>
            </a:p>
          </p:txBody>
        </p:sp>
        <p:sp>
          <p:nvSpPr>
            <p:cNvPr id="103" name="object 103"/>
            <p:cNvSpPr/>
            <p:nvPr/>
          </p:nvSpPr>
          <p:spPr>
            <a:xfrm>
              <a:off x="4333843" y="7793690"/>
              <a:ext cx="814069" cy="151130"/>
            </a:xfrm>
            <a:custGeom>
              <a:avLst/>
              <a:gdLst/>
              <a:ahLst/>
              <a:cxnLst/>
              <a:rect l="l" t="t" r="r" b="b"/>
              <a:pathLst>
                <a:path w="814070" h="151129">
                  <a:moveTo>
                    <a:pt x="0" y="0"/>
                  </a:moveTo>
                  <a:lnTo>
                    <a:pt x="813570" y="0"/>
                  </a:lnTo>
                  <a:lnTo>
                    <a:pt x="813570" y="50407"/>
                  </a:lnTo>
                  <a:lnTo>
                    <a:pt x="0" y="50407"/>
                  </a:lnTo>
                  <a:lnTo>
                    <a:pt x="0" y="0"/>
                  </a:lnTo>
                  <a:close/>
                </a:path>
                <a:path w="814070" h="151129">
                  <a:moveTo>
                    <a:pt x="0" y="49905"/>
                  </a:moveTo>
                  <a:lnTo>
                    <a:pt x="813570" y="49905"/>
                  </a:lnTo>
                  <a:lnTo>
                    <a:pt x="813570" y="150720"/>
                  </a:lnTo>
                  <a:lnTo>
                    <a:pt x="0" y="150720"/>
                  </a:lnTo>
                  <a:lnTo>
                    <a:pt x="0" y="49905"/>
                  </a:lnTo>
                  <a:close/>
                </a:path>
              </a:pathLst>
            </a:custGeom>
            <a:ln w="6280">
              <a:solidFill>
                <a:srgbClr val="253237"/>
              </a:solidFill>
            </a:ln>
          </p:spPr>
          <p:txBody>
            <a:bodyPr wrap="square" lIns="0" tIns="0" rIns="0" bIns="0" rtlCol="0"/>
            <a:lstStyle/>
            <a:p>
              <a:endParaRPr/>
            </a:p>
          </p:txBody>
        </p:sp>
        <p:sp>
          <p:nvSpPr>
            <p:cNvPr id="104" name="object 104"/>
            <p:cNvSpPr/>
            <p:nvPr/>
          </p:nvSpPr>
          <p:spPr>
            <a:xfrm>
              <a:off x="4333843" y="7944410"/>
              <a:ext cx="814069" cy="50800"/>
            </a:xfrm>
            <a:custGeom>
              <a:avLst/>
              <a:gdLst/>
              <a:ahLst/>
              <a:cxnLst/>
              <a:rect l="l" t="t" r="r" b="b"/>
              <a:pathLst>
                <a:path w="814070" h="50800">
                  <a:moveTo>
                    <a:pt x="813570" y="50407"/>
                  </a:moveTo>
                  <a:lnTo>
                    <a:pt x="0" y="50407"/>
                  </a:lnTo>
                  <a:lnTo>
                    <a:pt x="0" y="0"/>
                  </a:lnTo>
                  <a:lnTo>
                    <a:pt x="813570" y="0"/>
                  </a:lnTo>
                  <a:lnTo>
                    <a:pt x="813570" y="50407"/>
                  </a:lnTo>
                  <a:close/>
                </a:path>
              </a:pathLst>
            </a:custGeom>
            <a:solidFill>
              <a:srgbClr val="253237"/>
            </a:solidFill>
          </p:spPr>
          <p:txBody>
            <a:bodyPr wrap="square" lIns="0" tIns="0" rIns="0" bIns="0" rtlCol="0"/>
            <a:lstStyle/>
            <a:p>
              <a:endParaRPr/>
            </a:p>
          </p:txBody>
        </p:sp>
        <p:sp>
          <p:nvSpPr>
            <p:cNvPr id="105" name="object 105"/>
            <p:cNvSpPr/>
            <p:nvPr/>
          </p:nvSpPr>
          <p:spPr>
            <a:xfrm>
              <a:off x="4333843" y="7944410"/>
              <a:ext cx="814069" cy="151130"/>
            </a:xfrm>
            <a:custGeom>
              <a:avLst/>
              <a:gdLst/>
              <a:ahLst/>
              <a:cxnLst/>
              <a:rect l="l" t="t" r="r" b="b"/>
              <a:pathLst>
                <a:path w="814070" h="151129">
                  <a:moveTo>
                    <a:pt x="0" y="0"/>
                  </a:moveTo>
                  <a:lnTo>
                    <a:pt x="813570" y="0"/>
                  </a:lnTo>
                  <a:lnTo>
                    <a:pt x="813570" y="50407"/>
                  </a:lnTo>
                  <a:lnTo>
                    <a:pt x="0" y="50407"/>
                  </a:lnTo>
                  <a:lnTo>
                    <a:pt x="0" y="0"/>
                  </a:lnTo>
                  <a:close/>
                </a:path>
                <a:path w="814070" h="151129">
                  <a:moveTo>
                    <a:pt x="0" y="49968"/>
                  </a:moveTo>
                  <a:lnTo>
                    <a:pt x="813570" y="49968"/>
                  </a:lnTo>
                  <a:lnTo>
                    <a:pt x="813570" y="150783"/>
                  </a:lnTo>
                  <a:lnTo>
                    <a:pt x="0" y="150783"/>
                  </a:lnTo>
                  <a:lnTo>
                    <a:pt x="0" y="49968"/>
                  </a:lnTo>
                  <a:close/>
                </a:path>
              </a:pathLst>
            </a:custGeom>
            <a:ln w="6280">
              <a:solidFill>
                <a:srgbClr val="253237"/>
              </a:solidFill>
            </a:ln>
          </p:spPr>
          <p:txBody>
            <a:bodyPr wrap="square" lIns="0" tIns="0" rIns="0" bIns="0" rtlCol="0"/>
            <a:lstStyle/>
            <a:p>
              <a:endParaRPr/>
            </a:p>
          </p:txBody>
        </p:sp>
        <p:sp>
          <p:nvSpPr>
            <p:cNvPr id="106" name="object 106"/>
            <p:cNvSpPr/>
            <p:nvPr/>
          </p:nvSpPr>
          <p:spPr>
            <a:xfrm>
              <a:off x="4333843" y="8095193"/>
              <a:ext cx="814069" cy="50800"/>
            </a:xfrm>
            <a:custGeom>
              <a:avLst/>
              <a:gdLst/>
              <a:ahLst/>
              <a:cxnLst/>
              <a:rect l="l" t="t" r="r" b="b"/>
              <a:pathLst>
                <a:path w="814070" h="50800">
                  <a:moveTo>
                    <a:pt x="813570" y="50407"/>
                  </a:moveTo>
                  <a:lnTo>
                    <a:pt x="0" y="50407"/>
                  </a:lnTo>
                  <a:lnTo>
                    <a:pt x="0" y="0"/>
                  </a:lnTo>
                  <a:lnTo>
                    <a:pt x="813570" y="0"/>
                  </a:lnTo>
                  <a:lnTo>
                    <a:pt x="813570" y="50407"/>
                  </a:lnTo>
                  <a:close/>
                </a:path>
              </a:pathLst>
            </a:custGeom>
            <a:solidFill>
              <a:srgbClr val="253237"/>
            </a:solidFill>
          </p:spPr>
          <p:txBody>
            <a:bodyPr wrap="square" lIns="0" tIns="0" rIns="0" bIns="0" rtlCol="0"/>
            <a:lstStyle/>
            <a:p>
              <a:endParaRPr/>
            </a:p>
          </p:txBody>
        </p:sp>
        <p:sp>
          <p:nvSpPr>
            <p:cNvPr id="107" name="object 107"/>
            <p:cNvSpPr/>
            <p:nvPr/>
          </p:nvSpPr>
          <p:spPr>
            <a:xfrm>
              <a:off x="4333843" y="8095193"/>
              <a:ext cx="814069" cy="151130"/>
            </a:xfrm>
            <a:custGeom>
              <a:avLst/>
              <a:gdLst/>
              <a:ahLst/>
              <a:cxnLst/>
              <a:rect l="l" t="t" r="r" b="b"/>
              <a:pathLst>
                <a:path w="814070" h="151129">
                  <a:moveTo>
                    <a:pt x="0" y="0"/>
                  </a:moveTo>
                  <a:lnTo>
                    <a:pt x="813570" y="0"/>
                  </a:lnTo>
                  <a:lnTo>
                    <a:pt x="813570" y="50407"/>
                  </a:lnTo>
                  <a:lnTo>
                    <a:pt x="0" y="50407"/>
                  </a:lnTo>
                  <a:lnTo>
                    <a:pt x="0" y="0"/>
                  </a:lnTo>
                  <a:close/>
                </a:path>
                <a:path w="814070" h="151129">
                  <a:moveTo>
                    <a:pt x="0" y="49905"/>
                  </a:moveTo>
                  <a:lnTo>
                    <a:pt x="813570" y="49905"/>
                  </a:lnTo>
                  <a:lnTo>
                    <a:pt x="813570" y="150720"/>
                  </a:lnTo>
                  <a:lnTo>
                    <a:pt x="0" y="150720"/>
                  </a:lnTo>
                  <a:lnTo>
                    <a:pt x="0" y="49905"/>
                  </a:lnTo>
                  <a:close/>
                </a:path>
              </a:pathLst>
            </a:custGeom>
            <a:ln w="6280">
              <a:solidFill>
                <a:srgbClr val="253237"/>
              </a:solidFill>
            </a:ln>
          </p:spPr>
          <p:txBody>
            <a:bodyPr wrap="square" lIns="0" tIns="0" rIns="0" bIns="0" rtlCol="0"/>
            <a:lstStyle/>
            <a:p>
              <a:endParaRPr/>
            </a:p>
          </p:txBody>
        </p:sp>
        <p:sp>
          <p:nvSpPr>
            <p:cNvPr id="108" name="object 108"/>
            <p:cNvSpPr/>
            <p:nvPr/>
          </p:nvSpPr>
          <p:spPr>
            <a:xfrm>
              <a:off x="4333843" y="8245914"/>
              <a:ext cx="814069" cy="50800"/>
            </a:xfrm>
            <a:custGeom>
              <a:avLst/>
              <a:gdLst/>
              <a:ahLst/>
              <a:cxnLst/>
              <a:rect l="l" t="t" r="r" b="b"/>
              <a:pathLst>
                <a:path w="814070" h="50800">
                  <a:moveTo>
                    <a:pt x="813570" y="50407"/>
                  </a:moveTo>
                  <a:lnTo>
                    <a:pt x="0" y="50407"/>
                  </a:lnTo>
                  <a:lnTo>
                    <a:pt x="0" y="0"/>
                  </a:lnTo>
                  <a:lnTo>
                    <a:pt x="813570" y="0"/>
                  </a:lnTo>
                  <a:lnTo>
                    <a:pt x="813570" y="50407"/>
                  </a:lnTo>
                  <a:close/>
                </a:path>
              </a:pathLst>
            </a:custGeom>
            <a:solidFill>
              <a:srgbClr val="253237"/>
            </a:solidFill>
          </p:spPr>
          <p:txBody>
            <a:bodyPr wrap="square" lIns="0" tIns="0" rIns="0" bIns="0" rtlCol="0"/>
            <a:lstStyle/>
            <a:p>
              <a:endParaRPr/>
            </a:p>
          </p:txBody>
        </p:sp>
        <p:sp>
          <p:nvSpPr>
            <p:cNvPr id="109" name="object 109"/>
            <p:cNvSpPr/>
            <p:nvPr/>
          </p:nvSpPr>
          <p:spPr>
            <a:xfrm>
              <a:off x="4333843" y="8245914"/>
              <a:ext cx="814069" cy="151130"/>
            </a:xfrm>
            <a:custGeom>
              <a:avLst/>
              <a:gdLst/>
              <a:ahLst/>
              <a:cxnLst/>
              <a:rect l="l" t="t" r="r" b="b"/>
              <a:pathLst>
                <a:path w="814070" h="151129">
                  <a:moveTo>
                    <a:pt x="0" y="0"/>
                  </a:moveTo>
                  <a:lnTo>
                    <a:pt x="813570" y="0"/>
                  </a:lnTo>
                  <a:lnTo>
                    <a:pt x="813570" y="50407"/>
                  </a:lnTo>
                  <a:lnTo>
                    <a:pt x="0" y="50407"/>
                  </a:lnTo>
                  <a:lnTo>
                    <a:pt x="0" y="0"/>
                  </a:lnTo>
                  <a:close/>
                </a:path>
                <a:path w="814070" h="151129">
                  <a:moveTo>
                    <a:pt x="0" y="49905"/>
                  </a:moveTo>
                  <a:lnTo>
                    <a:pt x="813570" y="49905"/>
                  </a:lnTo>
                  <a:lnTo>
                    <a:pt x="813570" y="150720"/>
                  </a:lnTo>
                  <a:lnTo>
                    <a:pt x="0" y="150720"/>
                  </a:lnTo>
                  <a:lnTo>
                    <a:pt x="0" y="49905"/>
                  </a:lnTo>
                  <a:close/>
                </a:path>
              </a:pathLst>
            </a:custGeom>
            <a:ln w="6280">
              <a:solidFill>
                <a:srgbClr val="253237"/>
              </a:solidFill>
            </a:ln>
          </p:spPr>
          <p:txBody>
            <a:bodyPr wrap="square" lIns="0" tIns="0" rIns="0" bIns="0" rtlCol="0"/>
            <a:lstStyle/>
            <a:p>
              <a:endParaRPr/>
            </a:p>
          </p:txBody>
        </p:sp>
        <p:sp>
          <p:nvSpPr>
            <p:cNvPr id="110" name="object 110"/>
            <p:cNvSpPr/>
            <p:nvPr/>
          </p:nvSpPr>
          <p:spPr>
            <a:xfrm>
              <a:off x="4333843" y="8396634"/>
              <a:ext cx="814069" cy="50800"/>
            </a:xfrm>
            <a:custGeom>
              <a:avLst/>
              <a:gdLst/>
              <a:ahLst/>
              <a:cxnLst/>
              <a:rect l="l" t="t" r="r" b="b"/>
              <a:pathLst>
                <a:path w="814070" h="50800">
                  <a:moveTo>
                    <a:pt x="813570" y="50407"/>
                  </a:moveTo>
                  <a:lnTo>
                    <a:pt x="0" y="50407"/>
                  </a:lnTo>
                  <a:lnTo>
                    <a:pt x="0" y="0"/>
                  </a:lnTo>
                  <a:lnTo>
                    <a:pt x="813570" y="0"/>
                  </a:lnTo>
                  <a:lnTo>
                    <a:pt x="813570" y="50407"/>
                  </a:lnTo>
                  <a:close/>
                </a:path>
              </a:pathLst>
            </a:custGeom>
            <a:solidFill>
              <a:srgbClr val="253237"/>
            </a:solidFill>
          </p:spPr>
          <p:txBody>
            <a:bodyPr wrap="square" lIns="0" tIns="0" rIns="0" bIns="0" rtlCol="0"/>
            <a:lstStyle/>
            <a:p>
              <a:endParaRPr/>
            </a:p>
          </p:txBody>
        </p:sp>
        <p:sp>
          <p:nvSpPr>
            <p:cNvPr id="111" name="object 111"/>
            <p:cNvSpPr/>
            <p:nvPr/>
          </p:nvSpPr>
          <p:spPr>
            <a:xfrm>
              <a:off x="4333843" y="8396634"/>
              <a:ext cx="814069" cy="151130"/>
            </a:xfrm>
            <a:custGeom>
              <a:avLst/>
              <a:gdLst/>
              <a:ahLst/>
              <a:cxnLst/>
              <a:rect l="l" t="t" r="r" b="b"/>
              <a:pathLst>
                <a:path w="814070" h="151129">
                  <a:moveTo>
                    <a:pt x="0" y="0"/>
                  </a:moveTo>
                  <a:lnTo>
                    <a:pt x="813570" y="0"/>
                  </a:lnTo>
                  <a:lnTo>
                    <a:pt x="813570" y="50407"/>
                  </a:lnTo>
                  <a:lnTo>
                    <a:pt x="0" y="50407"/>
                  </a:lnTo>
                  <a:lnTo>
                    <a:pt x="0" y="0"/>
                  </a:lnTo>
                  <a:close/>
                </a:path>
                <a:path w="814070" h="151129">
                  <a:moveTo>
                    <a:pt x="0" y="49905"/>
                  </a:moveTo>
                  <a:lnTo>
                    <a:pt x="813570" y="49905"/>
                  </a:lnTo>
                  <a:lnTo>
                    <a:pt x="813570" y="150720"/>
                  </a:lnTo>
                  <a:lnTo>
                    <a:pt x="0" y="150720"/>
                  </a:lnTo>
                  <a:lnTo>
                    <a:pt x="0" y="49905"/>
                  </a:lnTo>
                  <a:close/>
                </a:path>
              </a:pathLst>
            </a:custGeom>
            <a:ln w="6280">
              <a:solidFill>
                <a:srgbClr val="253237"/>
              </a:solidFill>
            </a:ln>
          </p:spPr>
          <p:txBody>
            <a:bodyPr wrap="square" lIns="0" tIns="0" rIns="0" bIns="0" rtlCol="0"/>
            <a:lstStyle/>
            <a:p>
              <a:endParaRPr/>
            </a:p>
          </p:txBody>
        </p:sp>
        <p:sp>
          <p:nvSpPr>
            <p:cNvPr id="112" name="object 112"/>
            <p:cNvSpPr/>
            <p:nvPr/>
          </p:nvSpPr>
          <p:spPr>
            <a:xfrm>
              <a:off x="4333837" y="8547366"/>
              <a:ext cx="814069" cy="50800"/>
            </a:xfrm>
            <a:custGeom>
              <a:avLst/>
              <a:gdLst/>
              <a:ahLst/>
              <a:cxnLst/>
              <a:rect l="l" t="t" r="r" b="b"/>
              <a:pathLst>
                <a:path w="814070" h="50800">
                  <a:moveTo>
                    <a:pt x="813574" y="0"/>
                  </a:moveTo>
                  <a:lnTo>
                    <a:pt x="0" y="0"/>
                  </a:lnTo>
                  <a:lnTo>
                    <a:pt x="0" y="21450"/>
                  </a:lnTo>
                  <a:lnTo>
                    <a:pt x="93357" y="21450"/>
                  </a:lnTo>
                  <a:lnTo>
                    <a:pt x="93357" y="50406"/>
                  </a:lnTo>
                  <a:lnTo>
                    <a:pt x="813574" y="50406"/>
                  </a:lnTo>
                  <a:lnTo>
                    <a:pt x="813574" y="21450"/>
                  </a:lnTo>
                  <a:lnTo>
                    <a:pt x="813574" y="0"/>
                  </a:lnTo>
                  <a:close/>
                </a:path>
              </a:pathLst>
            </a:custGeom>
            <a:solidFill>
              <a:srgbClr val="253237"/>
            </a:solidFill>
          </p:spPr>
          <p:txBody>
            <a:bodyPr wrap="square" lIns="0" tIns="0" rIns="0" bIns="0" rtlCol="0"/>
            <a:lstStyle/>
            <a:p>
              <a:endParaRPr/>
            </a:p>
          </p:txBody>
        </p:sp>
        <p:sp>
          <p:nvSpPr>
            <p:cNvPr id="113" name="object 113"/>
            <p:cNvSpPr/>
            <p:nvPr/>
          </p:nvSpPr>
          <p:spPr>
            <a:xfrm>
              <a:off x="4333843" y="8547355"/>
              <a:ext cx="814069" cy="151130"/>
            </a:xfrm>
            <a:custGeom>
              <a:avLst/>
              <a:gdLst/>
              <a:ahLst/>
              <a:cxnLst/>
              <a:rect l="l" t="t" r="r" b="b"/>
              <a:pathLst>
                <a:path w="814070" h="151129">
                  <a:moveTo>
                    <a:pt x="0" y="0"/>
                  </a:moveTo>
                  <a:lnTo>
                    <a:pt x="813570" y="0"/>
                  </a:lnTo>
                  <a:lnTo>
                    <a:pt x="813570" y="50407"/>
                  </a:lnTo>
                  <a:lnTo>
                    <a:pt x="0" y="50407"/>
                  </a:lnTo>
                  <a:lnTo>
                    <a:pt x="0" y="0"/>
                  </a:lnTo>
                  <a:close/>
                </a:path>
                <a:path w="814070" h="151129">
                  <a:moveTo>
                    <a:pt x="0" y="49968"/>
                  </a:moveTo>
                  <a:lnTo>
                    <a:pt x="813570" y="49968"/>
                  </a:lnTo>
                  <a:lnTo>
                    <a:pt x="813570" y="150783"/>
                  </a:lnTo>
                  <a:lnTo>
                    <a:pt x="0" y="150783"/>
                  </a:lnTo>
                  <a:lnTo>
                    <a:pt x="0" y="49968"/>
                  </a:lnTo>
                  <a:close/>
                </a:path>
              </a:pathLst>
            </a:custGeom>
            <a:ln w="6280">
              <a:solidFill>
                <a:srgbClr val="253237"/>
              </a:solidFill>
            </a:ln>
          </p:spPr>
          <p:txBody>
            <a:bodyPr wrap="square" lIns="0" tIns="0" rIns="0" bIns="0" rtlCol="0"/>
            <a:lstStyle/>
            <a:p>
              <a:endParaRPr/>
            </a:p>
          </p:txBody>
        </p:sp>
        <p:sp>
          <p:nvSpPr>
            <p:cNvPr id="114" name="object 114"/>
            <p:cNvSpPr/>
            <p:nvPr/>
          </p:nvSpPr>
          <p:spPr>
            <a:xfrm>
              <a:off x="4333837" y="8698141"/>
              <a:ext cx="814069" cy="50800"/>
            </a:xfrm>
            <a:custGeom>
              <a:avLst/>
              <a:gdLst/>
              <a:ahLst/>
              <a:cxnLst/>
              <a:rect l="l" t="t" r="r" b="b"/>
              <a:pathLst>
                <a:path w="814070" h="50800">
                  <a:moveTo>
                    <a:pt x="813574" y="9042"/>
                  </a:moveTo>
                  <a:lnTo>
                    <a:pt x="781215" y="9042"/>
                  </a:lnTo>
                  <a:lnTo>
                    <a:pt x="781215" y="0"/>
                  </a:lnTo>
                  <a:lnTo>
                    <a:pt x="0" y="0"/>
                  </a:lnTo>
                  <a:lnTo>
                    <a:pt x="0" y="9042"/>
                  </a:lnTo>
                  <a:lnTo>
                    <a:pt x="247357" y="9042"/>
                  </a:lnTo>
                  <a:lnTo>
                    <a:pt x="247357" y="11582"/>
                  </a:lnTo>
                  <a:lnTo>
                    <a:pt x="247357" y="50406"/>
                  </a:lnTo>
                  <a:lnTo>
                    <a:pt x="704189" y="50406"/>
                  </a:lnTo>
                  <a:lnTo>
                    <a:pt x="704189" y="11582"/>
                  </a:lnTo>
                  <a:lnTo>
                    <a:pt x="813574" y="11582"/>
                  </a:lnTo>
                  <a:lnTo>
                    <a:pt x="813574" y="9042"/>
                  </a:lnTo>
                  <a:close/>
                </a:path>
              </a:pathLst>
            </a:custGeom>
            <a:solidFill>
              <a:srgbClr val="253237"/>
            </a:solidFill>
          </p:spPr>
          <p:txBody>
            <a:bodyPr wrap="square" lIns="0" tIns="0" rIns="0" bIns="0" rtlCol="0"/>
            <a:lstStyle/>
            <a:p>
              <a:endParaRPr/>
            </a:p>
          </p:txBody>
        </p:sp>
        <p:sp>
          <p:nvSpPr>
            <p:cNvPr id="115" name="object 115"/>
            <p:cNvSpPr/>
            <p:nvPr/>
          </p:nvSpPr>
          <p:spPr>
            <a:xfrm>
              <a:off x="4333843" y="8698138"/>
              <a:ext cx="814069" cy="151130"/>
            </a:xfrm>
            <a:custGeom>
              <a:avLst/>
              <a:gdLst/>
              <a:ahLst/>
              <a:cxnLst/>
              <a:rect l="l" t="t" r="r" b="b"/>
              <a:pathLst>
                <a:path w="814070" h="151129">
                  <a:moveTo>
                    <a:pt x="0" y="0"/>
                  </a:moveTo>
                  <a:lnTo>
                    <a:pt x="813570" y="0"/>
                  </a:lnTo>
                  <a:lnTo>
                    <a:pt x="813570" y="50407"/>
                  </a:lnTo>
                  <a:lnTo>
                    <a:pt x="0" y="50407"/>
                  </a:lnTo>
                  <a:lnTo>
                    <a:pt x="0" y="0"/>
                  </a:lnTo>
                  <a:close/>
                </a:path>
                <a:path w="814070" h="151129">
                  <a:moveTo>
                    <a:pt x="0" y="49905"/>
                  </a:moveTo>
                  <a:lnTo>
                    <a:pt x="813570" y="49905"/>
                  </a:lnTo>
                  <a:lnTo>
                    <a:pt x="813570" y="150720"/>
                  </a:lnTo>
                  <a:lnTo>
                    <a:pt x="0" y="150720"/>
                  </a:lnTo>
                  <a:lnTo>
                    <a:pt x="0" y="49905"/>
                  </a:lnTo>
                  <a:close/>
                </a:path>
              </a:pathLst>
            </a:custGeom>
            <a:ln w="6280">
              <a:solidFill>
                <a:srgbClr val="253237"/>
              </a:solidFill>
            </a:ln>
          </p:spPr>
          <p:txBody>
            <a:bodyPr wrap="square" lIns="0" tIns="0" rIns="0" bIns="0" rtlCol="0"/>
            <a:lstStyle/>
            <a:p>
              <a:endParaRPr/>
            </a:p>
          </p:txBody>
        </p:sp>
        <p:sp>
          <p:nvSpPr>
            <p:cNvPr id="116" name="object 116"/>
            <p:cNvSpPr/>
            <p:nvPr/>
          </p:nvSpPr>
          <p:spPr>
            <a:xfrm>
              <a:off x="4333843" y="8848859"/>
              <a:ext cx="814069" cy="50800"/>
            </a:xfrm>
            <a:custGeom>
              <a:avLst/>
              <a:gdLst/>
              <a:ahLst/>
              <a:cxnLst/>
              <a:rect l="l" t="t" r="r" b="b"/>
              <a:pathLst>
                <a:path w="814070" h="50800">
                  <a:moveTo>
                    <a:pt x="813570" y="50407"/>
                  </a:moveTo>
                  <a:lnTo>
                    <a:pt x="0" y="50407"/>
                  </a:lnTo>
                  <a:lnTo>
                    <a:pt x="0" y="0"/>
                  </a:lnTo>
                  <a:lnTo>
                    <a:pt x="813570" y="0"/>
                  </a:lnTo>
                  <a:lnTo>
                    <a:pt x="813570" y="50407"/>
                  </a:lnTo>
                  <a:close/>
                </a:path>
              </a:pathLst>
            </a:custGeom>
            <a:solidFill>
              <a:srgbClr val="FFFFFF"/>
            </a:solidFill>
          </p:spPr>
          <p:txBody>
            <a:bodyPr wrap="square" lIns="0" tIns="0" rIns="0" bIns="0" rtlCol="0"/>
            <a:lstStyle/>
            <a:p>
              <a:endParaRPr/>
            </a:p>
          </p:txBody>
        </p:sp>
        <p:sp>
          <p:nvSpPr>
            <p:cNvPr id="117" name="object 117"/>
            <p:cNvSpPr/>
            <p:nvPr/>
          </p:nvSpPr>
          <p:spPr>
            <a:xfrm>
              <a:off x="4333843" y="8848859"/>
              <a:ext cx="814069" cy="50800"/>
            </a:xfrm>
            <a:custGeom>
              <a:avLst/>
              <a:gdLst/>
              <a:ahLst/>
              <a:cxnLst/>
              <a:rect l="l" t="t" r="r" b="b"/>
              <a:pathLst>
                <a:path w="814070" h="50800">
                  <a:moveTo>
                    <a:pt x="0" y="0"/>
                  </a:moveTo>
                  <a:lnTo>
                    <a:pt x="813570" y="0"/>
                  </a:lnTo>
                  <a:lnTo>
                    <a:pt x="813570" y="50407"/>
                  </a:lnTo>
                  <a:lnTo>
                    <a:pt x="0" y="50407"/>
                  </a:lnTo>
                  <a:lnTo>
                    <a:pt x="0" y="0"/>
                  </a:lnTo>
                  <a:close/>
                </a:path>
              </a:pathLst>
            </a:custGeom>
            <a:ln w="6277">
              <a:solidFill>
                <a:srgbClr val="253237"/>
              </a:solidFill>
            </a:ln>
          </p:spPr>
          <p:txBody>
            <a:bodyPr wrap="square" lIns="0" tIns="0" rIns="0" bIns="0" rtlCol="0"/>
            <a:lstStyle/>
            <a:p>
              <a:endParaRPr/>
            </a:p>
          </p:txBody>
        </p:sp>
        <p:sp>
          <p:nvSpPr>
            <p:cNvPr id="118" name="object 118"/>
            <p:cNvSpPr/>
            <p:nvPr/>
          </p:nvSpPr>
          <p:spPr>
            <a:xfrm>
              <a:off x="4388755" y="7577245"/>
              <a:ext cx="38100" cy="38100"/>
            </a:xfrm>
            <a:custGeom>
              <a:avLst/>
              <a:gdLst/>
              <a:ahLst/>
              <a:cxnLst/>
              <a:rect l="l" t="t" r="r" b="b"/>
              <a:pathLst>
                <a:path w="38100" h="38100">
                  <a:moveTo>
                    <a:pt x="21348" y="37664"/>
                  </a:moveTo>
                  <a:lnTo>
                    <a:pt x="16349" y="37664"/>
                  </a:lnTo>
                  <a:lnTo>
                    <a:pt x="13944" y="37186"/>
                  </a:lnTo>
                  <a:lnTo>
                    <a:pt x="0" y="21329"/>
                  </a:lnTo>
                  <a:lnTo>
                    <a:pt x="0" y="16334"/>
                  </a:lnTo>
                  <a:lnTo>
                    <a:pt x="16349" y="0"/>
                  </a:lnTo>
                  <a:lnTo>
                    <a:pt x="21347" y="0"/>
                  </a:lnTo>
                  <a:lnTo>
                    <a:pt x="37697" y="16334"/>
                  </a:lnTo>
                  <a:lnTo>
                    <a:pt x="37697" y="18832"/>
                  </a:lnTo>
                  <a:lnTo>
                    <a:pt x="37697" y="21329"/>
                  </a:lnTo>
                  <a:lnTo>
                    <a:pt x="23752" y="37186"/>
                  </a:lnTo>
                  <a:lnTo>
                    <a:pt x="21348" y="37664"/>
                  </a:lnTo>
                  <a:close/>
                </a:path>
              </a:pathLst>
            </a:custGeom>
            <a:solidFill>
              <a:srgbClr val="91E3A8"/>
            </a:solidFill>
          </p:spPr>
          <p:txBody>
            <a:bodyPr wrap="square" lIns="0" tIns="0" rIns="0" bIns="0" rtlCol="0"/>
            <a:lstStyle/>
            <a:p>
              <a:endParaRPr/>
            </a:p>
          </p:txBody>
        </p:sp>
        <p:sp>
          <p:nvSpPr>
            <p:cNvPr id="119" name="object 119"/>
            <p:cNvSpPr/>
            <p:nvPr/>
          </p:nvSpPr>
          <p:spPr>
            <a:xfrm>
              <a:off x="4388755" y="7577245"/>
              <a:ext cx="38100" cy="38100"/>
            </a:xfrm>
            <a:custGeom>
              <a:avLst/>
              <a:gdLst/>
              <a:ahLst/>
              <a:cxnLst/>
              <a:rect l="l" t="t" r="r" b="b"/>
              <a:pathLst>
                <a:path w="38100" h="38100">
                  <a:moveTo>
                    <a:pt x="37697" y="18832"/>
                  </a:moveTo>
                  <a:lnTo>
                    <a:pt x="37697" y="21329"/>
                  </a:lnTo>
                  <a:lnTo>
                    <a:pt x="37218" y="23731"/>
                  </a:lnTo>
                  <a:lnTo>
                    <a:pt x="36262" y="26038"/>
                  </a:lnTo>
                  <a:lnTo>
                    <a:pt x="35305" y="28346"/>
                  </a:lnTo>
                  <a:lnTo>
                    <a:pt x="18848" y="37664"/>
                  </a:lnTo>
                  <a:lnTo>
                    <a:pt x="16349" y="37664"/>
                  </a:lnTo>
                  <a:lnTo>
                    <a:pt x="5520" y="32148"/>
                  </a:lnTo>
                  <a:lnTo>
                    <a:pt x="3753" y="30382"/>
                  </a:lnTo>
                  <a:lnTo>
                    <a:pt x="2391" y="28346"/>
                  </a:lnTo>
                  <a:lnTo>
                    <a:pt x="1434" y="26038"/>
                  </a:lnTo>
                  <a:lnTo>
                    <a:pt x="478" y="23731"/>
                  </a:lnTo>
                  <a:lnTo>
                    <a:pt x="0" y="21329"/>
                  </a:lnTo>
                  <a:lnTo>
                    <a:pt x="0" y="18832"/>
                  </a:lnTo>
                  <a:lnTo>
                    <a:pt x="0" y="16334"/>
                  </a:lnTo>
                  <a:lnTo>
                    <a:pt x="478" y="13932"/>
                  </a:lnTo>
                  <a:lnTo>
                    <a:pt x="1434" y="11625"/>
                  </a:lnTo>
                  <a:lnTo>
                    <a:pt x="2391" y="9318"/>
                  </a:lnTo>
                  <a:lnTo>
                    <a:pt x="3753" y="7281"/>
                  </a:lnTo>
                  <a:lnTo>
                    <a:pt x="5520" y="5515"/>
                  </a:lnTo>
                  <a:lnTo>
                    <a:pt x="7287" y="3749"/>
                  </a:lnTo>
                  <a:lnTo>
                    <a:pt x="9326" y="2389"/>
                  </a:lnTo>
                  <a:lnTo>
                    <a:pt x="11635" y="1433"/>
                  </a:lnTo>
                  <a:lnTo>
                    <a:pt x="13944" y="477"/>
                  </a:lnTo>
                  <a:lnTo>
                    <a:pt x="16349" y="0"/>
                  </a:lnTo>
                  <a:lnTo>
                    <a:pt x="18848" y="0"/>
                  </a:lnTo>
                  <a:lnTo>
                    <a:pt x="21347" y="0"/>
                  </a:lnTo>
                  <a:lnTo>
                    <a:pt x="36262" y="11625"/>
                  </a:lnTo>
                  <a:lnTo>
                    <a:pt x="37218" y="13932"/>
                  </a:lnTo>
                  <a:lnTo>
                    <a:pt x="37697" y="16334"/>
                  </a:lnTo>
                  <a:lnTo>
                    <a:pt x="37697" y="18832"/>
                  </a:lnTo>
                  <a:close/>
                </a:path>
              </a:pathLst>
            </a:custGeom>
            <a:ln w="6280">
              <a:solidFill>
                <a:srgbClr val="91E3A8"/>
              </a:solidFill>
            </a:ln>
          </p:spPr>
          <p:txBody>
            <a:bodyPr wrap="square" lIns="0" tIns="0" rIns="0" bIns="0" rtlCol="0"/>
            <a:lstStyle/>
            <a:p>
              <a:endParaRPr/>
            </a:p>
          </p:txBody>
        </p:sp>
        <p:sp>
          <p:nvSpPr>
            <p:cNvPr id="120" name="object 120"/>
            <p:cNvSpPr/>
            <p:nvPr/>
          </p:nvSpPr>
          <p:spPr>
            <a:xfrm>
              <a:off x="4388755" y="7568896"/>
              <a:ext cx="704215" cy="195580"/>
            </a:xfrm>
            <a:custGeom>
              <a:avLst/>
              <a:gdLst/>
              <a:ahLst/>
              <a:cxnLst/>
              <a:rect l="l" t="t" r="r" b="b"/>
              <a:pathLst>
                <a:path w="704214" h="195579">
                  <a:moveTo>
                    <a:pt x="94808" y="27181"/>
                  </a:moveTo>
                  <a:lnTo>
                    <a:pt x="75960" y="46013"/>
                  </a:lnTo>
                  <a:lnTo>
                    <a:pt x="73460" y="46013"/>
                  </a:lnTo>
                  <a:lnTo>
                    <a:pt x="71056" y="45535"/>
                  </a:lnTo>
                  <a:lnTo>
                    <a:pt x="68746" y="44579"/>
                  </a:lnTo>
                  <a:lnTo>
                    <a:pt x="66437" y="43624"/>
                  </a:lnTo>
                  <a:lnTo>
                    <a:pt x="64399" y="42263"/>
                  </a:lnTo>
                  <a:lnTo>
                    <a:pt x="62632" y="40497"/>
                  </a:lnTo>
                  <a:lnTo>
                    <a:pt x="60864" y="38731"/>
                  </a:lnTo>
                  <a:lnTo>
                    <a:pt x="59502" y="36694"/>
                  </a:lnTo>
                  <a:lnTo>
                    <a:pt x="58546" y="34387"/>
                  </a:lnTo>
                  <a:lnTo>
                    <a:pt x="57589" y="32080"/>
                  </a:lnTo>
                  <a:lnTo>
                    <a:pt x="57111" y="29678"/>
                  </a:lnTo>
                  <a:lnTo>
                    <a:pt x="57111" y="27181"/>
                  </a:lnTo>
                  <a:lnTo>
                    <a:pt x="57111" y="24683"/>
                  </a:lnTo>
                  <a:lnTo>
                    <a:pt x="57589" y="22281"/>
                  </a:lnTo>
                  <a:lnTo>
                    <a:pt x="58546" y="19974"/>
                  </a:lnTo>
                  <a:lnTo>
                    <a:pt x="59502" y="17667"/>
                  </a:lnTo>
                  <a:lnTo>
                    <a:pt x="60864" y="15630"/>
                  </a:lnTo>
                  <a:lnTo>
                    <a:pt x="62632" y="13864"/>
                  </a:lnTo>
                  <a:lnTo>
                    <a:pt x="64399" y="12098"/>
                  </a:lnTo>
                  <a:lnTo>
                    <a:pt x="66437" y="10738"/>
                  </a:lnTo>
                  <a:lnTo>
                    <a:pt x="68746" y="9782"/>
                  </a:lnTo>
                  <a:lnTo>
                    <a:pt x="71056" y="8826"/>
                  </a:lnTo>
                  <a:lnTo>
                    <a:pt x="73460" y="8348"/>
                  </a:lnTo>
                  <a:lnTo>
                    <a:pt x="75960" y="8348"/>
                  </a:lnTo>
                  <a:lnTo>
                    <a:pt x="78459" y="8348"/>
                  </a:lnTo>
                  <a:lnTo>
                    <a:pt x="94808" y="24683"/>
                  </a:lnTo>
                  <a:lnTo>
                    <a:pt x="94808" y="27181"/>
                  </a:lnTo>
                  <a:close/>
                </a:path>
                <a:path w="704214" h="195579">
                  <a:moveTo>
                    <a:pt x="151920" y="27181"/>
                  </a:moveTo>
                  <a:lnTo>
                    <a:pt x="133071" y="46013"/>
                  </a:lnTo>
                  <a:lnTo>
                    <a:pt x="130571" y="46013"/>
                  </a:lnTo>
                  <a:lnTo>
                    <a:pt x="128167" y="45535"/>
                  </a:lnTo>
                  <a:lnTo>
                    <a:pt x="125858" y="44579"/>
                  </a:lnTo>
                  <a:lnTo>
                    <a:pt x="123548" y="43624"/>
                  </a:lnTo>
                  <a:lnTo>
                    <a:pt x="121510" y="42263"/>
                  </a:lnTo>
                  <a:lnTo>
                    <a:pt x="119743" y="40497"/>
                  </a:lnTo>
                  <a:lnTo>
                    <a:pt x="117975" y="38731"/>
                  </a:lnTo>
                  <a:lnTo>
                    <a:pt x="116614" y="36694"/>
                  </a:lnTo>
                  <a:lnTo>
                    <a:pt x="115657" y="34387"/>
                  </a:lnTo>
                  <a:lnTo>
                    <a:pt x="114700" y="32080"/>
                  </a:lnTo>
                  <a:lnTo>
                    <a:pt x="114222" y="29678"/>
                  </a:lnTo>
                  <a:lnTo>
                    <a:pt x="114222" y="27181"/>
                  </a:lnTo>
                  <a:lnTo>
                    <a:pt x="114222" y="24683"/>
                  </a:lnTo>
                  <a:lnTo>
                    <a:pt x="119743" y="13864"/>
                  </a:lnTo>
                  <a:lnTo>
                    <a:pt x="121510" y="12098"/>
                  </a:lnTo>
                  <a:lnTo>
                    <a:pt x="123548" y="10738"/>
                  </a:lnTo>
                  <a:lnTo>
                    <a:pt x="125858" y="9782"/>
                  </a:lnTo>
                  <a:lnTo>
                    <a:pt x="128167" y="8826"/>
                  </a:lnTo>
                  <a:lnTo>
                    <a:pt x="130571" y="8348"/>
                  </a:lnTo>
                  <a:lnTo>
                    <a:pt x="133071" y="8348"/>
                  </a:lnTo>
                  <a:lnTo>
                    <a:pt x="135570" y="8348"/>
                  </a:lnTo>
                  <a:lnTo>
                    <a:pt x="137975" y="8826"/>
                  </a:lnTo>
                  <a:lnTo>
                    <a:pt x="140284" y="9782"/>
                  </a:lnTo>
                  <a:lnTo>
                    <a:pt x="142593" y="10738"/>
                  </a:lnTo>
                  <a:lnTo>
                    <a:pt x="151919" y="24683"/>
                  </a:lnTo>
                  <a:lnTo>
                    <a:pt x="151920" y="27181"/>
                  </a:lnTo>
                  <a:close/>
                </a:path>
                <a:path w="704214" h="195579">
                  <a:moveTo>
                    <a:pt x="252571" y="0"/>
                  </a:moveTo>
                  <a:lnTo>
                    <a:pt x="521856" y="0"/>
                  </a:lnTo>
                  <a:lnTo>
                    <a:pt x="521856" y="48900"/>
                  </a:lnTo>
                  <a:lnTo>
                    <a:pt x="252571" y="48900"/>
                  </a:lnTo>
                  <a:lnTo>
                    <a:pt x="252571" y="0"/>
                  </a:lnTo>
                  <a:close/>
                </a:path>
                <a:path w="704214" h="195579">
                  <a:moveTo>
                    <a:pt x="543657" y="0"/>
                  </a:moveTo>
                  <a:lnTo>
                    <a:pt x="704185" y="0"/>
                  </a:lnTo>
                  <a:lnTo>
                    <a:pt x="704185" y="48900"/>
                  </a:lnTo>
                  <a:lnTo>
                    <a:pt x="543657" y="48900"/>
                  </a:lnTo>
                  <a:lnTo>
                    <a:pt x="543657" y="0"/>
                  </a:lnTo>
                  <a:close/>
                </a:path>
                <a:path w="704214" h="195579">
                  <a:moveTo>
                    <a:pt x="37697" y="176646"/>
                  </a:moveTo>
                  <a:lnTo>
                    <a:pt x="37697" y="179143"/>
                  </a:lnTo>
                  <a:lnTo>
                    <a:pt x="37218" y="181545"/>
                  </a:lnTo>
                  <a:lnTo>
                    <a:pt x="36262" y="183852"/>
                  </a:lnTo>
                  <a:lnTo>
                    <a:pt x="35305" y="186160"/>
                  </a:lnTo>
                  <a:lnTo>
                    <a:pt x="18848" y="195478"/>
                  </a:lnTo>
                  <a:lnTo>
                    <a:pt x="16349" y="195478"/>
                  </a:lnTo>
                  <a:lnTo>
                    <a:pt x="5520" y="189962"/>
                  </a:lnTo>
                  <a:lnTo>
                    <a:pt x="3753" y="188196"/>
                  </a:lnTo>
                  <a:lnTo>
                    <a:pt x="2391" y="186160"/>
                  </a:lnTo>
                  <a:lnTo>
                    <a:pt x="1434" y="183852"/>
                  </a:lnTo>
                  <a:lnTo>
                    <a:pt x="478" y="181545"/>
                  </a:lnTo>
                  <a:lnTo>
                    <a:pt x="0" y="179143"/>
                  </a:lnTo>
                  <a:lnTo>
                    <a:pt x="0" y="176646"/>
                  </a:lnTo>
                  <a:lnTo>
                    <a:pt x="0" y="174148"/>
                  </a:lnTo>
                  <a:lnTo>
                    <a:pt x="478" y="171746"/>
                  </a:lnTo>
                  <a:lnTo>
                    <a:pt x="1434" y="169439"/>
                  </a:lnTo>
                  <a:lnTo>
                    <a:pt x="2391" y="167132"/>
                  </a:lnTo>
                  <a:lnTo>
                    <a:pt x="3753" y="165095"/>
                  </a:lnTo>
                  <a:lnTo>
                    <a:pt x="5520" y="163329"/>
                  </a:lnTo>
                  <a:lnTo>
                    <a:pt x="7287" y="161563"/>
                  </a:lnTo>
                  <a:lnTo>
                    <a:pt x="9326" y="160203"/>
                  </a:lnTo>
                  <a:lnTo>
                    <a:pt x="11635" y="159247"/>
                  </a:lnTo>
                  <a:lnTo>
                    <a:pt x="13944" y="158291"/>
                  </a:lnTo>
                  <a:lnTo>
                    <a:pt x="16349" y="157813"/>
                  </a:lnTo>
                  <a:lnTo>
                    <a:pt x="18848" y="157813"/>
                  </a:lnTo>
                  <a:lnTo>
                    <a:pt x="21347" y="157813"/>
                  </a:lnTo>
                  <a:lnTo>
                    <a:pt x="36262" y="169439"/>
                  </a:lnTo>
                  <a:lnTo>
                    <a:pt x="37218" y="171746"/>
                  </a:lnTo>
                  <a:lnTo>
                    <a:pt x="37697" y="174148"/>
                  </a:lnTo>
                  <a:lnTo>
                    <a:pt x="37697" y="176646"/>
                  </a:lnTo>
                  <a:close/>
                </a:path>
              </a:pathLst>
            </a:custGeom>
            <a:ln w="6280">
              <a:solidFill>
                <a:srgbClr val="253237"/>
              </a:solidFill>
            </a:ln>
          </p:spPr>
          <p:txBody>
            <a:bodyPr wrap="square" lIns="0" tIns="0" rIns="0" bIns="0" rtlCol="0"/>
            <a:lstStyle/>
            <a:p>
              <a:endParaRPr/>
            </a:p>
          </p:txBody>
        </p:sp>
        <p:sp>
          <p:nvSpPr>
            <p:cNvPr id="121" name="object 121"/>
            <p:cNvSpPr/>
            <p:nvPr/>
          </p:nvSpPr>
          <p:spPr>
            <a:xfrm>
              <a:off x="4445866" y="7726710"/>
              <a:ext cx="38100" cy="38100"/>
            </a:xfrm>
            <a:custGeom>
              <a:avLst/>
              <a:gdLst/>
              <a:ahLst/>
              <a:cxnLst/>
              <a:rect l="l" t="t" r="r" b="b"/>
              <a:pathLst>
                <a:path w="38100" h="38100">
                  <a:moveTo>
                    <a:pt x="21348" y="37664"/>
                  </a:moveTo>
                  <a:lnTo>
                    <a:pt x="16349" y="37664"/>
                  </a:lnTo>
                  <a:lnTo>
                    <a:pt x="13944" y="37186"/>
                  </a:lnTo>
                  <a:lnTo>
                    <a:pt x="0" y="21329"/>
                  </a:lnTo>
                  <a:lnTo>
                    <a:pt x="0" y="16334"/>
                  </a:lnTo>
                  <a:lnTo>
                    <a:pt x="16349" y="0"/>
                  </a:lnTo>
                  <a:lnTo>
                    <a:pt x="21348" y="0"/>
                  </a:lnTo>
                  <a:lnTo>
                    <a:pt x="37697" y="18832"/>
                  </a:lnTo>
                  <a:lnTo>
                    <a:pt x="37697" y="21329"/>
                  </a:lnTo>
                  <a:lnTo>
                    <a:pt x="21348" y="37664"/>
                  </a:lnTo>
                  <a:close/>
                </a:path>
              </a:pathLst>
            </a:custGeom>
            <a:solidFill>
              <a:srgbClr val="91E3A8"/>
            </a:solidFill>
          </p:spPr>
          <p:txBody>
            <a:bodyPr wrap="square" lIns="0" tIns="0" rIns="0" bIns="0" rtlCol="0"/>
            <a:lstStyle/>
            <a:p>
              <a:endParaRPr/>
            </a:p>
          </p:txBody>
        </p:sp>
        <p:sp>
          <p:nvSpPr>
            <p:cNvPr id="122" name="object 122"/>
            <p:cNvSpPr/>
            <p:nvPr/>
          </p:nvSpPr>
          <p:spPr>
            <a:xfrm>
              <a:off x="4445866" y="7726710"/>
              <a:ext cx="38100" cy="38100"/>
            </a:xfrm>
            <a:custGeom>
              <a:avLst/>
              <a:gdLst/>
              <a:ahLst/>
              <a:cxnLst/>
              <a:rect l="l" t="t" r="r" b="b"/>
              <a:pathLst>
                <a:path w="38100" h="38100">
                  <a:moveTo>
                    <a:pt x="37697" y="18832"/>
                  </a:moveTo>
                  <a:lnTo>
                    <a:pt x="26061" y="36230"/>
                  </a:lnTo>
                  <a:lnTo>
                    <a:pt x="23752" y="37186"/>
                  </a:lnTo>
                  <a:lnTo>
                    <a:pt x="21348" y="37664"/>
                  </a:lnTo>
                  <a:lnTo>
                    <a:pt x="18848" y="37664"/>
                  </a:lnTo>
                  <a:lnTo>
                    <a:pt x="16349" y="37664"/>
                  </a:lnTo>
                  <a:lnTo>
                    <a:pt x="13944" y="37186"/>
                  </a:lnTo>
                  <a:lnTo>
                    <a:pt x="11635" y="36230"/>
                  </a:lnTo>
                  <a:lnTo>
                    <a:pt x="9326" y="35275"/>
                  </a:lnTo>
                  <a:lnTo>
                    <a:pt x="7288" y="33914"/>
                  </a:lnTo>
                  <a:lnTo>
                    <a:pt x="5520" y="32148"/>
                  </a:lnTo>
                  <a:lnTo>
                    <a:pt x="3753" y="30382"/>
                  </a:lnTo>
                  <a:lnTo>
                    <a:pt x="2391" y="28346"/>
                  </a:lnTo>
                  <a:lnTo>
                    <a:pt x="1434" y="26038"/>
                  </a:lnTo>
                  <a:lnTo>
                    <a:pt x="478" y="23731"/>
                  </a:lnTo>
                  <a:lnTo>
                    <a:pt x="0" y="21329"/>
                  </a:lnTo>
                  <a:lnTo>
                    <a:pt x="0" y="18832"/>
                  </a:lnTo>
                  <a:lnTo>
                    <a:pt x="0" y="16334"/>
                  </a:lnTo>
                  <a:lnTo>
                    <a:pt x="478" y="13932"/>
                  </a:lnTo>
                  <a:lnTo>
                    <a:pt x="1434" y="11625"/>
                  </a:lnTo>
                  <a:lnTo>
                    <a:pt x="2391" y="9318"/>
                  </a:lnTo>
                  <a:lnTo>
                    <a:pt x="3753" y="7281"/>
                  </a:lnTo>
                  <a:lnTo>
                    <a:pt x="5520" y="5515"/>
                  </a:lnTo>
                  <a:lnTo>
                    <a:pt x="7288" y="3749"/>
                  </a:lnTo>
                  <a:lnTo>
                    <a:pt x="9326" y="2389"/>
                  </a:lnTo>
                  <a:lnTo>
                    <a:pt x="11635" y="1433"/>
                  </a:lnTo>
                  <a:lnTo>
                    <a:pt x="13944" y="477"/>
                  </a:lnTo>
                  <a:lnTo>
                    <a:pt x="16349" y="0"/>
                  </a:lnTo>
                  <a:lnTo>
                    <a:pt x="18848" y="0"/>
                  </a:lnTo>
                  <a:lnTo>
                    <a:pt x="21348" y="0"/>
                  </a:lnTo>
                  <a:lnTo>
                    <a:pt x="37697" y="16334"/>
                  </a:lnTo>
                  <a:lnTo>
                    <a:pt x="37697" y="18832"/>
                  </a:lnTo>
                  <a:close/>
                </a:path>
              </a:pathLst>
            </a:custGeom>
            <a:ln w="6280">
              <a:solidFill>
                <a:srgbClr val="91E3A8"/>
              </a:solidFill>
            </a:ln>
          </p:spPr>
          <p:txBody>
            <a:bodyPr wrap="square" lIns="0" tIns="0" rIns="0" bIns="0" rtlCol="0"/>
            <a:lstStyle/>
            <a:p>
              <a:endParaRPr/>
            </a:p>
          </p:txBody>
        </p:sp>
        <p:sp>
          <p:nvSpPr>
            <p:cNvPr id="123" name="object 123"/>
            <p:cNvSpPr/>
            <p:nvPr/>
          </p:nvSpPr>
          <p:spPr>
            <a:xfrm>
              <a:off x="4388378" y="7718423"/>
              <a:ext cx="704850" cy="198755"/>
            </a:xfrm>
            <a:custGeom>
              <a:avLst/>
              <a:gdLst/>
              <a:ahLst/>
              <a:cxnLst/>
              <a:rect l="l" t="t" r="r" b="b"/>
              <a:pathLst>
                <a:path w="704850" h="198754">
                  <a:moveTo>
                    <a:pt x="152297" y="27118"/>
                  </a:moveTo>
                  <a:lnTo>
                    <a:pt x="133448" y="45950"/>
                  </a:lnTo>
                  <a:lnTo>
                    <a:pt x="130948" y="45950"/>
                  </a:lnTo>
                  <a:lnTo>
                    <a:pt x="128544" y="45472"/>
                  </a:lnTo>
                  <a:lnTo>
                    <a:pt x="126235" y="44517"/>
                  </a:lnTo>
                  <a:lnTo>
                    <a:pt x="123926" y="43561"/>
                  </a:lnTo>
                  <a:lnTo>
                    <a:pt x="121887" y="42200"/>
                  </a:lnTo>
                  <a:lnTo>
                    <a:pt x="120120" y="40434"/>
                  </a:lnTo>
                  <a:lnTo>
                    <a:pt x="118353" y="38668"/>
                  </a:lnTo>
                  <a:lnTo>
                    <a:pt x="116991" y="36632"/>
                  </a:lnTo>
                  <a:lnTo>
                    <a:pt x="116034" y="34325"/>
                  </a:lnTo>
                  <a:lnTo>
                    <a:pt x="115078" y="32017"/>
                  </a:lnTo>
                  <a:lnTo>
                    <a:pt x="114599" y="29615"/>
                  </a:lnTo>
                  <a:lnTo>
                    <a:pt x="114600" y="27118"/>
                  </a:lnTo>
                  <a:lnTo>
                    <a:pt x="114599" y="24621"/>
                  </a:lnTo>
                  <a:lnTo>
                    <a:pt x="120120" y="13801"/>
                  </a:lnTo>
                  <a:lnTo>
                    <a:pt x="121887" y="12036"/>
                  </a:lnTo>
                  <a:lnTo>
                    <a:pt x="123926" y="10675"/>
                  </a:lnTo>
                  <a:lnTo>
                    <a:pt x="126235" y="9719"/>
                  </a:lnTo>
                  <a:lnTo>
                    <a:pt x="128544" y="8763"/>
                  </a:lnTo>
                  <a:lnTo>
                    <a:pt x="130948" y="8286"/>
                  </a:lnTo>
                  <a:lnTo>
                    <a:pt x="133448" y="8286"/>
                  </a:lnTo>
                  <a:lnTo>
                    <a:pt x="135948" y="8286"/>
                  </a:lnTo>
                  <a:lnTo>
                    <a:pt x="138352" y="8763"/>
                  </a:lnTo>
                  <a:lnTo>
                    <a:pt x="140661" y="9719"/>
                  </a:lnTo>
                  <a:lnTo>
                    <a:pt x="142970" y="10675"/>
                  </a:lnTo>
                  <a:lnTo>
                    <a:pt x="152297" y="24621"/>
                  </a:lnTo>
                  <a:lnTo>
                    <a:pt x="152297" y="27118"/>
                  </a:lnTo>
                  <a:close/>
                </a:path>
                <a:path w="704850" h="198754">
                  <a:moveTo>
                    <a:pt x="252948" y="0"/>
                  </a:moveTo>
                  <a:lnTo>
                    <a:pt x="522233" y="0"/>
                  </a:lnTo>
                  <a:lnTo>
                    <a:pt x="522233" y="48900"/>
                  </a:lnTo>
                  <a:lnTo>
                    <a:pt x="252948" y="48900"/>
                  </a:lnTo>
                  <a:lnTo>
                    <a:pt x="252948" y="0"/>
                  </a:lnTo>
                  <a:close/>
                </a:path>
                <a:path w="704850" h="198754">
                  <a:moveTo>
                    <a:pt x="544034" y="0"/>
                  </a:moveTo>
                  <a:lnTo>
                    <a:pt x="704562" y="0"/>
                  </a:lnTo>
                  <a:lnTo>
                    <a:pt x="704562" y="48900"/>
                  </a:lnTo>
                  <a:lnTo>
                    <a:pt x="544034" y="48900"/>
                  </a:lnTo>
                  <a:lnTo>
                    <a:pt x="544034" y="0"/>
                  </a:lnTo>
                  <a:close/>
                </a:path>
                <a:path w="704850" h="198754">
                  <a:moveTo>
                    <a:pt x="38074" y="176646"/>
                  </a:moveTo>
                  <a:lnTo>
                    <a:pt x="38074" y="179168"/>
                  </a:lnTo>
                  <a:lnTo>
                    <a:pt x="37591" y="181594"/>
                  </a:lnTo>
                  <a:lnTo>
                    <a:pt x="36625" y="183924"/>
                  </a:lnTo>
                  <a:lnTo>
                    <a:pt x="35658" y="186255"/>
                  </a:lnTo>
                  <a:lnTo>
                    <a:pt x="19037" y="195666"/>
                  </a:lnTo>
                  <a:lnTo>
                    <a:pt x="16512" y="195666"/>
                  </a:lnTo>
                  <a:lnTo>
                    <a:pt x="14084" y="195184"/>
                  </a:lnTo>
                  <a:lnTo>
                    <a:pt x="11752" y="194218"/>
                  </a:lnTo>
                  <a:lnTo>
                    <a:pt x="9419" y="193253"/>
                  </a:lnTo>
                  <a:lnTo>
                    <a:pt x="7360" y="191879"/>
                  </a:lnTo>
                  <a:lnTo>
                    <a:pt x="5575" y="190095"/>
                  </a:lnTo>
                  <a:lnTo>
                    <a:pt x="3790" y="188312"/>
                  </a:lnTo>
                  <a:lnTo>
                    <a:pt x="2415" y="186255"/>
                  </a:lnTo>
                  <a:lnTo>
                    <a:pt x="1449" y="183924"/>
                  </a:lnTo>
                  <a:lnTo>
                    <a:pt x="482" y="181594"/>
                  </a:lnTo>
                  <a:lnTo>
                    <a:pt x="0" y="179168"/>
                  </a:lnTo>
                  <a:lnTo>
                    <a:pt x="0" y="176646"/>
                  </a:lnTo>
                  <a:lnTo>
                    <a:pt x="0" y="174123"/>
                  </a:lnTo>
                  <a:lnTo>
                    <a:pt x="482" y="171697"/>
                  </a:lnTo>
                  <a:lnTo>
                    <a:pt x="1449" y="169367"/>
                  </a:lnTo>
                  <a:lnTo>
                    <a:pt x="2415" y="167036"/>
                  </a:lnTo>
                  <a:lnTo>
                    <a:pt x="3790" y="164980"/>
                  </a:lnTo>
                  <a:lnTo>
                    <a:pt x="5575" y="163196"/>
                  </a:lnTo>
                  <a:lnTo>
                    <a:pt x="7360" y="161413"/>
                  </a:lnTo>
                  <a:lnTo>
                    <a:pt x="9419" y="160038"/>
                  </a:lnTo>
                  <a:lnTo>
                    <a:pt x="11752" y="159073"/>
                  </a:lnTo>
                  <a:lnTo>
                    <a:pt x="14084" y="158108"/>
                  </a:lnTo>
                  <a:lnTo>
                    <a:pt x="16512" y="157625"/>
                  </a:lnTo>
                  <a:lnTo>
                    <a:pt x="19037" y="157625"/>
                  </a:lnTo>
                  <a:lnTo>
                    <a:pt x="21561" y="157625"/>
                  </a:lnTo>
                  <a:lnTo>
                    <a:pt x="36625" y="169367"/>
                  </a:lnTo>
                  <a:lnTo>
                    <a:pt x="37591" y="171697"/>
                  </a:lnTo>
                  <a:lnTo>
                    <a:pt x="38074" y="174123"/>
                  </a:lnTo>
                  <a:lnTo>
                    <a:pt x="38074" y="176646"/>
                  </a:lnTo>
                  <a:close/>
                </a:path>
                <a:path w="704850" h="198754">
                  <a:moveTo>
                    <a:pt x="95185" y="176646"/>
                  </a:moveTo>
                  <a:lnTo>
                    <a:pt x="76148" y="195666"/>
                  </a:lnTo>
                  <a:lnTo>
                    <a:pt x="73624" y="195666"/>
                  </a:lnTo>
                  <a:lnTo>
                    <a:pt x="71195" y="195184"/>
                  </a:lnTo>
                  <a:lnTo>
                    <a:pt x="68863" y="194218"/>
                  </a:lnTo>
                  <a:lnTo>
                    <a:pt x="66531" y="193253"/>
                  </a:lnTo>
                  <a:lnTo>
                    <a:pt x="64472" y="191879"/>
                  </a:lnTo>
                  <a:lnTo>
                    <a:pt x="62687" y="190095"/>
                  </a:lnTo>
                  <a:lnTo>
                    <a:pt x="60902" y="188312"/>
                  </a:lnTo>
                  <a:lnTo>
                    <a:pt x="59526" y="186255"/>
                  </a:lnTo>
                  <a:lnTo>
                    <a:pt x="58560" y="183924"/>
                  </a:lnTo>
                  <a:lnTo>
                    <a:pt x="57594" y="181594"/>
                  </a:lnTo>
                  <a:lnTo>
                    <a:pt x="57111" y="179168"/>
                  </a:lnTo>
                  <a:lnTo>
                    <a:pt x="57111" y="176646"/>
                  </a:lnTo>
                  <a:lnTo>
                    <a:pt x="57111" y="174123"/>
                  </a:lnTo>
                  <a:lnTo>
                    <a:pt x="62687" y="163196"/>
                  </a:lnTo>
                  <a:lnTo>
                    <a:pt x="64472" y="161413"/>
                  </a:lnTo>
                  <a:lnTo>
                    <a:pt x="66531" y="160038"/>
                  </a:lnTo>
                  <a:lnTo>
                    <a:pt x="68863" y="159073"/>
                  </a:lnTo>
                  <a:lnTo>
                    <a:pt x="71195" y="158108"/>
                  </a:lnTo>
                  <a:lnTo>
                    <a:pt x="73624" y="157625"/>
                  </a:lnTo>
                  <a:lnTo>
                    <a:pt x="76148" y="157625"/>
                  </a:lnTo>
                  <a:lnTo>
                    <a:pt x="78673" y="157625"/>
                  </a:lnTo>
                  <a:lnTo>
                    <a:pt x="95185" y="174123"/>
                  </a:lnTo>
                  <a:lnTo>
                    <a:pt x="95185" y="176646"/>
                  </a:lnTo>
                  <a:close/>
                </a:path>
                <a:path w="704850" h="198754">
                  <a:moveTo>
                    <a:pt x="152297" y="176646"/>
                  </a:moveTo>
                  <a:lnTo>
                    <a:pt x="152297" y="179168"/>
                  </a:lnTo>
                  <a:lnTo>
                    <a:pt x="151813" y="181594"/>
                  </a:lnTo>
                  <a:lnTo>
                    <a:pt x="150847" y="183924"/>
                  </a:lnTo>
                  <a:lnTo>
                    <a:pt x="149881" y="186255"/>
                  </a:lnTo>
                  <a:lnTo>
                    <a:pt x="148506" y="188312"/>
                  </a:lnTo>
                  <a:lnTo>
                    <a:pt x="146721" y="190095"/>
                  </a:lnTo>
                  <a:lnTo>
                    <a:pt x="144936" y="191879"/>
                  </a:lnTo>
                  <a:lnTo>
                    <a:pt x="142877" y="193253"/>
                  </a:lnTo>
                  <a:lnTo>
                    <a:pt x="140545" y="194218"/>
                  </a:lnTo>
                  <a:lnTo>
                    <a:pt x="138212" y="195184"/>
                  </a:lnTo>
                  <a:lnTo>
                    <a:pt x="135784" y="195666"/>
                  </a:lnTo>
                  <a:lnTo>
                    <a:pt x="133260" y="195666"/>
                  </a:lnTo>
                  <a:lnTo>
                    <a:pt x="130735" y="195666"/>
                  </a:lnTo>
                  <a:lnTo>
                    <a:pt x="128307" y="195184"/>
                  </a:lnTo>
                  <a:lnTo>
                    <a:pt x="125974" y="194218"/>
                  </a:lnTo>
                  <a:lnTo>
                    <a:pt x="123642" y="193253"/>
                  </a:lnTo>
                  <a:lnTo>
                    <a:pt x="121583" y="191879"/>
                  </a:lnTo>
                  <a:lnTo>
                    <a:pt x="119798" y="190095"/>
                  </a:lnTo>
                  <a:lnTo>
                    <a:pt x="118013" y="188312"/>
                  </a:lnTo>
                  <a:lnTo>
                    <a:pt x="116638" y="186255"/>
                  </a:lnTo>
                  <a:lnTo>
                    <a:pt x="115672" y="183924"/>
                  </a:lnTo>
                  <a:lnTo>
                    <a:pt x="114705" y="181594"/>
                  </a:lnTo>
                  <a:lnTo>
                    <a:pt x="114222" y="179168"/>
                  </a:lnTo>
                  <a:lnTo>
                    <a:pt x="114223" y="176646"/>
                  </a:lnTo>
                  <a:lnTo>
                    <a:pt x="114222" y="174123"/>
                  </a:lnTo>
                  <a:lnTo>
                    <a:pt x="114705" y="171697"/>
                  </a:lnTo>
                  <a:lnTo>
                    <a:pt x="115672" y="169367"/>
                  </a:lnTo>
                  <a:lnTo>
                    <a:pt x="116637" y="167036"/>
                  </a:lnTo>
                  <a:lnTo>
                    <a:pt x="118013" y="164980"/>
                  </a:lnTo>
                  <a:lnTo>
                    <a:pt x="119798" y="163196"/>
                  </a:lnTo>
                  <a:lnTo>
                    <a:pt x="121583" y="161413"/>
                  </a:lnTo>
                  <a:lnTo>
                    <a:pt x="123642" y="160038"/>
                  </a:lnTo>
                  <a:lnTo>
                    <a:pt x="125974" y="159073"/>
                  </a:lnTo>
                  <a:lnTo>
                    <a:pt x="128307" y="158108"/>
                  </a:lnTo>
                  <a:lnTo>
                    <a:pt x="130735" y="157625"/>
                  </a:lnTo>
                  <a:lnTo>
                    <a:pt x="133260" y="157625"/>
                  </a:lnTo>
                  <a:lnTo>
                    <a:pt x="135784" y="157625"/>
                  </a:lnTo>
                  <a:lnTo>
                    <a:pt x="150847" y="169367"/>
                  </a:lnTo>
                  <a:lnTo>
                    <a:pt x="151814" y="171697"/>
                  </a:lnTo>
                  <a:lnTo>
                    <a:pt x="152297" y="174123"/>
                  </a:lnTo>
                  <a:lnTo>
                    <a:pt x="152297" y="176646"/>
                  </a:lnTo>
                  <a:close/>
                </a:path>
                <a:path w="704850" h="198754">
                  <a:moveTo>
                    <a:pt x="252948" y="149465"/>
                  </a:moveTo>
                  <a:lnTo>
                    <a:pt x="522233" y="149465"/>
                  </a:lnTo>
                  <a:lnTo>
                    <a:pt x="522233" y="198366"/>
                  </a:lnTo>
                  <a:lnTo>
                    <a:pt x="252948" y="198366"/>
                  </a:lnTo>
                  <a:lnTo>
                    <a:pt x="252948" y="149465"/>
                  </a:lnTo>
                  <a:close/>
                </a:path>
                <a:path w="704850" h="198754">
                  <a:moveTo>
                    <a:pt x="544034" y="149465"/>
                  </a:moveTo>
                  <a:lnTo>
                    <a:pt x="704562" y="149465"/>
                  </a:lnTo>
                  <a:lnTo>
                    <a:pt x="704562" y="198366"/>
                  </a:lnTo>
                  <a:lnTo>
                    <a:pt x="544034" y="198366"/>
                  </a:lnTo>
                  <a:lnTo>
                    <a:pt x="544034" y="149465"/>
                  </a:lnTo>
                  <a:close/>
                </a:path>
              </a:pathLst>
            </a:custGeom>
            <a:ln w="6280">
              <a:solidFill>
                <a:srgbClr val="253237"/>
              </a:solidFill>
            </a:ln>
          </p:spPr>
          <p:txBody>
            <a:bodyPr wrap="square" lIns="0" tIns="0" rIns="0" bIns="0" rtlCol="0"/>
            <a:lstStyle/>
            <a:p>
              <a:endParaRPr/>
            </a:p>
          </p:txBody>
        </p:sp>
        <p:sp>
          <p:nvSpPr>
            <p:cNvPr id="124" name="object 124"/>
            <p:cNvSpPr/>
            <p:nvPr/>
          </p:nvSpPr>
          <p:spPr>
            <a:xfrm>
              <a:off x="4388378" y="8025577"/>
              <a:ext cx="38100" cy="38100"/>
            </a:xfrm>
            <a:custGeom>
              <a:avLst/>
              <a:gdLst/>
              <a:ahLst/>
              <a:cxnLst/>
              <a:rect l="l" t="t" r="r" b="b"/>
              <a:pathLst>
                <a:path w="38100" h="38100">
                  <a:moveTo>
                    <a:pt x="21561" y="38040"/>
                  </a:moveTo>
                  <a:lnTo>
                    <a:pt x="16512" y="38040"/>
                  </a:lnTo>
                  <a:lnTo>
                    <a:pt x="14084" y="37558"/>
                  </a:lnTo>
                  <a:lnTo>
                    <a:pt x="0" y="21542"/>
                  </a:lnTo>
                  <a:lnTo>
                    <a:pt x="0" y="16498"/>
                  </a:lnTo>
                  <a:lnTo>
                    <a:pt x="16512" y="0"/>
                  </a:lnTo>
                  <a:lnTo>
                    <a:pt x="21561" y="0"/>
                  </a:lnTo>
                  <a:lnTo>
                    <a:pt x="38074" y="16498"/>
                  </a:lnTo>
                  <a:lnTo>
                    <a:pt x="38074" y="19020"/>
                  </a:lnTo>
                  <a:lnTo>
                    <a:pt x="38074" y="21542"/>
                  </a:lnTo>
                  <a:lnTo>
                    <a:pt x="23989" y="37558"/>
                  </a:lnTo>
                  <a:lnTo>
                    <a:pt x="21561" y="38040"/>
                  </a:lnTo>
                  <a:close/>
                </a:path>
              </a:pathLst>
            </a:custGeom>
            <a:solidFill>
              <a:srgbClr val="91E3A8"/>
            </a:solidFill>
          </p:spPr>
          <p:txBody>
            <a:bodyPr wrap="square" lIns="0" tIns="0" rIns="0" bIns="0" rtlCol="0"/>
            <a:lstStyle/>
            <a:p>
              <a:endParaRPr/>
            </a:p>
          </p:txBody>
        </p:sp>
        <p:sp>
          <p:nvSpPr>
            <p:cNvPr id="125" name="object 125"/>
            <p:cNvSpPr/>
            <p:nvPr/>
          </p:nvSpPr>
          <p:spPr>
            <a:xfrm>
              <a:off x="4388378" y="8025577"/>
              <a:ext cx="38100" cy="38100"/>
            </a:xfrm>
            <a:custGeom>
              <a:avLst/>
              <a:gdLst/>
              <a:ahLst/>
              <a:cxnLst/>
              <a:rect l="l" t="t" r="r" b="b"/>
              <a:pathLst>
                <a:path w="38100" h="38100">
                  <a:moveTo>
                    <a:pt x="38074" y="19020"/>
                  </a:moveTo>
                  <a:lnTo>
                    <a:pt x="38074" y="21542"/>
                  </a:lnTo>
                  <a:lnTo>
                    <a:pt x="37591" y="23968"/>
                  </a:lnTo>
                  <a:lnTo>
                    <a:pt x="36625" y="26299"/>
                  </a:lnTo>
                  <a:lnTo>
                    <a:pt x="35658" y="28629"/>
                  </a:lnTo>
                  <a:lnTo>
                    <a:pt x="19037" y="38041"/>
                  </a:lnTo>
                  <a:lnTo>
                    <a:pt x="16512" y="38040"/>
                  </a:lnTo>
                  <a:lnTo>
                    <a:pt x="14084" y="37558"/>
                  </a:lnTo>
                  <a:lnTo>
                    <a:pt x="11752" y="36593"/>
                  </a:lnTo>
                  <a:lnTo>
                    <a:pt x="9419" y="35627"/>
                  </a:lnTo>
                  <a:lnTo>
                    <a:pt x="7360" y="34253"/>
                  </a:lnTo>
                  <a:lnTo>
                    <a:pt x="5575" y="32470"/>
                  </a:lnTo>
                  <a:lnTo>
                    <a:pt x="3790" y="30686"/>
                  </a:lnTo>
                  <a:lnTo>
                    <a:pt x="2415" y="28629"/>
                  </a:lnTo>
                  <a:lnTo>
                    <a:pt x="1449" y="26299"/>
                  </a:lnTo>
                  <a:lnTo>
                    <a:pt x="482" y="23968"/>
                  </a:lnTo>
                  <a:lnTo>
                    <a:pt x="0" y="21542"/>
                  </a:lnTo>
                  <a:lnTo>
                    <a:pt x="0" y="19020"/>
                  </a:lnTo>
                  <a:lnTo>
                    <a:pt x="0" y="16498"/>
                  </a:lnTo>
                  <a:lnTo>
                    <a:pt x="482" y="14071"/>
                  </a:lnTo>
                  <a:lnTo>
                    <a:pt x="1449" y="11741"/>
                  </a:lnTo>
                  <a:lnTo>
                    <a:pt x="2415" y="9411"/>
                  </a:lnTo>
                  <a:lnTo>
                    <a:pt x="3790" y="7354"/>
                  </a:lnTo>
                  <a:lnTo>
                    <a:pt x="5575" y="5570"/>
                  </a:lnTo>
                  <a:lnTo>
                    <a:pt x="7360" y="3787"/>
                  </a:lnTo>
                  <a:lnTo>
                    <a:pt x="9419" y="2412"/>
                  </a:lnTo>
                  <a:lnTo>
                    <a:pt x="11752" y="1447"/>
                  </a:lnTo>
                  <a:lnTo>
                    <a:pt x="14084" y="482"/>
                  </a:lnTo>
                  <a:lnTo>
                    <a:pt x="16512" y="0"/>
                  </a:lnTo>
                  <a:lnTo>
                    <a:pt x="19037" y="0"/>
                  </a:lnTo>
                  <a:lnTo>
                    <a:pt x="21561" y="0"/>
                  </a:lnTo>
                  <a:lnTo>
                    <a:pt x="36625" y="11741"/>
                  </a:lnTo>
                  <a:lnTo>
                    <a:pt x="37591" y="14071"/>
                  </a:lnTo>
                  <a:lnTo>
                    <a:pt x="38074" y="16498"/>
                  </a:lnTo>
                  <a:lnTo>
                    <a:pt x="38074" y="19020"/>
                  </a:lnTo>
                  <a:close/>
                </a:path>
              </a:pathLst>
            </a:custGeom>
            <a:ln w="6280">
              <a:solidFill>
                <a:srgbClr val="91E3A8"/>
              </a:solidFill>
            </a:ln>
          </p:spPr>
          <p:txBody>
            <a:bodyPr wrap="square" lIns="0" tIns="0" rIns="0" bIns="0" rtlCol="0"/>
            <a:lstStyle/>
            <a:p>
              <a:endParaRPr/>
            </a:p>
          </p:txBody>
        </p:sp>
        <p:sp>
          <p:nvSpPr>
            <p:cNvPr id="126" name="object 126"/>
            <p:cNvSpPr/>
            <p:nvPr/>
          </p:nvSpPr>
          <p:spPr>
            <a:xfrm>
              <a:off x="4445489" y="8025577"/>
              <a:ext cx="38100" cy="38100"/>
            </a:xfrm>
            <a:custGeom>
              <a:avLst/>
              <a:gdLst/>
              <a:ahLst/>
              <a:cxnLst/>
              <a:rect l="l" t="t" r="r" b="b"/>
              <a:pathLst>
                <a:path w="38100" h="38100">
                  <a:moveTo>
                    <a:pt x="38074" y="19020"/>
                  </a:moveTo>
                  <a:lnTo>
                    <a:pt x="19037" y="38041"/>
                  </a:lnTo>
                  <a:lnTo>
                    <a:pt x="16512" y="38040"/>
                  </a:lnTo>
                  <a:lnTo>
                    <a:pt x="14084" y="37558"/>
                  </a:lnTo>
                  <a:lnTo>
                    <a:pt x="11751" y="36593"/>
                  </a:lnTo>
                  <a:lnTo>
                    <a:pt x="9419" y="35627"/>
                  </a:lnTo>
                  <a:lnTo>
                    <a:pt x="7360" y="34253"/>
                  </a:lnTo>
                  <a:lnTo>
                    <a:pt x="5575" y="32470"/>
                  </a:lnTo>
                  <a:lnTo>
                    <a:pt x="3790" y="30686"/>
                  </a:lnTo>
                  <a:lnTo>
                    <a:pt x="2415" y="28629"/>
                  </a:lnTo>
                  <a:lnTo>
                    <a:pt x="1448" y="26299"/>
                  </a:lnTo>
                  <a:lnTo>
                    <a:pt x="482" y="23968"/>
                  </a:lnTo>
                  <a:lnTo>
                    <a:pt x="0" y="21542"/>
                  </a:lnTo>
                  <a:lnTo>
                    <a:pt x="0" y="19020"/>
                  </a:lnTo>
                  <a:lnTo>
                    <a:pt x="0" y="16498"/>
                  </a:lnTo>
                  <a:lnTo>
                    <a:pt x="5575" y="5570"/>
                  </a:lnTo>
                  <a:lnTo>
                    <a:pt x="7360" y="3787"/>
                  </a:lnTo>
                  <a:lnTo>
                    <a:pt x="9419" y="2412"/>
                  </a:lnTo>
                  <a:lnTo>
                    <a:pt x="11751" y="1447"/>
                  </a:lnTo>
                  <a:lnTo>
                    <a:pt x="14084" y="482"/>
                  </a:lnTo>
                  <a:lnTo>
                    <a:pt x="16512" y="0"/>
                  </a:lnTo>
                  <a:lnTo>
                    <a:pt x="19037" y="0"/>
                  </a:lnTo>
                  <a:lnTo>
                    <a:pt x="21561" y="0"/>
                  </a:lnTo>
                  <a:lnTo>
                    <a:pt x="38074" y="16498"/>
                  </a:lnTo>
                  <a:lnTo>
                    <a:pt x="38074" y="19020"/>
                  </a:lnTo>
                  <a:close/>
                </a:path>
              </a:pathLst>
            </a:custGeom>
            <a:ln w="6280">
              <a:solidFill>
                <a:srgbClr val="253237"/>
              </a:solidFill>
            </a:ln>
          </p:spPr>
          <p:txBody>
            <a:bodyPr wrap="square" lIns="0" tIns="0" rIns="0" bIns="0" rtlCol="0"/>
            <a:lstStyle/>
            <a:p>
              <a:endParaRPr/>
            </a:p>
          </p:txBody>
        </p:sp>
        <p:sp>
          <p:nvSpPr>
            <p:cNvPr id="127" name="object 127"/>
            <p:cNvSpPr/>
            <p:nvPr/>
          </p:nvSpPr>
          <p:spPr>
            <a:xfrm>
              <a:off x="4502601" y="8025577"/>
              <a:ext cx="38100" cy="38100"/>
            </a:xfrm>
            <a:custGeom>
              <a:avLst/>
              <a:gdLst/>
              <a:ahLst/>
              <a:cxnLst/>
              <a:rect l="l" t="t" r="r" b="b"/>
              <a:pathLst>
                <a:path w="38100" h="38100">
                  <a:moveTo>
                    <a:pt x="21561" y="38040"/>
                  </a:moveTo>
                  <a:lnTo>
                    <a:pt x="16512" y="38040"/>
                  </a:lnTo>
                  <a:lnTo>
                    <a:pt x="14084" y="37558"/>
                  </a:lnTo>
                  <a:lnTo>
                    <a:pt x="0" y="21542"/>
                  </a:lnTo>
                  <a:lnTo>
                    <a:pt x="0" y="16498"/>
                  </a:lnTo>
                  <a:lnTo>
                    <a:pt x="16512" y="0"/>
                  </a:lnTo>
                  <a:lnTo>
                    <a:pt x="21561" y="0"/>
                  </a:lnTo>
                  <a:lnTo>
                    <a:pt x="38074" y="19020"/>
                  </a:lnTo>
                  <a:lnTo>
                    <a:pt x="38074" y="21542"/>
                  </a:lnTo>
                  <a:lnTo>
                    <a:pt x="21561" y="38040"/>
                  </a:lnTo>
                  <a:close/>
                </a:path>
              </a:pathLst>
            </a:custGeom>
            <a:solidFill>
              <a:srgbClr val="91E3A8"/>
            </a:solidFill>
          </p:spPr>
          <p:txBody>
            <a:bodyPr wrap="square" lIns="0" tIns="0" rIns="0" bIns="0" rtlCol="0"/>
            <a:lstStyle/>
            <a:p>
              <a:endParaRPr/>
            </a:p>
          </p:txBody>
        </p:sp>
        <p:sp>
          <p:nvSpPr>
            <p:cNvPr id="128" name="object 128"/>
            <p:cNvSpPr/>
            <p:nvPr/>
          </p:nvSpPr>
          <p:spPr>
            <a:xfrm>
              <a:off x="4502601" y="8025577"/>
              <a:ext cx="38100" cy="38100"/>
            </a:xfrm>
            <a:custGeom>
              <a:avLst/>
              <a:gdLst/>
              <a:ahLst/>
              <a:cxnLst/>
              <a:rect l="l" t="t" r="r" b="b"/>
              <a:pathLst>
                <a:path w="38100" h="38100">
                  <a:moveTo>
                    <a:pt x="38074" y="19020"/>
                  </a:moveTo>
                  <a:lnTo>
                    <a:pt x="38074" y="21542"/>
                  </a:lnTo>
                  <a:lnTo>
                    <a:pt x="37591" y="23968"/>
                  </a:lnTo>
                  <a:lnTo>
                    <a:pt x="36624" y="26299"/>
                  </a:lnTo>
                  <a:lnTo>
                    <a:pt x="35658" y="28629"/>
                  </a:lnTo>
                  <a:lnTo>
                    <a:pt x="26322" y="36593"/>
                  </a:lnTo>
                  <a:lnTo>
                    <a:pt x="23990" y="37558"/>
                  </a:lnTo>
                  <a:lnTo>
                    <a:pt x="21561" y="38040"/>
                  </a:lnTo>
                  <a:lnTo>
                    <a:pt x="19037" y="38041"/>
                  </a:lnTo>
                  <a:lnTo>
                    <a:pt x="16512" y="38040"/>
                  </a:lnTo>
                  <a:lnTo>
                    <a:pt x="14084" y="37558"/>
                  </a:lnTo>
                  <a:lnTo>
                    <a:pt x="11752" y="36593"/>
                  </a:lnTo>
                  <a:lnTo>
                    <a:pt x="9419" y="35627"/>
                  </a:lnTo>
                  <a:lnTo>
                    <a:pt x="0" y="21542"/>
                  </a:lnTo>
                  <a:lnTo>
                    <a:pt x="0" y="19020"/>
                  </a:lnTo>
                  <a:lnTo>
                    <a:pt x="0" y="16498"/>
                  </a:lnTo>
                  <a:lnTo>
                    <a:pt x="483" y="14071"/>
                  </a:lnTo>
                  <a:lnTo>
                    <a:pt x="1449" y="11741"/>
                  </a:lnTo>
                  <a:lnTo>
                    <a:pt x="2414" y="9411"/>
                  </a:lnTo>
                  <a:lnTo>
                    <a:pt x="3790" y="7354"/>
                  </a:lnTo>
                  <a:lnTo>
                    <a:pt x="5575" y="5570"/>
                  </a:lnTo>
                  <a:lnTo>
                    <a:pt x="7360" y="3787"/>
                  </a:lnTo>
                  <a:lnTo>
                    <a:pt x="9419" y="2412"/>
                  </a:lnTo>
                  <a:lnTo>
                    <a:pt x="11751" y="1447"/>
                  </a:lnTo>
                  <a:lnTo>
                    <a:pt x="14084" y="482"/>
                  </a:lnTo>
                  <a:lnTo>
                    <a:pt x="16512" y="0"/>
                  </a:lnTo>
                  <a:lnTo>
                    <a:pt x="19037" y="0"/>
                  </a:lnTo>
                  <a:lnTo>
                    <a:pt x="21561" y="0"/>
                  </a:lnTo>
                  <a:lnTo>
                    <a:pt x="36625" y="11741"/>
                  </a:lnTo>
                  <a:lnTo>
                    <a:pt x="37591" y="14071"/>
                  </a:lnTo>
                  <a:lnTo>
                    <a:pt x="38074" y="16498"/>
                  </a:lnTo>
                  <a:lnTo>
                    <a:pt x="38074" y="19020"/>
                  </a:lnTo>
                  <a:close/>
                </a:path>
              </a:pathLst>
            </a:custGeom>
            <a:ln w="6280">
              <a:solidFill>
                <a:srgbClr val="91E3A8"/>
              </a:solidFill>
            </a:ln>
          </p:spPr>
          <p:txBody>
            <a:bodyPr wrap="square" lIns="0" tIns="0" rIns="0" bIns="0" rtlCol="0"/>
            <a:lstStyle/>
            <a:p>
              <a:endParaRPr/>
            </a:p>
          </p:txBody>
        </p:sp>
        <p:sp>
          <p:nvSpPr>
            <p:cNvPr id="129" name="object 129"/>
            <p:cNvSpPr/>
            <p:nvPr/>
          </p:nvSpPr>
          <p:spPr>
            <a:xfrm>
              <a:off x="4641327" y="8017416"/>
              <a:ext cx="452120" cy="48895"/>
            </a:xfrm>
            <a:custGeom>
              <a:avLst/>
              <a:gdLst/>
              <a:ahLst/>
              <a:cxnLst/>
              <a:rect l="l" t="t" r="r" b="b"/>
              <a:pathLst>
                <a:path w="452120" h="48895">
                  <a:moveTo>
                    <a:pt x="0" y="0"/>
                  </a:moveTo>
                  <a:lnTo>
                    <a:pt x="269284" y="0"/>
                  </a:lnTo>
                  <a:lnTo>
                    <a:pt x="269284" y="48900"/>
                  </a:lnTo>
                  <a:lnTo>
                    <a:pt x="0" y="48900"/>
                  </a:lnTo>
                  <a:lnTo>
                    <a:pt x="0" y="0"/>
                  </a:lnTo>
                  <a:close/>
                </a:path>
                <a:path w="452120" h="48895">
                  <a:moveTo>
                    <a:pt x="291085" y="0"/>
                  </a:moveTo>
                  <a:lnTo>
                    <a:pt x="451613" y="0"/>
                  </a:lnTo>
                  <a:lnTo>
                    <a:pt x="451613" y="48900"/>
                  </a:lnTo>
                  <a:lnTo>
                    <a:pt x="291085" y="48900"/>
                  </a:lnTo>
                  <a:lnTo>
                    <a:pt x="291085" y="0"/>
                  </a:lnTo>
                  <a:close/>
                </a:path>
              </a:pathLst>
            </a:custGeom>
            <a:ln w="6280">
              <a:solidFill>
                <a:srgbClr val="253237"/>
              </a:solidFill>
            </a:ln>
          </p:spPr>
          <p:txBody>
            <a:bodyPr wrap="square" lIns="0" tIns="0" rIns="0" bIns="0" rtlCol="0"/>
            <a:lstStyle/>
            <a:p>
              <a:endParaRPr/>
            </a:p>
          </p:txBody>
        </p:sp>
        <p:sp>
          <p:nvSpPr>
            <p:cNvPr id="130" name="object 130"/>
            <p:cNvSpPr/>
            <p:nvPr/>
          </p:nvSpPr>
          <p:spPr>
            <a:xfrm>
              <a:off x="4388755" y="8175230"/>
              <a:ext cx="38100" cy="38100"/>
            </a:xfrm>
            <a:custGeom>
              <a:avLst/>
              <a:gdLst/>
              <a:ahLst/>
              <a:cxnLst/>
              <a:rect l="l" t="t" r="r" b="b"/>
              <a:pathLst>
                <a:path w="38100" h="38100">
                  <a:moveTo>
                    <a:pt x="21348" y="37664"/>
                  </a:moveTo>
                  <a:lnTo>
                    <a:pt x="16349" y="37664"/>
                  </a:lnTo>
                  <a:lnTo>
                    <a:pt x="13944" y="37186"/>
                  </a:lnTo>
                  <a:lnTo>
                    <a:pt x="0" y="21329"/>
                  </a:lnTo>
                  <a:lnTo>
                    <a:pt x="0" y="16334"/>
                  </a:lnTo>
                  <a:lnTo>
                    <a:pt x="16349" y="0"/>
                  </a:lnTo>
                  <a:lnTo>
                    <a:pt x="21347" y="0"/>
                  </a:lnTo>
                  <a:lnTo>
                    <a:pt x="37697" y="16334"/>
                  </a:lnTo>
                  <a:lnTo>
                    <a:pt x="37697" y="18832"/>
                  </a:lnTo>
                  <a:lnTo>
                    <a:pt x="37697" y="21329"/>
                  </a:lnTo>
                  <a:lnTo>
                    <a:pt x="23752" y="37186"/>
                  </a:lnTo>
                  <a:lnTo>
                    <a:pt x="21348" y="37664"/>
                  </a:lnTo>
                  <a:close/>
                </a:path>
              </a:pathLst>
            </a:custGeom>
            <a:solidFill>
              <a:srgbClr val="91E3A8"/>
            </a:solidFill>
          </p:spPr>
          <p:txBody>
            <a:bodyPr wrap="square" lIns="0" tIns="0" rIns="0" bIns="0" rtlCol="0"/>
            <a:lstStyle/>
            <a:p>
              <a:endParaRPr/>
            </a:p>
          </p:txBody>
        </p:sp>
        <p:sp>
          <p:nvSpPr>
            <p:cNvPr id="131" name="object 131"/>
            <p:cNvSpPr/>
            <p:nvPr/>
          </p:nvSpPr>
          <p:spPr>
            <a:xfrm>
              <a:off x="4388755" y="8175230"/>
              <a:ext cx="38100" cy="38100"/>
            </a:xfrm>
            <a:custGeom>
              <a:avLst/>
              <a:gdLst/>
              <a:ahLst/>
              <a:cxnLst/>
              <a:rect l="l" t="t" r="r" b="b"/>
              <a:pathLst>
                <a:path w="38100" h="38100">
                  <a:moveTo>
                    <a:pt x="37697" y="18832"/>
                  </a:moveTo>
                  <a:lnTo>
                    <a:pt x="37697" y="21329"/>
                  </a:lnTo>
                  <a:lnTo>
                    <a:pt x="37218" y="23731"/>
                  </a:lnTo>
                  <a:lnTo>
                    <a:pt x="36262" y="26038"/>
                  </a:lnTo>
                  <a:lnTo>
                    <a:pt x="35305" y="28345"/>
                  </a:lnTo>
                  <a:lnTo>
                    <a:pt x="18848" y="37664"/>
                  </a:lnTo>
                  <a:lnTo>
                    <a:pt x="16349" y="37664"/>
                  </a:lnTo>
                  <a:lnTo>
                    <a:pt x="5520" y="32148"/>
                  </a:lnTo>
                  <a:lnTo>
                    <a:pt x="3753" y="30382"/>
                  </a:lnTo>
                  <a:lnTo>
                    <a:pt x="2391" y="28346"/>
                  </a:lnTo>
                  <a:lnTo>
                    <a:pt x="1434" y="26038"/>
                  </a:lnTo>
                  <a:lnTo>
                    <a:pt x="478" y="23731"/>
                  </a:lnTo>
                  <a:lnTo>
                    <a:pt x="0" y="21329"/>
                  </a:lnTo>
                  <a:lnTo>
                    <a:pt x="0" y="18832"/>
                  </a:lnTo>
                  <a:lnTo>
                    <a:pt x="0" y="16334"/>
                  </a:lnTo>
                  <a:lnTo>
                    <a:pt x="478" y="13932"/>
                  </a:lnTo>
                  <a:lnTo>
                    <a:pt x="1434" y="11625"/>
                  </a:lnTo>
                  <a:lnTo>
                    <a:pt x="2391" y="9318"/>
                  </a:lnTo>
                  <a:lnTo>
                    <a:pt x="3753" y="7281"/>
                  </a:lnTo>
                  <a:lnTo>
                    <a:pt x="5520" y="5515"/>
                  </a:lnTo>
                  <a:lnTo>
                    <a:pt x="7287" y="3749"/>
                  </a:lnTo>
                  <a:lnTo>
                    <a:pt x="9326" y="2389"/>
                  </a:lnTo>
                  <a:lnTo>
                    <a:pt x="11635" y="1433"/>
                  </a:lnTo>
                  <a:lnTo>
                    <a:pt x="13944" y="477"/>
                  </a:lnTo>
                  <a:lnTo>
                    <a:pt x="16349" y="0"/>
                  </a:lnTo>
                  <a:lnTo>
                    <a:pt x="18848" y="0"/>
                  </a:lnTo>
                  <a:lnTo>
                    <a:pt x="21347" y="0"/>
                  </a:lnTo>
                  <a:lnTo>
                    <a:pt x="36262" y="11625"/>
                  </a:lnTo>
                  <a:lnTo>
                    <a:pt x="37218" y="13932"/>
                  </a:lnTo>
                  <a:lnTo>
                    <a:pt x="37697" y="16334"/>
                  </a:lnTo>
                  <a:lnTo>
                    <a:pt x="37697" y="18832"/>
                  </a:lnTo>
                  <a:close/>
                </a:path>
              </a:pathLst>
            </a:custGeom>
            <a:ln w="6280">
              <a:solidFill>
                <a:srgbClr val="91E3A8"/>
              </a:solidFill>
            </a:ln>
          </p:spPr>
          <p:txBody>
            <a:bodyPr wrap="square" lIns="0" tIns="0" rIns="0" bIns="0" rtlCol="0"/>
            <a:lstStyle/>
            <a:p>
              <a:endParaRPr/>
            </a:p>
          </p:txBody>
        </p:sp>
        <p:sp>
          <p:nvSpPr>
            <p:cNvPr id="132" name="object 132"/>
            <p:cNvSpPr/>
            <p:nvPr/>
          </p:nvSpPr>
          <p:spPr>
            <a:xfrm>
              <a:off x="4445866" y="8175230"/>
              <a:ext cx="38100" cy="38100"/>
            </a:xfrm>
            <a:custGeom>
              <a:avLst/>
              <a:gdLst/>
              <a:ahLst/>
              <a:cxnLst/>
              <a:rect l="l" t="t" r="r" b="b"/>
              <a:pathLst>
                <a:path w="38100" h="38100">
                  <a:moveTo>
                    <a:pt x="21348" y="37664"/>
                  </a:moveTo>
                  <a:lnTo>
                    <a:pt x="16349" y="37664"/>
                  </a:lnTo>
                  <a:lnTo>
                    <a:pt x="13944" y="37186"/>
                  </a:lnTo>
                  <a:lnTo>
                    <a:pt x="0" y="21329"/>
                  </a:lnTo>
                  <a:lnTo>
                    <a:pt x="0" y="16334"/>
                  </a:lnTo>
                  <a:lnTo>
                    <a:pt x="16349" y="0"/>
                  </a:lnTo>
                  <a:lnTo>
                    <a:pt x="21348" y="0"/>
                  </a:lnTo>
                  <a:lnTo>
                    <a:pt x="37697" y="18832"/>
                  </a:lnTo>
                  <a:lnTo>
                    <a:pt x="37697" y="21329"/>
                  </a:lnTo>
                  <a:lnTo>
                    <a:pt x="21348" y="37664"/>
                  </a:lnTo>
                  <a:close/>
                </a:path>
              </a:pathLst>
            </a:custGeom>
            <a:solidFill>
              <a:srgbClr val="91E3A8"/>
            </a:solidFill>
          </p:spPr>
          <p:txBody>
            <a:bodyPr wrap="square" lIns="0" tIns="0" rIns="0" bIns="0" rtlCol="0"/>
            <a:lstStyle/>
            <a:p>
              <a:endParaRPr/>
            </a:p>
          </p:txBody>
        </p:sp>
        <p:sp>
          <p:nvSpPr>
            <p:cNvPr id="133" name="object 133"/>
            <p:cNvSpPr/>
            <p:nvPr/>
          </p:nvSpPr>
          <p:spPr>
            <a:xfrm>
              <a:off x="4445866" y="8175230"/>
              <a:ext cx="38100" cy="38100"/>
            </a:xfrm>
            <a:custGeom>
              <a:avLst/>
              <a:gdLst/>
              <a:ahLst/>
              <a:cxnLst/>
              <a:rect l="l" t="t" r="r" b="b"/>
              <a:pathLst>
                <a:path w="38100" h="38100">
                  <a:moveTo>
                    <a:pt x="37697" y="18832"/>
                  </a:moveTo>
                  <a:lnTo>
                    <a:pt x="26061" y="36230"/>
                  </a:lnTo>
                  <a:lnTo>
                    <a:pt x="23752" y="37186"/>
                  </a:lnTo>
                  <a:lnTo>
                    <a:pt x="21348" y="37664"/>
                  </a:lnTo>
                  <a:lnTo>
                    <a:pt x="18848" y="37664"/>
                  </a:lnTo>
                  <a:lnTo>
                    <a:pt x="16349" y="37664"/>
                  </a:lnTo>
                  <a:lnTo>
                    <a:pt x="13944" y="37186"/>
                  </a:lnTo>
                  <a:lnTo>
                    <a:pt x="11635" y="36230"/>
                  </a:lnTo>
                  <a:lnTo>
                    <a:pt x="9326" y="35275"/>
                  </a:lnTo>
                  <a:lnTo>
                    <a:pt x="7288" y="33914"/>
                  </a:lnTo>
                  <a:lnTo>
                    <a:pt x="5520" y="32148"/>
                  </a:lnTo>
                  <a:lnTo>
                    <a:pt x="3753" y="30382"/>
                  </a:lnTo>
                  <a:lnTo>
                    <a:pt x="2391" y="28346"/>
                  </a:lnTo>
                  <a:lnTo>
                    <a:pt x="1434" y="26038"/>
                  </a:lnTo>
                  <a:lnTo>
                    <a:pt x="478" y="23731"/>
                  </a:lnTo>
                  <a:lnTo>
                    <a:pt x="0" y="21329"/>
                  </a:lnTo>
                  <a:lnTo>
                    <a:pt x="0" y="18832"/>
                  </a:lnTo>
                  <a:lnTo>
                    <a:pt x="0" y="16334"/>
                  </a:lnTo>
                  <a:lnTo>
                    <a:pt x="478" y="13932"/>
                  </a:lnTo>
                  <a:lnTo>
                    <a:pt x="1434" y="11625"/>
                  </a:lnTo>
                  <a:lnTo>
                    <a:pt x="2391" y="9318"/>
                  </a:lnTo>
                  <a:lnTo>
                    <a:pt x="3753" y="7281"/>
                  </a:lnTo>
                  <a:lnTo>
                    <a:pt x="5520" y="5515"/>
                  </a:lnTo>
                  <a:lnTo>
                    <a:pt x="7288" y="3749"/>
                  </a:lnTo>
                  <a:lnTo>
                    <a:pt x="9326" y="2389"/>
                  </a:lnTo>
                  <a:lnTo>
                    <a:pt x="11635" y="1433"/>
                  </a:lnTo>
                  <a:lnTo>
                    <a:pt x="13944" y="477"/>
                  </a:lnTo>
                  <a:lnTo>
                    <a:pt x="16349" y="0"/>
                  </a:lnTo>
                  <a:lnTo>
                    <a:pt x="18848" y="0"/>
                  </a:lnTo>
                  <a:lnTo>
                    <a:pt x="21348" y="0"/>
                  </a:lnTo>
                  <a:lnTo>
                    <a:pt x="37697" y="16334"/>
                  </a:lnTo>
                  <a:lnTo>
                    <a:pt x="37697" y="18832"/>
                  </a:lnTo>
                  <a:close/>
                </a:path>
              </a:pathLst>
            </a:custGeom>
            <a:ln w="6280">
              <a:solidFill>
                <a:srgbClr val="91E3A8"/>
              </a:solidFill>
            </a:ln>
          </p:spPr>
          <p:txBody>
            <a:bodyPr wrap="square" lIns="0" tIns="0" rIns="0" bIns="0" rtlCol="0"/>
            <a:lstStyle/>
            <a:p>
              <a:endParaRPr/>
            </a:p>
          </p:txBody>
        </p:sp>
        <p:sp>
          <p:nvSpPr>
            <p:cNvPr id="134" name="object 134"/>
            <p:cNvSpPr/>
            <p:nvPr/>
          </p:nvSpPr>
          <p:spPr>
            <a:xfrm>
              <a:off x="4502978" y="8166881"/>
              <a:ext cx="590550" cy="48895"/>
            </a:xfrm>
            <a:custGeom>
              <a:avLst/>
              <a:gdLst/>
              <a:ahLst/>
              <a:cxnLst/>
              <a:rect l="l" t="t" r="r" b="b"/>
              <a:pathLst>
                <a:path w="590550" h="48895">
                  <a:moveTo>
                    <a:pt x="37697" y="27181"/>
                  </a:moveTo>
                  <a:lnTo>
                    <a:pt x="18848" y="46013"/>
                  </a:lnTo>
                  <a:lnTo>
                    <a:pt x="16349" y="46013"/>
                  </a:lnTo>
                  <a:lnTo>
                    <a:pt x="13944" y="45535"/>
                  </a:lnTo>
                  <a:lnTo>
                    <a:pt x="11635" y="44579"/>
                  </a:lnTo>
                  <a:lnTo>
                    <a:pt x="9326" y="43624"/>
                  </a:lnTo>
                  <a:lnTo>
                    <a:pt x="7287" y="42263"/>
                  </a:lnTo>
                  <a:lnTo>
                    <a:pt x="5520" y="40497"/>
                  </a:lnTo>
                  <a:lnTo>
                    <a:pt x="3753" y="38731"/>
                  </a:lnTo>
                  <a:lnTo>
                    <a:pt x="2391" y="36695"/>
                  </a:lnTo>
                  <a:lnTo>
                    <a:pt x="1434" y="34387"/>
                  </a:lnTo>
                  <a:lnTo>
                    <a:pt x="478" y="32080"/>
                  </a:lnTo>
                  <a:lnTo>
                    <a:pt x="0" y="29678"/>
                  </a:lnTo>
                  <a:lnTo>
                    <a:pt x="0" y="27181"/>
                  </a:lnTo>
                  <a:lnTo>
                    <a:pt x="0" y="24683"/>
                  </a:lnTo>
                  <a:lnTo>
                    <a:pt x="478" y="22281"/>
                  </a:lnTo>
                  <a:lnTo>
                    <a:pt x="1434" y="19974"/>
                  </a:lnTo>
                  <a:lnTo>
                    <a:pt x="2391" y="17667"/>
                  </a:lnTo>
                  <a:lnTo>
                    <a:pt x="3753" y="15630"/>
                  </a:lnTo>
                  <a:lnTo>
                    <a:pt x="5520" y="13864"/>
                  </a:lnTo>
                  <a:lnTo>
                    <a:pt x="7287" y="12098"/>
                  </a:lnTo>
                  <a:lnTo>
                    <a:pt x="9326" y="10738"/>
                  </a:lnTo>
                  <a:lnTo>
                    <a:pt x="11635" y="9782"/>
                  </a:lnTo>
                  <a:lnTo>
                    <a:pt x="13944" y="8826"/>
                  </a:lnTo>
                  <a:lnTo>
                    <a:pt x="16349" y="8348"/>
                  </a:lnTo>
                  <a:lnTo>
                    <a:pt x="18848" y="8348"/>
                  </a:lnTo>
                  <a:lnTo>
                    <a:pt x="21348" y="8348"/>
                  </a:lnTo>
                  <a:lnTo>
                    <a:pt x="37697" y="24683"/>
                  </a:lnTo>
                  <a:lnTo>
                    <a:pt x="37697" y="27181"/>
                  </a:lnTo>
                  <a:close/>
                </a:path>
                <a:path w="590550" h="48895">
                  <a:moveTo>
                    <a:pt x="138349" y="0"/>
                  </a:moveTo>
                  <a:lnTo>
                    <a:pt x="407633" y="0"/>
                  </a:lnTo>
                  <a:lnTo>
                    <a:pt x="407633" y="48900"/>
                  </a:lnTo>
                  <a:lnTo>
                    <a:pt x="138349" y="48900"/>
                  </a:lnTo>
                  <a:lnTo>
                    <a:pt x="138349" y="0"/>
                  </a:lnTo>
                  <a:close/>
                </a:path>
                <a:path w="590550" h="48895">
                  <a:moveTo>
                    <a:pt x="429434" y="0"/>
                  </a:moveTo>
                  <a:lnTo>
                    <a:pt x="589962" y="0"/>
                  </a:lnTo>
                  <a:lnTo>
                    <a:pt x="589962" y="48900"/>
                  </a:lnTo>
                  <a:lnTo>
                    <a:pt x="429434" y="48900"/>
                  </a:lnTo>
                  <a:lnTo>
                    <a:pt x="429434" y="0"/>
                  </a:lnTo>
                  <a:close/>
                </a:path>
              </a:pathLst>
            </a:custGeom>
            <a:ln w="6280">
              <a:solidFill>
                <a:srgbClr val="253237"/>
              </a:solidFill>
            </a:ln>
          </p:spPr>
          <p:txBody>
            <a:bodyPr wrap="square" lIns="0" tIns="0" rIns="0" bIns="0" rtlCol="0"/>
            <a:lstStyle/>
            <a:p>
              <a:endParaRPr/>
            </a:p>
          </p:txBody>
        </p:sp>
        <p:sp>
          <p:nvSpPr>
            <p:cNvPr id="135" name="object 135"/>
            <p:cNvSpPr/>
            <p:nvPr/>
          </p:nvSpPr>
          <p:spPr>
            <a:xfrm>
              <a:off x="4229295" y="7594843"/>
              <a:ext cx="56515" cy="910590"/>
            </a:xfrm>
            <a:custGeom>
              <a:avLst/>
              <a:gdLst/>
              <a:ahLst/>
              <a:cxnLst/>
              <a:rect l="l" t="t" r="r" b="b"/>
              <a:pathLst>
                <a:path w="56514" h="910590">
                  <a:moveTo>
                    <a:pt x="56231" y="41"/>
                  </a:moveTo>
                  <a:lnTo>
                    <a:pt x="31728" y="41"/>
                  </a:lnTo>
                  <a:lnTo>
                    <a:pt x="27535" y="0"/>
                  </a:lnTo>
                  <a:lnTo>
                    <a:pt x="23496" y="766"/>
                  </a:lnTo>
                  <a:lnTo>
                    <a:pt x="19610" y="2340"/>
                  </a:lnTo>
                  <a:lnTo>
                    <a:pt x="15724" y="3914"/>
                  </a:lnTo>
                  <a:lnTo>
                    <a:pt x="12291" y="6175"/>
                  </a:lnTo>
                  <a:lnTo>
                    <a:pt x="9312" y="9123"/>
                  </a:lnTo>
                  <a:lnTo>
                    <a:pt x="6332" y="12070"/>
                  </a:lnTo>
                  <a:lnTo>
                    <a:pt x="4035" y="15478"/>
                  </a:lnTo>
                  <a:lnTo>
                    <a:pt x="2421" y="19344"/>
                  </a:lnTo>
                  <a:lnTo>
                    <a:pt x="807" y="23211"/>
                  </a:lnTo>
                  <a:lnTo>
                    <a:pt x="0" y="27239"/>
                  </a:lnTo>
                  <a:lnTo>
                    <a:pt x="0" y="31428"/>
                  </a:lnTo>
                  <a:lnTo>
                    <a:pt x="0" y="910265"/>
                  </a:lnTo>
                </a:path>
              </a:pathLst>
            </a:custGeom>
            <a:ln w="6282">
              <a:solidFill>
                <a:srgbClr val="253237"/>
              </a:solidFill>
            </a:ln>
          </p:spPr>
          <p:txBody>
            <a:bodyPr wrap="square" lIns="0" tIns="0" rIns="0" bIns="0" rtlCol="0"/>
            <a:lstStyle/>
            <a:p>
              <a:endParaRPr/>
            </a:p>
          </p:txBody>
        </p:sp>
        <p:sp>
          <p:nvSpPr>
            <p:cNvPr id="136" name="object 136"/>
            <p:cNvSpPr/>
            <p:nvPr/>
          </p:nvSpPr>
          <p:spPr>
            <a:xfrm>
              <a:off x="4285527" y="7594884"/>
              <a:ext cx="46990" cy="0"/>
            </a:xfrm>
            <a:custGeom>
              <a:avLst/>
              <a:gdLst/>
              <a:ahLst/>
              <a:cxnLst/>
              <a:rect l="l" t="t" r="r" b="b"/>
              <a:pathLst>
                <a:path w="46989">
                  <a:moveTo>
                    <a:pt x="46996" y="0"/>
                  </a:moveTo>
                  <a:lnTo>
                    <a:pt x="0" y="0"/>
                  </a:lnTo>
                </a:path>
              </a:pathLst>
            </a:custGeom>
            <a:ln w="25109">
              <a:solidFill>
                <a:srgbClr val="253237"/>
              </a:solidFill>
            </a:ln>
          </p:spPr>
          <p:txBody>
            <a:bodyPr wrap="square" lIns="0" tIns="0" rIns="0" bIns="0" rtlCol="0"/>
            <a:lstStyle/>
            <a:p>
              <a:endParaRPr/>
            </a:p>
          </p:txBody>
        </p:sp>
        <p:sp>
          <p:nvSpPr>
            <p:cNvPr id="137" name="object 137"/>
            <p:cNvSpPr/>
            <p:nvPr/>
          </p:nvSpPr>
          <p:spPr>
            <a:xfrm>
              <a:off x="4273778" y="7902226"/>
              <a:ext cx="16510" cy="675640"/>
            </a:xfrm>
            <a:custGeom>
              <a:avLst/>
              <a:gdLst/>
              <a:ahLst/>
              <a:cxnLst/>
              <a:rect l="l" t="t" r="r" b="b"/>
              <a:pathLst>
                <a:path w="16510" h="675640">
                  <a:moveTo>
                    <a:pt x="16461" y="0"/>
                  </a:moveTo>
                  <a:lnTo>
                    <a:pt x="0" y="0"/>
                  </a:lnTo>
                  <a:lnTo>
                    <a:pt x="0" y="675574"/>
                  </a:lnTo>
                </a:path>
              </a:pathLst>
            </a:custGeom>
            <a:ln w="6282">
              <a:solidFill>
                <a:srgbClr val="253237"/>
              </a:solidFill>
            </a:ln>
          </p:spPr>
          <p:txBody>
            <a:bodyPr wrap="square" lIns="0" tIns="0" rIns="0" bIns="0" rtlCol="0"/>
            <a:lstStyle/>
            <a:p>
              <a:endParaRPr/>
            </a:p>
          </p:txBody>
        </p:sp>
        <p:sp>
          <p:nvSpPr>
            <p:cNvPr id="138" name="object 138"/>
            <p:cNvSpPr/>
            <p:nvPr/>
          </p:nvSpPr>
          <p:spPr>
            <a:xfrm>
              <a:off x="4290239" y="7902163"/>
              <a:ext cx="40005" cy="0"/>
            </a:xfrm>
            <a:custGeom>
              <a:avLst/>
              <a:gdLst/>
              <a:ahLst/>
              <a:cxnLst/>
              <a:rect l="l" t="t" r="r" b="b"/>
              <a:pathLst>
                <a:path w="40004">
                  <a:moveTo>
                    <a:pt x="39896" y="0"/>
                  </a:moveTo>
                  <a:lnTo>
                    <a:pt x="0" y="0"/>
                  </a:lnTo>
                </a:path>
              </a:pathLst>
            </a:custGeom>
            <a:ln w="25109">
              <a:solidFill>
                <a:srgbClr val="253237"/>
              </a:solidFill>
            </a:ln>
          </p:spPr>
          <p:txBody>
            <a:bodyPr wrap="square" lIns="0" tIns="0" rIns="0" bIns="0" rtlCol="0"/>
            <a:lstStyle/>
            <a:p>
              <a:endParaRPr/>
            </a:p>
          </p:txBody>
        </p:sp>
        <p:sp>
          <p:nvSpPr>
            <p:cNvPr id="139" name="object 139"/>
            <p:cNvSpPr/>
            <p:nvPr/>
          </p:nvSpPr>
          <p:spPr>
            <a:xfrm>
              <a:off x="5175371" y="8047611"/>
              <a:ext cx="14604" cy="614680"/>
            </a:xfrm>
            <a:custGeom>
              <a:avLst/>
              <a:gdLst/>
              <a:ahLst/>
              <a:cxnLst/>
              <a:rect l="l" t="t" r="r" b="b"/>
              <a:pathLst>
                <a:path w="14604" h="614679">
                  <a:moveTo>
                    <a:pt x="0" y="0"/>
                  </a:moveTo>
                  <a:lnTo>
                    <a:pt x="14073" y="0"/>
                  </a:lnTo>
                  <a:lnTo>
                    <a:pt x="14073" y="614620"/>
                  </a:lnTo>
                </a:path>
              </a:pathLst>
            </a:custGeom>
            <a:ln w="6282">
              <a:solidFill>
                <a:srgbClr val="253237"/>
              </a:solidFill>
            </a:ln>
          </p:spPr>
          <p:txBody>
            <a:bodyPr wrap="square" lIns="0" tIns="0" rIns="0" bIns="0" rtlCol="0"/>
            <a:lstStyle/>
            <a:p>
              <a:endParaRPr/>
            </a:p>
          </p:txBody>
        </p:sp>
        <p:sp>
          <p:nvSpPr>
            <p:cNvPr id="140" name="object 140"/>
            <p:cNvSpPr/>
            <p:nvPr/>
          </p:nvSpPr>
          <p:spPr>
            <a:xfrm>
              <a:off x="5147224" y="8047611"/>
              <a:ext cx="28575" cy="0"/>
            </a:xfrm>
            <a:custGeom>
              <a:avLst/>
              <a:gdLst/>
              <a:ahLst/>
              <a:cxnLst/>
              <a:rect l="l" t="t" r="r" b="b"/>
              <a:pathLst>
                <a:path w="28575">
                  <a:moveTo>
                    <a:pt x="0" y="0"/>
                  </a:moveTo>
                  <a:lnTo>
                    <a:pt x="28147" y="0"/>
                  </a:lnTo>
                </a:path>
              </a:pathLst>
            </a:custGeom>
            <a:ln w="25109">
              <a:solidFill>
                <a:srgbClr val="253237"/>
              </a:solidFill>
            </a:ln>
          </p:spPr>
          <p:txBody>
            <a:bodyPr wrap="square" lIns="0" tIns="0" rIns="0" bIns="0" rtlCol="0"/>
            <a:lstStyle/>
            <a:p>
              <a:endParaRPr/>
            </a:p>
          </p:txBody>
        </p:sp>
        <p:sp>
          <p:nvSpPr>
            <p:cNvPr id="141" name="object 141"/>
            <p:cNvSpPr/>
            <p:nvPr/>
          </p:nvSpPr>
          <p:spPr>
            <a:xfrm>
              <a:off x="5201194" y="7742654"/>
              <a:ext cx="49530" cy="887094"/>
            </a:xfrm>
            <a:custGeom>
              <a:avLst/>
              <a:gdLst/>
              <a:ahLst/>
              <a:cxnLst/>
              <a:rect l="l" t="t" r="r" b="b"/>
              <a:pathLst>
                <a:path w="49529" h="887095">
                  <a:moveTo>
                    <a:pt x="0" y="0"/>
                  </a:moveTo>
                  <a:lnTo>
                    <a:pt x="22492" y="0"/>
                  </a:lnTo>
                  <a:lnTo>
                    <a:pt x="26049" y="0"/>
                  </a:lnTo>
                  <a:lnTo>
                    <a:pt x="29472" y="680"/>
                  </a:lnTo>
                  <a:lnTo>
                    <a:pt x="49320" y="23249"/>
                  </a:lnTo>
                  <a:lnTo>
                    <a:pt x="49320" y="26804"/>
                  </a:lnTo>
                  <a:lnTo>
                    <a:pt x="49320" y="886808"/>
                  </a:lnTo>
                </a:path>
              </a:pathLst>
            </a:custGeom>
            <a:ln w="6282">
              <a:solidFill>
                <a:srgbClr val="253237"/>
              </a:solidFill>
            </a:ln>
          </p:spPr>
          <p:txBody>
            <a:bodyPr wrap="square" lIns="0" tIns="0" rIns="0" bIns="0" rtlCol="0"/>
            <a:lstStyle/>
            <a:p>
              <a:endParaRPr/>
            </a:p>
          </p:txBody>
        </p:sp>
        <p:sp>
          <p:nvSpPr>
            <p:cNvPr id="142" name="object 142"/>
            <p:cNvSpPr/>
            <p:nvPr/>
          </p:nvSpPr>
          <p:spPr>
            <a:xfrm>
              <a:off x="5147224" y="7742654"/>
              <a:ext cx="53975" cy="0"/>
            </a:xfrm>
            <a:custGeom>
              <a:avLst/>
              <a:gdLst/>
              <a:ahLst/>
              <a:cxnLst/>
              <a:rect l="l" t="t" r="r" b="b"/>
              <a:pathLst>
                <a:path w="53975">
                  <a:moveTo>
                    <a:pt x="0" y="0"/>
                  </a:moveTo>
                  <a:lnTo>
                    <a:pt x="53970" y="0"/>
                  </a:lnTo>
                </a:path>
              </a:pathLst>
            </a:custGeom>
            <a:ln w="25109">
              <a:solidFill>
                <a:srgbClr val="253237"/>
              </a:solidFill>
            </a:ln>
          </p:spPr>
          <p:txBody>
            <a:bodyPr wrap="square" lIns="0" tIns="0" rIns="0" bIns="0" rtlCol="0"/>
            <a:lstStyle/>
            <a:p>
              <a:endParaRPr/>
            </a:p>
          </p:txBody>
        </p:sp>
        <p:sp>
          <p:nvSpPr>
            <p:cNvPr id="143" name="object 143"/>
            <p:cNvSpPr/>
            <p:nvPr/>
          </p:nvSpPr>
          <p:spPr>
            <a:xfrm>
              <a:off x="2456256" y="8431720"/>
              <a:ext cx="2432050" cy="1329690"/>
            </a:xfrm>
            <a:custGeom>
              <a:avLst/>
              <a:gdLst/>
              <a:ahLst/>
              <a:cxnLst/>
              <a:rect l="l" t="t" r="r" b="b"/>
              <a:pathLst>
                <a:path w="2432050" h="1329690">
                  <a:moveTo>
                    <a:pt x="2431923" y="412572"/>
                  </a:moveTo>
                  <a:lnTo>
                    <a:pt x="2201964" y="412572"/>
                  </a:lnTo>
                  <a:lnTo>
                    <a:pt x="2201964" y="344017"/>
                  </a:lnTo>
                  <a:lnTo>
                    <a:pt x="2124938" y="344017"/>
                  </a:lnTo>
                  <a:lnTo>
                    <a:pt x="2124938" y="275463"/>
                  </a:lnTo>
                  <a:lnTo>
                    <a:pt x="2047976" y="275463"/>
                  </a:lnTo>
                  <a:lnTo>
                    <a:pt x="2047976" y="205651"/>
                  </a:lnTo>
                  <a:lnTo>
                    <a:pt x="1970938" y="205651"/>
                  </a:lnTo>
                  <a:lnTo>
                    <a:pt x="1970938" y="137096"/>
                  </a:lnTo>
                  <a:lnTo>
                    <a:pt x="1893912" y="137096"/>
                  </a:lnTo>
                  <a:lnTo>
                    <a:pt x="1893912" y="68541"/>
                  </a:lnTo>
                  <a:lnTo>
                    <a:pt x="1816950" y="68541"/>
                  </a:lnTo>
                  <a:lnTo>
                    <a:pt x="1816950" y="0"/>
                  </a:lnTo>
                  <a:lnTo>
                    <a:pt x="0" y="0"/>
                  </a:lnTo>
                  <a:lnTo>
                    <a:pt x="0" y="68541"/>
                  </a:lnTo>
                  <a:lnTo>
                    <a:pt x="0" y="137096"/>
                  </a:lnTo>
                  <a:lnTo>
                    <a:pt x="0" y="1329105"/>
                  </a:lnTo>
                  <a:lnTo>
                    <a:pt x="2431923" y="1329105"/>
                  </a:lnTo>
                  <a:lnTo>
                    <a:pt x="2431923" y="412572"/>
                  </a:lnTo>
                  <a:close/>
                </a:path>
              </a:pathLst>
            </a:custGeom>
            <a:solidFill>
              <a:srgbClr val="FFFFFF"/>
            </a:solidFill>
          </p:spPr>
          <p:txBody>
            <a:bodyPr wrap="square" lIns="0" tIns="0" rIns="0" bIns="0" rtlCol="0"/>
            <a:lstStyle/>
            <a:p>
              <a:endParaRPr/>
            </a:p>
          </p:txBody>
        </p:sp>
        <p:sp>
          <p:nvSpPr>
            <p:cNvPr id="144" name="object 144"/>
            <p:cNvSpPr/>
            <p:nvPr/>
          </p:nvSpPr>
          <p:spPr>
            <a:xfrm>
              <a:off x="2456267" y="8360665"/>
              <a:ext cx="2432050" cy="1400175"/>
            </a:xfrm>
            <a:custGeom>
              <a:avLst/>
              <a:gdLst/>
              <a:ahLst/>
              <a:cxnLst/>
              <a:rect l="l" t="t" r="r" b="b"/>
              <a:pathLst>
                <a:path w="2432050" h="1400175">
                  <a:moveTo>
                    <a:pt x="2201960" y="483297"/>
                  </a:moveTo>
                  <a:lnTo>
                    <a:pt x="2201960" y="414559"/>
                  </a:lnTo>
                  <a:lnTo>
                    <a:pt x="2124932" y="414559"/>
                  </a:lnTo>
                  <a:lnTo>
                    <a:pt x="2124932" y="345884"/>
                  </a:lnTo>
                  <a:lnTo>
                    <a:pt x="2047967" y="345884"/>
                  </a:lnTo>
                  <a:lnTo>
                    <a:pt x="2047967" y="277210"/>
                  </a:lnTo>
                  <a:lnTo>
                    <a:pt x="1970939" y="277210"/>
                  </a:lnTo>
                  <a:lnTo>
                    <a:pt x="1970939" y="208535"/>
                  </a:lnTo>
                  <a:lnTo>
                    <a:pt x="1893911" y="208535"/>
                  </a:lnTo>
                  <a:lnTo>
                    <a:pt x="1893911" y="139797"/>
                  </a:lnTo>
                  <a:lnTo>
                    <a:pt x="1816945" y="139797"/>
                  </a:lnTo>
                  <a:lnTo>
                    <a:pt x="1816945" y="71122"/>
                  </a:lnTo>
                  <a:lnTo>
                    <a:pt x="1734263" y="71122"/>
                  </a:lnTo>
                  <a:lnTo>
                    <a:pt x="1734263" y="0"/>
                  </a:lnTo>
                  <a:lnTo>
                    <a:pt x="0" y="0"/>
                  </a:lnTo>
                  <a:lnTo>
                    <a:pt x="0" y="1399610"/>
                  </a:lnTo>
                  <a:lnTo>
                    <a:pt x="2431914" y="1399610"/>
                  </a:lnTo>
                  <a:lnTo>
                    <a:pt x="2431914" y="483297"/>
                  </a:lnTo>
                  <a:lnTo>
                    <a:pt x="2201960" y="483297"/>
                  </a:lnTo>
                  <a:close/>
                </a:path>
              </a:pathLst>
            </a:custGeom>
            <a:ln w="6278">
              <a:solidFill>
                <a:srgbClr val="253237"/>
              </a:solidFill>
            </a:ln>
          </p:spPr>
          <p:txBody>
            <a:bodyPr wrap="square" lIns="0" tIns="0" rIns="0" bIns="0" rtlCol="0"/>
            <a:lstStyle/>
            <a:p>
              <a:endParaRPr/>
            </a:p>
          </p:txBody>
        </p:sp>
        <p:sp>
          <p:nvSpPr>
            <p:cNvPr id="145" name="object 145"/>
            <p:cNvSpPr/>
            <p:nvPr/>
          </p:nvSpPr>
          <p:spPr>
            <a:xfrm>
              <a:off x="4206227" y="8571356"/>
              <a:ext cx="2749550" cy="1189990"/>
            </a:xfrm>
            <a:custGeom>
              <a:avLst/>
              <a:gdLst/>
              <a:ahLst/>
              <a:cxnLst/>
              <a:rect l="l" t="t" r="r" b="b"/>
              <a:pathLst>
                <a:path w="2749550" h="1189990">
                  <a:moveTo>
                    <a:pt x="2749016" y="0"/>
                  </a:moveTo>
                  <a:lnTo>
                    <a:pt x="985786" y="0"/>
                  </a:lnTo>
                  <a:lnTo>
                    <a:pt x="985786" y="68554"/>
                  </a:lnTo>
                  <a:lnTo>
                    <a:pt x="908824" y="68554"/>
                  </a:lnTo>
                  <a:lnTo>
                    <a:pt x="908824" y="138366"/>
                  </a:lnTo>
                  <a:lnTo>
                    <a:pt x="831799" y="138366"/>
                  </a:lnTo>
                  <a:lnTo>
                    <a:pt x="831799" y="186613"/>
                  </a:lnTo>
                  <a:lnTo>
                    <a:pt x="756399" y="186613"/>
                  </a:lnTo>
                  <a:lnTo>
                    <a:pt x="756399" y="206921"/>
                  </a:lnTo>
                  <a:lnTo>
                    <a:pt x="754824" y="206921"/>
                  </a:lnTo>
                  <a:lnTo>
                    <a:pt x="754824" y="258965"/>
                  </a:lnTo>
                  <a:lnTo>
                    <a:pt x="673722" y="258965"/>
                  </a:lnTo>
                  <a:lnTo>
                    <a:pt x="673722" y="327520"/>
                  </a:lnTo>
                  <a:lnTo>
                    <a:pt x="596684" y="327520"/>
                  </a:lnTo>
                  <a:lnTo>
                    <a:pt x="596684" y="396062"/>
                  </a:lnTo>
                  <a:lnTo>
                    <a:pt x="519722" y="396062"/>
                  </a:lnTo>
                  <a:lnTo>
                    <a:pt x="519722" y="464616"/>
                  </a:lnTo>
                  <a:lnTo>
                    <a:pt x="442696" y="464616"/>
                  </a:lnTo>
                  <a:lnTo>
                    <a:pt x="442696" y="533171"/>
                  </a:lnTo>
                  <a:lnTo>
                    <a:pt x="365671" y="533171"/>
                  </a:lnTo>
                  <a:lnTo>
                    <a:pt x="365671" y="601713"/>
                  </a:lnTo>
                  <a:lnTo>
                    <a:pt x="288696" y="601713"/>
                  </a:lnTo>
                  <a:lnTo>
                    <a:pt x="288696" y="670267"/>
                  </a:lnTo>
                  <a:lnTo>
                    <a:pt x="0" y="670267"/>
                  </a:lnTo>
                  <a:lnTo>
                    <a:pt x="0" y="1189469"/>
                  </a:lnTo>
                  <a:lnTo>
                    <a:pt x="2749016" y="1189469"/>
                  </a:lnTo>
                  <a:lnTo>
                    <a:pt x="2749016" y="670267"/>
                  </a:lnTo>
                  <a:lnTo>
                    <a:pt x="2749016" y="601713"/>
                  </a:lnTo>
                  <a:lnTo>
                    <a:pt x="2749016" y="68554"/>
                  </a:lnTo>
                  <a:lnTo>
                    <a:pt x="2749016" y="0"/>
                  </a:lnTo>
                  <a:close/>
                </a:path>
              </a:pathLst>
            </a:custGeom>
            <a:solidFill>
              <a:srgbClr val="FFFFFF"/>
            </a:solidFill>
          </p:spPr>
          <p:txBody>
            <a:bodyPr wrap="square" lIns="0" tIns="0" rIns="0" bIns="0" rtlCol="0"/>
            <a:lstStyle/>
            <a:p>
              <a:endParaRPr/>
            </a:p>
          </p:txBody>
        </p:sp>
        <p:sp>
          <p:nvSpPr>
            <p:cNvPr id="146" name="object 146"/>
            <p:cNvSpPr/>
            <p:nvPr/>
          </p:nvSpPr>
          <p:spPr>
            <a:xfrm>
              <a:off x="4430438" y="6993070"/>
              <a:ext cx="615315" cy="410845"/>
            </a:xfrm>
            <a:custGeom>
              <a:avLst/>
              <a:gdLst/>
              <a:ahLst/>
              <a:cxnLst/>
              <a:rect l="l" t="t" r="r" b="b"/>
              <a:pathLst>
                <a:path w="615314" h="410845">
                  <a:moveTo>
                    <a:pt x="520006" y="214686"/>
                  </a:moveTo>
                  <a:lnTo>
                    <a:pt x="520006" y="211547"/>
                  </a:lnTo>
                  <a:lnTo>
                    <a:pt x="520446" y="208409"/>
                  </a:lnTo>
                  <a:lnTo>
                    <a:pt x="520446" y="205270"/>
                  </a:lnTo>
                  <a:lnTo>
                    <a:pt x="515335" y="159657"/>
                  </a:lnTo>
                  <a:lnTo>
                    <a:pt x="500210" y="116337"/>
                  </a:lnTo>
                  <a:lnTo>
                    <a:pt x="475827" y="77459"/>
                  </a:lnTo>
                  <a:lnTo>
                    <a:pt x="443391" y="44957"/>
                  </a:lnTo>
                  <a:lnTo>
                    <a:pt x="404535" y="20472"/>
                  </a:lnTo>
                  <a:lnTo>
                    <a:pt x="361221" y="5236"/>
                  </a:lnTo>
                  <a:lnTo>
                    <a:pt x="315601" y="0"/>
                  </a:lnTo>
                  <a:lnTo>
                    <a:pt x="306389" y="185"/>
                  </a:lnTo>
                  <a:lnTo>
                    <a:pt x="260999" y="7254"/>
                  </a:lnTo>
                  <a:lnTo>
                    <a:pt x="218334" y="24220"/>
                  </a:lnTo>
                  <a:lnTo>
                    <a:pt x="180511" y="50237"/>
                  </a:lnTo>
                  <a:lnTo>
                    <a:pt x="149410" y="84017"/>
                  </a:lnTo>
                  <a:lnTo>
                    <a:pt x="126602" y="123859"/>
                  </a:lnTo>
                  <a:lnTo>
                    <a:pt x="117399" y="149841"/>
                  </a:lnTo>
                  <a:lnTo>
                    <a:pt x="109437" y="150655"/>
                  </a:lnTo>
                  <a:lnTo>
                    <a:pt x="71706" y="163227"/>
                  </a:lnTo>
                  <a:lnTo>
                    <a:pt x="39219" y="186154"/>
                  </a:lnTo>
                  <a:lnTo>
                    <a:pt x="19485" y="211178"/>
                  </a:lnTo>
                  <a:lnTo>
                    <a:pt x="15283" y="217983"/>
                  </a:lnTo>
                  <a:lnTo>
                    <a:pt x="11737" y="225114"/>
                  </a:lnTo>
                  <a:lnTo>
                    <a:pt x="8846" y="232570"/>
                  </a:lnTo>
                  <a:lnTo>
                    <a:pt x="5956" y="240026"/>
                  </a:lnTo>
                  <a:lnTo>
                    <a:pt x="25" y="279321"/>
                  </a:lnTo>
                  <a:lnTo>
                    <a:pt x="0" y="287317"/>
                  </a:lnTo>
                  <a:lnTo>
                    <a:pt x="704" y="295249"/>
                  </a:lnTo>
                  <a:lnTo>
                    <a:pt x="2137" y="303116"/>
                  </a:lnTo>
                  <a:lnTo>
                    <a:pt x="3570" y="310982"/>
                  </a:lnTo>
                  <a:lnTo>
                    <a:pt x="19056" y="347586"/>
                  </a:lnTo>
                  <a:lnTo>
                    <a:pt x="23215" y="354417"/>
                  </a:lnTo>
                  <a:lnTo>
                    <a:pt x="50799" y="383048"/>
                  </a:lnTo>
                  <a:lnTo>
                    <a:pt x="57131" y="387937"/>
                  </a:lnTo>
                  <a:lnTo>
                    <a:pt x="63856" y="392209"/>
                  </a:lnTo>
                  <a:lnTo>
                    <a:pt x="70974" y="395864"/>
                  </a:lnTo>
                  <a:lnTo>
                    <a:pt x="78093" y="399519"/>
                  </a:lnTo>
                  <a:lnTo>
                    <a:pt x="116582" y="409537"/>
                  </a:lnTo>
                  <a:lnTo>
                    <a:pt x="116582" y="410353"/>
                  </a:lnTo>
                  <a:lnTo>
                    <a:pt x="518686" y="410353"/>
                  </a:lnTo>
                  <a:lnTo>
                    <a:pt x="525022" y="410249"/>
                  </a:lnTo>
                  <a:lnTo>
                    <a:pt x="555524" y="402517"/>
                  </a:lnTo>
                  <a:lnTo>
                    <a:pt x="561352" y="400034"/>
                  </a:lnTo>
                  <a:lnTo>
                    <a:pt x="586684" y="381381"/>
                  </a:lnTo>
                  <a:lnTo>
                    <a:pt x="591144" y="376885"/>
                  </a:lnTo>
                  <a:lnTo>
                    <a:pt x="607566" y="350064"/>
                  </a:lnTo>
                  <a:lnTo>
                    <a:pt x="610000" y="344219"/>
                  </a:lnTo>
                  <a:lnTo>
                    <a:pt x="615135" y="306861"/>
                  </a:lnTo>
                  <a:lnTo>
                    <a:pt x="614574" y="300585"/>
                  </a:lnTo>
                  <a:lnTo>
                    <a:pt x="613405" y="294363"/>
                  </a:lnTo>
                  <a:lnTo>
                    <a:pt x="612236" y="288142"/>
                  </a:lnTo>
                  <a:lnTo>
                    <a:pt x="610479" y="282090"/>
                  </a:lnTo>
                  <a:lnTo>
                    <a:pt x="608134" y="276208"/>
                  </a:lnTo>
                  <a:lnTo>
                    <a:pt x="605790" y="270327"/>
                  </a:lnTo>
                  <a:lnTo>
                    <a:pt x="578558" y="235911"/>
                  </a:lnTo>
                  <a:lnTo>
                    <a:pt x="573371" y="232274"/>
                  </a:lnTo>
                  <a:lnTo>
                    <a:pt x="568184" y="228638"/>
                  </a:lnTo>
                  <a:lnTo>
                    <a:pt x="562696" y="225534"/>
                  </a:lnTo>
                  <a:lnTo>
                    <a:pt x="556906" y="222961"/>
                  </a:lnTo>
                  <a:lnTo>
                    <a:pt x="551117" y="220389"/>
                  </a:lnTo>
                  <a:lnTo>
                    <a:pt x="545134" y="218396"/>
                  </a:lnTo>
                  <a:lnTo>
                    <a:pt x="538958" y="216983"/>
                  </a:lnTo>
                  <a:lnTo>
                    <a:pt x="532782" y="215569"/>
                  </a:lnTo>
                  <a:lnTo>
                    <a:pt x="526527" y="214762"/>
                  </a:lnTo>
                  <a:lnTo>
                    <a:pt x="520194" y="214561"/>
                  </a:lnTo>
                  <a:lnTo>
                    <a:pt x="520006" y="214686"/>
                  </a:lnTo>
                  <a:close/>
                </a:path>
              </a:pathLst>
            </a:custGeom>
            <a:ln w="6279">
              <a:solidFill>
                <a:srgbClr val="253237"/>
              </a:solidFill>
            </a:ln>
          </p:spPr>
          <p:txBody>
            <a:bodyPr wrap="square" lIns="0" tIns="0" rIns="0" bIns="0" rtlCol="0"/>
            <a:lstStyle/>
            <a:p>
              <a:endParaRPr/>
            </a:p>
          </p:txBody>
        </p:sp>
        <p:pic>
          <p:nvPicPr>
            <p:cNvPr id="147" name="object 147"/>
            <p:cNvPicPr/>
            <p:nvPr/>
          </p:nvPicPr>
          <p:blipFill>
            <a:blip r:embed="rId20" cstate="print"/>
            <a:stretch>
              <a:fillRect/>
            </a:stretch>
          </p:blipFill>
          <p:spPr>
            <a:xfrm>
              <a:off x="4607463" y="7195201"/>
              <a:ext cx="249113" cy="251538"/>
            </a:xfrm>
            <a:prstGeom prst="rect">
              <a:avLst/>
            </a:prstGeom>
          </p:spPr>
        </p:pic>
        <p:pic>
          <p:nvPicPr>
            <p:cNvPr id="148" name="object 148"/>
            <p:cNvPicPr/>
            <p:nvPr/>
          </p:nvPicPr>
          <p:blipFill>
            <a:blip r:embed="rId21" cstate="print"/>
            <a:stretch>
              <a:fillRect/>
            </a:stretch>
          </p:blipFill>
          <p:spPr>
            <a:xfrm>
              <a:off x="4201087" y="7445873"/>
              <a:ext cx="2823885" cy="2320806"/>
            </a:xfrm>
            <a:prstGeom prst="rect">
              <a:avLst/>
            </a:prstGeom>
          </p:spPr>
        </p:pic>
        <p:pic>
          <p:nvPicPr>
            <p:cNvPr id="149" name="object 149"/>
            <p:cNvPicPr/>
            <p:nvPr/>
          </p:nvPicPr>
          <p:blipFill>
            <a:blip r:embed="rId22" cstate="print"/>
            <a:stretch>
              <a:fillRect/>
            </a:stretch>
          </p:blipFill>
          <p:spPr>
            <a:xfrm>
              <a:off x="2503074" y="6838439"/>
              <a:ext cx="1476414" cy="1529947"/>
            </a:xfrm>
            <a:prstGeom prst="rect">
              <a:avLst/>
            </a:prstGeom>
          </p:spPr>
        </p:pic>
        <p:pic>
          <p:nvPicPr>
            <p:cNvPr id="150" name="object 150"/>
            <p:cNvPicPr/>
            <p:nvPr/>
          </p:nvPicPr>
          <p:blipFill>
            <a:blip r:embed="rId23" cstate="print"/>
            <a:stretch>
              <a:fillRect/>
            </a:stretch>
          </p:blipFill>
          <p:spPr>
            <a:xfrm>
              <a:off x="2537794" y="8435736"/>
              <a:ext cx="1618240" cy="1333225"/>
            </a:xfrm>
            <a:prstGeom prst="rect">
              <a:avLst/>
            </a:prstGeom>
          </p:spPr>
        </p:pic>
        <p:pic>
          <p:nvPicPr>
            <p:cNvPr id="151" name="object 151"/>
            <p:cNvPicPr/>
            <p:nvPr/>
          </p:nvPicPr>
          <p:blipFill>
            <a:blip r:embed="rId24" cstate="print"/>
            <a:stretch>
              <a:fillRect/>
            </a:stretch>
          </p:blipFill>
          <p:spPr>
            <a:xfrm>
              <a:off x="12125632" y="6760459"/>
              <a:ext cx="3545860" cy="317974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16114" y="5483971"/>
            <a:ext cx="4572000" cy="4803140"/>
            <a:chOff x="13716114" y="5483971"/>
            <a:chExt cx="4572000" cy="4803140"/>
          </a:xfrm>
        </p:grpSpPr>
        <p:sp>
          <p:nvSpPr>
            <p:cNvPr id="3" name="object 3"/>
            <p:cNvSpPr/>
            <p:nvPr/>
          </p:nvSpPr>
          <p:spPr>
            <a:xfrm>
              <a:off x="16701072" y="5483974"/>
              <a:ext cx="19685" cy="4803140"/>
            </a:xfrm>
            <a:custGeom>
              <a:avLst/>
              <a:gdLst/>
              <a:ahLst/>
              <a:cxnLst/>
              <a:rect l="l" t="t" r="r" b="b"/>
              <a:pathLst>
                <a:path w="19684" h="4803140">
                  <a:moveTo>
                    <a:pt x="19126" y="0"/>
                  </a:moveTo>
                  <a:lnTo>
                    <a:pt x="0" y="0"/>
                  </a:lnTo>
                  <a:lnTo>
                    <a:pt x="0" y="4803025"/>
                  </a:lnTo>
                  <a:lnTo>
                    <a:pt x="19126" y="4803025"/>
                  </a:lnTo>
                  <a:lnTo>
                    <a:pt x="19126"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716114" y="5921377"/>
              <a:ext cx="4571800" cy="4365621"/>
            </a:xfrm>
            <a:prstGeom prst="rect">
              <a:avLst/>
            </a:prstGeom>
          </p:spPr>
        </p:pic>
        <p:sp>
          <p:nvSpPr>
            <p:cNvPr id="5" name="object 5"/>
            <p:cNvSpPr/>
            <p:nvPr/>
          </p:nvSpPr>
          <p:spPr>
            <a:xfrm>
              <a:off x="15445505" y="8559833"/>
              <a:ext cx="2713355" cy="1565910"/>
            </a:xfrm>
            <a:custGeom>
              <a:avLst/>
              <a:gdLst/>
              <a:ahLst/>
              <a:cxnLst/>
              <a:rect l="l" t="t" r="r" b="b"/>
              <a:pathLst>
                <a:path w="2713355" h="1565909">
                  <a:moveTo>
                    <a:pt x="1986644" y="1565850"/>
                  </a:moveTo>
                  <a:lnTo>
                    <a:pt x="0" y="320969"/>
                  </a:lnTo>
                  <a:lnTo>
                    <a:pt x="54466" y="289544"/>
                  </a:lnTo>
                  <a:lnTo>
                    <a:pt x="86956" y="309895"/>
                  </a:lnTo>
                  <a:lnTo>
                    <a:pt x="215307" y="235876"/>
                  </a:lnTo>
                  <a:lnTo>
                    <a:pt x="294970" y="281877"/>
                  </a:lnTo>
                  <a:lnTo>
                    <a:pt x="418963" y="210319"/>
                  </a:lnTo>
                  <a:lnTo>
                    <a:pt x="340721" y="165170"/>
                  </a:lnTo>
                  <a:lnTo>
                    <a:pt x="464715" y="93612"/>
                  </a:lnTo>
                  <a:lnTo>
                    <a:pt x="428815" y="73640"/>
                  </a:lnTo>
                  <a:lnTo>
                    <a:pt x="556408" y="0"/>
                  </a:lnTo>
                  <a:lnTo>
                    <a:pt x="2713271" y="1146535"/>
                  </a:lnTo>
                  <a:lnTo>
                    <a:pt x="1986644" y="1565850"/>
                  </a:lnTo>
                  <a:close/>
                </a:path>
              </a:pathLst>
            </a:custGeom>
            <a:solidFill>
              <a:srgbClr val="B967C7"/>
            </a:solidFill>
          </p:spPr>
          <p:txBody>
            <a:bodyPr wrap="square" lIns="0" tIns="0" rIns="0" bIns="0" rtlCol="0"/>
            <a:lstStyle/>
            <a:p>
              <a:endParaRPr/>
            </a:p>
          </p:txBody>
        </p:sp>
        <p:pic>
          <p:nvPicPr>
            <p:cNvPr id="6" name="object 6"/>
            <p:cNvPicPr/>
            <p:nvPr/>
          </p:nvPicPr>
          <p:blipFill>
            <a:blip r:embed="rId3" cstate="print"/>
            <a:stretch>
              <a:fillRect/>
            </a:stretch>
          </p:blipFill>
          <p:spPr>
            <a:xfrm>
              <a:off x="13900843" y="6617711"/>
              <a:ext cx="757337" cy="1244550"/>
            </a:xfrm>
            <a:prstGeom prst="rect">
              <a:avLst/>
            </a:prstGeom>
          </p:spPr>
        </p:pic>
        <p:pic>
          <p:nvPicPr>
            <p:cNvPr id="7" name="object 7"/>
            <p:cNvPicPr/>
            <p:nvPr/>
          </p:nvPicPr>
          <p:blipFill>
            <a:blip r:embed="rId4" cstate="print"/>
            <a:stretch>
              <a:fillRect/>
            </a:stretch>
          </p:blipFill>
          <p:spPr>
            <a:xfrm>
              <a:off x="14553703" y="6171319"/>
              <a:ext cx="3605072" cy="3944740"/>
            </a:xfrm>
            <a:prstGeom prst="rect">
              <a:avLst/>
            </a:prstGeom>
          </p:spPr>
        </p:pic>
      </p:grpSp>
      <p:sp>
        <p:nvSpPr>
          <p:cNvPr id="8" name="object 8"/>
          <p:cNvSpPr txBox="1">
            <a:spLocks noGrp="1"/>
          </p:cNvSpPr>
          <p:nvPr>
            <p:ph type="title"/>
          </p:nvPr>
        </p:nvSpPr>
        <p:spPr>
          <a:xfrm>
            <a:off x="2657905" y="194203"/>
            <a:ext cx="7858445" cy="1200970"/>
          </a:xfrm>
          <a:prstGeom prst="rect">
            <a:avLst/>
          </a:prstGeom>
        </p:spPr>
        <p:txBody>
          <a:bodyPr vert="horz" wrap="square" lIns="0" tIns="15875" rIns="0" bIns="0" rtlCol="0">
            <a:spAutoFit/>
          </a:bodyPr>
          <a:lstStyle/>
          <a:p>
            <a:pPr marL="12700">
              <a:lnSpc>
                <a:spcPct val="100000"/>
              </a:lnSpc>
              <a:spcBef>
                <a:spcPts val="125"/>
              </a:spcBef>
            </a:pPr>
            <a:r>
              <a:rPr sz="7700" dirty="0">
                <a:latin typeface="Cambria" panose="02040503050406030204" pitchFamily="18" charset="0"/>
                <a:ea typeface="Cambria" panose="02040503050406030204" pitchFamily="18" charset="0"/>
              </a:rPr>
              <a:t>SCOPE :</a:t>
            </a:r>
          </a:p>
        </p:txBody>
      </p:sp>
      <p:sp>
        <p:nvSpPr>
          <p:cNvPr id="9" name="object 9"/>
          <p:cNvSpPr txBox="1"/>
          <p:nvPr/>
        </p:nvSpPr>
        <p:spPr>
          <a:xfrm>
            <a:off x="2643121" y="1858609"/>
            <a:ext cx="13007975" cy="7446910"/>
          </a:xfrm>
          <a:prstGeom prst="rect">
            <a:avLst/>
          </a:prstGeom>
        </p:spPr>
        <p:txBody>
          <a:bodyPr vert="horz" wrap="square" lIns="0" tIns="123190" rIns="0" bIns="0" rtlCol="0">
            <a:spAutoFit/>
          </a:bodyPr>
          <a:lstStyle/>
          <a:p>
            <a:pPr marL="12700" marR="5080" algn="just">
              <a:lnSpc>
                <a:spcPts val="4350"/>
              </a:lnSpc>
              <a:spcBef>
                <a:spcPts val="970"/>
              </a:spcBef>
              <a:buClr>
                <a:srgbClr val="606060"/>
              </a:buClr>
              <a:buAutoNum type="arabicPeriod"/>
              <a:tabLst>
                <a:tab pos="576580" algn="l"/>
              </a:tabLst>
            </a:pPr>
            <a:r>
              <a:rPr sz="4350" spc="-240" dirty="0">
                <a:solidFill>
                  <a:srgbClr val="585858"/>
                </a:solidFill>
                <a:cs typeface="Tahoma"/>
              </a:rPr>
              <a:t>I</a:t>
            </a:r>
            <a:r>
              <a:rPr sz="4350" spc="-240" dirty="0">
                <a:solidFill>
                  <a:srgbClr val="606060"/>
                </a:solidFill>
                <a:cs typeface="Tahoma"/>
              </a:rPr>
              <a:t>nc</a:t>
            </a:r>
            <a:r>
              <a:rPr sz="4350" spc="-240" dirty="0">
                <a:solidFill>
                  <a:srgbClr val="585858"/>
                </a:solidFill>
                <a:cs typeface="Tahoma"/>
              </a:rPr>
              <a:t>re</a:t>
            </a:r>
            <a:r>
              <a:rPr sz="4350" spc="-240" dirty="0">
                <a:solidFill>
                  <a:srgbClr val="606060"/>
                </a:solidFill>
                <a:cs typeface="Tahoma"/>
              </a:rPr>
              <a:t>as</a:t>
            </a:r>
            <a:r>
              <a:rPr sz="4350" spc="-240" dirty="0">
                <a:solidFill>
                  <a:srgbClr val="585858"/>
                </a:solidFill>
                <a:cs typeface="Tahoma"/>
              </a:rPr>
              <a:t>ing </a:t>
            </a:r>
            <a:r>
              <a:rPr sz="4350" spc="-305" dirty="0">
                <a:solidFill>
                  <a:srgbClr val="585858"/>
                </a:solidFill>
                <a:cs typeface="Tahoma"/>
              </a:rPr>
              <a:t>n</a:t>
            </a:r>
            <a:r>
              <a:rPr sz="4350" spc="-305" dirty="0">
                <a:solidFill>
                  <a:srgbClr val="606060"/>
                </a:solidFill>
                <a:cs typeface="Tahoma"/>
              </a:rPr>
              <a:t>u</a:t>
            </a:r>
            <a:r>
              <a:rPr sz="4350" spc="-305" dirty="0">
                <a:solidFill>
                  <a:srgbClr val="585858"/>
                </a:solidFill>
                <a:cs typeface="Tahoma"/>
              </a:rPr>
              <a:t>m</a:t>
            </a:r>
            <a:r>
              <a:rPr sz="4350" spc="-305" dirty="0">
                <a:solidFill>
                  <a:srgbClr val="606060"/>
                </a:solidFill>
                <a:cs typeface="Tahoma"/>
              </a:rPr>
              <a:t>b</a:t>
            </a:r>
            <a:r>
              <a:rPr sz="4350" spc="-305" dirty="0">
                <a:solidFill>
                  <a:srgbClr val="585858"/>
                </a:solidFill>
                <a:cs typeface="Tahoma"/>
              </a:rPr>
              <a:t>er</a:t>
            </a:r>
            <a:r>
              <a:rPr sz="4350" spc="-300" dirty="0">
                <a:solidFill>
                  <a:srgbClr val="585858"/>
                </a:solidFill>
                <a:cs typeface="Tahoma"/>
              </a:rPr>
              <a:t> </a:t>
            </a:r>
            <a:r>
              <a:rPr sz="4350" spc="-150" dirty="0">
                <a:solidFill>
                  <a:srgbClr val="585858"/>
                </a:solidFill>
                <a:cs typeface="Tahoma"/>
              </a:rPr>
              <a:t>o</a:t>
            </a:r>
            <a:r>
              <a:rPr sz="4350" spc="-150" dirty="0">
                <a:solidFill>
                  <a:srgbClr val="606060"/>
                </a:solidFill>
                <a:cs typeface="Tahoma"/>
              </a:rPr>
              <a:t>f </a:t>
            </a:r>
            <a:r>
              <a:rPr sz="4350" spc="-210" dirty="0">
                <a:solidFill>
                  <a:srgbClr val="606060"/>
                </a:solidFill>
                <a:cs typeface="Tahoma"/>
              </a:rPr>
              <a:t>voters </a:t>
            </a:r>
            <a:r>
              <a:rPr sz="4350" spc="-180" dirty="0">
                <a:solidFill>
                  <a:srgbClr val="585858"/>
                </a:solidFill>
                <a:cs typeface="Tahoma"/>
              </a:rPr>
              <a:t>as </a:t>
            </a:r>
            <a:r>
              <a:rPr sz="4350" spc="-185" dirty="0">
                <a:solidFill>
                  <a:srgbClr val="585858"/>
                </a:solidFill>
                <a:cs typeface="Tahoma"/>
              </a:rPr>
              <a:t>in</a:t>
            </a:r>
            <a:r>
              <a:rPr sz="4350" spc="-185" dirty="0">
                <a:solidFill>
                  <a:srgbClr val="606060"/>
                </a:solidFill>
                <a:cs typeface="Tahoma"/>
              </a:rPr>
              <a:t>divid</a:t>
            </a:r>
            <a:r>
              <a:rPr sz="4350" spc="-185" dirty="0">
                <a:solidFill>
                  <a:srgbClr val="585858"/>
                </a:solidFill>
                <a:cs typeface="Tahoma"/>
              </a:rPr>
              <a:t>uals </a:t>
            </a:r>
            <a:r>
              <a:rPr sz="4350" spc="-160" dirty="0">
                <a:solidFill>
                  <a:srgbClr val="606060"/>
                </a:solidFill>
                <a:cs typeface="Tahoma"/>
              </a:rPr>
              <a:t>w</a:t>
            </a:r>
            <a:r>
              <a:rPr sz="4350" spc="-160" dirty="0">
                <a:solidFill>
                  <a:srgbClr val="585858"/>
                </a:solidFill>
                <a:cs typeface="Tahoma"/>
              </a:rPr>
              <a:t>ill </a:t>
            </a:r>
            <a:r>
              <a:rPr sz="4350" spc="-195" dirty="0">
                <a:solidFill>
                  <a:srgbClr val="585858"/>
                </a:solidFill>
                <a:cs typeface="Tahoma"/>
              </a:rPr>
              <a:t>ﬁn</a:t>
            </a:r>
            <a:r>
              <a:rPr sz="4350" spc="-195" dirty="0">
                <a:solidFill>
                  <a:srgbClr val="606060"/>
                </a:solidFill>
                <a:cs typeface="Tahoma"/>
              </a:rPr>
              <a:t>d </a:t>
            </a:r>
            <a:r>
              <a:rPr sz="4350" spc="-35" dirty="0">
                <a:solidFill>
                  <a:srgbClr val="606060"/>
                </a:solidFill>
                <a:cs typeface="Tahoma"/>
              </a:rPr>
              <a:t>i</a:t>
            </a:r>
            <a:r>
              <a:rPr sz="4350" spc="-35" dirty="0">
                <a:solidFill>
                  <a:srgbClr val="585858"/>
                </a:solidFill>
                <a:cs typeface="Tahoma"/>
              </a:rPr>
              <a:t>t </a:t>
            </a:r>
            <a:r>
              <a:rPr sz="4350" spc="-30" dirty="0">
                <a:solidFill>
                  <a:srgbClr val="585858"/>
                </a:solidFill>
                <a:cs typeface="Tahoma"/>
              </a:rPr>
              <a:t> </a:t>
            </a:r>
            <a:r>
              <a:rPr sz="4350" spc="-270" dirty="0">
                <a:solidFill>
                  <a:srgbClr val="606060"/>
                </a:solidFill>
                <a:cs typeface="Tahoma"/>
              </a:rPr>
              <a:t>e</a:t>
            </a:r>
            <a:r>
              <a:rPr sz="4350" spc="-275" dirty="0">
                <a:solidFill>
                  <a:srgbClr val="606060"/>
                </a:solidFill>
                <a:cs typeface="Tahoma"/>
              </a:rPr>
              <a:t>a</a:t>
            </a:r>
            <a:r>
              <a:rPr sz="4350" spc="-80" dirty="0">
                <a:solidFill>
                  <a:srgbClr val="585858"/>
                </a:solidFill>
                <a:cs typeface="Tahoma"/>
              </a:rPr>
              <a:t>s</a:t>
            </a:r>
            <a:r>
              <a:rPr sz="4350" spc="15" dirty="0">
                <a:solidFill>
                  <a:srgbClr val="585858"/>
                </a:solidFill>
                <a:cs typeface="Tahoma"/>
              </a:rPr>
              <a:t>i</a:t>
            </a:r>
            <a:r>
              <a:rPr sz="4350" spc="-250" dirty="0">
                <a:solidFill>
                  <a:srgbClr val="585858"/>
                </a:solidFill>
                <a:cs typeface="Tahoma"/>
              </a:rPr>
              <a:t>e</a:t>
            </a:r>
            <a:r>
              <a:rPr sz="4350" spc="-140" dirty="0">
                <a:solidFill>
                  <a:srgbClr val="606060"/>
                </a:solidFill>
                <a:cs typeface="Tahoma"/>
              </a:rPr>
              <a:t>r</a:t>
            </a:r>
            <a:r>
              <a:rPr sz="4350" spc="-490" dirty="0">
                <a:solidFill>
                  <a:srgbClr val="606060"/>
                </a:solidFill>
                <a:cs typeface="Tahoma"/>
              </a:rPr>
              <a:t> </a:t>
            </a:r>
            <a:r>
              <a:rPr sz="4350" spc="-275" dirty="0">
                <a:solidFill>
                  <a:srgbClr val="585858"/>
                </a:solidFill>
                <a:cs typeface="Tahoma"/>
              </a:rPr>
              <a:t>a</a:t>
            </a:r>
            <a:r>
              <a:rPr sz="4350" spc="-350" dirty="0">
                <a:solidFill>
                  <a:srgbClr val="606060"/>
                </a:solidFill>
                <a:cs typeface="Tahoma"/>
              </a:rPr>
              <a:t>n</a:t>
            </a:r>
            <a:r>
              <a:rPr sz="4350" spc="-300" dirty="0">
                <a:solidFill>
                  <a:srgbClr val="585858"/>
                </a:solidFill>
                <a:cs typeface="Tahoma"/>
              </a:rPr>
              <a:t>d</a:t>
            </a:r>
            <a:r>
              <a:rPr sz="4350" spc="-490" dirty="0">
                <a:solidFill>
                  <a:srgbClr val="585858"/>
                </a:solidFill>
                <a:cs typeface="Tahoma"/>
              </a:rPr>
              <a:t> </a:t>
            </a:r>
            <a:r>
              <a:rPr sz="4350" spc="-470" dirty="0">
                <a:solidFill>
                  <a:srgbClr val="585858"/>
                </a:solidFill>
                <a:cs typeface="Tahoma"/>
              </a:rPr>
              <a:t>m</a:t>
            </a:r>
            <a:r>
              <a:rPr sz="4350" spc="-275" dirty="0">
                <a:solidFill>
                  <a:srgbClr val="585858"/>
                </a:solidFill>
                <a:cs typeface="Tahoma"/>
              </a:rPr>
              <a:t>o</a:t>
            </a:r>
            <a:r>
              <a:rPr sz="4350" spc="-165" dirty="0">
                <a:solidFill>
                  <a:srgbClr val="606060"/>
                </a:solidFill>
                <a:cs typeface="Tahoma"/>
              </a:rPr>
              <a:t>r</a:t>
            </a:r>
            <a:r>
              <a:rPr sz="4350" spc="-250" dirty="0">
                <a:solidFill>
                  <a:srgbClr val="606060"/>
                </a:solidFill>
                <a:cs typeface="Tahoma"/>
              </a:rPr>
              <a:t>e</a:t>
            </a:r>
            <a:r>
              <a:rPr sz="4350" spc="-490" dirty="0">
                <a:solidFill>
                  <a:srgbClr val="606060"/>
                </a:solidFill>
                <a:cs typeface="Tahoma"/>
              </a:rPr>
              <a:t> </a:t>
            </a:r>
            <a:r>
              <a:rPr sz="4350" spc="-10" dirty="0">
                <a:solidFill>
                  <a:srgbClr val="585858"/>
                </a:solidFill>
                <a:cs typeface="Tahoma"/>
              </a:rPr>
              <a:t>c</a:t>
            </a:r>
            <a:r>
              <a:rPr sz="4350" spc="-275" dirty="0">
                <a:solidFill>
                  <a:srgbClr val="585858"/>
                </a:solidFill>
                <a:cs typeface="Tahoma"/>
              </a:rPr>
              <a:t>o</a:t>
            </a:r>
            <a:r>
              <a:rPr sz="4350" spc="-360" dirty="0">
                <a:solidFill>
                  <a:srgbClr val="606060"/>
                </a:solidFill>
                <a:cs typeface="Tahoma"/>
              </a:rPr>
              <a:t>n</a:t>
            </a:r>
            <a:r>
              <a:rPr sz="4350" spc="-365" dirty="0">
                <a:solidFill>
                  <a:srgbClr val="585858"/>
                </a:solidFill>
                <a:cs typeface="Tahoma"/>
              </a:rPr>
              <a:t>v</a:t>
            </a:r>
            <a:r>
              <a:rPr sz="4350" spc="-250" dirty="0">
                <a:solidFill>
                  <a:srgbClr val="585858"/>
                </a:solidFill>
                <a:cs typeface="Tahoma"/>
              </a:rPr>
              <a:t>e</a:t>
            </a:r>
            <a:r>
              <a:rPr sz="4350" spc="-330" dirty="0">
                <a:solidFill>
                  <a:srgbClr val="606060"/>
                </a:solidFill>
                <a:cs typeface="Tahoma"/>
              </a:rPr>
              <a:t>n</a:t>
            </a:r>
            <a:r>
              <a:rPr sz="4350" spc="15" dirty="0">
                <a:solidFill>
                  <a:srgbClr val="585858"/>
                </a:solidFill>
                <a:cs typeface="Tahoma"/>
              </a:rPr>
              <a:t>i</a:t>
            </a:r>
            <a:r>
              <a:rPr sz="4350" spc="-250" dirty="0">
                <a:solidFill>
                  <a:srgbClr val="585858"/>
                </a:solidFill>
                <a:cs typeface="Tahoma"/>
              </a:rPr>
              <a:t>e</a:t>
            </a:r>
            <a:r>
              <a:rPr sz="4350" spc="-330" dirty="0">
                <a:solidFill>
                  <a:srgbClr val="585858"/>
                </a:solidFill>
                <a:cs typeface="Tahoma"/>
              </a:rPr>
              <a:t>n</a:t>
            </a:r>
            <a:r>
              <a:rPr sz="4350" spc="-85" dirty="0">
                <a:solidFill>
                  <a:srgbClr val="585858"/>
                </a:solidFill>
                <a:cs typeface="Tahoma"/>
              </a:rPr>
              <a:t>t</a:t>
            </a:r>
            <a:r>
              <a:rPr sz="4350" spc="-490" dirty="0">
                <a:solidFill>
                  <a:srgbClr val="585858"/>
                </a:solidFill>
                <a:cs typeface="Tahoma"/>
              </a:rPr>
              <a:t> </a:t>
            </a:r>
            <a:r>
              <a:rPr sz="4350" spc="-120" dirty="0">
                <a:solidFill>
                  <a:srgbClr val="585858"/>
                </a:solidFill>
                <a:cs typeface="Tahoma"/>
              </a:rPr>
              <a:t>t</a:t>
            </a:r>
            <a:r>
              <a:rPr sz="4350" spc="-275" dirty="0">
                <a:solidFill>
                  <a:srgbClr val="606060"/>
                </a:solidFill>
                <a:cs typeface="Tahoma"/>
              </a:rPr>
              <a:t>o</a:t>
            </a:r>
            <a:r>
              <a:rPr sz="4350" spc="-490" dirty="0">
                <a:solidFill>
                  <a:srgbClr val="606060"/>
                </a:solidFill>
                <a:cs typeface="Tahoma"/>
              </a:rPr>
              <a:t> </a:t>
            </a:r>
            <a:r>
              <a:rPr sz="4350" spc="-365" dirty="0">
                <a:solidFill>
                  <a:srgbClr val="606060"/>
                </a:solidFill>
                <a:cs typeface="Tahoma"/>
              </a:rPr>
              <a:t>v</a:t>
            </a:r>
            <a:r>
              <a:rPr sz="4350" spc="-290" dirty="0">
                <a:solidFill>
                  <a:srgbClr val="606060"/>
                </a:solidFill>
                <a:cs typeface="Tahoma"/>
              </a:rPr>
              <a:t>o</a:t>
            </a:r>
            <a:r>
              <a:rPr sz="4350" spc="-120" dirty="0">
                <a:solidFill>
                  <a:srgbClr val="585858"/>
                </a:solidFill>
                <a:cs typeface="Tahoma"/>
              </a:rPr>
              <a:t>t</a:t>
            </a:r>
            <a:r>
              <a:rPr sz="4350" spc="-315" dirty="0">
                <a:solidFill>
                  <a:srgbClr val="585858"/>
                </a:solidFill>
                <a:cs typeface="Tahoma"/>
              </a:rPr>
              <a:t>e</a:t>
            </a:r>
            <a:r>
              <a:rPr sz="4350" spc="-300" dirty="0">
                <a:solidFill>
                  <a:srgbClr val="585858"/>
                </a:solidFill>
                <a:cs typeface="Tahoma"/>
              </a:rPr>
              <a:t>.</a:t>
            </a:r>
            <a:endParaRPr sz="4350" dirty="0">
              <a:cs typeface="Tahoma"/>
            </a:endParaRPr>
          </a:p>
          <a:p>
            <a:pPr marL="12700" marR="5080" algn="just">
              <a:lnSpc>
                <a:spcPts val="4350"/>
              </a:lnSpc>
              <a:buClr>
                <a:srgbClr val="606060"/>
              </a:buClr>
              <a:buAutoNum type="arabicPeriod"/>
              <a:tabLst>
                <a:tab pos="586105" algn="l"/>
              </a:tabLst>
            </a:pPr>
            <a:r>
              <a:rPr sz="4350" spc="-150" dirty="0">
                <a:solidFill>
                  <a:srgbClr val="585858"/>
                </a:solidFill>
                <a:cs typeface="Tahoma"/>
              </a:rPr>
              <a:t>Less </a:t>
            </a:r>
            <a:r>
              <a:rPr sz="4350" spc="-145" dirty="0">
                <a:solidFill>
                  <a:srgbClr val="585858"/>
                </a:solidFill>
                <a:cs typeface="Tahoma"/>
              </a:rPr>
              <a:t>ef</a:t>
            </a:r>
            <a:r>
              <a:rPr sz="4350" spc="-145" dirty="0">
                <a:solidFill>
                  <a:srgbClr val="606060"/>
                </a:solidFill>
                <a:cs typeface="Tahoma"/>
              </a:rPr>
              <a:t>fo</a:t>
            </a:r>
            <a:r>
              <a:rPr sz="4350" spc="-145" dirty="0">
                <a:solidFill>
                  <a:srgbClr val="585858"/>
                </a:solidFill>
                <a:cs typeface="Tahoma"/>
              </a:rPr>
              <a:t>r</a:t>
            </a:r>
            <a:r>
              <a:rPr sz="4350" spc="-145" dirty="0">
                <a:solidFill>
                  <a:srgbClr val="606060"/>
                </a:solidFill>
                <a:cs typeface="Tahoma"/>
              </a:rPr>
              <a:t>t </a:t>
            </a:r>
            <a:r>
              <a:rPr sz="4350" spc="-310" dirty="0">
                <a:solidFill>
                  <a:srgbClr val="585858"/>
                </a:solidFill>
                <a:cs typeface="Tahoma"/>
              </a:rPr>
              <a:t>an</a:t>
            </a:r>
            <a:r>
              <a:rPr sz="4350" spc="-310" dirty="0">
                <a:solidFill>
                  <a:srgbClr val="606060"/>
                </a:solidFill>
                <a:cs typeface="Tahoma"/>
              </a:rPr>
              <a:t>d </a:t>
            </a:r>
            <a:r>
              <a:rPr sz="4350" spc="-160" dirty="0">
                <a:solidFill>
                  <a:srgbClr val="585858"/>
                </a:solidFill>
                <a:cs typeface="Tahoma"/>
              </a:rPr>
              <a:t>le</a:t>
            </a:r>
            <a:r>
              <a:rPr sz="4350" spc="-160" dirty="0">
                <a:solidFill>
                  <a:srgbClr val="606060"/>
                </a:solidFill>
                <a:cs typeface="Tahoma"/>
              </a:rPr>
              <a:t>ss </a:t>
            </a:r>
            <a:r>
              <a:rPr sz="4350" spc="-225" dirty="0">
                <a:solidFill>
                  <a:srgbClr val="606060"/>
                </a:solidFill>
                <a:cs typeface="Tahoma"/>
              </a:rPr>
              <a:t>l</a:t>
            </a:r>
            <a:r>
              <a:rPr sz="4350" spc="-225" dirty="0">
                <a:solidFill>
                  <a:srgbClr val="585858"/>
                </a:solidFill>
                <a:cs typeface="Tahoma"/>
              </a:rPr>
              <a:t>abor </a:t>
            </a:r>
            <a:r>
              <a:rPr sz="4350" spc="-215" dirty="0">
                <a:solidFill>
                  <a:srgbClr val="585858"/>
                </a:solidFill>
                <a:cs typeface="Tahoma"/>
              </a:rPr>
              <a:t>in</a:t>
            </a:r>
            <a:r>
              <a:rPr sz="4350" spc="-215" dirty="0">
                <a:solidFill>
                  <a:srgbClr val="606060"/>
                </a:solidFill>
                <a:cs typeface="Tahoma"/>
              </a:rPr>
              <a:t>tensive, </a:t>
            </a:r>
            <a:r>
              <a:rPr sz="4350" spc="-180" dirty="0">
                <a:solidFill>
                  <a:srgbClr val="606060"/>
                </a:solidFill>
                <a:cs typeface="Tahoma"/>
              </a:rPr>
              <a:t>a</a:t>
            </a:r>
            <a:r>
              <a:rPr sz="4350" spc="-180" dirty="0">
                <a:solidFill>
                  <a:srgbClr val="585858"/>
                </a:solidFill>
                <a:cs typeface="Tahoma"/>
              </a:rPr>
              <a:t>s </a:t>
            </a:r>
            <a:r>
              <a:rPr sz="4350" spc="-229" dirty="0">
                <a:solidFill>
                  <a:srgbClr val="585858"/>
                </a:solidFill>
                <a:cs typeface="Tahoma"/>
              </a:rPr>
              <a:t>t</a:t>
            </a:r>
            <a:r>
              <a:rPr sz="4350" spc="-229" dirty="0">
                <a:solidFill>
                  <a:srgbClr val="606060"/>
                </a:solidFill>
                <a:cs typeface="Tahoma"/>
              </a:rPr>
              <a:t>h</a:t>
            </a:r>
            <a:r>
              <a:rPr sz="4350" spc="-229" dirty="0">
                <a:solidFill>
                  <a:srgbClr val="585858"/>
                </a:solidFill>
                <a:cs typeface="Tahoma"/>
              </a:rPr>
              <a:t>e </a:t>
            </a:r>
            <a:r>
              <a:rPr sz="4350" spc="-220" dirty="0">
                <a:solidFill>
                  <a:srgbClr val="606060"/>
                </a:solidFill>
                <a:cs typeface="Tahoma"/>
              </a:rPr>
              <a:t>p</a:t>
            </a:r>
            <a:r>
              <a:rPr sz="4350" spc="-220" dirty="0">
                <a:solidFill>
                  <a:srgbClr val="585858"/>
                </a:solidFill>
                <a:cs typeface="Tahoma"/>
              </a:rPr>
              <a:t>r</a:t>
            </a:r>
            <a:r>
              <a:rPr sz="4350" spc="-220" dirty="0">
                <a:solidFill>
                  <a:srgbClr val="606060"/>
                </a:solidFill>
                <a:cs typeface="Tahoma"/>
              </a:rPr>
              <a:t>im</a:t>
            </a:r>
            <a:r>
              <a:rPr sz="4350" spc="-220" dirty="0">
                <a:solidFill>
                  <a:srgbClr val="585858"/>
                </a:solidFill>
                <a:cs typeface="Tahoma"/>
              </a:rPr>
              <a:t>a</a:t>
            </a:r>
            <a:r>
              <a:rPr sz="4350" spc="-220" dirty="0">
                <a:solidFill>
                  <a:srgbClr val="606060"/>
                </a:solidFill>
                <a:cs typeface="Tahoma"/>
              </a:rPr>
              <a:t>r</a:t>
            </a:r>
            <a:r>
              <a:rPr sz="4350" spc="-220" dirty="0">
                <a:solidFill>
                  <a:srgbClr val="585858"/>
                </a:solidFill>
                <a:cs typeface="Tahoma"/>
              </a:rPr>
              <a:t>y </a:t>
            </a:r>
            <a:r>
              <a:rPr sz="4350" spc="-114" dirty="0">
                <a:solidFill>
                  <a:srgbClr val="585858"/>
                </a:solidFill>
                <a:cs typeface="Tahoma"/>
              </a:rPr>
              <a:t>co</a:t>
            </a:r>
            <a:r>
              <a:rPr sz="4350" spc="-114" dirty="0">
                <a:solidFill>
                  <a:srgbClr val="606060"/>
                </a:solidFill>
                <a:cs typeface="Tahoma"/>
              </a:rPr>
              <a:t>st </a:t>
            </a:r>
            <a:r>
              <a:rPr sz="4350" spc="-110" dirty="0">
                <a:solidFill>
                  <a:srgbClr val="606060"/>
                </a:solidFill>
                <a:cs typeface="Tahoma"/>
              </a:rPr>
              <a:t> </a:t>
            </a:r>
            <a:r>
              <a:rPr sz="4350" spc="-310" dirty="0">
                <a:solidFill>
                  <a:srgbClr val="606060"/>
                </a:solidFill>
                <a:cs typeface="Tahoma"/>
              </a:rPr>
              <a:t>an</a:t>
            </a:r>
            <a:r>
              <a:rPr sz="4350" spc="-310" dirty="0">
                <a:solidFill>
                  <a:srgbClr val="585858"/>
                </a:solidFill>
                <a:cs typeface="Tahoma"/>
              </a:rPr>
              <a:t>d </a:t>
            </a:r>
            <a:r>
              <a:rPr sz="4350" spc="-160" dirty="0">
                <a:solidFill>
                  <a:srgbClr val="606060"/>
                </a:solidFill>
                <a:cs typeface="Tahoma"/>
              </a:rPr>
              <a:t>foc</a:t>
            </a:r>
            <a:r>
              <a:rPr sz="4350" spc="-160" dirty="0">
                <a:solidFill>
                  <a:srgbClr val="585858"/>
                </a:solidFill>
                <a:cs typeface="Tahoma"/>
              </a:rPr>
              <a:t>us </a:t>
            </a:r>
            <a:r>
              <a:rPr sz="4350" spc="-220" dirty="0">
                <a:solidFill>
                  <a:srgbClr val="585858"/>
                </a:solidFill>
                <a:cs typeface="Tahoma"/>
              </a:rPr>
              <a:t>p</a:t>
            </a:r>
            <a:r>
              <a:rPr sz="4350" spc="-220" dirty="0">
                <a:solidFill>
                  <a:srgbClr val="606060"/>
                </a:solidFill>
                <a:cs typeface="Tahoma"/>
              </a:rPr>
              <a:t>rima</a:t>
            </a:r>
            <a:r>
              <a:rPr sz="4350" spc="-220" dirty="0">
                <a:solidFill>
                  <a:srgbClr val="585858"/>
                </a:solidFill>
                <a:cs typeface="Tahoma"/>
              </a:rPr>
              <a:t>r</a:t>
            </a:r>
            <a:r>
              <a:rPr sz="4350" spc="-220" dirty="0">
                <a:solidFill>
                  <a:srgbClr val="606060"/>
                </a:solidFill>
                <a:cs typeface="Tahoma"/>
              </a:rPr>
              <a:t>y </a:t>
            </a:r>
            <a:r>
              <a:rPr sz="4350" spc="-305" dirty="0">
                <a:solidFill>
                  <a:srgbClr val="585858"/>
                </a:solidFill>
                <a:cs typeface="Tahoma"/>
              </a:rPr>
              <a:t>o</a:t>
            </a:r>
            <a:r>
              <a:rPr sz="4350" spc="-305" dirty="0">
                <a:solidFill>
                  <a:srgbClr val="606060"/>
                </a:solidFill>
                <a:cs typeface="Tahoma"/>
              </a:rPr>
              <a:t>n </a:t>
            </a:r>
            <a:r>
              <a:rPr sz="4350" spc="-204" dirty="0">
                <a:solidFill>
                  <a:srgbClr val="606060"/>
                </a:solidFill>
                <a:cs typeface="Tahoma"/>
              </a:rPr>
              <a:t>crea</a:t>
            </a:r>
            <a:r>
              <a:rPr sz="4350" spc="-204" dirty="0">
                <a:solidFill>
                  <a:srgbClr val="585858"/>
                </a:solidFill>
                <a:cs typeface="Tahoma"/>
              </a:rPr>
              <a:t>t</a:t>
            </a:r>
            <a:r>
              <a:rPr sz="4350" spc="-204" dirty="0">
                <a:solidFill>
                  <a:srgbClr val="606060"/>
                </a:solidFill>
                <a:cs typeface="Tahoma"/>
              </a:rPr>
              <a:t>ing, </a:t>
            </a:r>
            <a:r>
              <a:rPr sz="4350" spc="-300" dirty="0">
                <a:solidFill>
                  <a:srgbClr val="606060"/>
                </a:solidFill>
                <a:cs typeface="Tahoma"/>
              </a:rPr>
              <a:t>man</a:t>
            </a:r>
            <a:r>
              <a:rPr sz="4350" spc="-300" dirty="0">
                <a:solidFill>
                  <a:srgbClr val="585858"/>
                </a:solidFill>
                <a:cs typeface="Tahoma"/>
              </a:rPr>
              <a:t>a</a:t>
            </a:r>
            <a:r>
              <a:rPr sz="4350" spc="-300" dirty="0">
                <a:solidFill>
                  <a:srgbClr val="606060"/>
                </a:solidFill>
                <a:cs typeface="Tahoma"/>
              </a:rPr>
              <a:t>g</a:t>
            </a:r>
            <a:r>
              <a:rPr sz="4350" spc="-300" dirty="0">
                <a:solidFill>
                  <a:srgbClr val="585858"/>
                </a:solidFill>
                <a:cs typeface="Tahoma"/>
              </a:rPr>
              <a:t>i</a:t>
            </a:r>
            <a:r>
              <a:rPr sz="4350" spc="-300" dirty="0">
                <a:solidFill>
                  <a:srgbClr val="606060"/>
                </a:solidFill>
                <a:cs typeface="Tahoma"/>
              </a:rPr>
              <a:t>ng</a:t>
            </a:r>
            <a:r>
              <a:rPr sz="4350" spc="-300" dirty="0">
                <a:solidFill>
                  <a:srgbClr val="585858"/>
                </a:solidFill>
                <a:cs typeface="Tahoma"/>
              </a:rPr>
              <a:t>, </a:t>
            </a:r>
            <a:r>
              <a:rPr sz="4350" spc="-310" dirty="0">
                <a:solidFill>
                  <a:srgbClr val="606060"/>
                </a:solidFill>
                <a:cs typeface="Tahoma"/>
              </a:rPr>
              <a:t>and </a:t>
            </a:r>
            <a:r>
              <a:rPr sz="4350" spc="-260" dirty="0">
                <a:solidFill>
                  <a:srgbClr val="585858"/>
                </a:solidFill>
                <a:cs typeface="Tahoma"/>
              </a:rPr>
              <a:t>r</a:t>
            </a:r>
            <a:r>
              <a:rPr sz="4350" spc="-260" dirty="0">
                <a:solidFill>
                  <a:srgbClr val="606060"/>
                </a:solidFill>
                <a:cs typeface="Tahoma"/>
              </a:rPr>
              <a:t>unning </a:t>
            </a:r>
            <a:r>
              <a:rPr sz="4350" spc="-275" dirty="0">
                <a:solidFill>
                  <a:srgbClr val="606060"/>
                </a:solidFill>
                <a:cs typeface="Tahoma"/>
              </a:rPr>
              <a:t>a </a:t>
            </a:r>
            <a:r>
              <a:rPr sz="4350" spc="-270" dirty="0">
                <a:solidFill>
                  <a:srgbClr val="606060"/>
                </a:solidFill>
                <a:cs typeface="Tahoma"/>
              </a:rPr>
              <a:t> </a:t>
            </a:r>
            <a:r>
              <a:rPr sz="4350" spc="-80" dirty="0">
                <a:solidFill>
                  <a:srgbClr val="606060"/>
                </a:solidFill>
                <a:cs typeface="Tahoma"/>
              </a:rPr>
              <a:t>s</a:t>
            </a:r>
            <a:r>
              <a:rPr sz="4350" spc="-250" dirty="0">
                <a:solidFill>
                  <a:srgbClr val="606060"/>
                </a:solidFill>
                <a:cs typeface="Tahoma"/>
              </a:rPr>
              <a:t>e</a:t>
            </a:r>
            <a:r>
              <a:rPr sz="4350" spc="-5" dirty="0">
                <a:solidFill>
                  <a:srgbClr val="606060"/>
                </a:solidFill>
                <a:cs typeface="Tahoma"/>
              </a:rPr>
              <a:t>c</a:t>
            </a:r>
            <a:r>
              <a:rPr sz="4350" spc="-340" dirty="0">
                <a:solidFill>
                  <a:srgbClr val="585858"/>
                </a:solidFill>
                <a:cs typeface="Tahoma"/>
              </a:rPr>
              <a:t>u</a:t>
            </a:r>
            <a:r>
              <a:rPr sz="4350" spc="-165" dirty="0">
                <a:solidFill>
                  <a:srgbClr val="585858"/>
                </a:solidFill>
                <a:cs typeface="Tahoma"/>
              </a:rPr>
              <a:t>r</a:t>
            </a:r>
            <a:r>
              <a:rPr sz="4350" spc="-250" dirty="0">
                <a:solidFill>
                  <a:srgbClr val="606060"/>
                </a:solidFill>
                <a:cs typeface="Tahoma"/>
              </a:rPr>
              <a:t>e</a:t>
            </a:r>
            <a:r>
              <a:rPr sz="4350" spc="-490" dirty="0">
                <a:solidFill>
                  <a:srgbClr val="606060"/>
                </a:solidFill>
                <a:cs typeface="Tahoma"/>
              </a:rPr>
              <a:t> </a:t>
            </a:r>
            <a:r>
              <a:rPr sz="4350" spc="-509" dirty="0">
                <a:solidFill>
                  <a:srgbClr val="585858"/>
                </a:solidFill>
                <a:cs typeface="Tahoma"/>
              </a:rPr>
              <a:t>w</a:t>
            </a:r>
            <a:r>
              <a:rPr sz="4350" spc="-250" dirty="0">
                <a:solidFill>
                  <a:srgbClr val="585858"/>
                </a:solidFill>
                <a:cs typeface="Tahoma"/>
              </a:rPr>
              <a:t>e</a:t>
            </a:r>
            <a:r>
              <a:rPr sz="4350" spc="-300" dirty="0">
                <a:solidFill>
                  <a:srgbClr val="606060"/>
                </a:solidFill>
                <a:cs typeface="Tahoma"/>
              </a:rPr>
              <a:t>b</a:t>
            </a:r>
            <a:r>
              <a:rPr sz="4350" spc="-490" dirty="0">
                <a:solidFill>
                  <a:srgbClr val="606060"/>
                </a:solidFill>
                <a:cs typeface="Tahoma"/>
              </a:rPr>
              <a:t> </a:t>
            </a:r>
            <a:r>
              <a:rPr sz="4350" spc="-365" dirty="0">
                <a:solidFill>
                  <a:srgbClr val="585858"/>
                </a:solidFill>
                <a:cs typeface="Tahoma"/>
              </a:rPr>
              <a:t>v</a:t>
            </a:r>
            <a:r>
              <a:rPr sz="4350" spc="-290" dirty="0">
                <a:solidFill>
                  <a:srgbClr val="585858"/>
                </a:solidFill>
                <a:cs typeface="Tahoma"/>
              </a:rPr>
              <a:t>o</a:t>
            </a:r>
            <a:r>
              <a:rPr sz="4350" spc="-85" dirty="0">
                <a:solidFill>
                  <a:srgbClr val="606060"/>
                </a:solidFill>
                <a:cs typeface="Tahoma"/>
              </a:rPr>
              <a:t>t</a:t>
            </a:r>
            <a:r>
              <a:rPr sz="4350" spc="15" dirty="0">
                <a:solidFill>
                  <a:srgbClr val="585858"/>
                </a:solidFill>
                <a:cs typeface="Tahoma"/>
              </a:rPr>
              <a:t>i</a:t>
            </a:r>
            <a:r>
              <a:rPr sz="4350" spc="-330" dirty="0">
                <a:solidFill>
                  <a:srgbClr val="585858"/>
                </a:solidFill>
                <a:cs typeface="Tahoma"/>
              </a:rPr>
              <a:t>n</a:t>
            </a:r>
            <a:r>
              <a:rPr sz="4350" spc="-345" dirty="0">
                <a:solidFill>
                  <a:srgbClr val="585858"/>
                </a:solidFill>
                <a:cs typeface="Tahoma"/>
              </a:rPr>
              <a:t>g</a:t>
            </a:r>
            <a:r>
              <a:rPr sz="4350" spc="-490" dirty="0">
                <a:solidFill>
                  <a:srgbClr val="585858"/>
                </a:solidFill>
                <a:cs typeface="Tahoma"/>
              </a:rPr>
              <a:t> </a:t>
            </a:r>
            <a:r>
              <a:rPr sz="4350" spc="-295" dirty="0">
                <a:solidFill>
                  <a:srgbClr val="606060"/>
                </a:solidFill>
                <a:cs typeface="Tahoma"/>
              </a:rPr>
              <a:t>p</a:t>
            </a:r>
            <a:r>
              <a:rPr sz="4350" spc="-275" dirty="0">
                <a:solidFill>
                  <a:srgbClr val="585858"/>
                </a:solidFill>
                <a:cs typeface="Tahoma"/>
              </a:rPr>
              <a:t>o</a:t>
            </a:r>
            <a:r>
              <a:rPr sz="4350" spc="-110" dirty="0">
                <a:solidFill>
                  <a:srgbClr val="585858"/>
                </a:solidFill>
                <a:cs typeface="Tahoma"/>
              </a:rPr>
              <a:t>r</a:t>
            </a:r>
            <a:r>
              <a:rPr sz="4350" spc="-85" dirty="0">
                <a:solidFill>
                  <a:srgbClr val="606060"/>
                </a:solidFill>
                <a:cs typeface="Tahoma"/>
              </a:rPr>
              <a:t>t</a:t>
            </a:r>
            <a:r>
              <a:rPr sz="4350" spc="-275" dirty="0">
                <a:solidFill>
                  <a:srgbClr val="606060"/>
                </a:solidFill>
                <a:cs typeface="Tahoma"/>
              </a:rPr>
              <a:t>a</a:t>
            </a:r>
            <a:r>
              <a:rPr sz="4350" spc="-100" dirty="0">
                <a:solidFill>
                  <a:srgbClr val="606060"/>
                </a:solidFill>
                <a:cs typeface="Tahoma"/>
              </a:rPr>
              <a:t>l</a:t>
            </a:r>
            <a:r>
              <a:rPr sz="4350" spc="-300" dirty="0">
                <a:solidFill>
                  <a:srgbClr val="585858"/>
                </a:solidFill>
                <a:cs typeface="Tahoma"/>
              </a:rPr>
              <a:t>.</a:t>
            </a:r>
            <a:endParaRPr sz="4350" dirty="0">
              <a:cs typeface="Tahoma"/>
            </a:endParaRPr>
          </a:p>
          <a:p>
            <a:pPr marL="12700" marR="5080" algn="just">
              <a:lnSpc>
                <a:spcPts val="4350"/>
              </a:lnSpc>
              <a:buClr>
                <a:srgbClr val="606060"/>
              </a:buClr>
              <a:buAutoNum type="arabicPeriod"/>
              <a:tabLst>
                <a:tab pos="584200" algn="l"/>
              </a:tabLst>
            </a:pPr>
            <a:r>
              <a:rPr sz="4350" spc="-330" dirty="0">
                <a:solidFill>
                  <a:srgbClr val="585858"/>
                </a:solidFill>
                <a:cs typeface="Tahoma"/>
              </a:rPr>
              <a:t>T</a:t>
            </a:r>
            <a:r>
              <a:rPr sz="4350" spc="-330" dirty="0">
                <a:solidFill>
                  <a:srgbClr val="606060"/>
                </a:solidFill>
                <a:cs typeface="Tahoma"/>
              </a:rPr>
              <a:t>he </a:t>
            </a:r>
            <a:r>
              <a:rPr sz="4350" spc="-254" dirty="0">
                <a:solidFill>
                  <a:srgbClr val="585858"/>
                </a:solidFill>
                <a:cs typeface="Tahoma"/>
              </a:rPr>
              <a:t>sy</a:t>
            </a:r>
            <a:r>
              <a:rPr sz="4350" spc="-254" dirty="0">
                <a:solidFill>
                  <a:srgbClr val="606060"/>
                </a:solidFill>
                <a:cs typeface="Tahoma"/>
              </a:rPr>
              <a:t>s</a:t>
            </a:r>
            <a:r>
              <a:rPr sz="4350" spc="-254" dirty="0">
                <a:solidFill>
                  <a:srgbClr val="585858"/>
                </a:solidFill>
                <a:cs typeface="Tahoma"/>
              </a:rPr>
              <a:t>tem </a:t>
            </a:r>
            <a:r>
              <a:rPr sz="4350" spc="-204" dirty="0">
                <a:solidFill>
                  <a:srgbClr val="585858"/>
                </a:solidFill>
                <a:cs typeface="Tahoma"/>
              </a:rPr>
              <a:t>ca</a:t>
            </a:r>
            <a:r>
              <a:rPr sz="4350" spc="-204" dirty="0">
                <a:solidFill>
                  <a:srgbClr val="606060"/>
                </a:solidFill>
                <a:cs typeface="Tahoma"/>
              </a:rPr>
              <a:t>n </a:t>
            </a:r>
            <a:r>
              <a:rPr sz="4350" spc="-285" dirty="0">
                <a:solidFill>
                  <a:srgbClr val="585858"/>
                </a:solidFill>
                <a:cs typeface="Tahoma"/>
              </a:rPr>
              <a:t>b</a:t>
            </a:r>
            <a:r>
              <a:rPr sz="4350" spc="-285" dirty="0">
                <a:solidFill>
                  <a:srgbClr val="606060"/>
                </a:solidFill>
                <a:cs typeface="Tahoma"/>
              </a:rPr>
              <a:t>e </a:t>
            </a:r>
            <a:r>
              <a:rPr sz="4350" spc="-245" dirty="0">
                <a:solidFill>
                  <a:srgbClr val="585858"/>
                </a:solidFill>
                <a:cs typeface="Tahoma"/>
              </a:rPr>
              <a:t>u</a:t>
            </a:r>
            <a:r>
              <a:rPr sz="4350" spc="-245" dirty="0">
                <a:solidFill>
                  <a:srgbClr val="606060"/>
                </a:solidFill>
                <a:cs typeface="Tahoma"/>
              </a:rPr>
              <a:t>s</a:t>
            </a:r>
            <a:r>
              <a:rPr sz="4350" spc="-245" dirty="0">
                <a:solidFill>
                  <a:srgbClr val="585858"/>
                </a:solidFill>
                <a:cs typeface="Tahoma"/>
              </a:rPr>
              <a:t>ed </a:t>
            </a:r>
            <a:r>
              <a:rPr sz="4350" spc="-254" dirty="0">
                <a:solidFill>
                  <a:srgbClr val="585858"/>
                </a:solidFill>
                <a:cs typeface="Tahoma"/>
              </a:rPr>
              <a:t>a</a:t>
            </a:r>
            <a:r>
              <a:rPr sz="4350" spc="-254" dirty="0">
                <a:solidFill>
                  <a:srgbClr val="606060"/>
                </a:solidFill>
                <a:cs typeface="Tahoma"/>
              </a:rPr>
              <a:t>nytim</a:t>
            </a:r>
            <a:r>
              <a:rPr sz="4350" spc="-254" dirty="0">
                <a:solidFill>
                  <a:srgbClr val="585858"/>
                </a:solidFill>
                <a:cs typeface="Tahoma"/>
              </a:rPr>
              <a:t>e </a:t>
            </a:r>
            <a:r>
              <a:rPr sz="4350" spc="-310" dirty="0">
                <a:solidFill>
                  <a:srgbClr val="606060"/>
                </a:solidFill>
                <a:cs typeface="Tahoma"/>
              </a:rPr>
              <a:t>a</a:t>
            </a:r>
            <a:r>
              <a:rPr sz="4350" spc="-310" dirty="0">
                <a:solidFill>
                  <a:srgbClr val="585858"/>
                </a:solidFill>
                <a:cs typeface="Tahoma"/>
              </a:rPr>
              <a:t>n</a:t>
            </a:r>
            <a:r>
              <a:rPr sz="4350" spc="-310" dirty="0">
                <a:solidFill>
                  <a:srgbClr val="606060"/>
                </a:solidFill>
                <a:cs typeface="Tahoma"/>
              </a:rPr>
              <a:t>d </a:t>
            </a:r>
            <a:r>
              <a:rPr sz="4350" spc="-225" dirty="0">
                <a:solidFill>
                  <a:srgbClr val="585858"/>
                </a:solidFill>
                <a:cs typeface="Tahoma"/>
              </a:rPr>
              <a:t>f</a:t>
            </a:r>
            <a:r>
              <a:rPr sz="4350" spc="-225" dirty="0">
                <a:solidFill>
                  <a:srgbClr val="606060"/>
                </a:solidFill>
                <a:cs typeface="Tahoma"/>
              </a:rPr>
              <a:t>rom </a:t>
            </a:r>
            <a:r>
              <a:rPr sz="4350" spc="-305" dirty="0">
                <a:solidFill>
                  <a:srgbClr val="585858"/>
                </a:solidFill>
                <a:cs typeface="Tahoma"/>
              </a:rPr>
              <a:t>a</a:t>
            </a:r>
            <a:r>
              <a:rPr sz="4350" spc="-305" dirty="0">
                <a:solidFill>
                  <a:srgbClr val="606060"/>
                </a:solidFill>
                <a:cs typeface="Tahoma"/>
              </a:rPr>
              <a:t>nywhere </a:t>
            </a:r>
            <a:r>
              <a:rPr sz="4350" spc="-350" dirty="0">
                <a:solidFill>
                  <a:srgbClr val="606060"/>
                </a:solidFill>
                <a:cs typeface="Tahoma"/>
              </a:rPr>
              <a:t>b</a:t>
            </a:r>
            <a:r>
              <a:rPr sz="4350" spc="-350" dirty="0">
                <a:solidFill>
                  <a:srgbClr val="585858"/>
                </a:solidFill>
                <a:cs typeface="Tahoma"/>
              </a:rPr>
              <a:t>y </a:t>
            </a:r>
            <a:r>
              <a:rPr sz="4350" spc="-345" dirty="0">
                <a:solidFill>
                  <a:srgbClr val="585858"/>
                </a:solidFill>
                <a:cs typeface="Tahoma"/>
              </a:rPr>
              <a:t> </a:t>
            </a:r>
            <a:r>
              <a:rPr sz="4350" spc="-85" dirty="0">
                <a:solidFill>
                  <a:srgbClr val="585858"/>
                </a:solidFill>
                <a:cs typeface="Tahoma"/>
              </a:rPr>
              <a:t>t</a:t>
            </a:r>
            <a:r>
              <a:rPr sz="4350" spc="-350" dirty="0">
                <a:solidFill>
                  <a:srgbClr val="606060"/>
                </a:solidFill>
                <a:cs typeface="Tahoma"/>
              </a:rPr>
              <a:t>h</a:t>
            </a:r>
            <a:r>
              <a:rPr sz="4350" spc="-250" dirty="0">
                <a:solidFill>
                  <a:srgbClr val="606060"/>
                </a:solidFill>
                <a:cs typeface="Tahoma"/>
              </a:rPr>
              <a:t>e</a:t>
            </a:r>
            <a:r>
              <a:rPr sz="4350" spc="-490" dirty="0">
                <a:solidFill>
                  <a:srgbClr val="606060"/>
                </a:solidFill>
                <a:cs typeface="Tahoma"/>
              </a:rPr>
              <a:t> </a:t>
            </a:r>
            <a:r>
              <a:rPr sz="4350" spc="-550" dirty="0">
                <a:solidFill>
                  <a:srgbClr val="606060"/>
                </a:solidFill>
                <a:cs typeface="Tahoma"/>
              </a:rPr>
              <a:t>V</a:t>
            </a:r>
            <a:r>
              <a:rPr sz="4350" spc="-290" dirty="0">
                <a:solidFill>
                  <a:srgbClr val="585858"/>
                </a:solidFill>
                <a:cs typeface="Tahoma"/>
              </a:rPr>
              <a:t>o</a:t>
            </a:r>
            <a:r>
              <a:rPr sz="4350" spc="-120" dirty="0">
                <a:solidFill>
                  <a:srgbClr val="585858"/>
                </a:solidFill>
                <a:cs typeface="Tahoma"/>
              </a:rPr>
              <a:t>t</a:t>
            </a:r>
            <a:r>
              <a:rPr sz="4350" spc="-250" dirty="0">
                <a:solidFill>
                  <a:srgbClr val="606060"/>
                </a:solidFill>
                <a:cs typeface="Tahoma"/>
              </a:rPr>
              <a:t>e</a:t>
            </a:r>
            <a:r>
              <a:rPr sz="4350" spc="-150" dirty="0">
                <a:solidFill>
                  <a:srgbClr val="606060"/>
                </a:solidFill>
                <a:cs typeface="Tahoma"/>
              </a:rPr>
              <a:t>r</a:t>
            </a:r>
            <a:r>
              <a:rPr sz="4350" spc="-80" dirty="0">
                <a:solidFill>
                  <a:srgbClr val="585858"/>
                </a:solidFill>
                <a:cs typeface="Tahoma"/>
              </a:rPr>
              <a:t>s</a:t>
            </a:r>
            <a:r>
              <a:rPr sz="4350" spc="-300" dirty="0">
                <a:solidFill>
                  <a:srgbClr val="606060"/>
                </a:solidFill>
                <a:cs typeface="Tahoma"/>
              </a:rPr>
              <a:t>.</a:t>
            </a:r>
            <a:endParaRPr sz="4350" dirty="0">
              <a:cs typeface="Tahoma"/>
            </a:endParaRPr>
          </a:p>
          <a:p>
            <a:pPr marL="12700" marR="5080" algn="just">
              <a:lnSpc>
                <a:spcPts val="4350"/>
              </a:lnSpc>
              <a:buClr>
                <a:srgbClr val="585858"/>
              </a:buClr>
              <a:buAutoNum type="arabicPeriod"/>
              <a:tabLst>
                <a:tab pos="605155" algn="l"/>
              </a:tabLst>
            </a:pPr>
            <a:r>
              <a:rPr sz="4350" spc="-320" dirty="0">
                <a:solidFill>
                  <a:srgbClr val="606060"/>
                </a:solidFill>
                <a:cs typeface="Tahoma"/>
              </a:rPr>
              <a:t>No </a:t>
            </a:r>
            <a:r>
              <a:rPr sz="4350" spc="-290" dirty="0">
                <a:solidFill>
                  <a:srgbClr val="606060"/>
                </a:solidFill>
                <a:cs typeface="Tahoma"/>
              </a:rPr>
              <a:t>o</a:t>
            </a:r>
            <a:r>
              <a:rPr sz="4350" spc="-290" dirty="0">
                <a:solidFill>
                  <a:srgbClr val="585858"/>
                </a:solidFill>
                <a:cs typeface="Tahoma"/>
              </a:rPr>
              <a:t>ne </a:t>
            </a:r>
            <a:r>
              <a:rPr sz="4350" spc="-204" dirty="0">
                <a:solidFill>
                  <a:srgbClr val="585858"/>
                </a:solidFill>
                <a:cs typeface="Tahoma"/>
              </a:rPr>
              <a:t>c</a:t>
            </a:r>
            <a:r>
              <a:rPr sz="4350" spc="-204" dirty="0">
                <a:solidFill>
                  <a:srgbClr val="606060"/>
                </a:solidFill>
                <a:cs typeface="Tahoma"/>
              </a:rPr>
              <a:t>an </a:t>
            </a:r>
            <a:r>
              <a:rPr sz="4350" spc="-110" dirty="0">
                <a:solidFill>
                  <a:srgbClr val="585858"/>
                </a:solidFill>
                <a:cs typeface="Tahoma"/>
              </a:rPr>
              <a:t>ca</a:t>
            </a:r>
            <a:r>
              <a:rPr sz="4350" spc="-110" dirty="0">
                <a:solidFill>
                  <a:srgbClr val="606060"/>
                </a:solidFill>
                <a:cs typeface="Tahoma"/>
              </a:rPr>
              <a:t>s</a:t>
            </a:r>
            <a:r>
              <a:rPr sz="4350" spc="-110" dirty="0">
                <a:solidFill>
                  <a:srgbClr val="585858"/>
                </a:solidFill>
                <a:cs typeface="Tahoma"/>
              </a:rPr>
              <a:t>t </a:t>
            </a:r>
            <a:r>
              <a:rPr sz="4350" spc="-229" dirty="0">
                <a:solidFill>
                  <a:srgbClr val="606060"/>
                </a:solidFill>
                <a:cs typeface="Tahoma"/>
              </a:rPr>
              <a:t>v</a:t>
            </a:r>
            <a:r>
              <a:rPr sz="4350" spc="-229" dirty="0">
                <a:solidFill>
                  <a:srgbClr val="585858"/>
                </a:solidFill>
                <a:cs typeface="Tahoma"/>
              </a:rPr>
              <a:t>o</a:t>
            </a:r>
            <a:r>
              <a:rPr sz="4350" spc="-229" dirty="0">
                <a:solidFill>
                  <a:srgbClr val="606060"/>
                </a:solidFill>
                <a:cs typeface="Tahoma"/>
              </a:rPr>
              <a:t>te</a:t>
            </a:r>
            <a:r>
              <a:rPr sz="4350" spc="-229" dirty="0">
                <a:solidFill>
                  <a:srgbClr val="585858"/>
                </a:solidFill>
                <a:cs typeface="Tahoma"/>
              </a:rPr>
              <a:t>s </a:t>
            </a:r>
            <a:r>
              <a:rPr sz="4350" spc="-305" dirty="0">
                <a:solidFill>
                  <a:srgbClr val="585858"/>
                </a:solidFill>
                <a:cs typeface="Tahoma"/>
              </a:rPr>
              <a:t>on </a:t>
            </a:r>
            <a:r>
              <a:rPr sz="4350" spc="-215" dirty="0">
                <a:solidFill>
                  <a:srgbClr val="606060"/>
                </a:solidFill>
                <a:cs typeface="Tahoma"/>
              </a:rPr>
              <a:t>b</a:t>
            </a:r>
            <a:r>
              <a:rPr sz="4350" spc="-215" dirty="0">
                <a:solidFill>
                  <a:srgbClr val="585858"/>
                </a:solidFill>
                <a:cs typeface="Tahoma"/>
              </a:rPr>
              <a:t>ehalf </a:t>
            </a:r>
            <a:r>
              <a:rPr sz="4350" spc="-150" dirty="0">
                <a:solidFill>
                  <a:srgbClr val="606060"/>
                </a:solidFill>
                <a:cs typeface="Tahoma"/>
              </a:rPr>
              <a:t>o</a:t>
            </a:r>
            <a:r>
              <a:rPr sz="4350" spc="-150" dirty="0">
                <a:solidFill>
                  <a:srgbClr val="585858"/>
                </a:solidFill>
                <a:cs typeface="Tahoma"/>
              </a:rPr>
              <a:t>f </a:t>
            </a:r>
            <a:r>
              <a:rPr sz="4350" spc="-200" dirty="0">
                <a:solidFill>
                  <a:srgbClr val="585858"/>
                </a:solidFill>
                <a:cs typeface="Tahoma"/>
              </a:rPr>
              <a:t>ot</a:t>
            </a:r>
            <a:r>
              <a:rPr sz="4350" spc="-200" dirty="0">
                <a:solidFill>
                  <a:srgbClr val="606060"/>
                </a:solidFill>
                <a:cs typeface="Tahoma"/>
              </a:rPr>
              <a:t>h</a:t>
            </a:r>
            <a:r>
              <a:rPr sz="4350" spc="-200" dirty="0">
                <a:solidFill>
                  <a:srgbClr val="585858"/>
                </a:solidFill>
                <a:cs typeface="Tahoma"/>
              </a:rPr>
              <a:t>e</a:t>
            </a:r>
            <a:r>
              <a:rPr sz="4350" spc="-200" dirty="0">
                <a:solidFill>
                  <a:srgbClr val="606060"/>
                </a:solidFill>
                <a:cs typeface="Tahoma"/>
              </a:rPr>
              <a:t>rs </a:t>
            </a:r>
            <a:r>
              <a:rPr sz="4350" spc="-310" dirty="0">
                <a:solidFill>
                  <a:srgbClr val="606060"/>
                </a:solidFill>
                <a:cs typeface="Tahoma"/>
              </a:rPr>
              <a:t>a</a:t>
            </a:r>
            <a:r>
              <a:rPr sz="4350" spc="-310" dirty="0">
                <a:solidFill>
                  <a:srgbClr val="585858"/>
                </a:solidFill>
                <a:cs typeface="Tahoma"/>
              </a:rPr>
              <a:t>nd </a:t>
            </a:r>
            <a:r>
              <a:rPr sz="4350" spc="-200" dirty="0">
                <a:solidFill>
                  <a:srgbClr val="606060"/>
                </a:solidFill>
                <a:cs typeface="Tahoma"/>
              </a:rPr>
              <a:t>multipl</a:t>
            </a:r>
            <a:r>
              <a:rPr sz="4350" spc="-200" dirty="0">
                <a:solidFill>
                  <a:srgbClr val="585858"/>
                </a:solidFill>
                <a:cs typeface="Tahoma"/>
              </a:rPr>
              <a:t>e </a:t>
            </a:r>
            <a:r>
              <a:rPr sz="4350" spc="-195" dirty="0">
                <a:solidFill>
                  <a:srgbClr val="585858"/>
                </a:solidFill>
                <a:cs typeface="Tahoma"/>
              </a:rPr>
              <a:t> </a:t>
            </a:r>
            <a:r>
              <a:rPr sz="4350" spc="-200" dirty="0">
                <a:solidFill>
                  <a:srgbClr val="585858"/>
                </a:solidFill>
                <a:cs typeface="Tahoma"/>
              </a:rPr>
              <a:t>times.</a:t>
            </a:r>
            <a:endParaRPr sz="4350" dirty="0">
              <a:cs typeface="Tahoma"/>
            </a:endParaRPr>
          </a:p>
          <a:p>
            <a:pPr marL="506730" indent="-494665" algn="just">
              <a:lnSpc>
                <a:spcPts val="3915"/>
              </a:lnSpc>
              <a:buClr>
                <a:srgbClr val="585858"/>
              </a:buClr>
              <a:buAutoNum type="arabicPeriod"/>
              <a:tabLst>
                <a:tab pos="507365" algn="l"/>
              </a:tabLst>
            </a:pPr>
            <a:r>
              <a:rPr sz="4350" spc="-260" dirty="0">
                <a:solidFill>
                  <a:srgbClr val="606060"/>
                </a:solidFill>
                <a:cs typeface="Tahoma"/>
              </a:rPr>
              <a:t>Sa</a:t>
            </a:r>
            <a:r>
              <a:rPr sz="4350" spc="-260" dirty="0">
                <a:solidFill>
                  <a:srgbClr val="585858"/>
                </a:solidFill>
                <a:cs typeface="Tahoma"/>
              </a:rPr>
              <a:t>ve</a:t>
            </a:r>
            <a:r>
              <a:rPr sz="4350" spc="-260" dirty="0">
                <a:solidFill>
                  <a:srgbClr val="606060"/>
                </a:solidFill>
                <a:cs typeface="Tahoma"/>
              </a:rPr>
              <a:t>s</a:t>
            </a:r>
            <a:r>
              <a:rPr sz="4350" spc="-490" dirty="0">
                <a:solidFill>
                  <a:srgbClr val="606060"/>
                </a:solidFill>
                <a:cs typeface="Tahoma"/>
              </a:rPr>
              <a:t> </a:t>
            </a:r>
            <a:r>
              <a:rPr sz="4350" spc="-200" dirty="0">
                <a:solidFill>
                  <a:srgbClr val="606060"/>
                </a:solidFill>
                <a:cs typeface="Tahoma"/>
              </a:rPr>
              <a:t>tim</a:t>
            </a:r>
            <a:r>
              <a:rPr sz="4350" spc="-200" dirty="0">
                <a:solidFill>
                  <a:srgbClr val="585858"/>
                </a:solidFill>
                <a:cs typeface="Tahoma"/>
              </a:rPr>
              <a:t>e</a:t>
            </a:r>
            <a:r>
              <a:rPr sz="4350" spc="-490" dirty="0">
                <a:solidFill>
                  <a:srgbClr val="585858"/>
                </a:solidFill>
                <a:cs typeface="Tahoma"/>
              </a:rPr>
              <a:t> </a:t>
            </a:r>
            <a:r>
              <a:rPr sz="4350" spc="-310" dirty="0">
                <a:solidFill>
                  <a:srgbClr val="606060"/>
                </a:solidFill>
                <a:cs typeface="Tahoma"/>
              </a:rPr>
              <a:t>a</a:t>
            </a:r>
            <a:r>
              <a:rPr sz="4350" spc="-310" dirty="0">
                <a:solidFill>
                  <a:srgbClr val="585858"/>
                </a:solidFill>
                <a:cs typeface="Tahoma"/>
              </a:rPr>
              <a:t>n</a:t>
            </a:r>
            <a:r>
              <a:rPr sz="4350" spc="-310" dirty="0">
                <a:solidFill>
                  <a:srgbClr val="606060"/>
                </a:solidFill>
                <a:cs typeface="Tahoma"/>
              </a:rPr>
              <a:t>d</a:t>
            </a:r>
            <a:r>
              <a:rPr sz="4350" spc="-490" dirty="0">
                <a:solidFill>
                  <a:srgbClr val="606060"/>
                </a:solidFill>
                <a:cs typeface="Tahoma"/>
              </a:rPr>
              <a:t> </a:t>
            </a:r>
            <a:r>
              <a:rPr sz="4350" spc="-204" dirty="0">
                <a:solidFill>
                  <a:srgbClr val="606060"/>
                </a:solidFill>
                <a:cs typeface="Tahoma"/>
              </a:rPr>
              <a:t>r</a:t>
            </a:r>
            <a:r>
              <a:rPr sz="4350" spc="-204" dirty="0">
                <a:solidFill>
                  <a:srgbClr val="585858"/>
                </a:solidFill>
                <a:cs typeface="Tahoma"/>
              </a:rPr>
              <a:t>educ</a:t>
            </a:r>
            <a:r>
              <a:rPr sz="4350" spc="-204" dirty="0">
                <a:solidFill>
                  <a:srgbClr val="606060"/>
                </a:solidFill>
                <a:cs typeface="Tahoma"/>
              </a:rPr>
              <a:t>e</a:t>
            </a:r>
            <a:r>
              <a:rPr sz="4350" spc="-204" dirty="0">
                <a:solidFill>
                  <a:srgbClr val="585858"/>
                </a:solidFill>
                <a:cs typeface="Tahoma"/>
              </a:rPr>
              <a:t>s</a:t>
            </a:r>
            <a:r>
              <a:rPr sz="4350" spc="-490" dirty="0">
                <a:solidFill>
                  <a:srgbClr val="585858"/>
                </a:solidFill>
                <a:cs typeface="Tahoma"/>
              </a:rPr>
              <a:t> </a:t>
            </a:r>
            <a:r>
              <a:rPr sz="4350" spc="-345" dirty="0">
                <a:solidFill>
                  <a:srgbClr val="585858"/>
                </a:solidFill>
                <a:cs typeface="Tahoma"/>
              </a:rPr>
              <a:t>huma</a:t>
            </a:r>
            <a:r>
              <a:rPr sz="4350" spc="-345" dirty="0">
                <a:solidFill>
                  <a:srgbClr val="606060"/>
                </a:solidFill>
                <a:cs typeface="Tahoma"/>
              </a:rPr>
              <a:t>n</a:t>
            </a:r>
            <a:r>
              <a:rPr sz="4350" spc="-490" dirty="0">
                <a:solidFill>
                  <a:srgbClr val="606060"/>
                </a:solidFill>
                <a:cs typeface="Tahoma"/>
              </a:rPr>
              <a:t> </a:t>
            </a:r>
            <a:r>
              <a:rPr sz="4350" spc="-210" dirty="0">
                <a:solidFill>
                  <a:srgbClr val="606060"/>
                </a:solidFill>
                <a:cs typeface="Tahoma"/>
              </a:rPr>
              <a:t>i</a:t>
            </a:r>
            <a:r>
              <a:rPr sz="4350" spc="-210" dirty="0">
                <a:solidFill>
                  <a:srgbClr val="585858"/>
                </a:solidFill>
                <a:cs typeface="Tahoma"/>
              </a:rPr>
              <a:t>nt</a:t>
            </a:r>
            <a:r>
              <a:rPr sz="4350" spc="-210" dirty="0">
                <a:solidFill>
                  <a:srgbClr val="606060"/>
                </a:solidFill>
                <a:cs typeface="Tahoma"/>
              </a:rPr>
              <a:t>erventi</a:t>
            </a:r>
            <a:r>
              <a:rPr sz="4350" spc="-210" dirty="0">
                <a:solidFill>
                  <a:srgbClr val="585858"/>
                </a:solidFill>
                <a:cs typeface="Tahoma"/>
              </a:rPr>
              <a:t>on</a:t>
            </a:r>
            <a:r>
              <a:rPr sz="4350" spc="-210" dirty="0">
                <a:solidFill>
                  <a:srgbClr val="606060"/>
                </a:solidFill>
                <a:cs typeface="Tahoma"/>
              </a:rPr>
              <a:t>.</a:t>
            </a:r>
            <a:endParaRPr sz="4350" dirty="0">
              <a:cs typeface="Tahoma"/>
            </a:endParaRPr>
          </a:p>
          <a:p>
            <a:pPr marL="507365" indent="-495300" algn="just">
              <a:lnSpc>
                <a:spcPts val="4350"/>
              </a:lnSpc>
              <a:buClr>
                <a:srgbClr val="585858"/>
              </a:buClr>
              <a:buAutoNum type="arabicPeriod"/>
              <a:tabLst>
                <a:tab pos="508000" algn="l"/>
              </a:tabLst>
            </a:pPr>
            <a:r>
              <a:rPr sz="4350" spc="-330" dirty="0">
                <a:solidFill>
                  <a:srgbClr val="606060"/>
                </a:solidFill>
                <a:cs typeface="Tahoma"/>
              </a:rPr>
              <a:t>Th</a:t>
            </a:r>
            <a:r>
              <a:rPr sz="4350" spc="-330" dirty="0">
                <a:solidFill>
                  <a:srgbClr val="585858"/>
                </a:solidFill>
                <a:cs typeface="Tahoma"/>
              </a:rPr>
              <a:t>e</a:t>
            </a:r>
            <a:r>
              <a:rPr sz="4350" spc="-490" dirty="0">
                <a:solidFill>
                  <a:srgbClr val="585858"/>
                </a:solidFill>
                <a:cs typeface="Tahoma"/>
              </a:rPr>
              <a:t> </a:t>
            </a:r>
            <a:r>
              <a:rPr sz="4350" spc="-254" dirty="0">
                <a:solidFill>
                  <a:srgbClr val="606060"/>
                </a:solidFill>
                <a:cs typeface="Tahoma"/>
              </a:rPr>
              <a:t>system</a:t>
            </a:r>
            <a:r>
              <a:rPr sz="4350" spc="-490" dirty="0">
                <a:solidFill>
                  <a:srgbClr val="606060"/>
                </a:solidFill>
                <a:cs typeface="Tahoma"/>
              </a:rPr>
              <a:t> </a:t>
            </a:r>
            <a:r>
              <a:rPr sz="4350" spc="-35" dirty="0">
                <a:solidFill>
                  <a:srgbClr val="585858"/>
                </a:solidFill>
                <a:cs typeface="Tahoma"/>
              </a:rPr>
              <a:t>i</a:t>
            </a:r>
            <a:r>
              <a:rPr sz="4350" spc="-35" dirty="0">
                <a:solidFill>
                  <a:srgbClr val="606060"/>
                </a:solidFill>
                <a:cs typeface="Tahoma"/>
              </a:rPr>
              <a:t>s</a:t>
            </a:r>
            <a:r>
              <a:rPr sz="4350" spc="-484" dirty="0">
                <a:solidFill>
                  <a:srgbClr val="606060"/>
                </a:solidFill>
                <a:cs typeface="Tahoma"/>
              </a:rPr>
              <a:t> </a:t>
            </a:r>
            <a:r>
              <a:rPr sz="4350" spc="-180" dirty="0">
                <a:solidFill>
                  <a:srgbClr val="606060"/>
                </a:solidFill>
                <a:cs typeface="Tahoma"/>
              </a:rPr>
              <a:t>ﬂ</a:t>
            </a:r>
            <a:r>
              <a:rPr sz="4350" spc="-180" dirty="0">
                <a:solidFill>
                  <a:srgbClr val="585858"/>
                </a:solidFill>
                <a:cs typeface="Tahoma"/>
              </a:rPr>
              <a:t>e</a:t>
            </a:r>
            <a:r>
              <a:rPr sz="4350" spc="-180" dirty="0">
                <a:solidFill>
                  <a:srgbClr val="606060"/>
                </a:solidFill>
                <a:cs typeface="Tahoma"/>
              </a:rPr>
              <a:t>x</a:t>
            </a:r>
            <a:r>
              <a:rPr sz="4350" spc="-180" dirty="0">
                <a:solidFill>
                  <a:srgbClr val="585858"/>
                </a:solidFill>
                <a:cs typeface="Tahoma"/>
              </a:rPr>
              <a:t>ible</a:t>
            </a:r>
            <a:r>
              <a:rPr sz="4350" spc="-490" dirty="0">
                <a:solidFill>
                  <a:srgbClr val="585858"/>
                </a:solidFill>
                <a:cs typeface="Tahoma"/>
              </a:rPr>
              <a:t> </a:t>
            </a:r>
            <a:r>
              <a:rPr sz="4350" spc="-310" dirty="0">
                <a:solidFill>
                  <a:srgbClr val="606060"/>
                </a:solidFill>
                <a:cs typeface="Tahoma"/>
              </a:rPr>
              <a:t>a</a:t>
            </a:r>
            <a:r>
              <a:rPr sz="4350" spc="-310" dirty="0">
                <a:solidFill>
                  <a:srgbClr val="585858"/>
                </a:solidFill>
                <a:cs typeface="Tahoma"/>
              </a:rPr>
              <a:t>n</a:t>
            </a:r>
            <a:r>
              <a:rPr sz="4350" spc="-310" dirty="0">
                <a:solidFill>
                  <a:srgbClr val="606060"/>
                </a:solidFill>
                <a:cs typeface="Tahoma"/>
              </a:rPr>
              <a:t>d</a:t>
            </a:r>
            <a:r>
              <a:rPr sz="4350" spc="-490" dirty="0">
                <a:solidFill>
                  <a:srgbClr val="606060"/>
                </a:solidFill>
                <a:cs typeface="Tahoma"/>
              </a:rPr>
              <a:t> </a:t>
            </a:r>
            <a:r>
              <a:rPr sz="4350" spc="-200" dirty="0">
                <a:solidFill>
                  <a:srgbClr val="606060"/>
                </a:solidFill>
                <a:cs typeface="Tahoma"/>
              </a:rPr>
              <a:t>secur</a:t>
            </a:r>
            <a:r>
              <a:rPr sz="4350" spc="-200" dirty="0">
                <a:solidFill>
                  <a:srgbClr val="585858"/>
                </a:solidFill>
                <a:cs typeface="Tahoma"/>
              </a:rPr>
              <a:t>ed</a:t>
            </a:r>
            <a:r>
              <a:rPr sz="4350" spc="-484" dirty="0">
                <a:solidFill>
                  <a:srgbClr val="585858"/>
                </a:solidFill>
                <a:cs typeface="Tahoma"/>
              </a:rPr>
              <a:t> </a:t>
            </a:r>
            <a:r>
              <a:rPr sz="4350" spc="-200" dirty="0">
                <a:solidFill>
                  <a:srgbClr val="606060"/>
                </a:solidFill>
                <a:cs typeface="Tahoma"/>
              </a:rPr>
              <a:t>to</a:t>
            </a:r>
            <a:r>
              <a:rPr sz="4350" spc="-490" dirty="0">
                <a:solidFill>
                  <a:srgbClr val="606060"/>
                </a:solidFill>
                <a:cs typeface="Tahoma"/>
              </a:rPr>
              <a:t> </a:t>
            </a:r>
            <a:r>
              <a:rPr sz="4350" spc="-285" dirty="0">
                <a:solidFill>
                  <a:srgbClr val="606060"/>
                </a:solidFill>
                <a:cs typeface="Tahoma"/>
              </a:rPr>
              <a:t>be</a:t>
            </a:r>
            <a:r>
              <a:rPr sz="4350" spc="-484" dirty="0">
                <a:solidFill>
                  <a:srgbClr val="606060"/>
                </a:solidFill>
                <a:cs typeface="Tahoma"/>
              </a:rPr>
              <a:t> </a:t>
            </a:r>
            <a:r>
              <a:rPr sz="4350" spc="-254" dirty="0">
                <a:solidFill>
                  <a:srgbClr val="606060"/>
                </a:solidFill>
                <a:cs typeface="Tahoma"/>
              </a:rPr>
              <a:t>used.</a:t>
            </a:r>
            <a:endParaRPr sz="4350" dirty="0">
              <a:cs typeface="Tahoma"/>
            </a:endParaRPr>
          </a:p>
          <a:p>
            <a:pPr marL="456565" indent="-444500" algn="just">
              <a:lnSpc>
                <a:spcPts val="4350"/>
              </a:lnSpc>
              <a:buAutoNum type="arabicPeriod"/>
              <a:tabLst>
                <a:tab pos="457200" algn="l"/>
              </a:tabLst>
            </a:pPr>
            <a:r>
              <a:rPr sz="4350" spc="-265" dirty="0">
                <a:solidFill>
                  <a:srgbClr val="585858"/>
                </a:solidFill>
                <a:cs typeface="Tahoma"/>
              </a:rPr>
              <a:t>U</a:t>
            </a:r>
            <a:r>
              <a:rPr sz="4350" spc="-265" dirty="0">
                <a:solidFill>
                  <a:srgbClr val="606060"/>
                </a:solidFill>
                <a:cs typeface="Tahoma"/>
              </a:rPr>
              <a:t>ni</a:t>
            </a:r>
            <a:r>
              <a:rPr sz="4350" spc="-265" dirty="0">
                <a:solidFill>
                  <a:srgbClr val="585858"/>
                </a:solidFill>
                <a:cs typeface="Tahoma"/>
              </a:rPr>
              <a:t>q</a:t>
            </a:r>
            <a:r>
              <a:rPr sz="4350" spc="-265" dirty="0">
                <a:solidFill>
                  <a:srgbClr val="606060"/>
                </a:solidFill>
                <a:cs typeface="Tahoma"/>
              </a:rPr>
              <a:t>u</a:t>
            </a:r>
            <a:r>
              <a:rPr sz="4350" spc="-265" dirty="0">
                <a:solidFill>
                  <a:srgbClr val="585858"/>
                </a:solidFill>
                <a:cs typeface="Tahoma"/>
              </a:rPr>
              <a:t>e</a:t>
            </a:r>
            <a:r>
              <a:rPr sz="4350" spc="-490" dirty="0">
                <a:solidFill>
                  <a:srgbClr val="585858"/>
                </a:solidFill>
                <a:cs typeface="Tahoma"/>
              </a:rPr>
              <a:t> </a:t>
            </a:r>
            <a:r>
              <a:rPr sz="4350" spc="-190" dirty="0">
                <a:solidFill>
                  <a:srgbClr val="606060"/>
                </a:solidFill>
                <a:cs typeface="Tahoma"/>
              </a:rPr>
              <a:t>Ident</a:t>
            </a:r>
            <a:r>
              <a:rPr sz="4350" spc="-190" dirty="0">
                <a:solidFill>
                  <a:srgbClr val="585858"/>
                </a:solidFill>
                <a:cs typeface="Tahoma"/>
              </a:rPr>
              <a:t>i</a:t>
            </a:r>
            <a:r>
              <a:rPr sz="4350" spc="-190" dirty="0">
                <a:solidFill>
                  <a:srgbClr val="606060"/>
                </a:solidFill>
                <a:cs typeface="Tahoma"/>
              </a:rPr>
              <a:t>ﬁca</a:t>
            </a:r>
            <a:r>
              <a:rPr sz="4350" spc="-190" dirty="0">
                <a:solidFill>
                  <a:srgbClr val="585858"/>
                </a:solidFill>
                <a:cs typeface="Tahoma"/>
              </a:rPr>
              <a:t>t</a:t>
            </a:r>
            <a:r>
              <a:rPr sz="4350" spc="-190" dirty="0">
                <a:solidFill>
                  <a:srgbClr val="606060"/>
                </a:solidFill>
                <a:cs typeface="Tahoma"/>
              </a:rPr>
              <a:t>i</a:t>
            </a:r>
            <a:r>
              <a:rPr sz="4350" spc="-190" dirty="0">
                <a:solidFill>
                  <a:srgbClr val="585858"/>
                </a:solidFill>
                <a:cs typeface="Tahoma"/>
              </a:rPr>
              <a:t>on</a:t>
            </a:r>
            <a:r>
              <a:rPr sz="4350" spc="-484" dirty="0">
                <a:solidFill>
                  <a:srgbClr val="585858"/>
                </a:solidFill>
                <a:cs typeface="Tahoma"/>
              </a:rPr>
              <a:t> </a:t>
            </a:r>
            <a:r>
              <a:rPr sz="4350" spc="-150" dirty="0">
                <a:solidFill>
                  <a:srgbClr val="585858"/>
                </a:solidFill>
                <a:cs typeface="Tahoma"/>
              </a:rPr>
              <a:t>o</a:t>
            </a:r>
            <a:r>
              <a:rPr sz="4350" spc="-150" dirty="0">
                <a:solidFill>
                  <a:srgbClr val="606060"/>
                </a:solidFill>
                <a:cs typeface="Tahoma"/>
              </a:rPr>
              <a:t>f</a:t>
            </a:r>
            <a:r>
              <a:rPr sz="4350" spc="-490" dirty="0">
                <a:solidFill>
                  <a:srgbClr val="606060"/>
                </a:solidFill>
                <a:cs typeface="Tahoma"/>
              </a:rPr>
              <a:t> </a:t>
            </a:r>
            <a:r>
              <a:rPr sz="4350" spc="-235" dirty="0">
                <a:solidFill>
                  <a:srgbClr val="606060"/>
                </a:solidFill>
                <a:cs typeface="Tahoma"/>
              </a:rPr>
              <a:t>voter</a:t>
            </a:r>
            <a:r>
              <a:rPr sz="4350" spc="-484" dirty="0">
                <a:solidFill>
                  <a:srgbClr val="606060"/>
                </a:solidFill>
                <a:cs typeface="Tahoma"/>
              </a:rPr>
              <a:t> </a:t>
            </a:r>
            <a:r>
              <a:rPr sz="4350" spc="-270" dirty="0">
                <a:solidFill>
                  <a:srgbClr val="606060"/>
                </a:solidFill>
                <a:cs typeface="Tahoma"/>
              </a:rPr>
              <a:t>thr</a:t>
            </a:r>
            <a:r>
              <a:rPr sz="4350" spc="-270" dirty="0">
                <a:solidFill>
                  <a:srgbClr val="585858"/>
                </a:solidFill>
                <a:cs typeface="Tahoma"/>
              </a:rPr>
              <a:t>o</a:t>
            </a:r>
            <a:r>
              <a:rPr sz="4350" spc="-270" dirty="0">
                <a:solidFill>
                  <a:srgbClr val="606060"/>
                </a:solidFill>
                <a:cs typeface="Tahoma"/>
              </a:rPr>
              <a:t>ug</a:t>
            </a:r>
            <a:r>
              <a:rPr sz="4350" spc="-270" dirty="0">
                <a:solidFill>
                  <a:srgbClr val="585858"/>
                </a:solidFill>
                <a:cs typeface="Tahoma"/>
              </a:rPr>
              <a:t>h</a:t>
            </a:r>
            <a:r>
              <a:rPr sz="4350" spc="-484" dirty="0">
                <a:solidFill>
                  <a:srgbClr val="585858"/>
                </a:solidFill>
                <a:cs typeface="Tahoma"/>
              </a:rPr>
              <a:t> </a:t>
            </a:r>
            <a:r>
              <a:rPr sz="4350" spc="-285" dirty="0">
                <a:solidFill>
                  <a:srgbClr val="585858"/>
                </a:solidFill>
                <a:cs typeface="Tahoma"/>
              </a:rPr>
              <a:t>A</a:t>
            </a:r>
            <a:r>
              <a:rPr sz="4350" spc="-285" dirty="0">
                <a:solidFill>
                  <a:srgbClr val="606060"/>
                </a:solidFill>
                <a:cs typeface="Tahoma"/>
              </a:rPr>
              <a:t>adh</a:t>
            </a:r>
            <a:r>
              <a:rPr sz="4350" spc="-285" dirty="0">
                <a:solidFill>
                  <a:srgbClr val="585858"/>
                </a:solidFill>
                <a:cs typeface="Tahoma"/>
              </a:rPr>
              <a:t>ar</a:t>
            </a:r>
            <a:r>
              <a:rPr sz="4350" spc="-490" dirty="0">
                <a:solidFill>
                  <a:srgbClr val="585858"/>
                </a:solidFill>
                <a:cs typeface="Tahoma"/>
              </a:rPr>
              <a:t> </a:t>
            </a:r>
            <a:r>
              <a:rPr sz="4350" spc="-315" dirty="0">
                <a:solidFill>
                  <a:srgbClr val="585858"/>
                </a:solidFill>
                <a:cs typeface="Tahoma"/>
              </a:rPr>
              <a:t>n</a:t>
            </a:r>
            <a:r>
              <a:rPr sz="4350" spc="-315" dirty="0">
                <a:solidFill>
                  <a:srgbClr val="606060"/>
                </a:solidFill>
                <a:cs typeface="Tahoma"/>
              </a:rPr>
              <a:t>umb</a:t>
            </a:r>
            <a:r>
              <a:rPr sz="4350" spc="-315" dirty="0">
                <a:solidFill>
                  <a:srgbClr val="585858"/>
                </a:solidFill>
                <a:cs typeface="Tahoma"/>
              </a:rPr>
              <a:t>er.</a:t>
            </a:r>
            <a:endParaRPr sz="4350" dirty="0">
              <a:cs typeface="Tahoma"/>
            </a:endParaRPr>
          </a:p>
          <a:p>
            <a:pPr marL="513080" indent="-501015" algn="just">
              <a:lnSpc>
                <a:spcPts val="4350"/>
              </a:lnSpc>
              <a:buClr>
                <a:srgbClr val="606060"/>
              </a:buClr>
              <a:buAutoNum type="arabicPeriod"/>
              <a:tabLst>
                <a:tab pos="513715" algn="l"/>
              </a:tabLst>
            </a:pPr>
            <a:r>
              <a:rPr sz="4350" spc="-320" dirty="0">
                <a:solidFill>
                  <a:srgbClr val="585858"/>
                </a:solidFill>
                <a:cs typeface="Tahoma"/>
              </a:rPr>
              <a:t>Impro</a:t>
            </a:r>
            <a:r>
              <a:rPr sz="4350" spc="-320" dirty="0">
                <a:solidFill>
                  <a:srgbClr val="606060"/>
                </a:solidFill>
                <a:cs typeface="Tahoma"/>
              </a:rPr>
              <a:t>ves</a:t>
            </a:r>
            <a:r>
              <a:rPr sz="4350" spc="-490" dirty="0">
                <a:solidFill>
                  <a:srgbClr val="606060"/>
                </a:solidFill>
                <a:cs typeface="Tahoma"/>
              </a:rPr>
              <a:t> </a:t>
            </a:r>
            <a:r>
              <a:rPr sz="4350" spc="-235" dirty="0">
                <a:solidFill>
                  <a:srgbClr val="585858"/>
                </a:solidFill>
                <a:cs typeface="Tahoma"/>
              </a:rPr>
              <a:t>v</a:t>
            </a:r>
            <a:r>
              <a:rPr sz="4350" spc="-235" dirty="0">
                <a:solidFill>
                  <a:srgbClr val="606060"/>
                </a:solidFill>
                <a:cs typeface="Tahoma"/>
              </a:rPr>
              <a:t>ot</a:t>
            </a:r>
            <a:r>
              <a:rPr sz="4350" spc="-235" dirty="0">
                <a:solidFill>
                  <a:srgbClr val="585858"/>
                </a:solidFill>
                <a:cs typeface="Tahoma"/>
              </a:rPr>
              <a:t>ing</a:t>
            </a:r>
            <a:r>
              <a:rPr sz="4350" spc="-490" dirty="0">
                <a:solidFill>
                  <a:srgbClr val="585858"/>
                </a:solidFill>
                <a:cs typeface="Tahoma"/>
              </a:rPr>
              <a:t> </a:t>
            </a:r>
            <a:r>
              <a:rPr sz="4350" spc="-215" dirty="0">
                <a:solidFill>
                  <a:srgbClr val="585858"/>
                </a:solidFill>
                <a:cs typeface="Tahoma"/>
              </a:rPr>
              <a:t>wi</a:t>
            </a:r>
            <a:r>
              <a:rPr sz="4350" spc="-215" dirty="0">
                <a:solidFill>
                  <a:srgbClr val="606060"/>
                </a:solidFill>
                <a:cs typeface="Tahoma"/>
              </a:rPr>
              <a:t>th</a:t>
            </a:r>
            <a:r>
              <a:rPr sz="4350" spc="-490" dirty="0">
                <a:solidFill>
                  <a:srgbClr val="606060"/>
                </a:solidFill>
                <a:cs typeface="Tahoma"/>
              </a:rPr>
              <a:t> </a:t>
            </a:r>
            <a:r>
              <a:rPr sz="4350" spc="-190" dirty="0">
                <a:solidFill>
                  <a:srgbClr val="606060"/>
                </a:solidFill>
                <a:cs typeface="Tahoma"/>
              </a:rPr>
              <a:t>f</a:t>
            </a:r>
            <a:r>
              <a:rPr sz="4350" spc="-190" dirty="0">
                <a:solidFill>
                  <a:srgbClr val="585858"/>
                </a:solidFill>
                <a:cs typeface="Tahoma"/>
              </a:rPr>
              <a:t>rie</a:t>
            </a:r>
            <a:r>
              <a:rPr sz="4350" spc="-190" dirty="0">
                <a:solidFill>
                  <a:srgbClr val="606060"/>
                </a:solidFill>
                <a:cs typeface="Tahoma"/>
              </a:rPr>
              <a:t>nd</a:t>
            </a:r>
            <a:r>
              <a:rPr sz="4350" spc="-190" dirty="0">
                <a:solidFill>
                  <a:srgbClr val="585858"/>
                </a:solidFill>
                <a:cs typeface="Tahoma"/>
              </a:rPr>
              <a:t>l</a:t>
            </a:r>
            <a:r>
              <a:rPr sz="4350" spc="-190" dirty="0">
                <a:solidFill>
                  <a:srgbClr val="606060"/>
                </a:solidFill>
                <a:cs typeface="Tahoma"/>
              </a:rPr>
              <a:t>y</a:t>
            </a:r>
            <a:r>
              <a:rPr sz="4350" spc="-490" dirty="0">
                <a:solidFill>
                  <a:srgbClr val="606060"/>
                </a:solidFill>
                <a:cs typeface="Tahoma"/>
              </a:rPr>
              <a:t> </a:t>
            </a:r>
            <a:r>
              <a:rPr sz="4350" spc="-235" dirty="0">
                <a:solidFill>
                  <a:srgbClr val="606060"/>
                </a:solidFill>
                <a:cs typeface="Tahoma"/>
              </a:rPr>
              <a:t>Inte</a:t>
            </a:r>
            <a:r>
              <a:rPr sz="4350" spc="-235" dirty="0">
                <a:solidFill>
                  <a:srgbClr val="585858"/>
                </a:solidFill>
                <a:cs typeface="Tahoma"/>
              </a:rPr>
              <a:t>r</a:t>
            </a:r>
            <a:r>
              <a:rPr sz="4350" spc="-235" dirty="0">
                <a:solidFill>
                  <a:srgbClr val="606060"/>
                </a:solidFill>
                <a:cs typeface="Tahoma"/>
              </a:rPr>
              <a:t>fa</a:t>
            </a:r>
            <a:r>
              <a:rPr sz="4350" spc="-235" dirty="0">
                <a:solidFill>
                  <a:srgbClr val="585858"/>
                </a:solidFill>
                <a:cs typeface="Tahoma"/>
              </a:rPr>
              <a:t>ce.</a:t>
            </a:r>
            <a:endParaRPr sz="4350" dirty="0">
              <a:cs typeface="Tahoma"/>
            </a:endParaRPr>
          </a:p>
          <a:p>
            <a:pPr marL="506730" indent="-494665" algn="just">
              <a:lnSpc>
                <a:spcPts val="4785"/>
              </a:lnSpc>
              <a:buAutoNum type="arabicPeriod"/>
              <a:tabLst>
                <a:tab pos="507365" algn="l"/>
              </a:tabLst>
            </a:pPr>
            <a:r>
              <a:rPr sz="4350" spc="-360" dirty="0">
                <a:solidFill>
                  <a:srgbClr val="606060"/>
                </a:solidFill>
                <a:cs typeface="Tahoma"/>
              </a:rPr>
              <a:t>N</a:t>
            </a:r>
            <a:r>
              <a:rPr sz="4350" spc="-275" dirty="0">
                <a:solidFill>
                  <a:srgbClr val="585858"/>
                </a:solidFill>
                <a:cs typeface="Tahoma"/>
              </a:rPr>
              <a:t>o</a:t>
            </a:r>
            <a:r>
              <a:rPr sz="4350" spc="-490" dirty="0">
                <a:solidFill>
                  <a:srgbClr val="585858"/>
                </a:solidFill>
                <a:cs typeface="Tahoma"/>
              </a:rPr>
              <a:t> </a:t>
            </a:r>
            <a:r>
              <a:rPr sz="4350" spc="-10" dirty="0">
                <a:solidFill>
                  <a:srgbClr val="606060"/>
                </a:solidFill>
                <a:cs typeface="Tahoma"/>
              </a:rPr>
              <a:t>f</a:t>
            </a:r>
            <a:r>
              <a:rPr sz="4350" spc="-150" dirty="0">
                <a:solidFill>
                  <a:srgbClr val="606060"/>
                </a:solidFill>
                <a:cs typeface="Tahoma"/>
              </a:rPr>
              <a:t>r</a:t>
            </a:r>
            <a:r>
              <a:rPr sz="4350" spc="-275" dirty="0">
                <a:solidFill>
                  <a:srgbClr val="606060"/>
                </a:solidFill>
                <a:cs typeface="Tahoma"/>
              </a:rPr>
              <a:t>a</a:t>
            </a:r>
            <a:r>
              <a:rPr sz="4350" spc="-340" dirty="0">
                <a:solidFill>
                  <a:srgbClr val="585858"/>
                </a:solidFill>
                <a:cs typeface="Tahoma"/>
              </a:rPr>
              <a:t>u</a:t>
            </a:r>
            <a:r>
              <a:rPr sz="4350" spc="-300" dirty="0">
                <a:solidFill>
                  <a:srgbClr val="585858"/>
                </a:solidFill>
                <a:cs typeface="Tahoma"/>
              </a:rPr>
              <a:t>d</a:t>
            </a:r>
            <a:r>
              <a:rPr sz="4350" spc="-490" dirty="0">
                <a:solidFill>
                  <a:srgbClr val="585858"/>
                </a:solidFill>
                <a:cs typeface="Tahoma"/>
              </a:rPr>
              <a:t> </a:t>
            </a:r>
            <a:r>
              <a:rPr sz="4350" spc="-365" dirty="0">
                <a:solidFill>
                  <a:srgbClr val="606060"/>
                </a:solidFill>
                <a:cs typeface="Tahoma"/>
              </a:rPr>
              <a:t>v</a:t>
            </a:r>
            <a:r>
              <a:rPr sz="4350" spc="-290" dirty="0">
                <a:solidFill>
                  <a:srgbClr val="585858"/>
                </a:solidFill>
                <a:cs typeface="Tahoma"/>
              </a:rPr>
              <a:t>o</a:t>
            </a:r>
            <a:r>
              <a:rPr sz="4350" spc="-120" dirty="0">
                <a:solidFill>
                  <a:srgbClr val="585858"/>
                </a:solidFill>
                <a:cs typeface="Tahoma"/>
              </a:rPr>
              <a:t>t</a:t>
            </a:r>
            <a:r>
              <a:rPr sz="4350" spc="-250" dirty="0">
                <a:solidFill>
                  <a:srgbClr val="606060"/>
                </a:solidFill>
                <a:cs typeface="Tahoma"/>
              </a:rPr>
              <a:t>e</a:t>
            </a:r>
            <a:r>
              <a:rPr sz="4350" spc="-490" dirty="0">
                <a:solidFill>
                  <a:srgbClr val="606060"/>
                </a:solidFill>
                <a:cs typeface="Tahoma"/>
              </a:rPr>
              <a:t> </a:t>
            </a:r>
            <a:r>
              <a:rPr sz="4350" spc="-5" dirty="0">
                <a:solidFill>
                  <a:srgbClr val="606060"/>
                </a:solidFill>
                <a:cs typeface="Tahoma"/>
              </a:rPr>
              <a:t>c</a:t>
            </a:r>
            <a:r>
              <a:rPr sz="4350" spc="-275" dirty="0">
                <a:solidFill>
                  <a:srgbClr val="585858"/>
                </a:solidFill>
                <a:cs typeface="Tahoma"/>
              </a:rPr>
              <a:t>a</a:t>
            </a:r>
            <a:r>
              <a:rPr sz="4350" spc="-330" dirty="0">
                <a:solidFill>
                  <a:srgbClr val="585858"/>
                </a:solidFill>
                <a:cs typeface="Tahoma"/>
              </a:rPr>
              <a:t>n</a:t>
            </a:r>
            <a:r>
              <a:rPr sz="4350" spc="-490" dirty="0">
                <a:solidFill>
                  <a:srgbClr val="585858"/>
                </a:solidFill>
                <a:cs typeface="Tahoma"/>
              </a:rPr>
              <a:t> </a:t>
            </a:r>
            <a:r>
              <a:rPr sz="4350" spc="-320" dirty="0">
                <a:solidFill>
                  <a:srgbClr val="606060"/>
                </a:solidFill>
                <a:cs typeface="Tahoma"/>
              </a:rPr>
              <a:t>b</a:t>
            </a:r>
            <a:r>
              <a:rPr sz="4350" spc="-250" dirty="0">
                <a:solidFill>
                  <a:srgbClr val="606060"/>
                </a:solidFill>
                <a:cs typeface="Tahoma"/>
              </a:rPr>
              <a:t>e</a:t>
            </a:r>
            <a:r>
              <a:rPr sz="4350" spc="-490" dirty="0">
                <a:solidFill>
                  <a:srgbClr val="606060"/>
                </a:solidFill>
                <a:cs typeface="Tahoma"/>
              </a:rPr>
              <a:t> </a:t>
            </a:r>
            <a:r>
              <a:rPr sz="4350" spc="-80" dirty="0">
                <a:solidFill>
                  <a:srgbClr val="585858"/>
                </a:solidFill>
                <a:cs typeface="Tahoma"/>
              </a:rPr>
              <a:t>s</a:t>
            </a:r>
            <a:r>
              <a:rPr sz="4350" spc="-340" dirty="0">
                <a:solidFill>
                  <a:srgbClr val="585858"/>
                </a:solidFill>
                <a:cs typeface="Tahoma"/>
              </a:rPr>
              <a:t>u</a:t>
            </a:r>
            <a:r>
              <a:rPr sz="4350" spc="-300" dirty="0">
                <a:solidFill>
                  <a:srgbClr val="606060"/>
                </a:solidFill>
                <a:cs typeface="Tahoma"/>
              </a:rPr>
              <a:t>b</a:t>
            </a:r>
            <a:r>
              <a:rPr sz="4350" spc="-450" dirty="0">
                <a:solidFill>
                  <a:srgbClr val="606060"/>
                </a:solidFill>
                <a:cs typeface="Tahoma"/>
              </a:rPr>
              <a:t>m</a:t>
            </a:r>
            <a:r>
              <a:rPr sz="4350" spc="15" dirty="0">
                <a:solidFill>
                  <a:srgbClr val="606060"/>
                </a:solidFill>
                <a:cs typeface="Tahoma"/>
              </a:rPr>
              <a:t>i</a:t>
            </a:r>
            <a:r>
              <a:rPr sz="4350" spc="-85" dirty="0">
                <a:solidFill>
                  <a:srgbClr val="585858"/>
                </a:solidFill>
                <a:cs typeface="Tahoma"/>
              </a:rPr>
              <a:t>t</a:t>
            </a:r>
            <a:r>
              <a:rPr sz="4350" spc="-120" dirty="0">
                <a:solidFill>
                  <a:srgbClr val="606060"/>
                </a:solidFill>
                <a:cs typeface="Tahoma"/>
              </a:rPr>
              <a:t>t</a:t>
            </a:r>
            <a:r>
              <a:rPr sz="4350" spc="-250" dirty="0">
                <a:solidFill>
                  <a:srgbClr val="606060"/>
                </a:solidFill>
                <a:cs typeface="Tahoma"/>
              </a:rPr>
              <a:t>e</a:t>
            </a:r>
            <a:r>
              <a:rPr sz="4350" spc="-300" dirty="0">
                <a:solidFill>
                  <a:srgbClr val="606060"/>
                </a:solidFill>
                <a:cs typeface="Tahoma"/>
              </a:rPr>
              <a:t>d</a:t>
            </a:r>
            <a:r>
              <a:rPr sz="4350" spc="-300" dirty="0">
                <a:solidFill>
                  <a:srgbClr val="585858"/>
                </a:solidFill>
                <a:cs typeface="Tahoma"/>
              </a:rPr>
              <a:t>.</a:t>
            </a:r>
            <a:endParaRPr sz="4350" dirty="0">
              <a:cs typeface="Tahoma"/>
            </a:endParaRPr>
          </a:p>
        </p:txBody>
      </p:sp>
      <p:grpSp>
        <p:nvGrpSpPr>
          <p:cNvPr id="10" name="object 10"/>
          <p:cNvGrpSpPr/>
          <p:nvPr/>
        </p:nvGrpSpPr>
        <p:grpSpPr>
          <a:xfrm>
            <a:off x="923768" y="0"/>
            <a:ext cx="1227455" cy="5309870"/>
            <a:chOff x="923768" y="0"/>
            <a:chExt cx="1227455" cy="5309870"/>
          </a:xfrm>
        </p:grpSpPr>
        <p:sp>
          <p:nvSpPr>
            <p:cNvPr id="11" name="object 11"/>
            <p:cNvSpPr/>
            <p:nvPr/>
          </p:nvSpPr>
          <p:spPr>
            <a:xfrm>
              <a:off x="1556219" y="0"/>
              <a:ext cx="19685" cy="5309870"/>
            </a:xfrm>
            <a:custGeom>
              <a:avLst/>
              <a:gdLst/>
              <a:ahLst/>
              <a:cxnLst/>
              <a:rect l="l" t="t" r="r" b="b"/>
              <a:pathLst>
                <a:path w="19684" h="5309870">
                  <a:moveTo>
                    <a:pt x="19126" y="0"/>
                  </a:moveTo>
                  <a:lnTo>
                    <a:pt x="0" y="0"/>
                  </a:lnTo>
                  <a:lnTo>
                    <a:pt x="0" y="5309324"/>
                  </a:lnTo>
                  <a:lnTo>
                    <a:pt x="19126" y="5309324"/>
                  </a:lnTo>
                  <a:lnTo>
                    <a:pt x="19126" y="0"/>
                  </a:lnTo>
                  <a:close/>
                </a:path>
              </a:pathLst>
            </a:custGeom>
            <a:solidFill>
              <a:srgbClr val="000000"/>
            </a:solidFill>
          </p:spPr>
          <p:txBody>
            <a:bodyPr wrap="square" lIns="0" tIns="0" rIns="0" bIns="0" rtlCol="0"/>
            <a:lstStyle/>
            <a:p>
              <a:endParaRPr/>
            </a:p>
          </p:txBody>
        </p:sp>
        <p:sp>
          <p:nvSpPr>
            <p:cNvPr id="12" name="object 12"/>
            <p:cNvSpPr/>
            <p:nvPr/>
          </p:nvSpPr>
          <p:spPr>
            <a:xfrm>
              <a:off x="998868" y="403446"/>
              <a:ext cx="1142365" cy="1142365"/>
            </a:xfrm>
            <a:custGeom>
              <a:avLst/>
              <a:gdLst/>
              <a:ahLst/>
              <a:cxnLst/>
              <a:rect l="l" t="t" r="r" b="b"/>
              <a:pathLst>
                <a:path w="1142364" h="1142365">
                  <a:moveTo>
                    <a:pt x="571051" y="0"/>
                  </a:moveTo>
                  <a:lnTo>
                    <a:pt x="617726" y="1887"/>
                  </a:lnTo>
                  <a:lnTo>
                    <a:pt x="663392" y="7454"/>
                  </a:lnTo>
                  <a:lnTo>
                    <a:pt x="707898" y="16556"/>
                  </a:lnTo>
                  <a:lnTo>
                    <a:pt x="751094" y="29048"/>
                  </a:lnTo>
                  <a:lnTo>
                    <a:pt x="792832" y="44786"/>
                  </a:lnTo>
                  <a:lnTo>
                    <a:pt x="832961" y="63626"/>
                  </a:lnTo>
                  <a:lnTo>
                    <a:pt x="871333" y="85424"/>
                  </a:lnTo>
                  <a:lnTo>
                    <a:pt x="907797" y="110035"/>
                  </a:lnTo>
                  <a:lnTo>
                    <a:pt x="942203" y="137315"/>
                  </a:lnTo>
                  <a:lnTo>
                    <a:pt x="974403" y="167120"/>
                  </a:lnTo>
                  <a:lnTo>
                    <a:pt x="1004246" y="199305"/>
                  </a:lnTo>
                  <a:lnTo>
                    <a:pt x="1031582" y="233725"/>
                  </a:lnTo>
                  <a:lnTo>
                    <a:pt x="1056264" y="270238"/>
                  </a:lnTo>
                  <a:lnTo>
                    <a:pt x="1078139" y="308698"/>
                  </a:lnTo>
                  <a:lnTo>
                    <a:pt x="1097060" y="348961"/>
                  </a:lnTo>
                  <a:lnTo>
                    <a:pt x="1112876" y="390882"/>
                  </a:lnTo>
                  <a:lnTo>
                    <a:pt x="1125438" y="434318"/>
                  </a:lnTo>
                  <a:lnTo>
                    <a:pt x="1134596" y="479124"/>
                  </a:lnTo>
                  <a:lnTo>
                    <a:pt x="1140200" y="525156"/>
                  </a:lnTo>
                  <a:lnTo>
                    <a:pt x="1142102" y="572269"/>
                  </a:lnTo>
                  <a:lnTo>
                    <a:pt x="1140218" y="618688"/>
                  </a:lnTo>
                  <a:lnTo>
                    <a:pt x="1134663" y="664130"/>
                  </a:lnTo>
                  <a:lnTo>
                    <a:pt x="1125581" y="708443"/>
                  </a:lnTo>
                  <a:lnTo>
                    <a:pt x="1113115" y="751477"/>
                  </a:lnTo>
                  <a:lnTo>
                    <a:pt x="1097411" y="793079"/>
                  </a:lnTo>
                  <a:lnTo>
                    <a:pt x="1078610" y="833097"/>
                  </a:lnTo>
                  <a:lnTo>
                    <a:pt x="1056859" y="871379"/>
                  </a:lnTo>
                  <a:lnTo>
                    <a:pt x="1032300" y="907774"/>
                  </a:lnTo>
                  <a:lnTo>
                    <a:pt x="1005079" y="942130"/>
                  </a:lnTo>
                  <a:lnTo>
                    <a:pt x="975338" y="974295"/>
                  </a:lnTo>
                  <a:lnTo>
                    <a:pt x="943221" y="1004117"/>
                  </a:lnTo>
                  <a:lnTo>
                    <a:pt x="908874" y="1031444"/>
                  </a:lnTo>
                  <a:lnTo>
                    <a:pt x="872439" y="1056125"/>
                  </a:lnTo>
                  <a:lnTo>
                    <a:pt x="834061" y="1078008"/>
                  </a:lnTo>
                  <a:lnTo>
                    <a:pt x="793884" y="1096941"/>
                  </a:lnTo>
                  <a:lnTo>
                    <a:pt x="752052" y="1112771"/>
                  </a:lnTo>
                  <a:lnTo>
                    <a:pt x="708708" y="1125349"/>
                  </a:lnTo>
                  <a:lnTo>
                    <a:pt x="663997" y="1134520"/>
                  </a:lnTo>
                  <a:lnTo>
                    <a:pt x="618064" y="1140134"/>
                  </a:lnTo>
                  <a:lnTo>
                    <a:pt x="571051" y="1142040"/>
                  </a:lnTo>
                  <a:lnTo>
                    <a:pt x="524375" y="1140491"/>
                  </a:lnTo>
                  <a:lnTo>
                    <a:pt x="478710" y="1135195"/>
                  </a:lnTo>
                  <a:lnTo>
                    <a:pt x="434204" y="1126304"/>
                  </a:lnTo>
                  <a:lnTo>
                    <a:pt x="391007" y="1113971"/>
                  </a:lnTo>
                  <a:lnTo>
                    <a:pt x="349269" y="1098346"/>
                  </a:lnTo>
                  <a:lnTo>
                    <a:pt x="309140" y="1079582"/>
                  </a:lnTo>
                  <a:lnTo>
                    <a:pt x="270769" y="1057831"/>
                  </a:lnTo>
                  <a:lnTo>
                    <a:pt x="234305" y="1033244"/>
                  </a:lnTo>
                  <a:lnTo>
                    <a:pt x="199898" y="1005972"/>
                  </a:lnTo>
                  <a:lnTo>
                    <a:pt x="167699" y="976169"/>
                  </a:lnTo>
                  <a:lnTo>
                    <a:pt x="137856" y="943985"/>
                  </a:lnTo>
                  <a:lnTo>
                    <a:pt x="110519" y="909573"/>
                  </a:lnTo>
                  <a:lnTo>
                    <a:pt x="85838" y="873085"/>
                  </a:lnTo>
                  <a:lnTo>
                    <a:pt x="63962" y="834671"/>
                  </a:lnTo>
                  <a:lnTo>
                    <a:pt x="45041" y="794484"/>
                  </a:lnTo>
                  <a:lnTo>
                    <a:pt x="29225" y="752676"/>
                  </a:lnTo>
                  <a:lnTo>
                    <a:pt x="16663" y="709399"/>
                  </a:lnTo>
                  <a:lnTo>
                    <a:pt x="7505" y="664804"/>
                  </a:lnTo>
                  <a:lnTo>
                    <a:pt x="1901" y="619044"/>
                  </a:lnTo>
                  <a:lnTo>
                    <a:pt x="0" y="572269"/>
                  </a:lnTo>
                  <a:lnTo>
                    <a:pt x="1883" y="525494"/>
                  </a:lnTo>
                  <a:lnTo>
                    <a:pt x="7438" y="479731"/>
                  </a:lnTo>
                  <a:lnTo>
                    <a:pt x="16520" y="435131"/>
                  </a:lnTo>
                  <a:lnTo>
                    <a:pt x="28986" y="391842"/>
                  </a:lnTo>
                  <a:lnTo>
                    <a:pt x="44691" y="350015"/>
                  </a:lnTo>
                  <a:lnTo>
                    <a:pt x="63491" y="309800"/>
                  </a:lnTo>
                  <a:lnTo>
                    <a:pt x="85242" y="271347"/>
                  </a:lnTo>
                  <a:lnTo>
                    <a:pt x="109801" y="234805"/>
                  </a:lnTo>
                  <a:lnTo>
                    <a:pt x="137023" y="200325"/>
                  </a:lnTo>
                  <a:lnTo>
                    <a:pt x="166764" y="168057"/>
                  </a:lnTo>
                  <a:lnTo>
                    <a:pt x="198880" y="138150"/>
                  </a:lnTo>
                  <a:lnTo>
                    <a:pt x="233228" y="110755"/>
                  </a:lnTo>
                  <a:lnTo>
                    <a:pt x="269663" y="86021"/>
                  </a:lnTo>
                  <a:lnTo>
                    <a:pt x="308041" y="64099"/>
                  </a:lnTo>
                  <a:lnTo>
                    <a:pt x="348218" y="45138"/>
                  </a:lnTo>
                  <a:lnTo>
                    <a:pt x="390050" y="29288"/>
                  </a:lnTo>
                  <a:lnTo>
                    <a:pt x="433393" y="16699"/>
                  </a:lnTo>
                  <a:lnTo>
                    <a:pt x="478104" y="7521"/>
                  </a:lnTo>
                  <a:lnTo>
                    <a:pt x="524038" y="1905"/>
                  </a:lnTo>
                  <a:lnTo>
                    <a:pt x="571051" y="0"/>
                  </a:lnTo>
                  <a:close/>
                </a:path>
              </a:pathLst>
            </a:custGeom>
            <a:solidFill>
              <a:srgbClr val="77C6FB"/>
            </a:solidFill>
          </p:spPr>
          <p:txBody>
            <a:bodyPr wrap="square" lIns="0" tIns="0" rIns="0" bIns="0" rtlCol="0"/>
            <a:lstStyle/>
            <a:p>
              <a:endParaRPr/>
            </a:p>
          </p:txBody>
        </p:sp>
        <p:sp>
          <p:nvSpPr>
            <p:cNvPr id="13" name="object 13"/>
            <p:cNvSpPr/>
            <p:nvPr/>
          </p:nvSpPr>
          <p:spPr>
            <a:xfrm>
              <a:off x="988895" y="393450"/>
              <a:ext cx="1162050" cy="1162050"/>
            </a:xfrm>
            <a:custGeom>
              <a:avLst/>
              <a:gdLst/>
              <a:ahLst/>
              <a:cxnLst/>
              <a:rect l="l" t="t" r="r" b="b"/>
              <a:pathLst>
                <a:path w="1162050" h="1162050">
                  <a:moveTo>
                    <a:pt x="581024" y="0"/>
                  </a:moveTo>
                  <a:lnTo>
                    <a:pt x="628785" y="1924"/>
                  </a:lnTo>
                  <a:lnTo>
                    <a:pt x="675462" y="7599"/>
                  </a:lnTo>
                  <a:lnTo>
                    <a:pt x="720909" y="16876"/>
                  </a:lnTo>
                  <a:lnTo>
                    <a:pt x="764977" y="29608"/>
                  </a:lnTo>
                  <a:lnTo>
                    <a:pt x="807519" y="45645"/>
                  </a:lnTo>
                  <a:lnTo>
                    <a:pt x="848388" y="64841"/>
                  </a:lnTo>
                  <a:lnTo>
                    <a:pt x="887435" y="87047"/>
                  </a:lnTo>
                  <a:lnTo>
                    <a:pt x="924512" y="112114"/>
                  </a:lnTo>
                  <a:lnTo>
                    <a:pt x="959472" y="139896"/>
                  </a:lnTo>
                  <a:lnTo>
                    <a:pt x="992168" y="170243"/>
                  </a:lnTo>
                  <a:lnTo>
                    <a:pt x="1022451" y="203009"/>
                  </a:lnTo>
                  <a:lnTo>
                    <a:pt x="1050173" y="238044"/>
                  </a:lnTo>
                  <a:lnTo>
                    <a:pt x="1075187" y="275200"/>
                  </a:lnTo>
                  <a:lnTo>
                    <a:pt x="1097346" y="314330"/>
                  </a:lnTo>
                  <a:lnTo>
                    <a:pt x="1116501" y="355286"/>
                  </a:lnTo>
                  <a:lnTo>
                    <a:pt x="1132504" y="397919"/>
                  </a:lnTo>
                  <a:lnTo>
                    <a:pt x="1145209" y="442082"/>
                  </a:lnTo>
                  <a:lnTo>
                    <a:pt x="1154466" y="487626"/>
                  </a:lnTo>
                  <a:lnTo>
                    <a:pt x="1160129" y="534403"/>
                  </a:lnTo>
                  <a:lnTo>
                    <a:pt x="1162049" y="582265"/>
                  </a:lnTo>
                  <a:lnTo>
                    <a:pt x="1160109" y="629789"/>
                  </a:lnTo>
                  <a:lnTo>
                    <a:pt x="1154385" y="676295"/>
                  </a:lnTo>
                  <a:lnTo>
                    <a:pt x="1145024" y="721627"/>
                  </a:lnTo>
                  <a:lnTo>
                    <a:pt x="1132265" y="765391"/>
                  </a:lnTo>
                  <a:lnTo>
                    <a:pt x="1116150" y="807799"/>
                  </a:lnTo>
                  <a:lnTo>
                    <a:pt x="1096875" y="848558"/>
                  </a:lnTo>
                  <a:lnTo>
                    <a:pt x="1074592" y="887517"/>
                  </a:lnTo>
                  <a:lnTo>
                    <a:pt x="1049455" y="924527"/>
                  </a:lnTo>
                  <a:lnTo>
                    <a:pt x="1021618" y="959438"/>
                  </a:lnTo>
                  <a:lnTo>
                    <a:pt x="991233" y="992100"/>
                  </a:lnTo>
                  <a:lnTo>
                    <a:pt x="958454" y="1022363"/>
                  </a:lnTo>
                  <a:lnTo>
                    <a:pt x="923435" y="1050077"/>
                  </a:lnTo>
                  <a:lnTo>
                    <a:pt x="886329" y="1075092"/>
                  </a:lnTo>
                  <a:lnTo>
                    <a:pt x="847288" y="1097258"/>
                  </a:lnTo>
                  <a:lnTo>
                    <a:pt x="806468" y="1116425"/>
                  </a:lnTo>
                  <a:lnTo>
                    <a:pt x="764020" y="1132443"/>
                  </a:lnTo>
                  <a:lnTo>
                    <a:pt x="720098" y="1145163"/>
                  </a:lnTo>
                  <a:lnTo>
                    <a:pt x="674856" y="1154435"/>
                  </a:lnTo>
                  <a:lnTo>
                    <a:pt x="628447" y="1160107"/>
                  </a:lnTo>
                  <a:lnTo>
                    <a:pt x="581024" y="1162032"/>
                  </a:lnTo>
                  <a:lnTo>
                    <a:pt x="533264" y="1160446"/>
                  </a:lnTo>
                  <a:lnTo>
                    <a:pt x="486587" y="1155042"/>
                  </a:lnTo>
                  <a:lnTo>
                    <a:pt x="441140" y="1145976"/>
                  </a:lnTo>
                  <a:lnTo>
                    <a:pt x="436102" y="1144539"/>
                  </a:lnTo>
                  <a:lnTo>
                    <a:pt x="581024" y="1144539"/>
                  </a:lnTo>
                  <a:lnTo>
                    <a:pt x="631976" y="1142255"/>
                  </a:lnTo>
                  <a:lnTo>
                    <a:pt x="681634" y="1135530"/>
                  </a:lnTo>
                  <a:lnTo>
                    <a:pt x="729814" y="1124547"/>
                  </a:lnTo>
                  <a:lnTo>
                    <a:pt x="776332" y="1109491"/>
                  </a:lnTo>
                  <a:lnTo>
                    <a:pt x="821002" y="1090548"/>
                  </a:lnTo>
                  <a:lnTo>
                    <a:pt x="863641" y="1067903"/>
                  </a:lnTo>
                  <a:lnTo>
                    <a:pt x="904063" y="1041740"/>
                  </a:lnTo>
                  <a:lnTo>
                    <a:pt x="942084" y="1012246"/>
                  </a:lnTo>
                  <a:lnTo>
                    <a:pt x="977519" y="979605"/>
                  </a:lnTo>
                  <a:lnTo>
                    <a:pt x="1010090" y="944753"/>
                  </a:lnTo>
                  <a:lnTo>
                    <a:pt x="1039521" y="907000"/>
                  </a:lnTo>
                  <a:lnTo>
                    <a:pt x="1065628" y="866595"/>
                  </a:lnTo>
                  <a:lnTo>
                    <a:pt x="1088225" y="823783"/>
                  </a:lnTo>
                  <a:lnTo>
                    <a:pt x="1107127" y="778811"/>
                  </a:lnTo>
                  <a:lnTo>
                    <a:pt x="1122151" y="731927"/>
                  </a:lnTo>
                  <a:lnTo>
                    <a:pt x="1133111" y="683376"/>
                  </a:lnTo>
                  <a:lnTo>
                    <a:pt x="1139826" y="633325"/>
                  </a:lnTo>
                  <a:lnTo>
                    <a:pt x="1142100" y="582265"/>
                  </a:lnTo>
                  <a:lnTo>
                    <a:pt x="1139822" y="530461"/>
                  </a:lnTo>
                  <a:lnTo>
                    <a:pt x="1133111" y="480118"/>
                  </a:lnTo>
                  <a:lnTo>
                    <a:pt x="1122151" y="431400"/>
                  </a:lnTo>
                  <a:lnTo>
                    <a:pt x="1107127" y="384471"/>
                  </a:lnTo>
                  <a:lnTo>
                    <a:pt x="1088225" y="339496"/>
                  </a:lnTo>
                  <a:lnTo>
                    <a:pt x="1065628" y="296639"/>
                  </a:lnTo>
                  <a:lnTo>
                    <a:pt x="1039521" y="256066"/>
                  </a:lnTo>
                  <a:lnTo>
                    <a:pt x="1010090" y="217940"/>
                  </a:lnTo>
                  <a:lnTo>
                    <a:pt x="977519" y="182426"/>
                  </a:lnTo>
                  <a:lnTo>
                    <a:pt x="942741" y="149785"/>
                  </a:lnTo>
                  <a:lnTo>
                    <a:pt x="905069" y="120290"/>
                  </a:lnTo>
                  <a:lnTo>
                    <a:pt x="864749" y="94128"/>
                  </a:lnTo>
                  <a:lnTo>
                    <a:pt x="822028" y="71483"/>
                  </a:lnTo>
                  <a:lnTo>
                    <a:pt x="777152" y="52540"/>
                  </a:lnTo>
                  <a:lnTo>
                    <a:pt x="730368" y="37484"/>
                  </a:lnTo>
                  <a:lnTo>
                    <a:pt x="681921" y="26501"/>
                  </a:lnTo>
                  <a:lnTo>
                    <a:pt x="632058" y="19775"/>
                  </a:lnTo>
                  <a:lnTo>
                    <a:pt x="581024" y="17492"/>
                  </a:lnTo>
                  <a:lnTo>
                    <a:pt x="439825" y="17492"/>
                  </a:lnTo>
                  <a:lnTo>
                    <a:pt x="441951" y="16876"/>
                  </a:lnTo>
                  <a:lnTo>
                    <a:pt x="487193" y="7599"/>
                  </a:lnTo>
                  <a:lnTo>
                    <a:pt x="533602" y="1924"/>
                  </a:lnTo>
                  <a:lnTo>
                    <a:pt x="581024" y="0"/>
                  </a:lnTo>
                  <a:close/>
                </a:path>
                <a:path w="1162050" h="1162050">
                  <a:moveTo>
                    <a:pt x="439825" y="17492"/>
                  </a:moveTo>
                  <a:lnTo>
                    <a:pt x="581024" y="17492"/>
                  </a:lnTo>
                  <a:lnTo>
                    <a:pt x="530073" y="19775"/>
                  </a:lnTo>
                  <a:lnTo>
                    <a:pt x="480415" y="26501"/>
                  </a:lnTo>
                  <a:lnTo>
                    <a:pt x="432235" y="37484"/>
                  </a:lnTo>
                  <a:lnTo>
                    <a:pt x="385717" y="52540"/>
                  </a:lnTo>
                  <a:lnTo>
                    <a:pt x="341046" y="71483"/>
                  </a:lnTo>
                  <a:lnTo>
                    <a:pt x="298408" y="94128"/>
                  </a:lnTo>
                  <a:lnTo>
                    <a:pt x="257985" y="120290"/>
                  </a:lnTo>
                  <a:lnTo>
                    <a:pt x="219965" y="149785"/>
                  </a:lnTo>
                  <a:lnTo>
                    <a:pt x="184530" y="182426"/>
                  </a:lnTo>
                  <a:lnTo>
                    <a:pt x="151959" y="218022"/>
                  </a:lnTo>
                  <a:lnTo>
                    <a:pt x="122527" y="256354"/>
                  </a:lnTo>
                  <a:lnTo>
                    <a:pt x="96421" y="297195"/>
                  </a:lnTo>
                  <a:lnTo>
                    <a:pt x="73824" y="340318"/>
                  </a:lnTo>
                  <a:lnTo>
                    <a:pt x="54922" y="385499"/>
                  </a:lnTo>
                  <a:lnTo>
                    <a:pt x="39898" y="432510"/>
                  </a:lnTo>
                  <a:lnTo>
                    <a:pt x="28938" y="481126"/>
                  </a:lnTo>
                  <a:lnTo>
                    <a:pt x="22227" y="531120"/>
                  </a:lnTo>
                  <a:lnTo>
                    <a:pt x="19949" y="582265"/>
                  </a:lnTo>
                  <a:lnTo>
                    <a:pt x="22238" y="633407"/>
                  </a:lnTo>
                  <a:lnTo>
                    <a:pt x="28938" y="683089"/>
                  </a:lnTo>
                  <a:lnTo>
                    <a:pt x="39898" y="731372"/>
                  </a:lnTo>
                  <a:lnTo>
                    <a:pt x="54922" y="777989"/>
                  </a:lnTo>
                  <a:lnTo>
                    <a:pt x="73824" y="822755"/>
                  </a:lnTo>
                  <a:lnTo>
                    <a:pt x="96421" y="865484"/>
                  </a:lnTo>
                  <a:lnTo>
                    <a:pt x="122527" y="905993"/>
                  </a:lnTo>
                  <a:lnTo>
                    <a:pt x="151959" y="944095"/>
                  </a:lnTo>
                  <a:lnTo>
                    <a:pt x="184530" y="979605"/>
                  </a:lnTo>
                  <a:lnTo>
                    <a:pt x="219308" y="1012246"/>
                  </a:lnTo>
                  <a:lnTo>
                    <a:pt x="256980" y="1041740"/>
                  </a:lnTo>
                  <a:lnTo>
                    <a:pt x="297300" y="1067903"/>
                  </a:lnTo>
                  <a:lnTo>
                    <a:pt x="340020" y="1090548"/>
                  </a:lnTo>
                  <a:lnTo>
                    <a:pt x="384896" y="1109491"/>
                  </a:lnTo>
                  <a:lnTo>
                    <a:pt x="431681" y="1124547"/>
                  </a:lnTo>
                  <a:lnTo>
                    <a:pt x="480128" y="1135530"/>
                  </a:lnTo>
                  <a:lnTo>
                    <a:pt x="529991" y="1142255"/>
                  </a:lnTo>
                  <a:lnTo>
                    <a:pt x="581024" y="1144539"/>
                  </a:lnTo>
                  <a:lnTo>
                    <a:pt x="436102" y="1144539"/>
                  </a:lnTo>
                  <a:lnTo>
                    <a:pt x="397072" y="1133403"/>
                  </a:lnTo>
                  <a:lnTo>
                    <a:pt x="354529" y="1117479"/>
                  </a:lnTo>
                  <a:lnTo>
                    <a:pt x="313661" y="1098360"/>
                  </a:lnTo>
                  <a:lnTo>
                    <a:pt x="274614" y="1076200"/>
                  </a:lnTo>
                  <a:lnTo>
                    <a:pt x="237537" y="1051156"/>
                  </a:lnTo>
                  <a:lnTo>
                    <a:pt x="202576" y="1023383"/>
                  </a:lnTo>
                  <a:lnTo>
                    <a:pt x="169881" y="993037"/>
                  </a:lnTo>
                  <a:lnTo>
                    <a:pt x="139598" y="960273"/>
                  </a:lnTo>
                  <a:lnTo>
                    <a:pt x="111876" y="925247"/>
                  </a:lnTo>
                  <a:lnTo>
                    <a:pt x="86861" y="888114"/>
                  </a:lnTo>
                  <a:lnTo>
                    <a:pt x="64703" y="849030"/>
                  </a:lnTo>
                  <a:lnTo>
                    <a:pt x="45548" y="808151"/>
                  </a:lnTo>
                  <a:lnTo>
                    <a:pt x="29545" y="765631"/>
                  </a:lnTo>
                  <a:lnTo>
                    <a:pt x="16811" y="721484"/>
                  </a:lnTo>
                  <a:lnTo>
                    <a:pt x="7575" y="676227"/>
                  </a:lnTo>
                  <a:lnTo>
                    <a:pt x="1919" y="629771"/>
                  </a:lnTo>
                  <a:lnTo>
                    <a:pt x="0" y="582265"/>
                  </a:lnTo>
                  <a:lnTo>
                    <a:pt x="1938" y="534403"/>
                  </a:lnTo>
                  <a:lnTo>
                    <a:pt x="7650" y="487626"/>
                  </a:lnTo>
                  <a:lnTo>
                    <a:pt x="16983" y="442082"/>
                  </a:lnTo>
                  <a:lnTo>
                    <a:pt x="29784" y="397919"/>
                  </a:lnTo>
                  <a:lnTo>
                    <a:pt x="45899" y="355286"/>
                  </a:lnTo>
                  <a:lnTo>
                    <a:pt x="65174" y="314330"/>
                  </a:lnTo>
                  <a:lnTo>
                    <a:pt x="87457" y="275200"/>
                  </a:lnTo>
                  <a:lnTo>
                    <a:pt x="112594" y="238044"/>
                  </a:lnTo>
                  <a:lnTo>
                    <a:pt x="140431" y="203009"/>
                  </a:lnTo>
                  <a:lnTo>
                    <a:pt x="170816" y="170243"/>
                  </a:lnTo>
                  <a:lnTo>
                    <a:pt x="203595" y="139896"/>
                  </a:lnTo>
                  <a:lnTo>
                    <a:pt x="238614" y="112114"/>
                  </a:lnTo>
                  <a:lnTo>
                    <a:pt x="275720" y="87047"/>
                  </a:lnTo>
                  <a:lnTo>
                    <a:pt x="314761" y="64841"/>
                  </a:lnTo>
                  <a:lnTo>
                    <a:pt x="355581" y="45645"/>
                  </a:lnTo>
                  <a:lnTo>
                    <a:pt x="398029" y="29608"/>
                  </a:lnTo>
                  <a:lnTo>
                    <a:pt x="439825" y="17492"/>
                  </a:lnTo>
                  <a:close/>
                </a:path>
              </a:pathLst>
            </a:custGeom>
            <a:solidFill>
              <a:srgbClr val="3C3C3C"/>
            </a:solidFill>
          </p:spPr>
          <p:txBody>
            <a:bodyPr wrap="square" lIns="0" tIns="0" rIns="0" bIns="0" rtlCol="0"/>
            <a:lstStyle/>
            <a:p>
              <a:endParaRPr/>
            </a:p>
          </p:txBody>
        </p:sp>
        <p:sp>
          <p:nvSpPr>
            <p:cNvPr id="14" name="object 14"/>
            <p:cNvSpPr/>
            <p:nvPr/>
          </p:nvSpPr>
          <p:spPr>
            <a:xfrm>
              <a:off x="1143502" y="548387"/>
              <a:ext cx="853440" cy="852169"/>
            </a:xfrm>
            <a:custGeom>
              <a:avLst/>
              <a:gdLst/>
              <a:ahLst/>
              <a:cxnLst/>
              <a:rect l="l" t="t" r="r" b="b"/>
              <a:pathLst>
                <a:path w="853439" h="852169">
                  <a:moveTo>
                    <a:pt x="426417" y="0"/>
                  </a:moveTo>
                  <a:lnTo>
                    <a:pt x="472688" y="2490"/>
                  </a:lnTo>
                  <a:lnTo>
                    <a:pt x="517563" y="9791"/>
                  </a:lnTo>
                  <a:lnTo>
                    <a:pt x="560775" y="21651"/>
                  </a:lnTo>
                  <a:lnTo>
                    <a:pt x="602059" y="37815"/>
                  </a:lnTo>
                  <a:lnTo>
                    <a:pt x="641149" y="58032"/>
                  </a:lnTo>
                  <a:lnTo>
                    <a:pt x="677778" y="82046"/>
                  </a:lnTo>
                  <a:lnTo>
                    <a:pt x="711681" y="109606"/>
                  </a:lnTo>
                  <a:lnTo>
                    <a:pt x="742591" y="140458"/>
                  </a:lnTo>
                  <a:lnTo>
                    <a:pt x="770243" y="174349"/>
                  </a:lnTo>
                  <a:lnTo>
                    <a:pt x="794371" y="211026"/>
                  </a:lnTo>
                  <a:lnTo>
                    <a:pt x="814708" y="250234"/>
                  </a:lnTo>
                  <a:lnTo>
                    <a:pt x="830989" y="291722"/>
                  </a:lnTo>
                  <a:lnTo>
                    <a:pt x="842948" y="335236"/>
                  </a:lnTo>
                  <a:lnTo>
                    <a:pt x="850318" y="380522"/>
                  </a:lnTo>
                  <a:lnTo>
                    <a:pt x="852834" y="427327"/>
                  </a:lnTo>
                  <a:lnTo>
                    <a:pt x="850349" y="473666"/>
                  </a:lnTo>
                  <a:lnTo>
                    <a:pt x="843063" y="518547"/>
                  </a:lnTo>
                  <a:lnTo>
                    <a:pt x="831229" y="561713"/>
                  </a:lnTo>
                  <a:lnTo>
                    <a:pt x="815098" y="602907"/>
                  </a:lnTo>
                  <a:lnTo>
                    <a:pt x="794925" y="641871"/>
                  </a:lnTo>
                  <a:lnTo>
                    <a:pt x="770962" y="678346"/>
                  </a:lnTo>
                  <a:lnTo>
                    <a:pt x="743460" y="712076"/>
                  </a:lnTo>
                  <a:lnTo>
                    <a:pt x="712674" y="742803"/>
                  </a:lnTo>
                  <a:lnTo>
                    <a:pt x="678856" y="770269"/>
                  </a:lnTo>
                  <a:lnTo>
                    <a:pt x="642258" y="794217"/>
                  </a:lnTo>
                  <a:lnTo>
                    <a:pt x="603132" y="814388"/>
                  </a:lnTo>
                  <a:lnTo>
                    <a:pt x="561733" y="830525"/>
                  </a:lnTo>
                  <a:lnTo>
                    <a:pt x="518312" y="842371"/>
                  </a:lnTo>
                  <a:lnTo>
                    <a:pt x="473123" y="849667"/>
                  </a:lnTo>
                  <a:lnTo>
                    <a:pt x="426417" y="852156"/>
                  </a:lnTo>
                  <a:lnTo>
                    <a:pt x="380145" y="850133"/>
                  </a:lnTo>
                  <a:lnTo>
                    <a:pt x="335270" y="843237"/>
                  </a:lnTo>
                  <a:lnTo>
                    <a:pt x="292058" y="831725"/>
                  </a:lnTo>
                  <a:lnTo>
                    <a:pt x="250774" y="815854"/>
                  </a:lnTo>
                  <a:lnTo>
                    <a:pt x="211684" y="795883"/>
                  </a:lnTo>
                  <a:lnTo>
                    <a:pt x="175055" y="772069"/>
                  </a:lnTo>
                  <a:lnTo>
                    <a:pt x="141152" y="744669"/>
                  </a:lnTo>
                  <a:lnTo>
                    <a:pt x="110242" y="713942"/>
                  </a:lnTo>
                  <a:lnTo>
                    <a:pt x="82590" y="680146"/>
                  </a:lnTo>
                  <a:lnTo>
                    <a:pt x="58462" y="643537"/>
                  </a:lnTo>
                  <a:lnTo>
                    <a:pt x="38125" y="604373"/>
                  </a:lnTo>
                  <a:lnTo>
                    <a:pt x="21844" y="562913"/>
                  </a:lnTo>
                  <a:lnTo>
                    <a:pt x="9886" y="519413"/>
                  </a:lnTo>
                  <a:lnTo>
                    <a:pt x="2515" y="474132"/>
                  </a:lnTo>
                  <a:lnTo>
                    <a:pt x="0" y="427327"/>
                  </a:lnTo>
                  <a:lnTo>
                    <a:pt x="2484" y="380957"/>
                  </a:lnTo>
                  <a:lnTo>
                    <a:pt x="9770" y="335986"/>
                  </a:lnTo>
                  <a:lnTo>
                    <a:pt x="21605" y="292682"/>
                  </a:lnTo>
                  <a:lnTo>
                    <a:pt x="37735" y="251309"/>
                  </a:lnTo>
                  <a:lnTo>
                    <a:pt x="57908" y="212136"/>
                  </a:lnTo>
                  <a:lnTo>
                    <a:pt x="81872" y="175429"/>
                  </a:lnTo>
                  <a:lnTo>
                    <a:pt x="109373" y="141454"/>
                  </a:lnTo>
                  <a:lnTo>
                    <a:pt x="140159" y="110477"/>
                  </a:lnTo>
                  <a:lnTo>
                    <a:pt x="173978" y="82766"/>
                  </a:lnTo>
                  <a:lnTo>
                    <a:pt x="210576" y="58587"/>
                  </a:lnTo>
                  <a:lnTo>
                    <a:pt x="249701" y="38206"/>
                  </a:lnTo>
                  <a:lnTo>
                    <a:pt x="291100" y="21891"/>
                  </a:lnTo>
                  <a:lnTo>
                    <a:pt x="334521" y="9907"/>
                  </a:lnTo>
                  <a:lnTo>
                    <a:pt x="379711" y="2521"/>
                  </a:lnTo>
                  <a:lnTo>
                    <a:pt x="426417" y="0"/>
                  </a:lnTo>
                  <a:close/>
                </a:path>
              </a:pathLst>
            </a:custGeom>
            <a:solidFill>
              <a:srgbClr val="FFFFFF"/>
            </a:solidFill>
          </p:spPr>
          <p:txBody>
            <a:bodyPr wrap="square" lIns="0" tIns="0" rIns="0" bIns="0" rtlCol="0"/>
            <a:lstStyle/>
            <a:p>
              <a:endParaRPr/>
            </a:p>
          </p:txBody>
        </p:sp>
        <p:sp>
          <p:nvSpPr>
            <p:cNvPr id="15" name="object 15"/>
            <p:cNvSpPr/>
            <p:nvPr/>
          </p:nvSpPr>
          <p:spPr>
            <a:xfrm>
              <a:off x="1133528" y="538391"/>
              <a:ext cx="873125" cy="875030"/>
            </a:xfrm>
            <a:custGeom>
              <a:avLst/>
              <a:gdLst/>
              <a:ahLst/>
              <a:cxnLst/>
              <a:rect l="l" t="t" r="r" b="b"/>
              <a:pathLst>
                <a:path w="873125" h="875030">
                  <a:moveTo>
                    <a:pt x="436392" y="0"/>
                  </a:moveTo>
                  <a:lnTo>
                    <a:pt x="484094" y="2555"/>
                  </a:lnTo>
                  <a:lnTo>
                    <a:pt x="530271" y="10046"/>
                  </a:lnTo>
                  <a:lnTo>
                    <a:pt x="574661" y="22211"/>
                  </a:lnTo>
                  <a:lnTo>
                    <a:pt x="617003" y="38787"/>
                  </a:lnTo>
                  <a:lnTo>
                    <a:pt x="657036" y="59513"/>
                  </a:lnTo>
                  <a:lnTo>
                    <a:pt x="694497" y="84126"/>
                  </a:lnTo>
                  <a:lnTo>
                    <a:pt x="729125" y="112364"/>
                  </a:lnTo>
                  <a:lnTo>
                    <a:pt x="760659" y="143965"/>
                  </a:lnTo>
                  <a:lnTo>
                    <a:pt x="788837" y="178668"/>
                  </a:lnTo>
                  <a:lnTo>
                    <a:pt x="813398" y="216209"/>
                  </a:lnTo>
                  <a:lnTo>
                    <a:pt x="834080" y="256327"/>
                  </a:lnTo>
                  <a:lnTo>
                    <a:pt x="850620" y="298759"/>
                  </a:lnTo>
                  <a:lnTo>
                    <a:pt x="862759" y="343244"/>
                  </a:lnTo>
                  <a:lnTo>
                    <a:pt x="870234" y="389520"/>
                  </a:lnTo>
                  <a:lnTo>
                    <a:pt x="872784" y="437323"/>
                  </a:lnTo>
                  <a:lnTo>
                    <a:pt x="870234" y="485127"/>
                  </a:lnTo>
                  <a:lnTo>
                    <a:pt x="862759" y="531403"/>
                  </a:lnTo>
                  <a:lnTo>
                    <a:pt x="850620" y="575888"/>
                  </a:lnTo>
                  <a:lnTo>
                    <a:pt x="834080" y="618320"/>
                  </a:lnTo>
                  <a:lnTo>
                    <a:pt x="813398" y="658438"/>
                  </a:lnTo>
                  <a:lnTo>
                    <a:pt x="788837" y="695979"/>
                  </a:lnTo>
                  <a:lnTo>
                    <a:pt x="760659" y="730682"/>
                  </a:lnTo>
                  <a:lnTo>
                    <a:pt x="729125" y="762283"/>
                  </a:lnTo>
                  <a:lnTo>
                    <a:pt x="694497" y="790521"/>
                  </a:lnTo>
                  <a:lnTo>
                    <a:pt x="657036" y="815134"/>
                  </a:lnTo>
                  <a:lnTo>
                    <a:pt x="617003" y="835860"/>
                  </a:lnTo>
                  <a:lnTo>
                    <a:pt x="574661" y="852436"/>
                  </a:lnTo>
                  <a:lnTo>
                    <a:pt x="530271" y="864601"/>
                  </a:lnTo>
                  <a:lnTo>
                    <a:pt x="484094" y="872092"/>
                  </a:lnTo>
                  <a:lnTo>
                    <a:pt x="436392" y="874647"/>
                  </a:lnTo>
                  <a:lnTo>
                    <a:pt x="388690" y="872061"/>
                  </a:lnTo>
                  <a:lnTo>
                    <a:pt x="342513" y="864485"/>
                  </a:lnTo>
                  <a:lnTo>
                    <a:pt x="307005" y="854655"/>
                  </a:lnTo>
                  <a:lnTo>
                    <a:pt x="436392" y="854655"/>
                  </a:lnTo>
                  <a:lnTo>
                    <a:pt x="484884" y="851807"/>
                  </a:lnTo>
                  <a:lnTo>
                    <a:pt x="531805" y="843494"/>
                  </a:lnTo>
                  <a:lnTo>
                    <a:pt x="576808" y="830066"/>
                  </a:lnTo>
                  <a:lnTo>
                    <a:pt x="619542" y="811874"/>
                  </a:lnTo>
                  <a:lnTo>
                    <a:pt x="659658" y="789266"/>
                  </a:lnTo>
                  <a:lnTo>
                    <a:pt x="696809" y="762593"/>
                  </a:lnTo>
                  <a:lnTo>
                    <a:pt x="730644" y="732205"/>
                  </a:lnTo>
                  <a:lnTo>
                    <a:pt x="760968" y="698297"/>
                  </a:lnTo>
                  <a:lnTo>
                    <a:pt x="787585" y="661067"/>
                  </a:lnTo>
                  <a:lnTo>
                    <a:pt x="810144" y="620865"/>
                  </a:lnTo>
                  <a:lnTo>
                    <a:pt x="828298" y="578039"/>
                  </a:lnTo>
                  <a:lnTo>
                    <a:pt x="841697" y="532941"/>
                  </a:lnTo>
                  <a:lnTo>
                    <a:pt x="849992" y="485919"/>
                  </a:lnTo>
                  <a:lnTo>
                    <a:pt x="852835" y="437323"/>
                  </a:lnTo>
                  <a:lnTo>
                    <a:pt x="849992" y="387803"/>
                  </a:lnTo>
                  <a:lnTo>
                    <a:pt x="841697" y="340118"/>
                  </a:lnTo>
                  <a:lnTo>
                    <a:pt x="828298" y="294575"/>
                  </a:lnTo>
                  <a:lnTo>
                    <a:pt x="810144" y="251480"/>
                  </a:lnTo>
                  <a:lnTo>
                    <a:pt x="787585" y="211139"/>
                  </a:lnTo>
                  <a:lnTo>
                    <a:pt x="760968" y="173858"/>
                  </a:lnTo>
                  <a:lnTo>
                    <a:pt x="730644" y="139943"/>
                  </a:lnTo>
                  <a:lnTo>
                    <a:pt x="696809" y="109554"/>
                  </a:lnTo>
                  <a:lnTo>
                    <a:pt x="659658" y="82882"/>
                  </a:lnTo>
                  <a:lnTo>
                    <a:pt x="619542" y="60274"/>
                  </a:lnTo>
                  <a:lnTo>
                    <a:pt x="576808" y="42082"/>
                  </a:lnTo>
                  <a:lnTo>
                    <a:pt x="531805" y="28654"/>
                  </a:lnTo>
                  <a:lnTo>
                    <a:pt x="484884" y="20341"/>
                  </a:lnTo>
                  <a:lnTo>
                    <a:pt x="436392" y="17492"/>
                  </a:lnTo>
                  <a:lnTo>
                    <a:pt x="316217" y="17492"/>
                  </a:lnTo>
                  <a:lnTo>
                    <a:pt x="343262" y="10046"/>
                  </a:lnTo>
                  <a:lnTo>
                    <a:pt x="389125" y="2555"/>
                  </a:lnTo>
                  <a:lnTo>
                    <a:pt x="436392" y="0"/>
                  </a:lnTo>
                  <a:close/>
                </a:path>
                <a:path w="873125" h="875030">
                  <a:moveTo>
                    <a:pt x="316217" y="17492"/>
                  </a:moveTo>
                  <a:lnTo>
                    <a:pt x="436392" y="17492"/>
                  </a:lnTo>
                  <a:lnTo>
                    <a:pt x="387900" y="20341"/>
                  </a:lnTo>
                  <a:lnTo>
                    <a:pt x="340978" y="28654"/>
                  </a:lnTo>
                  <a:lnTo>
                    <a:pt x="295976" y="42082"/>
                  </a:lnTo>
                  <a:lnTo>
                    <a:pt x="253242" y="60274"/>
                  </a:lnTo>
                  <a:lnTo>
                    <a:pt x="213125" y="82882"/>
                  </a:lnTo>
                  <a:lnTo>
                    <a:pt x="175974" y="109554"/>
                  </a:lnTo>
                  <a:lnTo>
                    <a:pt x="142139" y="139943"/>
                  </a:lnTo>
                  <a:lnTo>
                    <a:pt x="111815" y="174776"/>
                  </a:lnTo>
                  <a:lnTo>
                    <a:pt x="85199" y="212669"/>
                  </a:lnTo>
                  <a:lnTo>
                    <a:pt x="62639" y="253316"/>
                  </a:lnTo>
                  <a:lnTo>
                    <a:pt x="44486" y="296411"/>
                  </a:lnTo>
                  <a:lnTo>
                    <a:pt x="31086" y="341648"/>
                  </a:lnTo>
                  <a:lnTo>
                    <a:pt x="22791" y="388721"/>
                  </a:lnTo>
                  <a:lnTo>
                    <a:pt x="19948" y="437323"/>
                  </a:lnTo>
                  <a:lnTo>
                    <a:pt x="22791" y="485919"/>
                  </a:lnTo>
                  <a:lnTo>
                    <a:pt x="31086" y="532941"/>
                  </a:lnTo>
                  <a:lnTo>
                    <a:pt x="44486" y="578039"/>
                  </a:lnTo>
                  <a:lnTo>
                    <a:pt x="62639" y="620865"/>
                  </a:lnTo>
                  <a:lnTo>
                    <a:pt x="85199" y="661067"/>
                  </a:lnTo>
                  <a:lnTo>
                    <a:pt x="111815" y="698297"/>
                  </a:lnTo>
                  <a:lnTo>
                    <a:pt x="142139" y="732205"/>
                  </a:lnTo>
                  <a:lnTo>
                    <a:pt x="175974" y="762593"/>
                  </a:lnTo>
                  <a:lnTo>
                    <a:pt x="213125" y="789266"/>
                  </a:lnTo>
                  <a:lnTo>
                    <a:pt x="253242" y="811874"/>
                  </a:lnTo>
                  <a:lnTo>
                    <a:pt x="295976" y="830066"/>
                  </a:lnTo>
                  <a:lnTo>
                    <a:pt x="340978" y="843494"/>
                  </a:lnTo>
                  <a:lnTo>
                    <a:pt x="387900" y="851807"/>
                  </a:lnTo>
                  <a:lnTo>
                    <a:pt x="436392" y="854655"/>
                  </a:lnTo>
                  <a:lnTo>
                    <a:pt x="307005" y="854655"/>
                  </a:lnTo>
                  <a:lnTo>
                    <a:pt x="255780" y="835469"/>
                  </a:lnTo>
                  <a:lnTo>
                    <a:pt x="215748" y="814579"/>
                  </a:lnTo>
                  <a:lnTo>
                    <a:pt x="178287" y="789801"/>
                  </a:lnTo>
                  <a:lnTo>
                    <a:pt x="143658" y="761412"/>
                  </a:lnTo>
                  <a:lnTo>
                    <a:pt x="112124" y="729686"/>
                  </a:lnTo>
                  <a:lnTo>
                    <a:pt x="83946" y="694900"/>
                  </a:lnTo>
                  <a:lnTo>
                    <a:pt x="59386" y="657327"/>
                  </a:lnTo>
                  <a:lnTo>
                    <a:pt x="38704" y="617245"/>
                  </a:lnTo>
                  <a:lnTo>
                    <a:pt x="22163" y="574928"/>
                  </a:lnTo>
                  <a:lnTo>
                    <a:pt x="10024" y="530652"/>
                  </a:lnTo>
                  <a:lnTo>
                    <a:pt x="2549" y="484692"/>
                  </a:lnTo>
                  <a:lnTo>
                    <a:pt x="0" y="437323"/>
                  </a:lnTo>
                  <a:lnTo>
                    <a:pt x="2580" y="389520"/>
                  </a:lnTo>
                  <a:lnTo>
                    <a:pt x="10140" y="343244"/>
                  </a:lnTo>
                  <a:lnTo>
                    <a:pt x="22403" y="298759"/>
                  </a:lnTo>
                  <a:lnTo>
                    <a:pt x="39094" y="256327"/>
                  </a:lnTo>
                  <a:lnTo>
                    <a:pt x="59940" y="216209"/>
                  </a:lnTo>
                  <a:lnTo>
                    <a:pt x="84665" y="178668"/>
                  </a:lnTo>
                  <a:lnTo>
                    <a:pt x="112994" y="143965"/>
                  </a:lnTo>
                  <a:lnTo>
                    <a:pt x="144652" y="112364"/>
                  </a:lnTo>
                  <a:lnTo>
                    <a:pt x="179364" y="84126"/>
                  </a:lnTo>
                  <a:lnTo>
                    <a:pt x="216857" y="59513"/>
                  </a:lnTo>
                  <a:lnTo>
                    <a:pt x="256854" y="38787"/>
                  </a:lnTo>
                  <a:lnTo>
                    <a:pt x="299081" y="22211"/>
                  </a:lnTo>
                  <a:lnTo>
                    <a:pt x="316217" y="17492"/>
                  </a:lnTo>
                  <a:close/>
                </a:path>
              </a:pathLst>
            </a:custGeom>
            <a:solidFill>
              <a:srgbClr val="3C3C3C"/>
            </a:solidFill>
          </p:spPr>
          <p:txBody>
            <a:bodyPr wrap="square" lIns="0" tIns="0" rIns="0" bIns="0" rtlCol="0"/>
            <a:lstStyle/>
            <a:p>
              <a:endParaRPr/>
            </a:p>
          </p:txBody>
        </p:sp>
        <p:sp>
          <p:nvSpPr>
            <p:cNvPr id="16" name="object 16"/>
            <p:cNvSpPr/>
            <p:nvPr/>
          </p:nvSpPr>
          <p:spPr>
            <a:xfrm>
              <a:off x="1300603" y="703325"/>
              <a:ext cx="539115" cy="542290"/>
            </a:xfrm>
            <a:custGeom>
              <a:avLst/>
              <a:gdLst/>
              <a:ahLst/>
              <a:cxnLst/>
              <a:rect l="l" t="t" r="r" b="b"/>
              <a:pathLst>
                <a:path w="539114" h="542290">
                  <a:moveTo>
                    <a:pt x="269316" y="0"/>
                  </a:moveTo>
                  <a:lnTo>
                    <a:pt x="317301" y="5063"/>
                  </a:lnTo>
                  <a:lnTo>
                    <a:pt x="362638" y="18106"/>
                  </a:lnTo>
                  <a:lnTo>
                    <a:pt x="404527" y="38410"/>
                  </a:lnTo>
                  <a:lnTo>
                    <a:pt x="442169" y="65254"/>
                  </a:lnTo>
                  <a:lnTo>
                    <a:pt x="474761" y="97920"/>
                  </a:lnTo>
                  <a:lnTo>
                    <a:pt x="501504" y="135686"/>
                  </a:lnTo>
                  <a:lnTo>
                    <a:pt x="521597" y="177833"/>
                  </a:lnTo>
                  <a:lnTo>
                    <a:pt x="534239" y="223641"/>
                  </a:lnTo>
                  <a:lnTo>
                    <a:pt x="538632" y="272390"/>
                  </a:lnTo>
                  <a:lnTo>
                    <a:pt x="534322" y="320478"/>
                  </a:lnTo>
                  <a:lnTo>
                    <a:pt x="521884" y="365912"/>
                  </a:lnTo>
                  <a:lnTo>
                    <a:pt x="502058" y="407891"/>
                  </a:lnTo>
                  <a:lnTo>
                    <a:pt x="475582" y="445612"/>
                  </a:lnTo>
                  <a:lnTo>
                    <a:pt x="443195" y="478274"/>
                  </a:lnTo>
                  <a:lnTo>
                    <a:pt x="405636" y="505074"/>
                  </a:lnTo>
                  <a:lnTo>
                    <a:pt x="363644" y="525210"/>
                  </a:lnTo>
                  <a:lnTo>
                    <a:pt x="317958" y="537880"/>
                  </a:lnTo>
                  <a:lnTo>
                    <a:pt x="269316" y="542281"/>
                  </a:lnTo>
                  <a:lnTo>
                    <a:pt x="220674" y="537880"/>
                  </a:lnTo>
                  <a:lnTo>
                    <a:pt x="174987" y="525210"/>
                  </a:lnTo>
                  <a:lnTo>
                    <a:pt x="132995" y="505074"/>
                  </a:lnTo>
                  <a:lnTo>
                    <a:pt x="95436" y="478274"/>
                  </a:lnTo>
                  <a:lnTo>
                    <a:pt x="63049" y="445612"/>
                  </a:lnTo>
                  <a:lnTo>
                    <a:pt x="36573" y="407891"/>
                  </a:lnTo>
                  <a:lnTo>
                    <a:pt x="16747" y="365912"/>
                  </a:lnTo>
                  <a:lnTo>
                    <a:pt x="4310" y="320478"/>
                  </a:lnTo>
                  <a:lnTo>
                    <a:pt x="0" y="272390"/>
                  </a:lnTo>
                  <a:lnTo>
                    <a:pt x="4310" y="223558"/>
                  </a:lnTo>
                  <a:lnTo>
                    <a:pt x="16747" y="177545"/>
                  </a:lnTo>
                  <a:lnTo>
                    <a:pt x="36573" y="135130"/>
                  </a:lnTo>
                  <a:lnTo>
                    <a:pt x="63049" y="97097"/>
                  </a:lnTo>
                  <a:lnTo>
                    <a:pt x="95436" y="64226"/>
                  </a:lnTo>
                  <a:lnTo>
                    <a:pt x="132995" y="37299"/>
                  </a:lnTo>
                  <a:lnTo>
                    <a:pt x="174987" y="17098"/>
                  </a:lnTo>
                  <a:lnTo>
                    <a:pt x="220674" y="4404"/>
                  </a:lnTo>
                  <a:lnTo>
                    <a:pt x="269316" y="0"/>
                  </a:lnTo>
                  <a:close/>
                </a:path>
              </a:pathLst>
            </a:custGeom>
            <a:solidFill>
              <a:srgbClr val="77C6FB"/>
            </a:solidFill>
          </p:spPr>
          <p:txBody>
            <a:bodyPr wrap="square" lIns="0" tIns="0" rIns="0" bIns="0" rtlCol="0"/>
            <a:lstStyle/>
            <a:p>
              <a:endParaRPr/>
            </a:p>
          </p:txBody>
        </p:sp>
        <p:sp>
          <p:nvSpPr>
            <p:cNvPr id="17" name="object 17"/>
            <p:cNvSpPr/>
            <p:nvPr/>
          </p:nvSpPr>
          <p:spPr>
            <a:xfrm>
              <a:off x="1290628" y="695828"/>
              <a:ext cx="558800" cy="557530"/>
            </a:xfrm>
            <a:custGeom>
              <a:avLst/>
              <a:gdLst/>
              <a:ahLst/>
              <a:cxnLst/>
              <a:rect l="l" t="t" r="r" b="b"/>
              <a:pathLst>
                <a:path w="558800" h="557530">
                  <a:moveTo>
                    <a:pt x="279291" y="0"/>
                  </a:moveTo>
                  <a:lnTo>
                    <a:pt x="324681" y="3653"/>
                  </a:lnTo>
                  <a:lnTo>
                    <a:pt x="367707" y="14234"/>
                  </a:lnTo>
                  <a:lnTo>
                    <a:pt x="407800" y="31172"/>
                  </a:lnTo>
                  <a:lnTo>
                    <a:pt x="444392" y="53898"/>
                  </a:lnTo>
                  <a:lnTo>
                    <a:pt x="476915" y="81842"/>
                  </a:lnTo>
                  <a:lnTo>
                    <a:pt x="504799" y="114433"/>
                  </a:lnTo>
                  <a:lnTo>
                    <a:pt x="527476" y="151104"/>
                  </a:lnTo>
                  <a:lnTo>
                    <a:pt x="544379" y="191282"/>
                  </a:lnTo>
                  <a:lnTo>
                    <a:pt x="554937" y="234400"/>
                  </a:lnTo>
                  <a:lnTo>
                    <a:pt x="558582" y="279887"/>
                  </a:lnTo>
                  <a:lnTo>
                    <a:pt x="554937" y="324696"/>
                  </a:lnTo>
                  <a:lnTo>
                    <a:pt x="544379" y="367272"/>
                  </a:lnTo>
                  <a:lnTo>
                    <a:pt x="527476" y="407028"/>
                  </a:lnTo>
                  <a:lnTo>
                    <a:pt x="504799" y="443381"/>
                  </a:lnTo>
                  <a:lnTo>
                    <a:pt x="476915" y="475745"/>
                  </a:lnTo>
                  <a:lnTo>
                    <a:pt x="444392" y="503537"/>
                  </a:lnTo>
                  <a:lnTo>
                    <a:pt x="407800" y="526170"/>
                  </a:lnTo>
                  <a:lnTo>
                    <a:pt x="367707" y="543061"/>
                  </a:lnTo>
                  <a:lnTo>
                    <a:pt x="324681" y="553624"/>
                  </a:lnTo>
                  <a:lnTo>
                    <a:pt x="279291" y="557275"/>
                  </a:lnTo>
                  <a:lnTo>
                    <a:pt x="233901" y="553691"/>
                  </a:lnTo>
                  <a:lnTo>
                    <a:pt x="190875" y="543301"/>
                  </a:lnTo>
                  <a:lnTo>
                    <a:pt x="182407" y="539782"/>
                  </a:lnTo>
                  <a:lnTo>
                    <a:pt x="279291" y="539782"/>
                  </a:lnTo>
                  <a:lnTo>
                    <a:pt x="331970" y="534355"/>
                  </a:lnTo>
                  <a:lnTo>
                    <a:pt x="380908" y="518853"/>
                  </a:lnTo>
                  <a:lnTo>
                    <a:pt x="425171" y="494449"/>
                  </a:lnTo>
                  <a:lnTo>
                    <a:pt x="463823" y="462313"/>
                  </a:lnTo>
                  <a:lnTo>
                    <a:pt x="494449" y="425024"/>
                  </a:lnTo>
                  <a:lnTo>
                    <a:pt x="518060" y="381408"/>
                  </a:lnTo>
                  <a:lnTo>
                    <a:pt x="533256" y="332639"/>
                  </a:lnTo>
                  <a:lnTo>
                    <a:pt x="538633" y="279887"/>
                  </a:lnTo>
                  <a:lnTo>
                    <a:pt x="533607" y="227095"/>
                  </a:lnTo>
                  <a:lnTo>
                    <a:pt x="518996" y="178053"/>
                  </a:lnTo>
                  <a:lnTo>
                    <a:pt x="495501" y="133696"/>
                  </a:lnTo>
                  <a:lnTo>
                    <a:pt x="463823" y="94961"/>
                  </a:lnTo>
                  <a:lnTo>
                    <a:pt x="425171" y="62826"/>
                  </a:lnTo>
                  <a:lnTo>
                    <a:pt x="380908" y="38421"/>
                  </a:lnTo>
                  <a:lnTo>
                    <a:pt x="331970" y="22920"/>
                  </a:lnTo>
                  <a:lnTo>
                    <a:pt x="279291" y="17492"/>
                  </a:lnTo>
                  <a:lnTo>
                    <a:pt x="183162" y="17492"/>
                  </a:lnTo>
                  <a:lnTo>
                    <a:pt x="190875" y="14234"/>
                  </a:lnTo>
                  <a:lnTo>
                    <a:pt x="233901" y="3653"/>
                  </a:lnTo>
                  <a:lnTo>
                    <a:pt x="279291" y="0"/>
                  </a:lnTo>
                  <a:close/>
                </a:path>
                <a:path w="558800" h="557530">
                  <a:moveTo>
                    <a:pt x="183162" y="17492"/>
                  </a:moveTo>
                  <a:lnTo>
                    <a:pt x="279291" y="17492"/>
                  </a:lnTo>
                  <a:lnTo>
                    <a:pt x="226612" y="23974"/>
                  </a:lnTo>
                  <a:lnTo>
                    <a:pt x="177674" y="39359"/>
                  </a:lnTo>
                  <a:lnTo>
                    <a:pt x="133411" y="63177"/>
                  </a:lnTo>
                  <a:lnTo>
                    <a:pt x="94759" y="94961"/>
                  </a:lnTo>
                  <a:lnTo>
                    <a:pt x="64133" y="133696"/>
                  </a:lnTo>
                  <a:lnTo>
                    <a:pt x="40521" y="178053"/>
                  </a:lnTo>
                  <a:lnTo>
                    <a:pt x="25326" y="227095"/>
                  </a:lnTo>
                  <a:lnTo>
                    <a:pt x="19949" y="279887"/>
                  </a:lnTo>
                  <a:lnTo>
                    <a:pt x="23923" y="331233"/>
                  </a:lnTo>
                  <a:lnTo>
                    <a:pt x="38651" y="379534"/>
                  </a:lnTo>
                  <a:lnTo>
                    <a:pt x="62731" y="423618"/>
                  </a:lnTo>
                  <a:lnTo>
                    <a:pt x="94759" y="462313"/>
                  </a:lnTo>
                  <a:lnTo>
                    <a:pt x="133411" y="494449"/>
                  </a:lnTo>
                  <a:lnTo>
                    <a:pt x="177674" y="518853"/>
                  </a:lnTo>
                  <a:lnTo>
                    <a:pt x="226612" y="534355"/>
                  </a:lnTo>
                  <a:lnTo>
                    <a:pt x="279291" y="539782"/>
                  </a:lnTo>
                  <a:lnTo>
                    <a:pt x="182407" y="539782"/>
                  </a:lnTo>
                  <a:lnTo>
                    <a:pt x="114190" y="504256"/>
                  </a:lnTo>
                  <a:lnTo>
                    <a:pt x="81667" y="476682"/>
                  </a:lnTo>
                  <a:lnTo>
                    <a:pt x="53783" y="444460"/>
                  </a:lnTo>
                  <a:lnTo>
                    <a:pt x="31106" y="408130"/>
                  </a:lnTo>
                  <a:lnTo>
                    <a:pt x="14203" y="368231"/>
                  </a:lnTo>
                  <a:lnTo>
                    <a:pt x="3645" y="325303"/>
                  </a:lnTo>
                  <a:lnTo>
                    <a:pt x="0" y="279887"/>
                  </a:lnTo>
                  <a:lnTo>
                    <a:pt x="3645" y="234400"/>
                  </a:lnTo>
                  <a:lnTo>
                    <a:pt x="14203" y="191282"/>
                  </a:lnTo>
                  <a:lnTo>
                    <a:pt x="31106" y="151104"/>
                  </a:lnTo>
                  <a:lnTo>
                    <a:pt x="53783" y="114433"/>
                  </a:lnTo>
                  <a:lnTo>
                    <a:pt x="81667" y="81842"/>
                  </a:lnTo>
                  <a:lnTo>
                    <a:pt x="114190" y="53898"/>
                  </a:lnTo>
                  <a:lnTo>
                    <a:pt x="150782" y="31172"/>
                  </a:lnTo>
                  <a:lnTo>
                    <a:pt x="183162" y="17492"/>
                  </a:lnTo>
                  <a:close/>
                </a:path>
              </a:pathLst>
            </a:custGeom>
            <a:solidFill>
              <a:srgbClr val="3C3C3C"/>
            </a:solidFill>
          </p:spPr>
          <p:txBody>
            <a:bodyPr wrap="square" lIns="0" tIns="0" rIns="0" bIns="0" rtlCol="0"/>
            <a:lstStyle/>
            <a:p>
              <a:endParaRPr/>
            </a:p>
          </p:txBody>
        </p:sp>
        <p:sp>
          <p:nvSpPr>
            <p:cNvPr id="18" name="object 18"/>
            <p:cNvSpPr/>
            <p:nvPr/>
          </p:nvSpPr>
          <p:spPr>
            <a:xfrm>
              <a:off x="1294286" y="2326583"/>
              <a:ext cx="561340" cy="561340"/>
            </a:xfrm>
            <a:custGeom>
              <a:avLst/>
              <a:gdLst/>
              <a:ahLst/>
              <a:cxnLst/>
              <a:rect l="l" t="t" r="r" b="b"/>
              <a:pathLst>
                <a:path w="561339" h="561339">
                  <a:moveTo>
                    <a:pt x="280579" y="0"/>
                  </a:moveTo>
                  <a:lnTo>
                    <a:pt x="326448" y="3632"/>
                  </a:lnTo>
                  <a:lnTo>
                    <a:pt x="369828" y="14163"/>
                  </a:lnTo>
                  <a:lnTo>
                    <a:pt x="410170" y="31040"/>
                  </a:lnTo>
                  <a:lnTo>
                    <a:pt x="446921" y="53712"/>
                  </a:lnTo>
                  <a:lnTo>
                    <a:pt x="479530" y="81629"/>
                  </a:lnTo>
                  <a:lnTo>
                    <a:pt x="507447" y="114238"/>
                  </a:lnTo>
                  <a:lnTo>
                    <a:pt x="530119" y="150989"/>
                  </a:lnTo>
                  <a:lnTo>
                    <a:pt x="546996" y="191331"/>
                  </a:lnTo>
                  <a:lnTo>
                    <a:pt x="557526" y="234711"/>
                  </a:lnTo>
                  <a:lnTo>
                    <a:pt x="561159" y="280580"/>
                  </a:lnTo>
                  <a:lnTo>
                    <a:pt x="557459" y="326449"/>
                  </a:lnTo>
                  <a:lnTo>
                    <a:pt x="546758" y="369829"/>
                  </a:lnTo>
                  <a:lnTo>
                    <a:pt x="529650" y="410171"/>
                  </a:lnTo>
                  <a:lnTo>
                    <a:pt x="506732" y="446922"/>
                  </a:lnTo>
                  <a:lnTo>
                    <a:pt x="478599" y="479531"/>
                  </a:lnTo>
                  <a:lnTo>
                    <a:pt x="445849" y="507448"/>
                  </a:lnTo>
                  <a:lnTo>
                    <a:pt x="409075" y="530120"/>
                  </a:lnTo>
                  <a:lnTo>
                    <a:pt x="368875" y="546997"/>
                  </a:lnTo>
                  <a:lnTo>
                    <a:pt x="325845" y="557528"/>
                  </a:lnTo>
                  <a:lnTo>
                    <a:pt x="280579" y="561160"/>
                  </a:lnTo>
                  <a:lnTo>
                    <a:pt x="234711" y="557461"/>
                  </a:lnTo>
                  <a:lnTo>
                    <a:pt x="191330" y="546759"/>
                  </a:lnTo>
                  <a:lnTo>
                    <a:pt x="150989" y="529651"/>
                  </a:lnTo>
                  <a:lnTo>
                    <a:pt x="114238" y="506733"/>
                  </a:lnTo>
                  <a:lnTo>
                    <a:pt x="81628" y="478600"/>
                  </a:lnTo>
                  <a:lnTo>
                    <a:pt x="53712" y="445849"/>
                  </a:lnTo>
                  <a:lnTo>
                    <a:pt x="31040" y="409076"/>
                  </a:lnTo>
                  <a:lnTo>
                    <a:pt x="14163" y="368876"/>
                  </a:lnTo>
                  <a:lnTo>
                    <a:pt x="3632" y="325845"/>
                  </a:lnTo>
                  <a:lnTo>
                    <a:pt x="0" y="280580"/>
                  </a:lnTo>
                  <a:lnTo>
                    <a:pt x="3632" y="234711"/>
                  </a:lnTo>
                  <a:lnTo>
                    <a:pt x="14163" y="191331"/>
                  </a:lnTo>
                  <a:lnTo>
                    <a:pt x="31040" y="150989"/>
                  </a:lnTo>
                  <a:lnTo>
                    <a:pt x="53712" y="114238"/>
                  </a:lnTo>
                  <a:lnTo>
                    <a:pt x="81628" y="81629"/>
                  </a:lnTo>
                  <a:lnTo>
                    <a:pt x="114238" y="53712"/>
                  </a:lnTo>
                  <a:lnTo>
                    <a:pt x="150989" y="31040"/>
                  </a:lnTo>
                  <a:lnTo>
                    <a:pt x="191330" y="14163"/>
                  </a:lnTo>
                  <a:lnTo>
                    <a:pt x="234711" y="3632"/>
                  </a:lnTo>
                  <a:lnTo>
                    <a:pt x="280579" y="0"/>
                  </a:lnTo>
                  <a:close/>
                </a:path>
              </a:pathLst>
            </a:custGeom>
            <a:solidFill>
              <a:srgbClr val="FFFFFF"/>
            </a:solidFill>
          </p:spPr>
          <p:txBody>
            <a:bodyPr wrap="square" lIns="0" tIns="0" rIns="0" bIns="0" rtlCol="0"/>
            <a:lstStyle/>
            <a:p>
              <a:endParaRPr/>
            </a:p>
          </p:txBody>
        </p:sp>
        <p:sp>
          <p:nvSpPr>
            <p:cNvPr id="19" name="object 19"/>
            <p:cNvSpPr/>
            <p:nvPr/>
          </p:nvSpPr>
          <p:spPr>
            <a:xfrm>
              <a:off x="1284354" y="2316651"/>
              <a:ext cx="581025" cy="581025"/>
            </a:xfrm>
            <a:custGeom>
              <a:avLst/>
              <a:gdLst/>
              <a:ahLst/>
              <a:cxnLst/>
              <a:rect l="l" t="t" r="r" b="b"/>
              <a:pathLst>
                <a:path w="581025" h="581025">
                  <a:moveTo>
                    <a:pt x="290512" y="0"/>
                  </a:moveTo>
                  <a:lnTo>
                    <a:pt x="337262" y="3776"/>
                  </a:lnTo>
                  <a:lnTo>
                    <a:pt x="381748" y="14719"/>
                  </a:lnTo>
                  <a:lnTo>
                    <a:pt x="423344" y="32246"/>
                  </a:lnTo>
                  <a:lnTo>
                    <a:pt x="461423" y="55778"/>
                  </a:lnTo>
                  <a:lnTo>
                    <a:pt x="495361" y="84732"/>
                  </a:lnTo>
                  <a:lnTo>
                    <a:pt x="524531" y="118529"/>
                  </a:lnTo>
                  <a:lnTo>
                    <a:pt x="548309" y="156586"/>
                  </a:lnTo>
                  <a:lnTo>
                    <a:pt x="566067" y="198323"/>
                  </a:lnTo>
                  <a:lnTo>
                    <a:pt x="577181" y="243158"/>
                  </a:lnTo>
                  <a:lnTo>
                    <a:pt x="581025" y="290512"/>
                  </a:lnTo>
                  <a:lnTo>
                    <a:pt x="577181" y="337262"/>
                  </a:lnTo>
                  <a:lnTo>
                    <a:pt x="566067" y="381748"/>
                  </a:lnTo>
                  <a:lnTo>
                    <a:pt x="548308" y="423343"/>
                  </a:lnTo>
                  <a:lnTo>
                    <a:pt x="524531" y="461423"/>
                  </a:lnTo>
                  <a:lnTo>
                    <a:pt x="495361" y="495361"/>
                  </a:lnTo>
                  <a:lnTo>
                    <a:pt x="461423" y="524531"/>
                  </a:lnTo>
                  <a:lnTo>
                    <a:pt x="423343" y="548308"/>
                  </a:lnTo>
                  <a:lnTo>
                    <a:pt x="381748" y="566067"/>
                  </a:lnTo>
                  <a:lnTo>
                    <a:pt x="337262" y="577181"/>
                  </a:lnTo>
                  <a:lnTo>
                    <a:pt x="290512" y="581024"/>
                  </a:lnTo>
                  <a:lnTo>
                    <a:pt x="243158" y="577181"/>
                  </a:lnTo>
                  <a:lnTo>
                    <a:pt x="198323" y="566067"/>
                  </a:lnTo>
                  <a:lnTo>
                    <a:pt x="192627" y="563643"/>
                  </a:lnTo>
                  <a:lnTo>
                    <a:pt x="290512" y="563643"/>
                  </a:lnTo>
                  <a:lnTo>
                    <a:pt x="344828" y="558212"/>
                  </a:lnTo>
                  <a:lnTo>
                    <a:pt x="395419" y="542538"/>
                  </a:lnTo>
                  <a:lnTo>
                    <a:pt x="441355" y="517552"/>
                  </a:lnTo>
                  <a:lnTo>
                    <a:pt x="481704" y="484187"/>
                  </a:lnTo>
                  <a:lnTo>
                    <a:pt x="515070" y="444885"/>
                  </a:lnTo>
                  <a:lnTo>
                    <a:pt x="540055" y="398833"/>
                  </a:lnTo>
                  <a:lnTo>
                    <a:pt x="555729" y="347660"/>
                  </a:lnTo>
                  <a:lnTo>
                    <a:pt x="561161" y="292995"/>
                  </a:lnTo>
                  <a:lnTo>
                    <a:pt x="555729" y="237243"/>
                  </a:lnTo>
                  <a:lnTo>
                    <a:pt x="540055" y="185915"/>
                  </a:lnTo>
                  <a:lnTo>
                    <a:pt x="515070" y="139708"/>
                  </a:lnTo>
                  <a:lnTo>
                    <a:pt x="481704" y="99320"/>
                  </a:lnTo>
                  <a:lnTo>
                    <a:pt x="442402" y="67002"/>
                  </a:lnTo>
                  <a:lnTo>
                    <a:pt x="396350" y="41900"/>
                  </a:lnTo>
                  <a:lnTo>
                    <a:pt x="345177" y="25644"/>
                  </a:lnTo>
                  <a:lnTo>
                    <a:pt x="290512" y="19863"/>
                  </a:lnTo>
                  <a:lnTo>
                    <a:pt x="186792" y="19863"/>
                  </a:lnTo>
                  <a:lnTo>
                    <a:pt x="198323" y="14957"/>
                  </a:lnTo>
                  <a:lnTo>
                    <a:pt x="243159" y="3843"/>
                  </a:lnTo>
                  <a:lnTo>
                    <a:pt x="290512" y="0"/>
                  </a:lnTo>
                  <a:close/>
                </a:path>
                <a:path w="581025" h="581025">
                  <a:moveTo>
                    <a:pt x="186792" y="19863"/>
                  </a:moveTo>
                  <a:lnTo>
                    <a:pt x="290512" y="19863"/>
                  </a:lnTo>
                  <a:lnTo>
                    <a:pt x="236196" y="25295"/>
                  </a:lnTo>
                  <a:lnTo>
                    <a:pt x="185605" y="40969"/>
                  </a:lnTo>
                  <a:lnTo>
                    <a:pt x="139669" y="65954"/>
                  </a:lnTo>
                  <a:lnTo>
                    <a:pt x="99320" y="99320"/>
                  </a:lnTo>
                  <a:lnTo>
                    <a:pt x="64519" y="138621"/>
                  </a:lnTo>
                  <a:lnTo>
                    <a:pt x="38797" y="184673"/>
                  </a:lnTo>
                  <a:lnTo>
                    <a:pt x="22851" y="235847"/>
                  </a:lnTo>
                  <a:lnTo>
                    <a:pt x="17381" y="290512"/>
                  </a:lnTo>
                  <a:lnTo>
                    <a:pt x="24248" y="346263"/>
                  </a:lnTo>
                  <a:lnTo>
                    <a:pt x="40659" y="397592"/>
                  </a:lnTo>
                  <a:lnTo>
                    <a:pt x="65916" y="443799"/>
                  </a:lnTo>
                  <a:lnTo>
                    <a:pt x="99320" y="484187"/>
                  </a:lnTo>
                  <a:lnTo>
                    <a:pt x="138622" y="517552"/>
                  </a:lnTo>
                  <a:lnTo>
                    <a:pt x="184674" y="542538"/>
                  </a:lnTo>
                  <a:lnTo>
                    <a:pt x="235847" y="558212"/>
                  </a:lnTo>
                  <a:lnTo>
                    <a:pt x="290512" y="563643"/>
                  </a:lnTo>
                  <a:lnTo>
                    <a:pt x="192627" y="563643"/>
                  </a:lnTo>
                  <a:lnTo>
                    <a:pt x="156586" y="548308"/>
                  </a:lnTo>
                  <a:lnTo>
                    <a:pt x="118529" y="524531"/>
                  </a:lnTo>
                  <a:lnTo>
                    <a:pt x="84732" y="495360"/>
                  </a:lnTo>
                  <a:lnTo>
                    <a:pt x="55778" y="461423"/>
                  </a:lnTo>
                  <a:lnTo>
                    <a:pt x="32246" y="423343"/>
                  </a:lnTo>
                  <a:lnTo>
                    <a:pt x="14719" y="381748"/>
                  </a:lnTo>
                  <a:lnTo>
                    <a:pt x="3776" y="337262"/>
                  </a:lnTo>
                  <a:lnTo>
                    <a:pt x="0" y="290512"/>
                  </a:lnTo>
                  <a:lnTo>
                    <a:pt x="3776" y="243762"/>
                  </a:lnTo>
                  <a:lnTo>
                    <a:pt x="14719" y="199276"/>
                  </a:lnTo>
                  <a:lnTo>
                    <a:pt x="32246" y="157681"/>
                  </a:lnTo>
                  <a:lnTo>
                    <a:pt x="55778" y="119601"/>
                  </a:lnTo>
                  <a:lnTo>
                    <a:pt x="84732" y="85663"/>
                  </a:lnTo>
                  <a:lnTo>
                    <a:pt x="118529" y="56493"/>
                  </a:lnTo>
                  <a:lnTo>
                    <a:pt x="156586" y="32716"/>
                  </a:lnTo>
                  <a:lnTo>
                    <a:pt x="186792" y="19863"/>
                  </a:lnTo>
                  <a:close/>
                </a:path>
              </a:pathLst>
            </a:custGeom>
            <a:solidFill>
              <a:srgbClr val="3C3C3C"/>
            </a:solidFill>
          </p:spPr>
          <p:txBody>
            <a:bodyPr wrap="square" lIns="0" tIns="0" rIns="0" bIns="0" rtlCol="0"/>
            <a:lstStyle/>
            <a:p>
              <a:endParaRPr/>
            </a:p>
          </p:txBody>
        </p:sp>
        <p:sp>
          <p:nvSpPr>
            <p:cNvPr id="20" name="object 20"/>
            <p:cNvSpPr/>
            <p:nvPr/>
          </p:nvSpPr>
          <p:spPr>
            <a:xfrm>
              <a:off x="1418437" y="2450733"/>
              <a:ext cx="313055" cy="315595"/>
            </a:xfrm>
            <a:custGeom>
              <a:avLst/>
              <a:gdLst/>
              <a:ahLst/>
              <a:cxnLst/>
              <a:rect l="l" t="t" r="r" b="b"/>
              <a:pathLst>
                <a:path w="313055" h="315594">
                  <a:moveTo>
                    <a:pt x="156429" y="0"/>
                  </a:moveTo>
                  <a:lnTo>
                    <a:pt x="205115" y="9137"/>
                  </a:lnTo>
                  <a:lnTo>
                    <a:pt x="247962" y="31981"/>
                  </a:lnTo>
                  <a:lnTo>
                    <a:pt x="282108" y="66147"/>
                  </a:lnTo>
                  <a:lnTo>
                    <a:pt x="304694" y="109252"/>
                  </a:lnTo>
                  <a:lnTo>
                    <a:pt x="312858" y="158912"/>
                  </a:lnTo>
                  <a:lnTo>
                    <a:pt x="304932" y="207599"/>
                  </a:lnTo>
                  <a:lnTo>
                    <a:pt x="282824" y="250446"/>
                  </a:lnTo>
                  <a:lnTo>
                    <a:pt x="249035" y="284592"/>
                  </a:lnTo>
                  <a:lnTo>
                    <a:pt x="206069" y="307178"/>
                  </a:lnTo>
                  <a:lnTo>
                    <a:pt x="156429" y="315342"/>
                  </a:lnTo>
                  <a:lnTo>
                    <a:pt x="106789" y="307416"/>
                  </a:lnTo>
                  <a:lnTo>
                    <a:pt x="63823" y="285308"/>
                  </a:lnTo>
                  <a:lnTo>
                    <a:pt x="30034" y="251519"/>
                  </a:lnTo>
                  <a:lnTo>
                    <a:pt x="7925" y="208553"/>
                  </a:lnTo>
                  <a:lnTo>
                    <a:pt x="0" y="158912"/>
                  </a:lnTo>
                  <a:lnTo>
                    <a:pt x="7925" y="108060"/>
                  </a:lnTo>
                  <a:lnTo>
                    <a:pt x="30034" y="64359"/>
                  </a:lnTo>
                  <a:lnTo>
                    <a:pt x="63823" y="30193"/>
                  </a:lnTo>
                  <a:lnTo>
                    <a:pt x="106789" y="7945"/>
                  </a:lnTo>
                  <a:lnTo>
                    <a:pt x="156429" y="0"/>
                  </a:lnTo>
                  <a:close/>
                </a:path>
              </a:pathLst>
            </a:custGeom>
            <a:solidFill>
              <a:srgbClr val="77C6FB"/>
            </a:solidFill>
          </p:spPr>
          <p:txBody>
            <a:bodyPr wrap="square" lIns="0" tIns="0" rIns="0" bIns="0" rtlCol="0"/>
            <a:lstStyle/>
            <a:p>
              <a:endParaRPr/>
            </a:p>
          </p:txBody>
        </p:sp>
        <p:sp>
          <p:nvSpPr>
            <p:cNvPr id="21" name="object 21"/>
            <p:cNvSpPr/>
            <p:nvPr/>
          </p:nvSpPr>
          <p:spPr>
            <a:xfrm>
              <a:off x="1408505" y="2440801"/>
              <a:ext cx="332740" cy="332740"/>
            </a:xfrm>
            <a:custGeom>
              <a:avLst/>
              <a:gdLst/>
              <a:ahLst/>
              <a:cxnLst/>
              <a:rect l="l" t="t" r="r" b="b"/>
              <a:pathLst>
                <a:path w="332739" h="332739">
                  <a:moveTo>
                    <a:pt x="166362" y="0"/>
                  </a:moveTo>
                  <a:lnTo>
                    <a:pt x="210585" y="5943"/>
                  </a:lnTo>
                  <a:lnTo>
                    <a:pt x="250324" y="22714"/>
                  </a:lnTo>
                  <a:lnTo>
                    <a:pt x="283994" y="48729"/>
                  </a:lnTo>
                  <a:lnTo>
                    <a:pt x="310009" y="82399"/>
                  </a:lnTo>
                  <a:lnTo>
                    <a:pt x="326780" y="122138"/>
                  </a:lnTo>
                  <a:lnTo>
                    <a:pt x="332724" y="166361"/>
                  </a:lnTo>
                  <a:lnTo>
                    <a:pt x="326780" y="210584"/>
                  </a:lnTo>
                  <a:lnTo>
                    <a:pt x="310009" y="250324"/>
                  </a:lnTo>
                  <a:lnTo>
                    <a:pt x="283994" y="283994"/>
                  </a:lnTo>
                  <a:lnTo>
                    <a:pt x="250324" y="310008"/>
                  </a:lnTo>
                  <a:lnTo>
                    <a:pt x="210584" y="326780"/>
                  </a:lnTo>
                  <a:lnTo>
                    <a:pt x="166362" y="332723"/>
                  </a:lnTo>
                  <a:lnTo>
                    <a:pt x="122138" y="326780"/>
                  </a:lnTo>
                  <a:lnTo>
                    <a:pt x="95037" y="315342"/>
                  </a:lnTo>
                  <a:lnTo>
                    <a:pt x="166362" y="315342"/>
                  </a:lnTo>
                  <a:lnTo>
                    <a:pt x="196624" y="311152"/>
                  </a:lnTo>
                  <a:lnTo>
                    <a:pt x="248767" y="288805"/>
                  </a:lnTo>
                  <a:lnTo>
                    <a:pt x="287719" y="248766"/>
                  </a:lnTo>
                  <a:lnTo>
                    <a:pt x="309756" y="196623"/>
                  </a:lnTo>
                  <a:lnTo>
                    <a:pt x="312860" y="166361"/>
                  </a:lnTo>
                  <a:lnTo>
                    <a:pt x="310105" y="137147"/>
                  </a:lnTo>
                  <a:lnTo>
                    <a:pt x="288766" y="84306"/>
                  </a:lnTo>
                  <a:lnTo>
                    <a:pt x="248766" y="45004"/>
                  </a:lnTo>
                  <a:lnTo>
                    <a:pt x="196623" y="22967"/>
                  </a:lnTo>
                  <a:lnTo>
                    <a:pt x="166362" y="19864"/>
                  </a:lnTo>
                  <a:lnTo>
                    <a:pt x="89154" y="19864"/>
                  </a:lnTo>
                  <a:lnTo>
                    <a:pt x="122139" y="5943"/>
                  </a:lnTo>
                  <a:lnTo>
                    <a:pt x="166362" y="0"/>
                  </a:lnTo>
                  <a:close/>
                </a:path>
                <a:path w="332739" h="332739">
                  <a:moveTo>
                    <a:pt x="89154" y="19864"/>
                  </a:moveTo>
                  <a:lnTo>
                    <a:pt x="166362" y="19864"/>
                  </a:lnTo>
                  <a:lnTo>
                    <a:pt x="137147" y="22618"/>
                  </a:lnTo>
                  <a:lnTo>
                    <a:pt x="109562" y="30727"/>
                  </a:lnTo>
                  <a:lnTo>
                    <a:pt x="62075" y="62075"/>
                  </a:lnTo>
                  <a:lnTo>
                    <a:pt x="29486" y="107700"/>
                  </a:lnTo>
                  <a:lnTo>
                    <a:pt x="17381" y="166361"/>
                  </a:lnTo>
                  <a:lnTo>
                    <a:pt x="21571" y="196623"/>
                  </a:lnTo>
                  <a:lnTo>
                    <a:pt x="43918" y="248766"/>
                  </a:lnTo>
                  <a:lnTo>
                    <a:pt x="83258" y="289154"/>
                  </a:lnTo>
                  <a:lnTo>
                    <a:pt x="136798" y="312199"/>
                  </a:lnTo>
                  <a:lnTo>
                    <a:pt x="166362" y="315342"/>
                  </a:lnTo>
                  <a:lnTo>
                    <a:pt x="95037" y="315342"/>
                  </a:lnTo>
                  <a:lnTo>
                    <a:pt x="48729" y="283994"/>
                  </a:lnTo>
                  <a:lnTo>
                    <a:pt x="22714" y="250324"/>
                  </a:lnTo>
                  <a:lnTo>
                    <a:pt x="5943" y="210584"/>
                  </a:lnTo>
                  <a:lnTo>
                    <a:pt x="0" y="166361"/>
                  </a:lnTo>
                  <a:lnTo>
                    <a:pt x="5943" y="122138"/>
                  </a:lnTo>
                  <a:lnTo>
                    <a:pt x="22714" y="82399"/>
                  </a:lnTo>
                  <a:lnTo>
                    <a:pt x="48729" y="48729"/>
                  </a:lnTo>
                  <a:lnTo>
                    <a:pt x="82399" y="22714"/>
                  </a:lnTo>
                  <a:lnTo>
                    <a:pt x="89154" y="19864"/>
                  </a:lnTo>
                  <a:close/>
                </a:path>
              </a:pathLst>
            </a:custGeom>
            <a:solidFill>
              <a:srgbClr val="3C3C3C"/>
            </a:solidFill>
          </p:spPr>
          <p:txBody>
            <a:bodyPr wrap="square" lIns="0" tIns="0" rIns="0" bIns="0" rtlCol="0"/>
            <a:lstStyle/>
            <a:p>
              <a:endParaRPr/>
            </a:p>
          </p:txBody>
        </p:sp>
        <p:sp>
          <p:nvSpPr>
            <p:cNvPr id="22" name="object 22"/>
            <p:cNvSpPr/>
            <p:nvPr/>
          </p:nvSpPr>
          <p:spPr>
            <a:xfrm>
              <a:off x="1402995" y="3723905"/>
              <a:ext cx="335280" cy="332740"/>
            </a:xfrm>
            <a:custGeom>
              <a:avLst/>
              <a:gdLst/>
              <a:ahLst/>
              <a:cxnLst/>
              <a:rect l="l" t="t" r="r" b="b"/>
              <a:pathLst>
                <a:path w="335280" h="332739">
                  <a:moveTo>
                    <a:pt x="168660" y="0"/>
                  </a:moveTo>
                  <a:lnTo>
                    <a:pt x="212434" y="5838"/>
                  </a:lnTo>
                  <a:lnTo>
                    <a:pt x="252011" y="22376"/>
                  </a:lnTo>
                  <a:lnTo>
                    <a:pt x="285715" y="48143"/>
                  </a:lnTo>
                  <a:lnTo>
                    <a:pt x="311867" y="81673"/>
                  </a:lnTo>
                  <a:lnTo>
                    <a:pt x="328789" y="121495"/>
                  </a:lnTo>
                  <a:lnTo>
                    <a:pt x="334803" y="166143"/>
                  </a:lnTo>
                  <a:lnTo>
                    <a:pt x="328964" y="210790"/>
                  </a:lnTo>
                  <a:lnTo>
                    <a:pt x="312427" y="250613"/>
                  </a:lnTo>
                  <a:lnTo>
                    <a:pt x="286660" y="284142"/>
                  </a:lnTo>
                  <a:lnTo>
                    <a:pt x="253131" y="309910"/>
                  </a:lnTo>
                  <a:lnTo>
                    <a:pt x="213308" y="326447"/>
                  </a:lnTo>
                  <a:lnTo>
                    <a:pt x="168660" y="332286"/>
                  </a:lnTo>
                  <a:lnTo>
                    <a:pt x="123826" y="326447"/>
                  </a:lnTo>
                  <a:lnTo>
                    <a:pt x="83537" y="309910"/>
                  </a:lnTo>
                  <a:lnTo>
                    <a:pt x="49402" y="284142"/>
                  </a:lnTo>
                  <a:lnTo>
                    <a:pt x="23028" y="250613"/>
                  </a:lnTo>
                  <a:lnTo>
                    <a:pt x="6025" y="210790"/>
                  </a:lnTo>
                  <a:lnTo>
                    <a:pt x="0" y="166143"/>
                  </a:lnTo>
                  <a:lnTo>
                    <a:pt x="6899" y="122369"/>
                  </a:lnTo>
                  <a:lnTo>
                    <a:pt x="24148" y="82791"/>
                  </a:lnTo>
                  <a:lnTo>
                    <a:pt x="50346" y="49087"/>
                  </a:lnTo>
                  <a:lnTo>
                    <a:pt x="84097" y="22935"/>
                  </a:lnTo>
                  <a:lnTo>
                    <a:pt x="124001" y="6013"/>
                  </a:lnTo>
                  <a:lnTo>
                    <a:pt x="168660" y="0"/>
                  </a:lnTo>
                  <a:close/>
                </a:path>
              </a:pathLst>
            </a:custGeom>
            <a:solidFill>
              <a:srgbClr val="FFFFFF"/>
            </a:solidFill>
          </p:spPr>
          <p:txBody>
            <a:bodyPr wrap="square" lIns="0" tIns="0" rIns="0" bIns="0" rtlCol="0"/>
            <a:lstStyle/>
            <a:p>
              <a:endParaRPr/>
            </a:p>
          </p:txBody>
        </p:sp>
        <p:sp>
          <p:nvSpPr>
            <p:cNvPr id="23" name="object 23"/>
            <p:cNvSpPr/>
            <p:nvPr/>
          </p:nvSpPr>
          <p:spPr>
            <a:xfrm>
              <a:off x="1395442" y="3713836"/>
              <a:ext cx="352425" cy="352425"/>
            </a:xfrm>
            <a:custGeom>
              <a:avLst/>
              <a:gdLst/>
              <a:ahLst/>
              <a:cxnLst/>
              <a:rect l="l" t="t" r="r" b="b"/>
              <a:pathLst>
                <a:path w="352425" h="352425">
                  <a:moveTo>
                    <a:pt x="176212" y="0"/>
                  </a:moveTo>
                  <a:lnTo>
                    <a:pt x="223354" y="6235"/>
                  </a:lnTo>
                  <a:lnTo>
                    <a:pt x="265531" y="23867"/>
                  </a:lnTo>
                  <a:lnTo>
                    <a:pt x="301134" y="51290"/>
                  </a:lnTo>
                  <a:lnTo>
                    <a:pt x="328557" y="86894"/>
                  </a:lnTo>
                  <a:lnTo>
                    <a:pt x="346190" y="129071"/>
                  </a:lnTo>
                  <a:lnTo>
                    <a:pt x="352425" y="176212"/>
                  </a:lnTo>
                  <a:lnTo>
                    <a:pt x="346190" y="222479"/>
                  </a:lnTo>
                  <a:lnTo>
                    <a:pt x="328557" y="264411"/>
                  </a:lnTo>
                  <a:lnTo>
                    <a:pt x="301134" y="300190"/>
                  </a:lnTo>
                  <a:lnTo>
                    <a:pt x="265531" y="327997"/>
                  </a:lnTo>
                  <a:lnTo>
                    <a:pt x="223354" y="346015"/>
                  </a:lnTo>
                  <a:lnTo>
                    <a:pt x="176212" y="352424"/>
                  </a:lnTo>
                  <a:lnTo>
                    <a:pt x="129070" y="346015"/>
                  </a:lnTo>
                  <a:lnTo>
                    <a:pt x="102826" y="334803"/>
                  </a:lnTo>
                  <a:lnTo>
                    <a:pt x="176212" y="334803"/>
                  </a:lnTo>
                  <a:lnTo>
                    <a:pt x="207679" y="330162"/>
                  </a:lnTo>
                  <a:lnTo>
                    <a:pt x="264005" y="305775"/>
                  </a:lnTo>
                  <a:lnTo>
                    <a:pt x="305736" y="264004"/>
                  </a:lnTo>
                  <a:lnTo>
                    <a:pt x="329100" y="207679"/>
                  </a:lnTo>
                  <a:lnTo>
                    <a:pt x="332286" y="176212"/>
                  </a:lnTo>
                  <a:lnTo>
                    <a:pt x="329455" y="145100"/>
                  </a:lnTo>
                  <a:lnTo>
                    <a:pt x="306799" y="89482"/>
                  </a:lnTo>
                  <a:lnTo>
                    <a:pt x="264004" y="45233"/>
                  </a:lnTo>
                  <a:lnTo>
                    <a:pt x="207679" y="20846"/>
                  </a:lnTo>
                  <a:lnTo>
                    <a:pt x="176212" y="17621"/>
                  </a:lnTo>
                  <a:lnTo>
                    <a:pt x="101835" y="17621"/>
                  </a:lnTo>
                  <a:lnTo>
                    <a:pt x="129070" y="6235"/>
                  </a:lnTo>
                  <a:lnTo>
                    <a:pt x="176212" y="0"/>
                  </a:lnTo>
                  <a:close/>
                </a:path>
                <a:path w="352425" h="352425">
                  <a:moveTo>
                    <a:pt x="101835" y="17621"/>
                  </a:moveTo>
                  <a:lnTo>
                    <a:pt x="176212" y="17621"/>
                  </a:lnTo>
                  <a:lnTo>
                    <a:pt x="144745" y="22262"/>
                  </a:lnTo>
                  <a:lnTo>
                    <a:pt x="115166" y="32095"/>
                  </a:lnTo>
                  <a:lnTo>
                    <a:pt x="65449" y="65450"/>
                  </a:lnTo>
                  <a:lnTo>
                    <a:pt x="30207" y="115167"/>
                  </a:lnTo>
                  <a:lnTo>
                    <a:pt x="17620" y="176212"/>
                  </a:lnTo>
                  <a:lnTo>
                    <a:pt x="21907" y="207325"/>
                  </a:lnTo>
                  <a:lnTo>
                    <a:pt x="45586" y="262942"/>
                  </a:lnTo>
                  <a:lnTo>
                    <a:pt x="88420" y="307191"/>
                  </a:lnTo>
                  <a:lnTo>
                    <a:pt x="144745" y="331578"/>
                  </a:lnTo>
                  <a:lnTo>
                    <a:pt x="176212" y="334803"/>
                  </a:lnTo>
                  <a:lnTo>
                    <a:pt x="102826" y="334803"/>
                  </a:lnTo>
                  <a:lnTo>
                    <a:pt x="51290" y="300190"/>
                  </a:lnTo>
                  <a:lnTo>
                    <a:pt x="23867" y="264411"/>
                  </a:lnTo>
                  <a:lnTo>
                    <a:pt x="6234" y="222479"/>
                  </a:lnTo>
                  <a:lnTo>
                    <a:pt x="0" y="176212"/>
                  </a:lnTo>
                  <a:lnTo>
                    <a:pt x="6234" y="129070"/>
                  </a:lnTo>
                  <a:lnTo>
                    <a:pt x="23867" y="86894"/>
                  </a:lnTo>
                  <a:lnTo>
                    <a:pt x="51290" y="51290"/>
                  </a:lnTo>
                  <a:lnTo>
                    <a:pt x="86893" y="23867"/>
                  </a:lnTo>
                  <a:lnTo>
                    <a:pt x="101835" y="17621"/>
                  </a:lnTo>
                  <a:close/>
                </a:path>
              </a:pathLst>
            </a:custGeom>
            <a:solidFill>
              <a:srgbClr val="3C3C3C"/>
            </a:solidFill>
          </p:spPr>
          <p:txBody>
            <a:bodyPr wrap="square" lIns="0" tIns="0" rIns="0" bIns="0" rtlCol="0"/>
            <a:lstStyle/>
            <a:p>
              <a:endParaRPr/>
            </a:p>
          </p:txBody>
        </p:sp>
        <p:pic>
          <p:nvPicPr>
            <p:cNvPr id="24" name="object 24"/>
            <p:cNvPicPr/>
            <p:nvPr/>
          </p:nvPicPr>
          <p:blipFill>
            <a:blip r:embed="rId5" cstate="print"/>
            <a:stretch>
              <a:fillRect/>
            </a:stretch>
          </p:blipFill>
          <p:spPr>
            <a:xfrm>
              <a:off x="1468445" y="3786838"/>
              <a:ext cx="206419" cy="206420"/>
            </a:xfrm>
            <a:prstGeom prst="rect">
              <a:avLst/>
            </a:prstGeom>
          </p:spPr>
        </p:pic>
        <p:sp>
          <p:nvSpPr>
            <p:cNvPr id="25" name="object 25"/>
            <p:cNvSpPr/>
            <p:nvPr/>
          </p:nvSpPr>
          <p:spPr>
            <a:xfrm>
              <a:off x="923759" y="288861"/>
              <a:ext cx="1202690" cy="3847465"/>
            </a:xfrm>
            <a:custGeom>
              <a:avLst/>
              <a:gdLst/>
              <a:ahLst/>
              <a:cxnLst/>
              <a:rect l="l" t="t" r="r" b="b"/>
              <a:pathLst>
                <a:path w="1202689" h="3847465">
                  <a:moveTo>
                    <a:pt x="266" y="3818483"/>
                  </a:moveTo>
                  <a:lnTo>
                    <a:pt x="0" y="3817124"/>
                  </a:lnTo>
                  <a:lnTo>
                    <a:pt x="0" y="3819842"/>
                  </a:lnTo>
                  <a:lnTo>
                    <a:pt x="266" y="3818483"/>
                  </a:lnTo>
                  <a:close/>
                </a:path>
                <a:path w="1202689" h="3847465">
                  <a:moveTo>
                    <a:pt x="55384" y="3817124"/>
                  </a:moveTo>
                  <a:lnTo>
                    <a:pt x="52870" y="3811676"/>
                  </a:lnTo>
                  <a:lnTo>
                    <a:pt x="50342" y="3803523"/>
                  </a:lnTo>
                  <a:lnTo>
                    <a:pt x="45313" y="3798074"/>
                  </a:lnTo>
                  <a:lnTo>
                    <a:pt x="42799" y="3792626"/>
                  </a:lnTo>
                  <a:lnTo>
                    <a:pt x="35242" y="3789908"/>
                  </a:lnTo>
                  <a:lnTo>
                    <a:pt x="27686" y="3789908"/>
                  </a:lnTo>
                  <a:lnTo>
                    <a:pt x="16992" y="3792296"/>
                  </a:lnTo>
                  <a:lnTo>
                    <a:pt x="8178" y="3798760"/>
                  </a:lnTo>
                  <a:lnTo>
                    <a:pt x="2209" y="3808285"/>
                  </a:lnTo>
                  <a:lnTo>
                    <a:pt x="266" y="3818483"/>
                  </a:lnTo>
                  <a:lnTo>
                    <a:pt x="2209" y="3828694"/>
                  </a:lnTo>
                  <a:lnTo>
                    <a:pt x="8178" y="3838219"/>
                  </a:lnTo>
                  <a:lnTo>
                    <a:pt x="16992" y="3844683"/>
                  </a:lnTo>
                  <a:lnTo>
                    <a:pt x="27698" y="3847058"/>
                  </a:lnTo>
                  <a:lnTo>
                    <a:pt x="38392" y="3844683"/>
                  </a:lnTo>
                  <a:lnTo>
                    <a:pt x="47205" y="3838219"/>
                  </a:lnTo>
                  <a:lnTo>
                    <a:pt x="53174" y="3828694"/>
                  </a:lnTo>
                  <a:lnTo>
                    <a:pt x="55384" y="3817124"/>
                  </a:lnTo>
                  <a:close/>
                </a:path>
                <a:path w="1202689" h="3847465">
                  <a:moveTo>
                    <a:pt x="148780" y="3818483"/>
                  </a:moveTo>
                  <a:lnTo>
                    <a:pt x="148526" y="3817124"/>
                  </a:lnTo>
                  <a:lnTo>
                    <a:pt x="148526" y="3819842"/>
                  </a:lnTo>
                  <a:lnTo>
                    <a:pt x="148780" y="3818483"/>
                  </a:lnTo>
                  <a:close/>
                </a:path>
                <a:path w="1202689" h="3847465">
                  <a:moveTo>
                    <a:pt x="203898" y="3811676"/>
                  </a:moveTo>
                  <a:lnTo>
                    <a:pt x="201383" y="3803523"/>
                  </a:lnTo>
                  <a:lnTo>
                    <a:pt x="191312" y="3792626"/>
                  </a:lnTo>
                  <a:lnTo>
                    <a:pt x="183769" y="3789908"/>
                  </a:lnTo>
                  <a:lnTo>
                    <a:pt x="176212" y="3789908"/>
                  </a:lnTo>
                  <a:lnTo>
                    <a:pt x="165519" y="3792296"/>
                  </a:lnTo>
                  <a:lnTo>
                    <a:pt x="156705" y="3798760"/>
                  </a:lnTo>
                  <a:lnTo>
                    <a:pt x="150723" y="3808285"/>
                  </a:lnTo>
                  <a:lnTo>
                    <a:pt x="148780" y="3818483"/>
                  </a:lnTo>
                  <a:lnTo>
                    <a:pt x="150723" y="3828694"/>
                  </a:lnTo>
                  <a:lnTo>
                    <a:pt x="156705" y="3838219"/>
                  </a:lnTo>
                  <a:lnTo>
                    <a:pt x="165519" y="3844683"/>
                  </a:lnTo>
                  <a:lnTo>
                    <a:pt x="176212" y="3847058"/>
                  </a:lnTo>
                  <a:lnTo>
                    <a:pt x="186905" y="3844683"/>
                  </a:lnTo>
                  <a:lnTo>
                    <a:pt x="195719" y="3838219"/>
                  </a:lnTo>
                  <a:lnTo>
                    <a:pt x="201701" y="3828694"/>
                  </a:lnTo>
                  <a:lnTo>
                    <a:pt x="203898" y="3817124"/>
                  </a:lnTo>
                  <a:lnTo>
                    <a:pt x="203898" y="3811676"/>
                  </a:lnTo>
                  <a:close/>
                </a:path>
                <a:path w="1202689" h="3847465">
                  <a:moveTo>
                    <a:pt x="297307" y="3818483"/>
                  </a:moveTo>
                  <a:lnTo>
                    <a:pt x="297040" y="3817124"/>
                  </a:lnTo>
                  <a:lnTo>
                    <a:pt x="297040" y="3819842"/>
                  </a:lnTo>
                  <a:lnTo>
                    <a:pt x="297307" y="3818483"/>
                  </a:lnTo>
                  <a:close/>
                </a:path>
                <a:path w="1202689" h="3847465">
                  <a:moveTo>
                    <a:pt x="352425" y="3811676"/>
                  </a:moveTo>
                  <a:lnTo>
                    <a:pt x="349910" y="3803523"/>
                  </a:lnTo>
                  <a:lnTo>
                    <a:pt x="339839" y="3792626"/>
                  </a:lnTo>
                  <a:lnTo>
                    <a:pt x="332282" y="3789908"/>
                  </a:lnTo>
                  <a:lnTo>
                    <a:pt x="324739" y="3789908"/>
                  </a:lnTo>
                  <a:lnTo>
                    <a:pt x="314032" y="3792296"/>
                  </a:lnTo>
                  <a:lnTo>
                    <a:pt x="305231" y="3798760"/>
                  </a:lnTo>
                  <a:lnTo>
                    <a:pt x="299250" y="3808285"/>
                  </a:lnTo>
                  <a:lnTo>
                    <a:pt x="297307" y="3818483"/>
                  </a:lnTo>
                  <a:lnTo>
                    <a:pt x="299250" y="3828694"/>
                  </a:lnTo>
                  <a:lnTo>
                    <a:pt x="305231" y="3838219"/>
                  </a:lnTo>
                  <a:lnTo>
                    <a:pt x="314032" y="3844683"/>
                  </a:lnTo>
                  <a:lnTo>
                    <a:pt x="324739" y="3847058"/>
                  </a:lnTo>
                  <a:lnTo>
                    <a:pt x="335432" y="3844683"/>
                  </a:lnTo>
                  <a:lnTo>
                    <a:pt x="344246" y="3838219"/>
                  </a:lnTo>
                  <a:lnTo>
                    <a:pt x="350227" y="3828694"/>
                  </a:lnTo>
                  <a:lnTo>
                    <a:pt x="352425" y="3817124"/>
                  </a:lnTo>
                  <a:lnTo>
                    <a:pt x="352425" y="3811676"/>
                  </a:lnTo>
                  <a:close/>
                </a:path>
                <a:path w="1202689" h="3847465">
                  <a:moveTo>
                    <a:pt x="998639" y="28575"/>
                  </a:moveTo>
                  <a:lnTo>
                    <a:pt x="998385" y="27216"/>
                  </a:lnTo>
                  <a:lnTo>
                    <a:pt x="998372" y="29933"/>
                  </a:lnTo>
                  <a:lnTo>
                    <a:pt x="998639" y="28575"/>
                  </a:lnTo>
                  <a:close/>
                </a:path>
                <a:path w="1202689" h="3847465">
                  <a:moveTo>
                    <a:pt x="1053757" y="27216"/>
                  </a:moveTo>
                  <a:lnTo>
                    <a:pt x="1051242" y="21780"/>
                  </a:lnTo>
                  <a:lnTo>
                    <a:pt x="1048727" y="13614"/>
                  </a:lnTo>
                  <a:lnTo>
                    <a:pt x="1043686" y="8166"/>
                  </a:lnTo>
                  <a:lnTo>
                    <a:pt x="1041171" y="2730"/>
                  </a:lnTo>
                  <a:lnTo>
                    <a:pt x="1033614" y="0"/>
                  </a:lnTo>
                  <a:lnTo>
                    <a:pt x="1026071" y="0"/>
                  </a:lnTo>
                  <a:lnTo>
                    <a:pt x="1015365" y="2387"/>
                  </a:lnTo>
                  <a:lnTo>
                    <a:pt x="1006563" y="8851"/>
                  </a:lnTo>
                  <a:lnTo>
                    <a:pt x="1000582" y="18376"/>
                  </a:lnTo>
                  <a:lnTo>
                    <a:pt x="998639" y="28575"/>
                  </a:lnTo>
                  <a:lnTo>
                    <a:pt x="1000582" y="38785"/>
                  </a:lnTo>
                  <a:lnTo>
                    <a:pt x="1006563" y="48310"/>
                  </a:lnTo>
                  <a:lnTo>
                    <a:pt x="1015365" y="54775"/>
                  </a:lnTo>
                  <a:lnTo>
                    <a:pt x="1026071" y="57150"/>
                  </a:lnTo>
                  <a:lnTo>
                    <a:pt x="1036764" y="54775"/>
                  </a:lnTo>
                  <a:lnTo>
                    <a:pt x="1045578" y="48310"/>
                  </a:lnTo>
                  <a:lnTo>
                    <a:pt x="1051560" y="38785"/>
                  </a:lnTo>
                  <a:lnTo>
                    <a:pt x="1053757" y="27216"/>
                  </a:lnTo>
                  <a:close/>
                </a:path>
                <a:path w="1202689" h="3847465">
                  <a:moveTo>
                    <a:pt x="1147152" y="28575"/>
                  </a:moveTo>
                  <a:lnTo>
                    <a:pt x="1146898" y="27216"/>
                  </a:lnTo>
                  <a:lnTo>
                    <a:pt x="1146898" y="29933"/>
                  </a:lnTo>
                  <a:lnTo>
                    <a:pt x="1147152" y="28575"/>
                  </a:lnTo>
                  <a:close/>
                </a:path>
                <a:path w="1202689" h="3847465">
                  <a:moveTo>
                    <a:pt x="1202283" y="21780"/>
                  </a:moveTo>
                  <a:lnTo>
                    <a:pt x="1199769" y="13614"/>
                  </a:lnTo>
                  <a:lnTo>
                    <a:pt x="1189697" y="2730"/>
                  </a:lnTo>
                  <a:lnTo>
                    <a:pt x="1182141" y="0"/>
                  </a:lnTo>
                  <a:lnTo>
                    <a:pt x="1174584" y="0"/>
                  </a:lnTo>
                  <a:lnTo>
                    <a:pt x="1163891" y="2387"/>
                  </a:lnTo>
                  <a:lnTo>
                    <a:pt x="1155077" y="8851"/>
                  </a:lnTo>
                  <a:lnTo>
                    <a:pt x="1149096" y="18376"/>
                  </a:lnTo>
                  <a:lnTo>
                    <a:pt x="1147152" y="28575"/>
                  </a:lnTo>
                  <a:lnTo>
                    <a:pt x="1149096" y="38785"/>
                  </a:lnTo>
                  <a:lnTo>
                    <a:pt x="1155077" y="48310"/>
                  </a:lnTo>
                  <a:lnTo>
                    <a:pt x="1163891" y="54775"/>
                  </a:lnTo>
                  <a:lnTo>
                    <a:pt x="1174584" y="57150"/>
                  </a:lnTo>
                  <a:lnTo>
                    <a:pt x="1185291" y="54775"/>
                  </a:lnTo>
                  <a:lnTo>
                    <a:pt x="1194092" y="48310"/>
                  </a:lnTo>
                  <a:lnTo>
                    <a:pt x="1200073" y="38785"/>
                  </a:lnTo>
                  <a:lnTo>
                    <a:pt x="1202283" y="27216"/>
                  </a:lnTo>
                  <a:lnTo>
                    <a:pt x="1202283" y="21780"/>
                  </a:lnTo>
                  <a:close/>
                </a:path>
              </a:pathLst>
            </a:custGeom>
            <a:solidFill>
              <a:srgbClr val="3C3C3C"/>
            </a:solidFill>
          </p:spPr>
          <p:txBody>
            <a:bodyPr wrap="square" lIns="0" tIns="0" rIns="0" bIns="0" rtlCol="0"/>
            <a:lstStyle/>
            <a:p>
              <a:endParaRPr/>
            </a:p>
          </p:txBody>
        </p:sp>
      </p:grpSp>
      <p:sp>
        <p:nvSpPr>
          <p:cNvPr id="26" name="object 26"/>
          <p:cNvSpPr/>
          <p:nvPr/>
        </p:nvSpPr>
        <p:spPr>
          <a:xfrm>
            <a:off x="2219188" y="288857"/>
            <a:ext cx="55880" cy="57150"/>
          </a:xfrm>
          <a:custGeom>
            <a:avLst/>
            <a:gdLst/>
            <a:ahLst/>
            <a:cxnLst/>
            <a:rect l="l" t="t" r="r" b="b"/>
            <a:pathLst>
              <a:path w="55880" h="57150">
                <a:moveTo>
                  <a:pt x="27690" y="57149"/>
                </a:moveTo>
                <a:lnTo>
                  <a:pt x="16991" y="54768"/>
                </a:lnTo>
                <a:lnTo>
                  <a:pt x="8181" y="48305"/>
                </a:lnTo>
                <a:lnTo>
                  <a:pt x="2202" y="38780"/>
                </a:lnTo>
                <a:lnTo>
                  <a:pt x="259" y="28574"/>
                </a:lnTo>
                <a:lnTo>
                  <a:pt x="2202" y="18369"/>
                </a:lnTo>
                <a:lnTo>
                  <a:pt x="8181" y="8844"/>
                </a:lnTo>
                <a:lnTo>
                  <a:pt x="16991" y="2381"/>
                </a:lnTo>
                <a:lnTo>
                  <a:pt x="27690" y="0"/>
                </a:lnTo>
                <a:lnTo>
                  <a:pt x="35241" y="0"/>
                </a:lnTo>
                <a:lnTo>
                  <a:pt x="42793" y="2721"/>
                </a:lnTo>
                <a:lnTo>
                  <a:pt x="52863" y="13607"/>
                </a:lnTo>
                <a:lnTo>
                  <a:pt x="55380" y="21771"/>
                </a:lnTo>
                <a:lnTo>
                  <a:pt x="55380" y="27214"/>
                </a:lnTo>
                <a:lnTo>
                  <a:pt x="53177" y="38780"/>
                </a:lnTo>
                <a:lnTo>
                  <a:pt x="47198" y="48305"/>
                </a:lnTo>
                <a:lnTo>
                  <a:pt x="38388" y="54768"/>
                </a:lnTo>
                <a:lnTo>
                  <a:pt x="27690" y="57149"/>
                </a:lnTo>
                <a:close/>
              </a:path>
              <a:path w="55880" h="57150">
                <a:moveTo>
                  <a:pt x="0" y="29935"/>
                </a:moveTo>
                <a:lnTo>
                  <a:pt x="0" y="27214"/>
                </a:lnTo>
                <a:lnTo>
                  <a:pt x="259" y="28574"/>
                </a:lnTo>
                <a:lnTo>
                  <a:pt x="0" y="29935"/>
                </a:lnTo>
                <a:close/>
              </a:path>
            </a:pathLst>
          </a:custGeom>
          <a:solidFill>
            <a:srgbClr val="3C3C3C"/>
          </a:solidFill>
        </p:spPr>
        <p:txBody>
          <a:bodyPr wrap="square" lIns="0" tIns="0" rIns="0" bIns="0" rtlCol="0"/>
          <a:lstStyle/>
          <a:p>
            <a:endParaRPr/>
          </a:p>
        </p:txBody>
      </p:sp>
      <p:grpSp>
        <p:nvGrpSpPr>
          <p:cNvPr id="27" name="object 27"/>
          <p:cNvGrpSpPr/>
          <p:nvPr/>
        </p:nvGrpSpPr>
        <p:grpSpPr>
          <a:xfrm>
            <a:off x="1458827" y="6277502"/>
            <a:ext cx="234315" cy="4010025"/>
            <a:chOff x="1458827" y="6277502"/>
            <a:chExt cx="234315" cy="4010025"/>
          </a:xfrm>
        </p:grpSpPr>
        <p:sp>
          <p:nvSpPr>
            <p:cNvPr id="28" name="object 28"/>
            <p:cNvSpPr/>
            <p:nvPr/>
          </p:nvSpPr>
          <p:spPr>
            <a:xfrm>
              <a:off x="1565376" y="6277508"/>
              <a:ext cx="19685" cy="4010025"/>
            </a:xfrm>
            <a:custGeom>
              <a:avLst/>
              <a:gdLst/>
              <a:ahLst/>
              <a:cxnLst/>
              <a:rect l="l" t="t" r="r" b="b"/>
              <a:pathLst>
                <a:path w="19684" h="4010025">
                  <a:moveTo>
                    <a:pt x="19126" y="0"/>
                  </a:moveTo>
                  <a:lnTo>
                    <a:pt x="0" y="0"/>
                  </a:lnTo>
                  <a:lnTo>
                    <a:pt x="0" y="4009491"/>
                  </a:lnTo>
                  <a:lnTo>
                    <a:pt x="19126" y="4009491"/>
                  </a:lnTo>
                  <a:lnTo>
                    <a:pt x="19126" y="0"/>
                  </a:lnTo>
                  <a:close/>
                </a:path>
              </a:pathLst>
            </a:custGeom>
            <a:solidFill>
              <a:srgbClr val="000000"/>
            </a:solidFill>
          </p:spPr>
          <p:txBody>
            <a:bodyPr wrap="square" lIns="0" tIns="0" rIns="0" bIns="0" rtlCol="0"/>
            <a:lstStyle/>
            <a:p>
              <a:endParaRPr/>
            </a:p>
          </p:txBody>
        </p:sp>
        <p:pic>
          <p:nvPicPr>
            <p:cNvPr id="29" name="object 29"/>
            <p:cNvPicPr/>
            <p:nvPr/>
          </p:nvPicPr>
          <p:blipFill>
            <a:blip r:embed="rId6" cstate="print"/>
            <a:stretch>
              <a:fillRect/>
            </a:stretch>
          </p:blipFill>
          <p:spPr>
            <a:xfrm>
              <a:off x="1464504" y="7249429"/>
              <a:ext cx="228599" cy="228599"/>
            </a:xfrm>
            <a:prstGeom prst="rect">
              <a:avLst/>
            </a:prstGeom>
          </p:spPr>
        </p:pic>
        <p:pic>
          <p:nvPicPr>
            <p:cNvPr id="30" name="object 30"/>
            <p:cNvPicPr/>
            <p:nvPr/>
          </p:nvPicPr>
          <p:blipFill>
            <a:blip r:embed="rId6" cstate="print"/>
            <a:stretch>
              <a:fillRect/>
            </a:stretch>
          </p:blipFill>
          <p:spPr>
            <a:xfrm>
              <a:off x="1458827" y="8516026"/>
              <a:ext cx="228600" cy="228599"/>
            </a:xfrm>
            <a:prstGeom prst="rect">
              <a:avLst/>
            </a:prstGeom>
          </p:spPr>
        </p:pic>
      </p:grpSp>
      <p:grpSp>
        <p:nvGrpSpPr>
          <p:cNvPr id="31" name="object 31"/>
          <p:cNvGrpSpPr/>
          <p:nvPr/>
        </p:nvGrpSpPr>
        <p:grpSpPr>
          <a:xfrm>
            <a:off x="16600140" y="0"/>
            <a:ext cx="240029" cy="4639945"/>
            <a:chOff x="16600140" y="0"/>
            <a:chExt cx="240029" cy="4639945"/>
          </a:xfrm>
        </p:grpSpPr>
        <p:sp>
          <p:nvSpPr>
            <p:cNvPr id="32" name="object 32"/>
            <p:cNvSpPr/>
            <p:nvPr/>
          </p:nvSpPr>
          <p:spPr>
            <a:xfrm>
              <a:off x="16706659" y="0"/>
              <a:ext cx="19685" cy="4639945"/>
            </a:xfrm>
            <a:custGeom>
              <a:avLst/>
              <a:gdLst/>
              <a:ahLst/>
              <a:cxnLst/>
              <a:rect l="l" t="t" r="r" b="b"/>
              <a:pathLst>
                <a:path w="19684" h="4639945">
                  <a:moveTo>
                    <a:pt x="19126" y="0"/>
                  </a:moveTo>
                  <a:lnTo>
                    <a:pt x="0" y="0"/>
                  </a:lnTo>
                  <a:lnTo>
                    <a:pt x="0" y="4639576"/>
                  </a:lnTo>
                  <a:lnTo>
                    <a:pt x="19126" y="4639576"/>
                  </a:lnTo>
                  <a:lnTo>
                    <a:pt x="19126" y="0"/>
                  </a:lnTo>
                  <a:close/>
                </a:path>
              </a:pathLst>
            </a:custGeom>
            <a:solidFill>
              <a:srgbClr val="000000"/>
            </a:solidFill>
          </p:spPr>
          <p:txBody>
            <a:bodyPr wrap="square" lIns="0" tIns="0" rIns="0" bIns="0" rtlCol="0"/>
            <a:lstStyle/>
            <a:p>
              <a:endParaRPr/>
            </a:p>
          </p:txBody>
        </p:sp>
        <p:pic>
          <p:nvPicPr>
            <p:cNvPr id="33" name="object 33"/>
            <p:cNvPicPr/>
            <p:nvPr/>
          </p:nvPicPr>
          <p:blipFill>
            <a:blip r:embed="rId7" cstate="print"/>
            <a:stretch>
              <a:fillRect/>
            </a:stretch>
          </p:blipFill>
          <p:spPr>
            <a:xfrm>
              <a:off x="16600140" y="2809198"/>
              <a:ext cx="228600" cy="228599"/>
            </a:xfrm>
            <a:prstGeom prst="rect">
              <a:avLst/>
            </a:prstGeom>
          </p:spPr>
        </p:pic>
        <p:pic>
          <p:nvPicPr>
            <p:cNvPr id="34" name="object 34"/>
            <p:cNvPicPr/>
            <p:nvPr/>
          </p:nvPicPr>
          <p:blipFill>
            <a:blip r:embed="rId8" cstate="print"/>
            <a:stretch>
              <a:fillRect/>
            </a:stretch>
          </p:blipFill>
          <p:spPr>
            <a:xfrm>
              <a:off x="16610998" y="671093"/>
              <a:ext cx="228600" cy="228599"/>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688975">
              <a:lnSpc>
                <a:spcPct val="100000"/>
              </a:lnSpc>
              <a:spcBef>
                <a:spcPts val="100"/>
              </a:spcBef>
            </a:pPr>
            <a:r>
              <a:rPr b="1" spc="-1470" dirty="0">
                <a:latin typeface="+mj-lt"/>
              </a:rPr>
              <a:t>Thank</a:t>
            </a:r>
            <a:r>
              <a:rPr b="1" spc="-1850" dirty="0">
                <a:latin typeface="+mj-lt"/>
              </a:rPr>
              <a:t> </a:t>
            </a:r>
            <a:r>
              <a:rPr b="1" spc="-1540" dirty="0">
                <a:latin typeface="+mj-lt"/>
              </a:rPr>
              <a:t>You</a:t>
            </a:r>
          </a:p>
        </p:txBody>
      </p:sp>
      <p:grpSp>
        <p:nvGrpSpPr>
          <p:cNvPr id="3" name="object 3"/>
          <p:cNvGrpSpPr/>
          <p:nvPr/>
        </p:nvGrpSpPr>
        <p:grpSpPr>
          <a:xfrm>
            <a:off x="0" y="8138671"/>
            <a:ext cx="7284084" cy="1886585"/>
            <a:chOff x="0" y="8138671"/>
            <a:chExt cx="7284084" cy="1886585"/>
          </a:xfrm>
        </p:grpSpPr>
        <p:sp>
          <p:nvSpPr>
            <p:cNvPr id="4" name="object 4"/>
            <p:cNvSpPr/>
            <p:nvPr/>
          </p:nvSpPr>
          <p:spPr>
            <a:xfrm>
              <a:off x="0" y="8138680"/>
              <a:ext cx="6935470" cy="1310005"/>
            </a:xfrm>
            <a:custGeom>
              <a:avLst/>
              <a:gdLst/>
              <a:ahLst/>
              <a:cxnLst/>
              <a:rect l="l" t="t" r="r" b="b"/>
              <a:pathLst>
                <a:path w="6935470" h="1310004">
                  <a:moveTo>
                    <a:pt x="759104" y="622363"/>
                  </a:moveTo>
                  <a:lnTo>
                    <a:pt x="0" y="0"/>
                  </a:lnTo>
                  <a:lnTo>
                    <a:pt x="0" y="24726"/>
                  </a:lnTo>
                  <a:lnTo>
                    <a:pt x="746988" y="637159"/>
                  </a:lnTo>
                  <a:lnTo>
                    <a:pt x="759104" y="622363"/>
                  </a:lnTo>
                  <a:close/>
                </a:path>
                <a:path w="6935470" h="1310004">
                  <a:moveTo>
                    <a:pt x="2675572" y="1291285"/>
                  </a:moveTo>
                  <a:lnTo>
                    <a:pt x="763384" y="660146"/>
                  </a:lnTo>
                  <a:lnTo>
                    <a:pt x="757389" y="678307"/>
                  </a:lnTo>
                  <a:lnTo>
                    <a:pt x="2669578" y="1309446"/>
                  </a:lnTo>
                  <a:lnTo>
                    <a:pt x="2675572" y="1291285"/>
                  </a:lnTo>
                  <a:close/>
                </a:path>
                <a:path w="6935470" h="1310004">
                  <a:moveTo>
                    <a:pt x="4843373" y="857491"/>
                  </a:moveTo>
                  <a:lnTo>
                    <a:pt x="4839817" y="838695"/>
                  </a:lnTo>
                  <a:lnTo>
                    <a:pt x="2692882" y="1244739"/>
                  </a:lnTo>
                  <a:lnTo>
                    <a:pt x="2696438" y="1263535"/>
                  </a:lnTo>
                  <a:lnTo>
                    <a:pt x="4843373" y="857491"/>
                  </a:lnTo>
                  <a:close/>
                </a:path>
                <a:path w="6935470" h="1310004">
                  <a:moveTo>
                    <a:pt x="6935343" y="1256931"/>
                  </a:moveTo>
                  <a:lnTo>
                    <a:pt x="4920907" y="820318"/>
                  </a:lnTo>
                  <a:lnTo>
                    <a:pt x="4916856" y="839012"/>
                  </a:lnTo>
                  <a:lnTo>
                    <a:pt x="6931304" y="1275613"/>
                  </a:lnTo>
                  <a:lnTo>
                    <a:pt x="6935343" y="1256931"/>
                  </a:lnTo>
                  <a:close/>
                </a:path>
              </a:pathLst>
            </a:custGeom>
            <a:solidFill>
              <a:srgbClr val="000000"/>
            </a:solidFill>
          </p:spPr>
          <p:txBody>
            <a:bodyPr wrap="square" lIns="0" tIns="0" rIns="0" bIns="0" rtlCol="0"/>
            <a:lstStyle/>
            <a:p>
              <a:endParaRPr/>
            </a:p>
          </p:txBody>
        </p:sp>
        <p:sp>
          <p:nvSpPr>
            <p:cNvPr id="5" name="object 5"/>
            <p:cNvSpPr/>
            <p:nvPr/>
          </p:nvSpPr>
          <p:spPr>
            <a:xfrm>
              <a:off x="587769" y="8668545"/>
              <a:ext cx="332740" cy="332740"/>
            </a:xfrm>
            <a:custGeom>
              <a:avLst/>
              <a:gdLst/>
              <a:ahLst/>
              <a:cxnLst/>
              <a:rect l="l" t="t" r="r" b="b"/>
              <a:pathLst>
                <a:path w="332740" h="332740">
                  <a:moveTo>
                    <a:pt x="166143" y="0"/>
                  </a:moveTo>
                  <a:lnTo>
                    <a:pt x="122369" y="5838"/>
                  </a:lnTo>
                  <a:lnTo>
                    <a:pt x="82791" y="22376"/>
                  </a:lnTo>
                  <a:lnTo>
                    <a:pt x="49087" y="48143"/>
                  </a:lnTo>
                  <a:lnTo>
                    <a:pt x="22935" y="81672"/>
                  </a:lnTo>
                  <a:lnTo>
                    <a:pt x="6013" y="121495"/>
                  </a:lnTo>
                  <a:lnTo>
                    <a:pt x="0" y="166143"/>
                  </a:lnTo>
                  <a:lnTo>
                    <a:pt x="5838" y="209916"/>
                  </a:lnTo>
                  <a:lnTo>
                    <a:pt x="22376" y="249494"/>
                  </a:lnTo>
                  <a:lnTo>
                    <a:pt x="48143" y="283198"/>
                  </a:lnTo>
                  <a:lnTo>
                    <a:pt x="81673" y="309351"/>
                  </a:lnTo>
                  <a:lnTo>
                    <a:pt x="121495" y="326273"/>
                  </a:lnTo>
                  <a:lnTo>
                    <a:pt x="166143" y="332286"/>
                  </a:lnTo>
                  <a:lnTo>
                    <a:pt x="209916" y="326447"/>
                  </a:lnTo>
                  <a:lnTo>
                    <a:pt x="249494" y="309910"/>
                  </a:lnTo>
                  <a:lnTo>
                    <a:pt x="283198" y="284142"/>
                  </a:lnTo>
                  <a:lnTo>
                    <a:pt x="309350" y="250613"/>
                  </a:lnTo>
                  <a:lnTo>
                    <a:pt x="326272" y="210790"/>
                  </a:lnTo>
                  <a:lnTo>
                    <a:pt x="332286" y="166143"/>
                  </a:lnTo>
                  <a:lnTo>
                    <a:pt x="326447" y="121495"/>
                  </a:lnTo>
                  <a:lnTo>
                    <a:pt x="309910" y="81672"/>
                  </a:lnTo>
                  <a:lnTo>
                    <a:pt x="284142" y="48143"/>
                  </a:lnTo>
                  <a:lnTo>
                    <a:pt x="250613" y="22376"/>
                  </a:lnTo>
                  <a:lnTo>
                    <a:pt x="210790" y="5838"/>
                  </a:lnTo>
                  <a:lnTo>
                    <a:pt x="166143" y="0"/>
                  </a:lnTo>
                  <a:close/>
                </a:path>
              </a:pathLst>
            </a:custGeom>
            <a:solidFill>
              <a:srgbClr val="FFFFFF"/>
            </a:solidFill>
          </p:spPr>
          <p:txBody>
            <a:bodyPr wrap="square" lIns="0" tIns="0" rIns="0" bIns="0" rtlCol="0"/>
            <a:lstStyle/>
            <a:p>
              <a:endParaRPr/>
            </a:p>
          </p:txBody>
        </p:sp>
        <p:sp>
          <p:nvSpPr>
            <p:cNvPr id="6" name="object 6"/>
            <p:cNvSpPr/>
            <p:nvPr/>
          </p:nvSpPr>
          <p:spPr>
            <a:xfrm>
              <a:off x="577700" y="8658475"/>
              <a:ext cx="352425" cy="352425"/>
            </a:xfrm>
            <a:custGeom>
              <a:avLst/>
              <a:gdLst/>
              <a:ahLst/>
              <a:cxnLst/>
              <a:rect l="l" t="t" r="r" b="b"/>
              <a:pathLst>
                <a:path w="352425" h="352425">
                  <a:moveTo>
                    <a:pt x="176212" y="0"/>
                  </a:moveTo>
                  <a:lnTo>
                    <a:pt x="129071" y="6409"/>
                  </a:lnTo>
                  <a:lnTo>
                    <a:pt x="86894" y="24427"/>
                  </a:lnTo>
                  <a:lnTo>
                    <a:pt x="51290" y="52234"/>
                  </a:lnTo>
                  <a:lnTo>
                    <a:pt x="23867" y="88013"/>
                  </a:lnTo>
                  <a:lnTo>
                    <a:pt x="6235" y="129945"/>
                  </a:lnTo>
                  <a:lnTo>
                    <a:pt x="0" y="176212"/>
                  </a:lnTo>
                  <a:lnTo>
                    <a:pt x="6235" y="223354"/>
                  </a:lnTo>
                  <a:lnTo>
                    <a:pt x="23867" y="265530"/>
                  </a:lnTo>
                  <a:lnTo>
                    <a:pt x="51290" y="301134"/>
                  </a:lnTo>
                  <a:lnTo>
                    <a:pt x="86894" y="328557"/>
                  </a:lnTo>
                  <a:lnTo>
                    <a:pt x="129071" y="346189"/>
                  </a:lnTo>
                  <a:lnTo>
                    <a:pt x="176212" y="352425"/>
                  </a:lnTo>
                  <a:lnTo>
                    <a:pt x="223354" y="346189"/>
                  </a:lnTo>
                  <a:lnTo>
                    <a:pt x="256611" y="332286"/>
                  </a:lnTo>
                  <a:lnTo>
                    <a:pt x="176212" y="332286"/>
                  </a:lnTo>
                  <a:lnTo>
                    <a:pt x="144745" y="329100"/>
                  </a:lnTo>
                  <a:lnTo>
                    <a:pt x="88420" y="305736"/>
                  </a:lnTo>
                  <a:lnTo>
                    <a:pt x="46688" y="264004"/>
                  </a:lnTo>
                  <a:lnTo>
                    <a:pt x="23324" y="207679"/>
                  </a:lnTo>
                  <a:lnTo>
                    <a:pt x="20138" y="176212"/>
                  </a:lnTo>
                  <a:lnTo>
                    <a:pt x="22970" y="143644"/>
                  </a:lnTo>
                  <a:lnTo>
                    <a:pt x="45626" y="87005"/>
                  </a:lnTo>
                  <a:lnTo>
                    <a:pt x="88421" y="44171"/>
                  </a:lnTo>
                  <a:lnTo>
                    <a:pt x="144747" y="20807"/>
                  </a:lnTo>
                  <a:lnTo>
                    <a:pt x="176212" y="17621"/>
                  </a:lnTo>
                  <a:lnTo>
                    <a:pt x="249599" y="17621"/>
                  </a:lnTo>
                  <a:lnTo>
                    <a:pt x="223354" y="6409"/>
                  </a:lnTo>
                  <a:lnTo>
                    <a:pt x="176212" y="0"/>
                  </a:lnTo>
                  <a:close/>
                </a:path>
                <a:path w="352425" h="352425">
                  <a:moveTo>
                    <a:pt x="249599" y="17621"/>
                  </a:moveTo>
                  <a:lnTo>
                    <a:pt x="176212" y="17621"/>
                  </a:lnTo>
                  <a:lnTo>
                    <a:pt x="207679" y="20807"/>
                  </a:lnTo>
                  <a:lnTo>
                    <a:pt x="237258" y="29893"/>
                  </a:lnTo>
                  <a:lnTo>
                    <a:pt x="286974" y="62933"/>
                  </a:lnTo>
                  <a:lnTo>
                    <a:pt x="320014" y="114852"/>
                  </a:lnTo>
                  <a:lnTo>
                    <a:pt x="332286" y="176212"/>
                  </a:lnTo>
                  <a:lnTo>
                    <a:pt x="329454" y="207324"/>
                  </a:lnTo>
                  <a:lnTo>
                    <a:pt x="306798" y="262941"/>
                  </a:lnTo>
                  <a:lnTo>
                    <a:pt x="264003" y="305736"/>
                  </a:lnTo>
                  <a:lnTo>
                    <a:pt x="207677" y="329100"/>
                  </a:lnTo>
                  <a:lnTo>
                    <a:pt x="176212" y="332286"/>
                  </a:lnTo>
                  <a:lnTo>
                    <a:pt x="256611" y="332286"/>
                  </a:lnTo>
                  <a:lnTo>
                    <a:pt x="301134" y="301134"/>
                  </a:lnTo>
                  <a:lnTo>
                    <a:pt x="328557" y="265530"/>
                  </a:lnTo>
                  <a:lnTo>
                    <a:pt x="346189" y="223354"/>
                  </a:lnTo>
                  <a:lnTo>
                    <a:pt x="352425" y="176212"/>
                  </a:lnTo>
                  <a:lnTo>
                    <a:pt x="346189" y="129945"/>
                  </a:lnTo>
                  <a:lnTo>
                    <a:pt x="328557" y="88013"/>
                  </a:lnTo>
                  <a:lnTo>
                    <a:pt x="301134" y="52234"/>
                  </a:lnTo>
                  <a:lnTo>
                    <a:pt x="265530" y="24427"/>
                  </a:lnTo>
                  <a:lnTo>
                    <a:pt x="249599" y="17621"/>
                  </a:lnTo>
                  <a:close/>
                </a:path>
              </a:pathLst>
            </a:custGeom>
            <a:solidFill>
              <a:srgbClr val="3C3C3C"/>
            </a:solidFill>
          </p:spPr>
          <p:txBody>
            <a:bodyPr wrap="square" lIns="0" tIns="0" rIns="0" bIns="0" rtlCol="0"/>
            <a:lstStyle/>
            <a:p>
              <a:endParaRPr/>
            </a:p>
          </p:txBody>
        </p:sp>
        <p:pic>
          <p:nvPicPr>
            <p:cNvPr id="7" name="object 7"/>
            <p:cNvPicPr/>
            <p:nvPr/>
          </p:nvPicPr>
          <p:blipFill>
            <a:blip r:embed="rId2" cstate="print"/>
            <a:stretch>
              <a:fillRect/>
            </a:stretch>
          </p:blipFill>
          <p:spPr>
            <a:xfrm>
              <a:off x="650702" y="8731478"/>
              <a:ext cx="206420" cy="206420"/>
            </a:xfrm>
            <a:prstGeom prst="rect">
              <a:avLst/>
            </a:prstGeom>
          </p:spPr>
        </p:pic>
        <p:sp>
          <p:nvSpPr>
            <p:cNvPr id="8" name="object 8"/>
            <p:cNvSpPr/>
            <p:nvPr/>
          </p:nvSpPr>
          <p:spPr>
            <a:xfrm>
              <a:off x="2092887" y="8873116"/>
              <a:ext cx="1144905" cy="1142365"/>
            </a:xfrm>
            <a:custGeom>
              <a:avLst/>
              <a:gdLst/>
              <a:ahLst/>
              <a:cxnLst/>
              <a:rect l="l" t="t" r="r" b="b"/>
              <a:pathLst>
                <a:path w="1144905" h="1142365">
                  <a:moveTo>
                    <a:pt x="572269" y="1142083"/>
                  </a:moveTo>
                  <a:lnTo>
                    <a:pt x="525156" y="1140181"/>
                  </a:lnTo>
                  <a:lnTo>
                    <a:pt x="479124" y="1134574"/>
                  </a:lnTo>
                  <a:lnTo>
                    <a:pt x="434318" y="1125411"/>
                  </a:lnTo>
                  <a:lnTo>
                    <a:pt x="390882" y="1112837"/>
                  </a:lnTo>
                  <a:lnTo>
                    <a:pt x="348961" y="1097003"/>
                  </a:lnTo>
                  <a:lnTo>
                    <a:pt x="308698" y="1078054"/>
                  </a:lnTo>
                  <a:lnTo>
                    <a:pt x="270238" y="1056139"/>
                  </a:lnTo>
                  <a:lnTo>
                    <a:pt x="233725" y="1031405"/>
                  </a:lnTo>
                  <a:lnTo>
                    <a:pt x="199305" y="1004001"/>
                  </a:lnTo>
                  <a:lnTo>
                    <a:pt x="167120" y="974074"/>
                  </a:lnTo>
                  <a:lnTo>
                    <a:pt x="137315" y="941772"/>
                  </a:lnTo>
                  <a:lnTo>
                    <a:pt x="110035" y="907242"/>
                  </a:lnTo>
                  <a:lnTo>
                    <a:pt x="85424" y="870633"/>
                  </a:lnTo>
                  <a:lnTo>
                    <a:pt x="63626" y="832092"/>
                  </a:lnTo>
                  <a:lnTo>
                    <a:pt x="44786" y="791766"/>
                  </a:lnTo>
                  <a:lnTo>
                    <a:pt x="29048" y="749805"/>
                  </a:lnTo>
                  <a:lnTo>
                    <a:pt x="16556" y="706354"/>
                  </a:lnTo>
                  <a:lnTo>
                    <a:pt x="7454" y="661562"/>
                  </a:lnTo>
                  <a:lnTo>
                    <a:pt x="1887" y="615578"/>
                  </a:lnTo>
                  <a:lnTo>
                    <a:pt x="0" y="568548"/>
                  </a:lnTo>
                  <a:lnTo>
                    <a:pt x="1905" y="521873"/>
                  </a:lnTo>
                  <a:lnTo>
                    <a:pt x="7521" y="476211"/>
                  </a:lnTo>
                  <a:lnTo>
                    <a:pt x="16699" y="431712"/>
                  </a:lnTo>
                  <a:lnTo>
                    <a:pt x="29288" y="388527"/>
                  </a:lnTo>
                  <a:lnTo>
                    <a:pt x="45138" y="346809"/>
                  </a:lnTo>
                  <a:lnTo>
                    <a:pt x="64099" y="306709"/>
                  </a:lnTo>
                  <a:lnTo>
                    <a:pt x="86021" y="268378"/>
                  </a:lnTo>
                  <a:lnTo>
                    <a:pt x="110755" y="231967"/>
                  </a:lnTo>
                  <a:lnTo>
                    <a:pt x="138150" y="197629"/>
                  </a:lnTo>
                  <a:lnTo>
                    <a:pt x="168057" y="165514"/>
                  </a:lnTo>
                  <a:lnTo>
                    <a:pt x="200325" y="135775"/>
                  </a:lnTo>
                  <a:lnTo>
                    <a:pt x="234805" y="108562"/>
                  </a:lnTo>
                  <a:lnTo>
                    <a:pt x="271347" y="84028"/>
                  </a:lnTo>
                  <a:lnTo>
                    <a:pt x="309800" y="62323"/>
                  </a:lnTo>
                  <a:lnTo>
                    <a:pt x="350015" y="43599"/>
                  </a:lnTo>
                  <a:lnTo>
                    <a:pt x="391842" y="28008"/>
                  </a:lnTo>
                  <a:lnTo>
                    <a:pt x="435131" y="15701"/>
                  </a:lnTo>
                  <a:lnTo>
                    <a:pt x="479731" y="6830"/>
                  </a:lnTo>
                  <a:lnTo>
                    <a:pt x="525494" y="1545"/>
                  </a:lnTo>
                  <a:lnTo>
                    <a:pt x="572269" y="0"/>
                  </a:lnTo>
                  <a:lnTo>
                    <a:pt x="619382" y="1901"/>
                  </a:lnTo>
                  <a:lnTo>
                    <a:pt x="665414" y="7503"/>
                  </a:lnTo>
                  <a:lnTo>
                    <a:pt x="710220" y="16655"/>
                  </a:lnTo>
                  <a:lnTo>
                    <a:pt x="753656" y="29205"/>
                  </a:lnTo>
                  <a:lnTo>
                    <a:pt x="795578" y="45002"/>
                  </a:lnTo>
                  <a:lnTo>
                    <a:pt x="835841" y="63894"/>
                  </a:lnTo>
                  <a:lnTo>
                    <a:pt x="874300" y="85730"/>
                  </a:lnTo>
                  <a:lnTo>
                    <a:pt x="910813" y="110358"/>
                  </a:lnTo>
                  <a:lnTo>
                    <a:pt x="945234" y="137626"/>
                  </a:lnTo>
                  <a:lnTo>
                    <a:pt x="977419" y="167385"/>
                  </a:lnTo>
                  <a:lnTo>
                    <a:pt x="1007223" y="199480"/>
                  </a:lnTo>
                  <a:lnTo>
                    <a:pt x="1034503" y="233763"/>
                  </a:lnTo>
                  <a:lnTo>
                    <a:pt x="1059114" y="270079"/>
                  </a:lnTo>
                  <a:lnTo>
                    <a:pt x="1080912" y="308280"/>
                  </a:lnTo>
                  <a:lnTo>
                    <a:pt x="1099752" y="348212"/>
                  </a:lnTo>
                  <a:lnTo>
                    <a:pt x="1115490" y="389724"/>
                  </a:lnTo>
                  <a:lnTo>
                    <a:pt x="1127983" y="432666"/>
                  </a:lnTo>
                  <a:lnTo>
                    <a:pt x="1137084" y="476884"/>
                  </a:lnTo>
                  <a:lnTo>
                    <a:pt x="1142651" y="522229"/>
                  </a:lnTo>
                  <a:lnTo>
                    <a:pt x="1144539" y="568548"/>
                  </a:lnTo>
                  <a:lnTo>
                    <a:pt x="1142633" y="615560"/>
                  </a:lnTo>
                  <a:lnTo>
                    <a:pt x="1137017" y="661495"/>
                  </a:lnTo>
                  <a:lnTo>
                    <a:pt x="1127839" y="706211"/>
                  </a:lnTo>
                  <a:lnTo>
                    <a:pt x="1115251" y="749565"/>
                  </a:lnTo>
                  <a:lnTo>
                    <a:pt x="1099401" y="791416"/>
                  </a:lnTo>
                  <a:lnTo>
                    <a:pt x="1080440" y="831621"/>
                  </a:lnTo>
                  <a:lnTo>
                    <a:pt x="1058517" y="870038"/>
                  </a:lnTo>
                  <a:lnTo>
                    <a:pt x="1033783" y="906524"/>
                  </a:lnTo>
                  <a:lnTo>
                    <a:pt x="1006388" y="940939"/>
                  </a:lnTo>
                  <a:lnTo>
                    <a:pt x="976481" y="973139"/>
                  </a:lnTo>
                  <a:lnTo>
                    <a:pt x="944213" y="1002983"/>
                  </a:lnTo>
                  <a:lnTo>
                    <a:pt x="909733" y="1030328"/>
                  </a:lnTo>
                  <a:lnTo>
                    <a:pt x="873192" y="1055033"/>
                  </a:lnTo>
                  <a:lnTo>
                    <a:pt x="834738" y="1076954"/>
                  </a:lnTo>
                  <a:lnTo>
                    <a:pt x="794523" y="1095951"/>
                  </a:lnTo>
                  <a:lnTo>
                    <a:pt x="752696" y="1111880"/>
                  </a:lnTo>
                  <a:lnTo>
                    <a:pt x="709408" y="1124600"/>
                  </a:lnTo>
                  <a:lnTo>
                    <a:pt x="664807" y="1133968"/>
                  </a:lnTo>
                  <a:lnTo>
                    <a:pt x="619044" y="1139843"/>
                  </a:lnTo>
                  <a:lnTo>
                    <a:pt x="572269" y="1142083"/>
                  </a:lnTo>
                  <a:close/>
                </a:path>
              </a:pathLst>
            </a:custGeom>
            <a:solidFill>
              <a:srgbClr val="77C6FB"/>
            </a:solidFill>
          </p:spPr>
          <p:txBody>
            <a:bodyPr wrap="square" lIns="0" tIns="0" rIns="0" bIns="0" rtlCol="0"/>
            <a:lstStyle/>
            <a:p>
              <a:endParaRPr/>
            </a:p>
          </p:txBody>
        </p:sp>
        <p:sp>
          <p:nvSpPr>
            <p:cNvPr id="9" name="object 9"/>
            <p:cNvSpPr/>
            <p:nvPr/>
          </p:nvSpPr>
          <p:spPr>
            <a:xfrm>
              <a:off x="2085390" y="8863141"/>
              <a:ext cx="1162050" cy="1162050"/>
            </a:xfrm>
            <a:custGeom>
              <a:avLst/>
              <a:gdLst/>
              <a:ahLst/>
              <a:cxnLst/>
              <a:rect l="l" t="t" r="r" b="b"/>
              <a:pathLst>
                <a:path w="1162050" h="1162050">
                  <a:moveTo>
                    <a:pt x="579766" y="1162032"/>
                  </a:moveTo>
                  <a:lnTo>
                    <a:pt x="532242" y="1160111"/>
                  </a:lnTo>
                  <a:lnTo>
                    <a:pt x="485736" y="1154446"/>
                  </a:lnTo>
                  <a:lnTo>
                    <a:pt x="440404" y="1145183"/>
                  </a:lnTo>
                  <a:lnTo>
                    <a:pt x="396400" y="1132467"/>
                  </a:lnTo>
                  <a:lnTo>
                    <a:pt x="353880" y="1116445"/>
                  </a:lnTo>
                  <a:lnTo>
                    <a:pt x="313001" y="1097262"/>
                  </a:lnTo>
                  <a:lnTo>
                    <a:pt x="273917" y="1075064"/>
                  </a:lnTo>
                  <a:lnTo>
                    <a:pt x="236784" y="1049998"/>
                  </a:lnTo>
                  <a:lnTo>
                    <a:pt x="201758" y="1022208"/>
                  </a:lnTo>
                  <a:lnTo>
                    <a:pt x="168994" y="991841"/>
                  </a:lnTo>
                  <a:lnTo>
                    <a:pt x="138648" y="959043"/>
                  </a:lnTo>
                  <a:lnTo>
                    <a:pt x="110875" y="923960"/>
                  </a:lnTo>
                  <a:lnTo>
                    <a:pt x="85831" y="886737"/>
                  </a:lnTo>
                  <a:lnTo>
                    <a:pt x="63671" y="847520"/>
                  </a:lnTo>
                  <a:lnTo>
                    <a:pt x="44552" y="806455"/>
                  </a:lnTo>
                  <a:lnTo>
                    <a:pt x="28628" y="763689"/>
                  </a:lnTo>
                  <a:lnTo>
                    <a:pt x="16055" y="719367"/>
                  </a:lnTo>
                  <a:lnTo>
                    <a:pt x="6989" y="673634"/>
                  </a:lnTo>
                  <a:lnTo>
                    <a:pt x="1585" y="626637"/>
                  </a:lnTo>
                  <a:lnTo>
                    <a:pt x="0" y="578522"/>
                  </a:lnTo>
                  <a:lnTo>
                    <a:pt x="1924" y="531100"/>
                  </a:lnTo>
                  <a:lnTo>
                    <a:pt x="7596" y="484694"/>
                  </a:lnTo>
                  <a:lnTo>
                    <a:pt x="16868" y="439459"/>
                  </a:lnTo>
                  <a:lnTo>
                    <a:pt x="29588" y="395549"/>
                  </a:lnTo>
                  <a:lnTo>
                    <a:pt x="45606" y="353121"/>
                  </a:lnTo>
                  <a:lnTo>
                    <a:pt x="64773" y="312329"/>
                  </a:lnTo>
                  <a:lnTo>
                    <a:pt x="86940" y="273329"/>
                  </a:lnTo>
                  <a:lnTo>
                    <a:pt x="111954" y="236276"/>
                  </a:lnTo>
                  <a:lnTo>
                    <a:pt x="139668" y="201325"/>
                  </a:lnTo>
                  <a:lnTo>
                    <a:pt x="169931" y="168631"/>
                  </a:lnTo>
                  <a:lnTo>
                    <a:pt x="202593" y="138350"/>
                  </a:lnTo>
                  <a:lnTo>
                    <a:pt x="237504" y="110637"/>
                  </a:lnTo>
                  <a:lnTo>
                    <a:pt x="274514" y="85647"/>
                  </a:lnTo>
                  <a:lnTo>
                    <a:pt x="313473" y="63535"/>
                  </a:lnTo>
                  <a:lnTo>
                    <a:pt x="354232" y="44456"/>
                  </a:lnTo>
                  <a:lnTo>
                    <a:pt x="396640" y="28566"/>
                  </a:lnTo>
                  <a:lnTo>
                    <a:pt x="440547" y="16021"/>
                  </a:lnTo>
                  <a:lnTo>
                    <a:pt x="485804" y="6974"/>
                  </a:lnTo>
                  <a:lnTo>
                    <a:pt x="532260" y="1582"/>
                  </a:lnTo>
                  <a:lnTo>
                    <a:pt x="579766" y="0"/>
                  </a:lnTo>
                  <a:lnTo>
                    <a:pt x="627290" y="1920"/>
                  </a:lnTo>
                  <a:lnTo>
                    <a:pt x="673798" y="7580"/>
                  </a:lnTo>
                  <a:lnTo>
                    <a:pt x="719137" y="16832"/>
                  </a:lnTo>
                  <a:lnTo>
                    <a:pt x="721298" y="17455"/>
                  </a:lnTo>
                  <a:lnTo>
                    <a:pt x="579766" y="17455"/>
                  </a:lnTo>
                  <a:lnTo>
                    <a:pt x="528624" y="19733"/>
                  </a:lnTo>
                  <a:lnTo>
                    <a:pt x="478655" y="26444"/>
                  </a:lnTo>
                  <a:lnTo>
                    <a:pt x="430104" y="37404"/>
                  </a:lnTo>
                  <a:lnTo>
                    <a:pt x="383220" y="52427"/>
                  </a:lnTo>
                  <a:lnTo>
                    <a:pt x="338248" y="71330"/>
                  </a:lnTo>
                  <a:lnTo>
                    <a:pt x="295436" y="93926"/>
                  </a:lnTo>
                  <a:lnTo>
                    <a:pt x="255031" y="120032"/>
                  </a:lnTo>
                  <a:lnTo>
                    <a:pt x="217278" y="149463"/>
                  </a:lnTo>
                  <a:lnTo>
                    <a:pt x="182426" y="182034"/>
                  </a:lnTo>
                  <a:lnTo>
                    <a:pt x="149785" y="217469"/>
                  </a:lnTo>
                  <a:lnTo>
                    <a:pt x="120291" y="255489"/>
                  </a:lnTo>
                  <a:lnTo>
                    <a:pt x="94128" y="295910"/>
                  </a:lnTo>
                  <a:lnTo>
                    <a:pt x="71483" y="338548"/>
                  </a:lnTo>
                  <a:lnTo>
                    <a:pt x="52540" y="383218"/>
                  </a:lnTo>
                  <a:lnTo>
                    <a:pt x="37485" y="429735"/>
                  </a:lnTo>
                  <a:lnTo>
                    <a:pt x="26501" y="477915"/>
                  </a:lnTo>
                  <a:lnTo>
                    <a:pt x="19776" y="527572"/>
                  </a:lnTo>
                  <a:lnTo>
                    <a:pt x="17493" y="578522"/>
                  </a:lnTo>
                  <a:lnTo>
                    <a:pt x="19776" y="629558"/>
                  </a:lnTo>
                  <a:lnTo>
                    <a:pt x="26501" y="679444"/>
                  </a:lnTo>
                  <a:lnTo>
                    <a:pt x="37485" y="727955"/>
                  </a:lnTo>
                  <a:lnTo>
                    <a:pt x="52540" y="774865"/>
                  </a:lnTo>
                  <a:lnTo>
                    <a:pt x="71483" y="819949"/>
                  </a:lnTo>
                  <a:lnTo>
                    <a:pt x="94128" y="862981"/>
                  </a:lnTo>
                  <a:lnTo>
                    <a:pt x="120291" y="903734"/>
                  </a:lnTo>
                  <a:lnTo>
                    <a:pt x="149860" y="942065"/>
                  </a:lnTo>
                  <a:lnTo>
                    <a:pt x="182426" y="977503"/>
                  </a:lnTo>
                  <a:lnTo>
                    <a:pt x="217937" y="1010074"/>
                  </a:lnTo>
                  <a:lnTo>
                    <a:pt x="256038" y="1039505"/>
                  </a:lnTo>
                  <a:lnTo>
                    <a:pt x="296547" y="1065611"/>
                  </a:lnTo>
                  <a:lnTo>
                    <a:pt x="339277" y="1088208"/>
                  </a:lnTo>
                  <a:lnTo>
                    <a:pt x="384042" y="1107110"/>
                  </a:lnTo>
                  <a:lnTo>
                    <a:pt x="430660" y="1122134"/>
                  </a:lnTo>
                  <a:lnTo>
                    <a:pt x="478943" y="1133093"/>
                  </a:lnTo>
                  <a:lnTo>
                    <a:pt x="528706" y="1139804"/>
                  </a:lnTo>
                  <a:lnTo>
                    <a:pt x="579766" y="1142083"/>
                  </a:lnTo>
                  <a:lnTo>
                    <a:pt x="727264" y="1142083"/>
                  </a:lnTo>
                  <a:lnTo>
                    <a:pt x="719949" y="1144229"/>
                  </a:lnTo>
                  <a:lnTo>
                    <a:pt x="674405" y="1153773"/>
                  </a:lnTo>
                  <a:lnTo>
                    <a:pt x="627628" y="1159756"/>
                  </a:lnTo>
                  <a:lnTo>
                    <a:pt x="579766" y="1162032"/>
                  </a:lnTo>
                  <a:close/>
                </a:path>
                <a:path w="1162050" h="1162050">
                  <a:moveTo>
                    <a:pt x="727264" y="1142083"/>
                  </a:moveTo>
                  <a:lnTo>
                    <a:pt x="579766" y="1142083"/>
                  </a:lnTo>
                  <a:lnTo>
                    <a:pt x="630912" y="1139804"/>
                  </a:lnTo>
                  <a:lnTo>
                    <a:pt x="680905" y="1133093"/>
                  </a:lnTo>
                  <a:lnTo>
                    <a:pt x="729521" y="1122134"/>
                  </a:lnTo>
                  <a:lnTo>
                    <a:pt x="776532" y="1107110"/>
                  </a:lnTo>
                  <a:lnTo>
                    <a:pt x="821713" y="1088208"/>
                  </a:lnTo>
                  <a:lnTo>
                    <a:pt x="864837" y="1065611"/>
                  </a:lnTo>
                  <a:lnTo>
                    <a:pt x="905677" y="1039505"/>
                  </a:lnTo>
                  <a:lnTo>
                    <a:pt x="944009" y="1010074"/>
                  </a:lnTo>
                  <a:lnTo>
                    <a:pt x="979605" y="977503"/>
                  </a:lnTo>
                  <a:lnTo>
                    <a:pt x="1012310" y="941983"/>
                  </a:lnTo>
                  <a:lnTo>
                    <a:pt x="1041741" y="904021"/>
                  </a:lnTo>
                  <a:lnTo>
                    <a:pt x="1067903" y="863535"/>
                  </a:lnTo>
                  <a:lnTo>
                    <a:pt x="1090548" y="820770"/>
                  </a:lnTo>
                  <a:lnTo>
                    <a:pt x="1109491" y="775892"/>
                  </a:lnTo>
                  <a:lnTo>
                    <a:pt x="1124547" y="729063"/>
                  </a:lnTo>
                  <a:lnTo>
                    <a:pt x="1135530" y="680450"/>
                  </a:lnTo>
                  <a:lnTo>
                    <a:pt x="1142256" y="630214"/>
                  </a:lnTo>
                  <a:lnTo>
                    <a:pt x="1144539" y="578522"/>
                  </a:lnTo>
                  <a:lnTo>
                    <a:pt x="1142256" y="527490"/>
                  </a:lnTo>
                  <a:lnTo>
                    <a:pt x="1135530" y="477627"/>
                  </a:lnTo>
                  <a:lnTo>
                    <a:pt x="1124547" y="429181"/>
                  </a:lnTo>
                  <a:lnTo>
                    <a:pt x="1109491" y="382397"/>
                  </a:lnTo>
                  <a:lnTo>
                    <a:pt x="1090548" y="337522"/>
                  </a:lnTo>
                  <a:lnTo>
                    <a:pt x="1067903" y="294802"/>
                  </a:lnTo>
                  <a:lnTo>
                    <a:pt x="1041741" y="254483"/>
                  </a:lnTo>
                  <a:lnTo>
                    <a:pt x="1012246" y="216812"/>
                  </a:lnTo>
                  <a:lnTo>
                    <a:pt x="979605" y="182034"/>
                  </a:lnTo>
                  <a:lnTo>
                    <a:pt x="944091" y="149463"/>
                  </a:lnTo>
                  <a:lnTo>
                    <a:pt x="905965" y="120032"/>
                  </a:lnTo>
                  <a:lnTo>
                    <a:pt x="865392" y="93926"/>
                  </a:lnTo>
                  <a:lnTo>
                    <a:pt x="822535" y="71330"/>
                  </a:lnTo>
                  <a:lnTo>
                    <a:pt x="777560" y="52427"/>
                  </a:lnTo>
                  <a:lnTo>
                    <a:pt x="730631" y="37404"/>
                  </a:lnTo>
                  <a:lnTo>
                    <a:pt x="681913" y="26444"/>
                  </a:lnTo>
                  <a:lnTo>
                    <a:pt x="631570" y="19733"/>
                  </a:lnTo>
                  <a:lnTo>
                    <a:pt x="579766" y="17455"/>
                  </a:lnTo>
                  <a:lnTo>
                    <a:pt x="721298" y="17455"/>
                  </a:lnTo>
                  <a:lnTo>
                    <a:pt x="763152" y="29524"/>
                  </a:lnTo>
                  <a:lnTo>
                    <a:pt x="805691" y="45508"/>
                  </a:lnTo>
                  <a:lnTo>
                    <a:pt x="846599" y="64634"/>
                  </a:lnTo>
                  <a:lnTo>
                    <a:pt x="885722" y="86753"/>
                  </a:lnTo>
                  <a:lnTo>
                    <a:pt x="922908" y="111714"/>
                  </a:lnTo>
                  <a:lnTo>
                    <a:pt x="958002" y="139369"/>
                  </a:lnTo>
                  <a:lnTo>
                    <a:pt x="990851" y="169566"/>
                  </a:lnTo>
                  <a:lnTo>
                    <a:pt x="1021300" y="202158"/>
                  </a:lnTo>
                  <a:lnTo>
                    <a:pt x="1049197" y="236994"/>
                  </a:lnTo>
                  <a:lnTo>
                    <a:pt x="1074388" y="273925"/>
                  </a:lnTo>
                  <a:lnTo>
                    <a:pt x="1096718" y="312801"/>
                  </a:lnTo>
                  <a:lnTo>
                    <a:pt x="1116035" y="353472"/>
                  </a:lnTo>
                  <a:lnTo>
                    <a:pt x="1132184" y="395789"/>
                  </a:lnTo>
                  <a:lnTo>
                    <a:pt x="1145012" y="439602"/>
                  </a:lnTo>
                  <a:lnTo>
                    <a:pt x="1154365" y="484761"/>
                  </a:lnTo>
                  <a:lnTo>
                    <a:pt x="1160089" y="531118"/>
                  </a:lnTo>
                  <a:lnTo>
                    <a:pt x="1162032" y="578522"/>
                  </a:lnTo>
                  <a:lnTo>
                    <a:pt x="1160107" y="626282"/>
                  </a:lnTo>
                  <a:lnTo>
                    <a:pt x="1154432" y="672961"/>
                  </a:lnTo>
                  <a:lnTo>
                    <a:pt x="1145155" y="718413"/>
                  </a:lnTo>
                  <a:lnTo>
                    <a:pt x="1132424" y="762492"/>
                  </a:lnTo>
                  <a:lnTo>
                    <a:pt x="1116386" y="805053"/>
                  </a:lnTo>
                  <a:lnTo>
                    <a:pt x="1097190" y="845949"/>
                  </a:lnTo>
                  <a:lnTo>
                    <a:pt x="1074984" y="885035"/>
                  </a:lnTo>
                  <a:lnTo>
                    <a:pt x="1049917" y="922164"/>
                  </a:lnTo>
                  <a:lnTo>
                    <a:pt x="1022135" y="957192"/>
                  </a:lnTo>
                  <a:lnTo>
                    <a:pt x="991788" y="989971"/>
                  </a:lnTo>
                  <a:lnTo>
                    <a:pt x="959022" y="1020357"/>
                  </a:lnTo>
                  <a:lnTo>
                    <a:pt x="923987" y="1048202"/>
                  </a:lnTo>
                  <a:lnTo>
                    <a:pt x="886831" y="1073363"/>
                  </a:lnTo>
                  <a:lnTo>
                    <a:pt x="847701" y="1095691"/>
                  </a:lnTo>
                  <a:lnTo>
                    <a:pt x="806745" y="1115042"/>
                  </a:lnTo>
                  <a:lnTo>
                    <a:pt x="764112" y="1131270"/>
                  </a:lnTo>
                  <a:lnTo>
                    <a:pt x="727264" y="1142083"/>
                  </a:lnTo>
                  <a:close/>
                </a:path>
              </a:pathLst>
            </a:custGeom>
            <a:solidFill>
              <a:srgbClr val="3C3C3C"/>
            </a:solidFill>
          </p:spPr>
          <p:txBody>
            <a:bodyPr wrap="square" lIns="0" tIns="0" rIns="0" bIns="0" rtlCol="0"/>
            <a:lstStyle/>
            <a:p>
              <a:endParaRPr/>
            </a:p>
          </p:txBody>
        </p:sp>
        <p:sp>
          <p:nvSpPr>
            <p:cNvPr id="10" name="object 10"/>
            <p:cNvSpPr/>
            <p:nvPr/>
          </p:nvSpPr>
          <p:spPr>
            <a:xfrm>
              <a:off x="2237829" y="9017746"/>
              <a:ext cx="854710" cy="853440"/>
            </a:xfrm>
            <a:custGeom>
              <a:avLst/>
              <a:gdLst/>
              <a:ahLst/>
              <a:cxnLst/>
              <a:rect l="l" t="t" r="r" b="b"/>
              <a:pathLst>
                <a:path w="854710" h="853440">
                  <a:moveTo>
                    <a:pt x="427327" y="0"/>
                  </a:moveTo>
                  <a:close/>
                </a:path>
                <a:path w="854710" h="853440">
                  <a:moveTo>
                    <a:pt x="427327" y="852821"/>
                  </a:moveTo>
                  <a:lnTo>
                    <a:pt x="380522" y="850305"/>
                  </a:lnTo>
                  <a:lnTo>
                    <a:pt x="335236" y="842930"/>
                  </a:lnTo>
                  <a:lnTo>
                    <a:pt x="291722" y="830957"/>
                  </a:lnTo>
                  <a:lnTo>
                    <a:pt x="250234" y="814649"/>
                  </a:lnTo>
                  <a:lnTo>
                    <a:pt x="211026" y="794267"/>
                  </a:lnTo>
                  <a:lnTo>
                    <a:pt x="174349" y="770073"/>
                  </a:lnTo>
                  <a:lnTo>
                    <a:pt x="140458" y="742327"/>
                  </a:lnTo>
                  <a:lnTo>
                    <a:pt x="109606" y="711293"/>
                  </a:lnTo>
                  <a:lnTo>
                    <a:pt x="82046" y="677230"/>
                  </a:lnTo>
                  <a:lnTo>
                    <a:pt x="58032" y="640401"/>
                  </a:lnTo>
                  <a:lnTo>
                    <a:pt x="37815" y="601067"/>
                  </a:lnTo>
                  <a:lnTo>
                    <a:pt x="21651" y="559491"/>
                  </a:lnTo>
                  <a:lnTo>
                    <a:pt x="9773" y="515817"/>
                  </a:lnTo>
                  <a:lnTo>
                    <a:pt x="2488" y="470623"/>
                  </a:lnTo>
                  <a:lnTo>
                    <a:pt x="0" y="423917"/>
                  </a:lnTo>
                  <a:lnTo>
                    <a:pt x="2521" y="377212"/>
                  </a:lnTo>
                  <a:lnTo>
                    <a:pt x="9907" y="332029"/>
                  </a:lnTo>
                  <a:lnTo>
                    <a:pt x="21891" y="288622"/>
                  </a:lnTo>
                  <a:lnTo>
                    <a:pt x="38206" y="247251"/>
                  </a:lnTo>
                  <a:lnTo>
                    <a:pt x="58587" y="208172"/>
                  </a:lnTo>
                  <a:lnTo>
                    <a:pt x="82766" y="171641"/>
                  </a:lnTo>
                  <a:lnTo>
                    <a:pt x="110477" y="137917"/>
                  </a:lnTo>
                  <a:lnTo>
                    <a:pt x="141454" y="107256"/>
                  </a:lnTo>
                  <a:lnTo>
                    <a:pt x="175429" y="79915"/>
                  </a:lnTo>
                  <a:lnTo>
                    <a:pt x="212136" y="56152"/>
                  </a:lnTo>
                  <a:lnTo>
                    <a:pt x="251309" y="36224"/>
                  </a:lnTo>
                  <a:lnTo>
                    <a:pt x="292682" y="20387"/>
                  </a:lnTo>
                  <a:lnTo>
                    <a:pt x="335986" y="8900"/>
                  </a:lnTo>
                  <a:lnTo>
                    <a:pt x="380957" y="2018"/>
                  </a:lnTo>
                  <a:lnTo>
                    <a:pt x="427327" y="0"/>
                  </a:lnTo>
                  <a:lnTo>
                    <a:pt x="474133" y="2484"/>
                  </a:lnTo>
                  <a:lnTo>
                    <a:pt x="519419" y="9764"/>
                  </a:lnTo>
                  <a:lnTo>
                    <a:pt x="562933" y="21584"/>
                  </a:lnTo>
                  <a:lnTo>
                    <a:pt x="604420" y="37687"/>
                  </a:lnTo>
                  <a:lnTo>
                    <a:pt x="643629" y="57815"/>
                  </a:lnTo>
                  <a:lnTo>
                    <a:pt x="680305" y="81711"/>
                  </a:lnTo>
                  <a:lnTo>
                    <a:pt x="714196" y="109118"/>
                  </a:lnTo>
                  <a:lnTo>
                    <a:pt x="745048" y="139779"/>
                  </a:lnTo>
                  <a:lnTo>
                    <a:pt x="772608" y="173437"/>
                  </a:lnTo>
                  <a:lnTo>
                    <a:pt x="796623" y="209834"/>
                  </a:lnTo>
                  <a:lnTo>
                    <a:pt x="816839" y="248714"/>
                  </a:lnTo>
                  <a:lnTo>
                    <a:pt x="833004" y="289819"/>
                  </a:lnTo>
                  <a:lnTo>
                    <a:pt x="844864" y="332893"/>
                  </a:lnTo>
                  <a:lnTo>
                    <a:pt x="852165" y="377678"/>
                  </a:lnTo>
                  <a:lnTo>
                    <a:pt x="854655" y="423917"/>
                  </a:lnTo>
                  <a:lnTo>
                    <a:pt x="852129" y="470654"/>
                  </a:lnTo>
                  <a:lnTo>
                    <a:pt x="844748" y="515817"/>
                  </a:lnTo>
                  <a:lnTo>
                    <a:pt x="832764" y="559251"/>
                  </a:lnTo>
                  <a:lnTo>
                    <a:pt x="816448" y="600677"/>
                  </a:lnTo>
                  <a:lnTo>
                    <a:pt x="796068" y="639847"/>
                  </a:lnTo>
                  <a:lnTo>
                    <a:pt x="771889" y="676512"/>
                  </a:lnTo>
                  <a:lnTo>
                    <a:pt x="744178" y="710424"/>
                  </a:lnTo>
                  <a:lnTo>
                    <a:pt x="713201" y="741334"/>
                  </a:lnTo>
                  <a:lnTo>
                    <a:pt x="679226" y="768996"/>
                  </a:lnTo>
                  <a:lnTo>
                    <a:pt x="642519" y="793159"/>
                  </a:lnTo>
                  <a:lnTo>
                    <a:pt x="603345" y="813576"/>
                  </a:lnTo>
                  <a:lnTo>
                    <a:pt x="561973" y="830000"/>
                  </a:lnTo>
                  <a:lnTo>
                    <a:pt x="518668" y="842180"/>
                  </a:lnTo>
                  <a:lnTo>
                    <a:pt x="473698" y="849870"/>
                  </a:lnTo>
                  <a:lnTo>
                    <a:pt x="427327" y="852821"/>
                  </a:lnTo>
                  <a:close/>
                </a:path>
              </a:pathLst>
            </a:custGeom>
            <a:solidFill>
              <a:srgbClr val="FFFFFF"/>
            </a:solidFill>
          </p:spPr>
          <p:txBody>
            <a:bodyPr wrap="square" lIns="0" tIns="0" rIns="0" bIns="0" rtlCol="0"/>
            <a:lstStyle/>
            <a:p>
              <a:endParaRPr/>
            </a:p>
          </p:txBody>
        </p:sp>
        <p:sp>
          <p:nvSpPr>
            <p:cNvPr id="11" name="object 11"/>
            <p:cNvSpPr/>
            <p:nvPr/>
          </p:nvSpPr>
          <p:spPr>
            <a:xfrm>
              <a:off x="2227833" y="9007772"/>
              <a:ext cx="875030" cy="873125"/>
            </a:xfrm>
            <a:custGeom>
              <a:avLst/>
              <a:gdLst/>
              <a:ahLst/>
              <a:cxnLst/>
              <a:rect l="l" t="t" r="r" b="b"/>
              <a:pathLst>
                <a:path w="875030" h="873125">
                  <a:moveTo>
                    <a:pt x="437323" y="872771"/>
                  </a:moveTo>
                  <a:lnTo>
                    <a:pt x="389955" y="870220"/>
                  </a:lnTo>
                  <a:lnTo>
                    <a:pt x="343995" y="862740"/>
                  </a:lnTo>
                  <a:lnTo>
                    <a:pt x="299719" y="850587"/>
                  </a:lnTo>
                  <a:lnTo>
                    <a:pt x="257402" y="834019"/>
                  </a:lnTo>
                  <a:lnTo>
                    <a:pt x="217319" y="813293"/>
                  </a:lnTo>
                  <a:lnTo>
                    <a:pt x="179747" y="788665"/>
                  </a:lnTo>
                  <a:lnTo>
                    <a:pt x="144960" y="760394"/>
                  </a:lnTo>
                  <a:lnTo>
                    <a:pt x="113235" y="728735"/>
                  </a:lnTo>
                  <a:lnTo>
                    <a:pt x="84845" y="693947"/>
                  </a:lnTo>
                  <a:lnTo>
                    <a:pt x="60068" y="656286"/>
                  </a:lnTo>
                  <a:lnTo>
                    <a:pt x="39178" y="616010"/>
                  </a:lnTo>
                  <a:lnTo>
                    <a:pt x="22450" y="573375"/>
                  </a:lnTo>
                  <a:lnTo>
                    <a:pt x="10161" y="528639"/>
                  </a:lnTo>
                  <a:lnTo>
                    <a:pt x="2640" y="482390"/>
                  </a:lnTo>
                  <a:lnTo>
                    <a:pt x="0" y="433891"/>
                  </a:lnTo>
                  <a:lnTo>
                    <a:pt x="2555" y="386625"/>
                  </a:lnTo>
                  <a:lnTo>
                    <a:pt x="10046" y="340769"/>
                  </a:lnTo>
                  <a:lnTo>
                    <a:pt x="22211" y="296602"/>
                  </a:lnTo>
                  <a:lnTo>
                    <a:pt x="38787" y="254403"/>
                  </a:lnTo>
                  <a:lnTo>
                    <a:pt x="59513" y="214452"/>
                  </a:lnTo>
                  <a:lnTo>
                    <a:pt x="84126" y="177027"/>
                  </a:lnTo>
                  <a:lnTo>
                    <a:pt x="112364" y="142409"/>
                  </a:lnTo>
                  <a:lnTo>
                    <a:pt x="143965" y="110876"/>
                  </a:lnTo>
                  <a:lnTo>
                    <a:pt x="178675" y="82704"/>
                  </a:lnTo>
                  <a:lnTo>
                    <a:pt x="216209" y="58184"/>
                  </a:lnTo>
                  <a:lnTo>
                    <a:pt x="256327" y="37584"/>
                  </a:lnTo>
                  <a:lnTo>
                    <a:pt x="298759" y="21185"/>
                  </a:lnTo>
                  <a:lnTo>
                    <a:pt x="343244" y="9269"/>
                  </a:lnTo>
                  <a:lnTo>
                    <a:pt x="389520" y="2114"/>
                  </a:lnTo>
                  <a:lnTo>
                    <a:pt x="437323" y="0"/>
                  </a:lnTo>
                  <a:lnTo>
                    <a:pt x="485127" y="2549"/>
                  </a:lnTo>
                  <a:lnTo>
                    <a:pt x="531403" y="10018"/>
                  </a:lnTo>
                  <a:lnTo>
                    <a:pt x="558687" y="17455"/>
                  </a:lnTo>
                  <a:lnTo>
                    <a:pt x="437323" y="17455"/>
                  </a:lnTo>
                  <a:lnTo>
                    <a:pt x="388728" y="20297"/>
                  </a:lnTo>
                  <a:lnTo>
                    <a:pt x="341706" y="28593"/>
                  </a:lnTo>
                  <a:lnTo>
                    <a:pt x="296608" y="41991"/>
                  </a:lnTo>
                  <a:lnTo>
                    <a:pt x="253782" y="60145"/>
                  </a:lnTo>
                  <a:lnTo>
                    <a:pt x="213573" y="82708"/>
                  </a:lnTo>
                  <a:lnTo>
                    <a:pt x="176350" y="109319"/>
                  </a:lnTo>
                  <a:lnTo>
                    <a:pt x="142442" y="139643"/>
                  </a:lnTo>
                  <a:lnTo>
                    <a:pt x="112054" y="173478"/>
                  </a:lnTo>
                  <a:lnTo>
                    <a:pt x="85381" y="210628"/>
                  </a:lnTo>
                  <a:lnTo>
                    <a:pt x="62773" y="250744"/>
                  </a:lnTo>
                  <a:lnTo>
                    <a:pt x="44581" y="293477"/>
                  </a:lnTo>
                  <a:lnTo>
                    <a:pt x="31153" y="338479"/>
                  </a:lnTo>
                  <a:lnTo>
                    <a:pt x="22840" y="385400"/>
                  </a:lnTo>
                  <a:lnTo>
                    <a:pt x="19992" y="433891"/>
                  </a:lnTo>
                  <a:lnTo>
                    <a:pt x="22840" y="482390"/>
                  </a:lnTo>
                  <a:lnTo>
                    <a:pt x="31153" y="529362"/>
                  </a:lnTo>
                  <a:lnTo>
                    <a:pt x="44581" y="574502"/>
                  </a:lnTo>
                  <a:lnTo>
                    <a:pt x="62773" y="617504"/>
                  </a:lnTo>
                  <a:lnTo>
                    <a:pt x="85381" y="658064"/>
                  </a:lnTo>
                  <a:lnTo>
                    <a:pt x="112054" y="695875"/>
                  </a:lnTo>
                  <a:lnTo>
                    <a:pt x="142442" y="730634"/>
                  </a:lnTo>
                  <a:lnTo>
                    <a:pt x="176350" y="760957"/>
                  </a:lnTo>
                  <a:lnTo>
                    <a:pt x="213580" y="787573"/>
                  </a:lnTo>
                  <a:lnTo>
                    <a:pt x="253782" y="810132"/>
                  </a:lnTo>
                  <a:lnTo>
                    <a:pt x="296608" y="828285"/>
                  </a:lnTo>
                  <a:lnTo>
                    <a:pt x="341706" y="841684"/>
                  </a:lnTo>
                  <a:lnTo>
                    <a:pt x="388728" y="849979"/>
                  </a:lnTo>
                  <a:lnTo>
                    <a:pt x="437324" y="852822"/>
                  </a:lnTo>
                  <a:lnTo>
                    <a:pt x="563662" y="852822"/>
                  </a:lnTo>
                  <a:lnTo>
                    <a:pt x="531403" y="861875"/>
                  </a:lnTo>
                  <a:lnTo>
                    <a:pt x="485127" y="869755"/>
                  </a:lnTo>
                  <a:lnTo>
                    <a:pt x="437323" y="872771"/>
                  </a:lnTo>
                  <a:close/>
                </a:path>
                <a:path w="875030" h="873125">
                  <a:moveTo>
                    <a:pt x="437323" y="17455"/>
                  </a:moveTo>
                  <a:close/>
                </a:path>
                <a:path w="875030" h="873125">
                  <a:moveTo>
                    <a:pt x="563662" y="852822"/>
                  </a:moveTo>
                  <a:lnTo>
                    <a:pt x="437324" y="852822"/>
                  </a:lnTo>
                  <a:lnTo>
                    <a:pt x="485926" y="849979"/>
                  </a:lnTo>
                  <a:lnTo>
                    <a:pt x="532999" y="841684"/>
                  </a:lnTo>
                  <a:lnTo>
                    <a:pt x="578236" y="828285"/>
                  </a:lnTo>
                  <a:lnTo>
                    <a:pt x="621331" y="810132"/>
                  </a:lnTo>
                  <a:lnTo>
                    <a:pt x="661978" y="787573"/>
                  </a:lnTo>
                  <a:lnTo>
                    <a:pt x="699871" y="760957"/>
                  </a:lnTo>
                  <a:lnTo>
                    <a:pt x="734704" y="730634"/>
                  </a:lnTo>
                  <a:lnTo>
                    <a:pt x="765092" y="696791"/>
                  </a:lnTo>
                  <a:lnTo>
                    <a:pt x="791765" y="659591"/>
                  </a:lnTo>
                  <a:lnTo>
                    <a:pt x="814373" y="619336"/>
                  </a:lnTo>
                  <a:lnTo>
                    <a:pt x="832565" y="576334"/>
                  </a:lnTo>
                  <a:lnTo>
                    <a:pt x="845993" y="530889"/>
                  </a:lnTo>
                  <a:lnTo>
                    <a:pt x="854306" y="483306"/>
                  </a:lnTo>
                  <a:lnTo>
                    <a:pt x="857154" y="433891"/>
                  </a:lnTo>
                  <a:lnTo>
                    <a:pt x="854306" y="385400"/>
                  </a:lnTo>
                  <a:lnTo>
                    <a:pt x="845993" y="338479"/>
                  </a:lnTo>
                  <a:lnTo>
                    <a:pt x="832565" y="293477"/>
                  </a:lnTo>
                  <a:lnTo>
                    <a:pt x="814373" y="250744"/>
                  </a:lnTo>
                  <a:lnTo>
                    <a:pt x="791765" y="210628"/>
                  </a:lnTo>
                  <a:lnTo>
                    <a:pt x="765092" y="173478"/>
                  </a:lnTo>
                  <a:lnTo>
                    <a:pt x="734704" y="139643"/>
                  </a:lnTo>
                  <a:lnTo>
                    <a:pt x="700789" y="109319"/>
                  </a:lnTo>
                  <a:lnTo>
                    <a:pt x="663508" y="82704"/>
                  </a:lnTo>
                  <a:lnTo>
                    <a:pt x="623167" y="60145"/>
                  </a:lnTo>
                  <a:lnTo>
                    <a:pt x="580072" y="41991"/>
                  </a:lnTo>
                  <a:lnTo>
                    <a:pt x="534529" y="28593"/>
                  </a:lnTo>
                  <a:lnTo>
                    <a:pt x="486844" y="20297"/>
                  </a:lnTo>
                  <a:lnTo>
                    <a:pt x="437323" y="17455"/>
                  </a:lnTo>
                  <a:lnTo>
                    <a:pt x="558687" y="17455"/>
                  </a:lnTo>
                  <a:lnTo>
                    <a:pt x="618320" y="38656"/>
                  </a:lnTo>
                  <a:lnTo>
                    <a:pt x="658438" y="59293"/>
                  </a:lnTo>
                  <a:lnTo>
                    <a:pt x="695979" y="83786"/>
                  </a:lnTo>
                  <a:lnTo>
                    <a:pt x="730682" y="111869"/>
                  </a:lnTo>
                  <a:lnTo>
                    <a:pt x="762283" y="143278"/>
                  </a:lnTo>
                  <a:lnTo>
                    <a:pt x="790521" y="177746"/>
                  </a:lnTo>
                  <a:lnTo>
                    <a:pt x="815134" y="215006"/>
                  </a:lnTo>
                  <a:lnTo>
                    <a:pt x="835860" y="254793"/>
                  </a:lnTo>
                  <a:lnTo>
                    <a:pt x="852436" y="296841"/>
                  </a:lnTo>
                  <a:lnTo>
                    <a:pt x="864601" y="340885"/>
                  </a:lnTo>
                  <a:lnTo>
                    <a:pt x="872092" y="386657"/>
                  </a:lnTo>
                  <a:lnTo>
                    <a:pt x="874647" y="433891"/>
                  </a:lnTo>
                  <a:lnTo>
                    <a:pt x="872092" y="481593"/>
                  </a:lnTo>
                  <a:lnTo>
                    <a:pt x="864601" y="527775"/>
                  </a:lnTo>
                  <a:lnTo>
                    <a:pt x="852436" y="572178"/>
                  </a:lnTo>
                  <a:lnTo>
                    <a:pt x="835860" y="614547"/>
                  </a:lnTo>
                  <a:lnTo>
                    <a:pt x="815134" y="654624"/>
                  </a:lnTo>
                  <a:lnTo>
                    <a:pt x="790521" y="692152"/>
                  </a:lnTo>
                  <a:lnTo>
                    <a:pt x="762283" y="726874"/>
                  </a:lnTo>
                  <a:lnTo>
                    <a:pt x="730682" y="758532"/>
                  </a:lnTo>
                  <a:lnTo>
                    <a:pt x="695979" y="786870"/>
                  </a:lnTo>
                  <a:lnTo>
                    <a:pt x="658438" y="811630"/>
                  </a:lnTo>
                  <a:lnTo>
                    <a:pt x="618320" y="832556"/>
                  </a:lnTo>
                  <a:lnTo>
                    <a:pt x="575888" y="849390"/>
                  </a:lnTo>
                  <a:lnTo>
                    <a:pt x="563662" y="852822"/>
                  </a:lnTo>
                  <a:close/>
                </a:path>
              </a:pathLst>
            </a:custGeom>
            <a:solidFill>
              <a:srgbClr val="3C3C3C"/>
            </a:solidFill>
          </p:spPr>
          <p:txBody>
            <a:bodyPr wrap="square" lIns="0" tIns="0" rIns="0" bIns="0" rtlCol="0"/>
            <a:lstStyle/>
            <a:p>
              <a:endParaRPr/>
            </a:p>
          </p:txBody>
        </p:sp>
        <p:sp>
          <p:nvSpPr>
            <p:cNvPr id="12" name="object 12"/>
            <p:cNvSpPr/>
            <p:nvPr/>
          </p:nvSpPr>
          <p:spPr>
            <a:xfrm>
              <a:off x="2395265" y="9174845"/>
              <a:ext cx="542290" cy="539115"/>
            </a:xfrm>
            <a:custGeom>
              <a:avLst/>
              <a:gdLst/>
              <a:ahLst/>
              <a:cxnLst/>
              <a:rect l="l" t="t" r="r" b="b"/>
              <a:pathLst>
                <a:path w="542289" h="539115">
                  <a:moveTo>
                    <a:pt x="269891" y="538624"/>
                  </a:moveTo>
                  <a:lnTo>
                    <a:pt x="221145" y="534228"/>
                  </a:lnTo>
                  <a:lnTo>
                    <a:pt x="175361" y="521562"/>
                  </a:lnTo>
                  <a:lnTo>
                    <a:pt x="133279" y="501404"/>
                  </a:lnTo>
                  <a:lnTo>
                    <a:pt x="95640" y="474535"/>
                  </a:lnTo>
                  <a:lnTo>
                    <a:pt x="63184" y="441735"/>
                  </a:lnTo>
                  <a:lnTo>
                    <a:pt x="36651" y="403783"/>
                  </a:lnTo>
                  <a:lnTo>
                    <a:pt x="16783" y="361460"/>
                  </a:lnTo>
                  <a:lnTo>
                    <a:pt x="4319" y="315545"/>
                  </a:lnTo>
                  <a:lnTo>
                    <a:pt x="0" y="266818"/>
                  </a:lnTo>
                  <a:lnTo>
                    <a:pt x="4319" y="218837"/>
                  </a:lnTo>
                  <a:lnTo>
                    <a:pt x="16783" y="173524"/>
                  </a:lnTo>
                  <a:lnTo>
                    <a:pt x="36651" y="131700"/>
                  </a:lnTo>
                  <a:lnTo>
                    <a:pt x="63184" y="94186"/>
                  </a:lnTo>
                  <a:lnTo>
                    <a:pt x="95640" y="61803"/>
                  </a:lnTo>
                  <a:lnTo>
                    <a:pt x="133279" y="35372"/>
                  </a:lnTo>
                  <a:lnTo>
                    <a:pt x="175361" y="15714"/>
                  </a:lnTo>
                  <a:lnTo>
                    <a:pt x="221145" y="3649"/>
                  </a:lnTo>
                  <a:lnTo>
                    <a:pt x="269891" y="0"/>
                  </a:lnTo>
                  <a:lnTo>
                    <a:pt x="318640" y="4388"/>
                  </a:lnTo>
                  <a:lnTo>
                    <a:pt x="364448" y="17007"/>
                  </a:lnTo>
                  <a:lnTo>
                    <a:pt x="406595" y="37035"/>
                  </a:lnTo>
                  <a:lnTo>
                    <a:pt x="444361" y="63650"/>
                  </a:lnTo>
                  <a:lnTo>
                    <a:pt x="477026" y="96033"/>
                  </a:lnTo>
                  <a:lnTo>
                    <a:pt x="503871" y="133363"/>
                  </a:lnTo>
                  <a:lnTo>
                    <a:pt x="524175" y="174817"/>
                  </a:lnTo>
                  <a:lnTo>
                    <a:pt x="537218" y="219576"/>
                  </a:lnTo>
                  <a:lnTo>
                    <a:pt x="542281" y="266818"/>
                  </a:lnTo>
                  <a:lnTo>
                    <a:pt x="537876" y="315463"/>
                  </a:lnTo>
                  <a:lnTo>
                    <a:pt x="525182" y="361172"/>
                  </a:lnTo>
                  <a:lnTo>
                    <a:pt x="504981" y="403229"/>
                  </a:lnTo>
                  <a:lnTo>
                    <a:pt x="478055" y="440914"/>
                  </a:lnTo>
                  <a:lnTo>
                    <a:pt x="445184" y="473509"/>
                  </a:lnTo>
                  <a:lnTo>
                    <a:pt x="407150" y="500296"/>
                  </a:lnTo>
                  <a:lnTo>
                    <a:pt x="364736" y="520556"/>
                  </a:lnTo>
                  <a:lnTo>
                    <a:pt x="318722" y="533572"/>
                  </a:lnTo>
                  <a:lnTo>
                    <a:pt x="269891" y="538624"/>
                  </a:lnTo>
                  <a:close/>
                </a:path>
              </a:pathLst>
            </a:custGeom>
            <a:solidFill>
              <a:srgbClr val="77C6FB"/>
            </a:solidFill>
          </p:spPr>
          <p:txBody>
            <a:bodyPr wrap="square" lIns="0" tIns="0" rIns="0" bIns="0" rtlCol="0"/>
            <a:lstStyle/>
            <a:p>
              <a:endParaRPr/>
            </a:p>
          </p:txBody>
        </p:sp>
        <p:sp>
          <p:nvSpPr>
            <p:cNvPr id="13" name="object 13"/>
            <p:cNvSpPr/>
            <p:nvPr/>
          </p:nvSpPr>
          <p:spPr>
            <a:xfrm>
              <a:off x="2385269" y="9164871"/>
              <a:ext cx="560070" cy="556260"/>
            </a:xfrm>
            <a:custGeom>
              <a:avLst/>
              <a:gdLst/>
              <a:ahLst/>
              <a:cxnLst/>
              <a:rect l="l" t="t" r="r" b="b"/>
              <a:pathLst>
                <a:path w="560069" h="556259">
                  <a:moveTo>
                    <a:pt x="279887" y="556079"/>
                  </a:moveTo>
                  <a:lnTo>
                    <a:pt x="234400" y="552434"/>
                  </a:lnTo>
                  <a:lnTo>
                    <a:pt x="191282" y="541875"/>
                  </a:lnTo>
                  <a:lnTo>
                    <a:pt x="151104" y="524974"/>
                  </a:lnTo>
                  <a:lnTo>
                    <a:pt x="114433" y="502297"/>
                  </a:lnTo>
                  <a:lnTo>
                    <a:pt x="81842" y="474413"/>
                  </a:lnTo>
                  <a:lnTo>
                    <a:pt x="53898" y="441891"/>
                  </a:lnTo>
                  <a:lnTo>
                    <a:pt x="31172" y="405299"/>
                  </a:lnTo>
                  <a:lnTo>
                    <a:pt x="14234" y="365207"/>
                  </a:lnTo>
                  <a:lnTo>
                    <a:pt x="3653" y="322182"/>
                  </a:lnTo>
                  <a:lnTo>
                    <a:pt x="0" y="276793"/>
                  </a:lnTo>
                  <a:lnTo>
                    <a:pt x="3653" y="231473"/>
                  </a:lnTo>
                  <a:lnTo>
                    <a:pt x="14234" y="188638"/>
                  </a:lnTo>
                  <a:lnTo>
                    <a:pt x="31172" y="148824"/>
                  </a:lnTo>
                  <a:lnTo>
                    <a:pt x="53898" y="112572"/>
                  </a:lnTo>
                  <a:lnTo>
                    <a:pt x="81842" y="80419"/>
                  </a:lnTo>
                  <a:lnTo>
                    <a:pt x="114433" y="52904"/>
                  </a:lnTo>
                  <a:lnTo>
                    <a:pt x="151104" y="30566"/>
                  </a:lnTo>
                  <a:lnTo>
                    <a:pt x="191282" y="13944"/>
                  </a:lnTo>
                  <a:lnTo>
                    <a:pt x="234400" y="3575"/>
                  </a:lnTo>
                  <a:lnTo>
                    <a:pt x="279887" y="0"/>
                  </a:lnTo>
                  <a:lnTo>
                    <a:pt x="325374" y="3643"/>
                  </a:lnTo>
                  <a:lnTo>
                    <a:pt x="368491" y="14183"/>
                  </a:lnTo>
                  <a:lnTo>
                    <a:pt x="376290" y="17455"/>
                  </a:lnTo>
                  <a:lnTo>
                    <a:pt x="279887" y="17455"/>
                  </a:lnTo>
                  <a:lnTo>
                    <a:pt x="227135" y="22871"/>
                  </a:lnTo>
                  <a:lnTo>
                    <a:pt x="178365" y="38339"/>
                  </a:lnTo>
                  <a:lnTo>
                    <a:pt x="134750" y="62691"/>
                  </a:lnTo>
                  <a:lnTo>
                    <a:pt x="97460" y="94757"/>
                  </a:lnTo>
                  <a:lnTo>
                    <a:pt x="65325" y="133370"/>
                  </a:lnTo>
                  <a:lnTo>
                    <a:pt x="40921" y="177359"/>
                  </a:lnTo>
                  <a:lnTo>
                    <a:pt x="25419" y="225556"/>
                  </a:lnTo>
                  <a:lnTo>
                    <a:pt x="19992" y="276793"/>
                  </a:lnTo>
                  <a:lnTo>
                    <a:pt x="25419" y="329471"/>
                  </a:lnTo>
                  <a:lnTo>
                    <a:pt x="40921" y="378408"/>
                  </a:lnTo>
                  <a:lnTo>
                    <a:pt x="65325" y="422670"/>
                  </a:lnTo>
                  <a:lnTo>
                    <a:pt x="97460" y="461321"/>
                  </a:lnTo>
                  <a:lnTo>
                    <a:pt x="136156" y="493037"/>
                  </a:lnTo>
                  <a:lnTo>
                    <a:pt x="180239" y="516805"/>
                  </a:lnTo>
                  <a:lnTo>
                    <a:pt x="228540" y="532156"/>
                  </a:lnTo>
                  <a:lnTo>
                    <a:pt x="279887" y="538624"/>
                  </a:lnTo>
                  <a:lnTo>
                    <a:pt x="376221" y="538624"/>
                  </a:lnTo>
                  <a:lnTo>
                    <a:pt x="368491" y="541875"/>
                  </a:lnTo>
                  <a:lnTo>
                    <a:pt x="325374" y="552434"/>
                  </a:lnTo>
                  <a:lnTo>
                    <a:pt x="279887" y="556079"/>
                  </a:lnTo>
                  <a:close/>
                </a:path>
                <a:path w="560069" h="556259">
                  <a:moveTo>
                    <a:pt x="279887" y="17455"/>
                  </a:moveTo>
                  <a:close/>
                </a:path>
                <a:path w="560069" h="556259">
                  <a:moveTo>
                    <a:pt x="376221" y="538624"/>
                  </a:moveTo>
                  <a:lnTo>
                    <a:pt x="279887" y="538624"/>
                  </a:lnTo>
                  <a:lnTo>
                    <a:pt x="332678" y="533208"/>
                  </a:lnTo>
                  <a:lnTo>
                    <a:pt x="381721" y="517740"/>
                  </a:lnTo>
                  <a:lnTo>
                    <a:pt x="426078" y="493388"/>
                  </a:lnTo>
                  <a:lnTo>
                    <a:pt x="464812" y="461321"/>
                  </a:lnTo>
                  <a:lnTo>
                    <a:pt x="496596" y="422670"/>
                  </a:lnTo>
                  <a:lnTo>
                    <a:pt x="520415" y="378408"/>
                  </a:lnTo>
                  <a:lnTo>
                    <a:pt x="535799" y="329471"/>
                  </a:lnTo>
                  <a:lnTo>
                    <a:pt x="542281" y="276793"/>
                  </a:lnTo>
                  <a:lnTo>
                    <a:pt x="536854" y="224154"/>
                  </a:lnTo>
                  <a:lnTo>
                    <a:pt x="521352" y="175489"/>
                  </a:lnTo>
                  <a:lnTo>
                    <a:pt x="496948" y="131967"/>
                  </a:lnTo>
                  <a:lnTo>
                    <a:pt x="464812" y="94757"/>
                  </a:lnTo>
                  <a:lnTo>
                    <a:pt x="426078" y="62691"/>
                  </a:lnTo>
                  <a:lnTo>
                    <a:pt x="381721" y="38339"/>
                  </a:lnTo>
                  <a:lnTo>
                    <a:pt x="332678" y="22871"/>
                  </a:lnTo>
                  <a:lnTo>
                    <a:pt x="279887" y="17455"/>
                  </a:lnTo>
                  <a:lnTo>
                    <a:pt x="376290" y="17455"/>
                  </a:lnTo>
                  <a:lnTo>
                    <a:pt x="445340" y="53623"/>
                  </a:lnTo>
                  <a:lnTo>
                    <a:pt x="477932" y="81354"/>
                  </a:lnTo>
                  <a:lnTo>
                    <a:pt x="505876" y="113649"/>
                  </a:lnTo>
                  <a:lnTo>
                    <a:pt x="528602" y="149924"/>
                  </a:lnTo>
                  <a:lnTo>
                    <a:pt x="545540" y="189595"/>
                  </a:lnTo>
                  <a:lnTo>
                    <a:pt x="556121" y="232079"/>
                  </a:lnTo>
                  <a:lnTo>
                    <a:pt x="559774" y="276793"/>
                  </a:lnTo>
                  <a:lnTo>
                    <a:pt x="556121" y="322182"/>
                  </a:lnTo>
                  <a:lnTo>
                    <a:pt x="545540" y="365207"/>
                  </a:lnTo>
                  <a:lnTo>
                    <a:pt x="528602" y="405299"/>
                  </a:lnTo>
                  <a:lnTo>
                    <a:pt x="505876" y="441891"/>
                  </a:lnTo>
                  <a:lnTo>
                    <a:pt x="477932" y="474413"/>
                  </a:lnTo>
                  <a:lnTo>
                    <a:pt x="445340" y="502297"/>
                  </a:lnTo>
                  <a:lnTo>
                    <a:pt x="408670" y="524974"/>
                  </a:lnTo>
                  <a:lnTo>
                    <a:pt x="376221" y="538624"/>
                  </a:lnTo>
                  <a:close/>
                </a:path>
              </a:pathLst>
            </a:custGeom>
            <a:solidFill>
              <a:srgbClr val="3C3C3C"/>
            </a:solidFill>
          </p:spPr>
          <p:txBody>
            <a:bodyPr wrap="square" lIns="0" tIns="0" rIns="0" bIns="0" rtlCol="0"/>
            <a:lstStyle/>
            <a:p>
              <a:endParaRPr/>
            </a:p>
          </p:txBody>
        </p:sp>
        <p:sp>
          <p:nvSpPr>
            <p:cNvPr id="14" name="object 14"/>
            <p:cNvSpPr/>
            <p:nvPr/>
          </p:nvSpPr>
          <p:spPr>
            <a:xfrm>
              <a:off x="4553981" y="8672186"/>
              <a:ext cx="563880" cy="561340"/>
            </a:xfrm>
            <a:custGeom>
              <a:avLst/>
              <a:gdLst/>
              <a:ahLst/>
              <a:cxnLst/>
              <a:rect l="l" t="t" r="r" b="b"/>
              <a:pathLst>
                <a:path w="563879" h="561340">
                  <a:moveTo>
                    <a:pt x="281767" y="561127"/>
                  </a:moveTo>
                  <a:lnTo>
                    <a:pt x="235704" y="558100"/>
                  </a:lnTo>
                  <a:lnTo>
                    <a:pt x="192140" y="547938"/>
                  </a:lnTo>
                  <a:lnTo>
                    <a:pt x="151628" y="531250"/>
                  </a:lnTo>
                  <a:lnTo>
                    <a:pt x="114721" y="508649"/>
                  </a:lnTo>
                  <a:lnTo>
                    <a:pt x="81974" y="480744"/>
                  </a:lnTo>
                  <a:lnTo>
                    <a:pt x="53939" y="448146"/>
                  </a:lnTo>
                  <a:lnTo>
                    <a:pt x="31171" y="411467"/>
                  </a:lnTo>
                  <a:lnTo>
                    <a:pt x="14223" y="371317"/>
                  </a:lnTo>
                  <a:lnTo>
                    <a:pt x="3648" y="328306"/>
                  </a:lnTo>
                  <a:lnTo>
                    <a:pt x="0" y="283046"/>
                  </a:lnTo>
                  <a:lnTo>
                    <a:pt x="3648" y="236507"/>
                  </a:lnTo>
                  <a:lnTo>
                    <a:pt x="14223" y="192590"/>
                  </a:lnTo>
                  <a:lnTo>
                    <a:pt x="31171" y="151832"/>
                  </a:lnTo>
                  <a:lnTo>
                    <a:pt x="53939" y="114767"/>
                  </a:lnTo>
                  <a:lnTo>
                    <a:pt x="81974" y="81934"/>
                  </a:lnTo>
                  <a:lnTo>
                    <a:pt x="114721" y="53868"/>
                  </a:lnTo>
                  <a:lnTo>
                    <a:pt x="151628" y="31105"/>
                  </a:lnTo>
                  <a:lnTo>
                    <a:pt x="192140" y="14182"/>
                  </a:lnTo>
                  <a:lnTo>
                    <a:pt x="235704" y="3634"/>
                  </a:lnTo>
                  <a:lnTo>
                    <a:pt x="281767" y="0"/>
                  </a:lnTo>
                  <a:lnTo>
                    <a:pt x="327830" y="4305"/>
                  </a:lnTo>
                  <a:lnTo>
                    <a:pt x="371394" y="15373"/>
                  </a:lnTo>
                  <a:lnTo>
                    <a:pt x="411906" y="32669"/>
                  </a:lnTo>
                  <a:lnTo>
                    <a:pt x="448813" y="55655"/>
                  </a:lnTo>
                  <a:lnTo>
                    <a:pt x="481560" y="83796"/>
                  </a:lnTo>
                  <a:lnTo>
                    <a:pt x="509595" y="116555"/>
                  </a:lnTo>
                  <a:lnTo>
                    <a:pt x="532363" y="153396"/>
                  </a:lnTo>
                  <a:lnTo>
                    <a:pt x="549312" y="193782"/>
                  </a:lnTo>
                  <a:lnTo>
                    <a:pt x="559887" y="237177"/>
                  </a:lnTo>
                  <a:lnTo>
                    <a:pt x="563535" y="283046"/>
                  </a:lnTo>
                  <a:lnTo>
                    <a:pt x="559819" y="328239"/>
                  </a:lnTo>
                  <a:lnTo>
                    <a:pt x="549072" y="371078"/>
                  </a:lnTo>
                  <a:lnTo>
                    <a:pt x="531892" y="410998"/>
                  </a:lnTo>
                  <a:lnTo>
                    <a:pt x="508877" y="447432"/>
                  </a:lnTo>
                  <a:lnTo>
                    <a:pt x="480625" y="479813"/>
                  </a:lnTo>
                  <a:lnTo>
                    <a:pt x="447736" y="507576"/>
                  </a:lnTo>
                  <a:lnTo>
                    <a:pt x="410807" y="530156"/>
                  </a:lnTo>
                  <a:lnTo>
                    <a:pt x="370436" y="546984"/>
                  </a:lnTo>
                  <a:lnTo>
                    <a:pt x="327224" y="557497"/>
                  </a:lnTo>
                  <a:lnTo>
                    <a:pt x="281767" y="561127"/>
                  </a:lnTo>
                  <a:close/>
                </a:path>
              </a:pathLst>
            </a:custGeom>
            <a:solidFill>
              <a:srgbClr val="FFFFFF"/>
            </a:solidFill>
          </p:spPr>
          <p:txBody>
            <a:bodyPr wrap="square" lIns="0" tIns="0" rIns="0" bIns="0" rtlCol="0"/>
            <a:lstStyle/>
            <a:p>
              <a:endParaRPr/>
            </a:p>
          </p:txBody>
        </p:sp>
        <p:sp>
          <p:nvSpPr>
            <p:cNvPr id="15" name="object 15"/>
            <p:cNvSpPr/>
            <p:nvPr/>
          </p:nvSpPr>
          <p:spPr>
            <a:xfrm>
              <a:off x="4546501" y="8662256"/>
              <a:ext cx="581025" cy="581025"/>
            </a:xfrm>
            <a:custGeom>
              <a:avLst/>
              <a:gdLst/>
              <a:ahLst/>
              <a:cxnLst/>
              <a:rect l="l" t="t" r="r" b="b"/>
              <a:pathLst>
                <a:path w="581025" h="581025">
                  <a:moveTo>
                    <a:pt x="289248" y="580990"/>
                  </a:moveTo>
                  <a:lnTo>
                    <a:pt x="242369" y="577819"/>
                  </a:lnTo>
                  <a:lnTo>
                    <a:pt x="197885" y="567245"/>
                  </a:lnTo>
                  <a:lnTo>
                    <a:pt x="156393" y="549907"/>
                  </a:lnTo>
                  <a:lnTo>
                    <a:pt x="118491" y="526446"/>
                  </a:lnTo>
                  <a:lnTo>
                    <a:pt x="84779" y="497503"/>
                  </a:lnTo>
                  <a:lnTo>
                    <a:pt x="55854" y="463719"/>
                  </a:lnTo>
                  <a:lnTo>
                    <a:pt x="32315" y="425734"/>
                  </a:lnTo>
                  <a:lnTo>
                    <a:pt x="14761" y="384188"/>
                  </a:lnTo>
                  <a:lnTo>
                    <a:pt x="3790" y="339722"/>
                  </a:lnTo>
                  <a:lnTo>
                    <a:pt x="0" y="292977"/>
                  </a:lnTo>
                  <a:lnTo>
                    <a:pt x="3116" y="245557"/>
                  </a:lnTo>
                  <a:lnTo>
                    <a:pt x="13564" y="200535"/>
                  </a:lnTo>
                  <a:lnTo>
                    <a:pt x="30745" y="158523"/>
                  </a:lnTo>
                  <a:lnTo>
                    <a:pt x="54059" y="120130"/>
                  </a:lnTo>
                  <a:lnTo>
                    <a:pt x="82909" y="85969"/>
                  </a:lnTo>
                  <a:lnTo>
                    <a:pt x="116696" y="56648"/>
                  </a:lnTo>
                  <a:lnTo>
                    <a:pt x="154822" y="32781"/>
                  </a:lnTo>
                  <a:lnTo>
                    <a:pt x="196688" y="14976"/>
                  </a:lnTo>
                  <a:lnTo>
                    <a:pt x="241696" y="3845"/>
                  </a:lnTo>
                  <a:lnTo>
                    <a:pt x="289248" y="0"/>
                  </a:lnTo>
                  <a:lnTo>
                    <a:pt x="336196" y="4449"/>
                  </a:lnTo>
                  <a:lnTo>
                    <a:pt x="380869" y="15929"/>
                  </a:lnTo>
                  <a:lnTo>
                    <a:pt x="390022" y="19861"/>
                  </a:lnTo>
                  <a:lnTo>
                    <a:pt x="289248" y="19861"/>
                  </a:lnTo>
                  <a:lnTo>
                    <a:pt x="234702" y="25293"/>
                  </a:lnTo>
                  <a:lnTo>
                    <a:pt x="183897" y="40966"/>
                  </a:lnTo>
                  <a:lnTo>
                    <a:pt x="137766" y="65950"/>
                  </a:lnTo>
                  <a:lnTo>
                    <a:pt x="97247" y="99313"/>
                  </a:lnTo>
                  <a:lnTo>
                    <a:pt x="63740" y="140048"/>
                  </a:lnTo>
                  <a:lnTo>
                    <a:pt x="38649" y="186834"/>
                  </a:lnTo>
                  <a:lnTo>
                    <a:pt x="22909" y="238276"/>
                  </a:lnTo>
                  <a:lnTo>
                    <a:pt x="17454" y="292977"/>
                  </a:lnTo>
                  <a:lnTo>
                    <a:pt x="22909" y="347289"/>
                  </a:lnTo>
                  <a:lnTo>
                    <a:pt x="38649" y="397878"/>
                  </a:lnTo>
                  <a:lnTo>
                    <a:pt x="63740" y="443811"/>
                  </a:lnTo>
                  <a:lnTo>
                    <a:pt x="97247" y="484157"/>
                  </a:lnTo>
                  <a:lnTo>
                    <a:pt x="136714" y="517521"/>
                  </a:lnTo>
                  <a:lnTo>
                    <a:pt x="182961" y="542505"/>
                  </a:lnTo>
                  <a:lnTo>
                    <a:pt x="234351" y="558178"/>
                  </a:lnTo>
                  <a:lnTo>
                    <a:pt x="289248" y="563610"/>
                  </a:lnTo>
                  <a:lnTo>
                    <a:pt x="386632" y="563610"/>
                  </a:lnTo>
                  <a:lnTo>
                    <a:pt x="380869" y="566053"/>
                  </a:lnTo>
                  <a:lnTo>
                    <a:pt x="336196" y="577149"/>
                  </a:lnTo>
                  <a:lnTo>
                    <a:pt x="289248" y="580990"/>
                  </a:lnTo>
                  <a:close/>
                </a:path>
                <a:path w="581025" h="581025">
                  <a:moveTo>
                    <a:pt x="386632" y="563610"/>
                  </a:moveTo>
                  <a:lnTo>
                    <a:pt x="289248" y="563610"/>
                  </a:lnTo>
                  <a:lnTo>
                    <a:pt x="345235" y="558178"/>
                  </a:lnTo>
                  <a:lnTo>
                    <a:pt x="396781" y="542505"/>
                  </a:lnTo>
                  <a:lnTo>
                    <a:pt x="443183" y="517521"/>
                  </a:lnTo>
                  <a:lnTo>
                    <a:pt x="483742" y="484157"/>
                  </a:lnTo>
                  <a:lnTo>
                    <a:pt x="517249" y="444858"/>
                  </a:lnTo>
                  <a:lnTo>
                    <a:pt x="542340" y="398809"/>
                  </a:lnTo>
                  <a:lnTo>
                    <a:pt x="558080" y="347638"/>
                  </a:lnTo>
                  <a:lnTo>
                    <a:pt x="563535" y="292977"/>
                  </a:lnTo>
                  <a:lnTo>
                    <a:pt x="558080" y="237229"/>
                  </a:lnTo>
                  <a:lnTo>
                    <a:pt x="542340" y="185903"/>
                  </a:lnTo>
                  <a:lnTo>
                    <a:pt x="517249" y="139699"/>
                  </a:lnTo>
                  <a:lnTo>
                    <a:pt x="483742" y="99313"/>
                  </a:lnTo>
                  <a:lnTo>
                    <a:pt x="442833" y="66997"/>
                  </a:lnTo>
                  <a:lnTo>
                    <a:pt x="395846" y="41897"/>
                  </a:lnTo>
                  <a:lnTo>
                    <a:pt x="344183" y="25642"/>
                  </a:lnTo>
                  <a:lnTo>
                    <a:pt x="289248" y="19861"/>
                  </a:lnTo>
                  <a:lnTo>
                    <a:pt x="390022" y="19861"/>
                  </a:lnTo>
                  <a:lnTo>
                    <a:pt x="460881" y="57721"/>
                  </a:lnTo>
                  <a:lnTo>
                    <a:pt x="494963" y="86899"/>
                  </a:lnTo>
                  <a:lnTo>
                    <a:pt x="524256" y="120845"/>
                  </a:lnTo>
                  <a:lnTo>
                    <a:pt x="548134" y="158992"/>
                  </a:lnTo>
                  <a:lnTo>
                    <a:pt x="565968" y="200774"/>
                  </a:lnTo>
                  <a:lnTo>
                    <a:pt x="577129" y="245624"/>
                  </a:lnTo>
                  <a:lnTo>
                    <a:pt x="580989" y="292977"/>
                  </a:lnTo>
                  <a:lnTo>
                    <a:pt x="577129" y="339052"/>
                  </a:lnTo>
                  <a:lnTo>
                    <a:pt x="565968" y="382996"/>
                  </a:lnTo>
                  <a:lnTo>
                    <a:pt x="548134" y="424170"/>
                  </a:lnTo>
                  <a:lnTo>
                    <a:pt x="524256" y="461932"/>
                  </a:lnTo>
                  <a:lnTo>
                    <a:pt x="494963" y="495641"/>
                  </a:lnTo>
                  <a:lnTo>
                    <a:pt x="460881" y="524659"/>
                  </a:lnTo>
                  <a:lnTo>
                    <a:pt x="422641" y="548343"/>
                  </a:lnTo>
                  <a:lnTo>
                    <a:pt x="386632" y="563610"/>
                  </a:lnTo>
                  <a:close/>
                </a:path>
              </a:pathLst>
            </a:custGeom>
            <a:solidFill>
              <a:srgbClr val="3C3C3C"/>
            </a:solidFill>
          </p:spPr>
          <p:txBody>
            <a:bodyPr wrap="square" lIns="0" tIns="0" rIns="0" bIns="0" rtlCol="0"/>
            <a:lstStyle/>
            <a:p>
              <a:endParaRPr/>
            </a:p>
          </p:txBody>
        </p:sp>
        <p:sp>
          <p:nvSpPr>
            <p:cNvPr id="16" name="object 16"/>
            <p:cNvSpPr/>
            <p:nvPr/>
          </p:nvSpPr>
          <p:spPr>
            <a:xfrm>
              <a:off x="4678657" y="8796330"/>
              <a:ext cx="316865" cy="315595"/>
            </a:xfrm>
            <a:custGeom>
              <a:avLst/>
              <a:gdLst/>
              <a:ahLst/>
              <a:cxnLst/>
              <a:rect l="l" t="t" r="r" b="b"/>
              <a:pathLst>
                <a:path w="316864" h="315595">
                  <a:moveTo>
                    <a:pt x="157091" y="315323"/>
                  </a:moveTo>
                  <a:lnTo>
                    <a:pt x="107241" y="307398"/>
                  </a:lnTo>
                  <a:lnTo>
                    <a:pt x="64093" y="285290"/>
                  </a:lnTo>
                  <a:lnTo>
                    <a:pt x="30161" y="251503"/>
                  </a:lnTo>
                  <a:lnTo>
                    <a:pt x="7959" y="208540"/>
                  </a:lnTo>
                  <a:lnTo>
                    <a:pt x="0" y="158903"/>
                  </a:lnTo>
                  <a:lnTo>
                    <a:pt x="7959" y="108054"/>
                  </a:lnTo>
                  <a:lnTo>
                    <a:pt x="30161" y="64355"/>
                  </a:lnTo>
                  <a:lnTo>
                    <a:pt x="64093" y="30191"/>
                  </a:lnTo>
                  <a:lnTo>
                    <a:pt x="107241" y="7945"/>
                  </a:lnTo>
                  <a:lnTo>
                    <a:pt x="157091" y="0"/>
                  </a:lnTo>
                  <a:lnTo>
                    <a:pt x="207201" y="9136"/>
                  </a:lnTo>
                  <a:lnTo>
                    <a:pt x="250967" y="31979"/>
                  </a:lnTo>
                  <a:lnTo>
                    <a:pt x="285637" y="66143"/>
                  </a:lnTo>
                  <a:lnTo>
                    <a:pt x="308457" y="109245"/>
                  </a:lnTo>
                  <a:lnTo>
                    <a:pt x="316676" y="158903"/>
                  </a:lnTo>
                  <a:lnTo>
                    <a:pt x="307500" y="207587"/>
                  </a:lnTo>
                  <a:lnTo>
                    <a:pt x="284560" y="250431"/>
                  </a:lnTo>
                  <a:lnTo>
                    <a:pt x="250249" y="284575"/>
                  </a:lnTo>
                  <a:lnTo>
                    <a:pt x="206962" y="307159"/>
                  </a:lnTo>
                  <a:lnTo>
                    <a:pt x="157091" y="315323"/>
                  </a:lnTo>
                  <a:close/>
                </a:path>
              </a:pathLst>
            </a:custGeom>
            <a:solidFill>
              <a:srgbClr val="77C6FB"/>
            </a:solidFill>
          </p:spPr>
          <p:txBody>
            <a:bodyPr wrap="square" lIns="0" tIns="0" rIns="0" bIns="0" rtlCol="0"/>
            <a:lstStyle/>
            <a:p>
              <a:endParaRPr/>
            </a:p>
          </p:txBody>
        </p:sp>
        <p:sp>
          <p:nvSpPr>
            <p:cNvPr id="17" name="object 17"/>
            <p:cNvSpPr/>
            <p:nvPr/>
          </p:nvSpPr>
          <p:spPr>
            <a:xfrm>
              <a:off x="4668683" y="8786398"/>
              <a:ext cx="334645" cy="335280"/>
            </a:xfrm>
            <a:custGeom>
              <a:avLst/>
              <a:gdLst/>
              <a:ahLst/>
              <a:cxnLst/>
              <a:rect l="l" t="t" r="r" b="b"/>
              <a:pathLst>
                <a:path w="334645" h="335279">
                  <a:moveTo>
                    <a:pt x="167065" y="335186"/>
                  </a:moveTo>
                  <a:lnTo>
                    <a:pt x="122655" y="329243"/>
                  </a:lnTo>
                  <a:lnTo>
                    <a:pt x="82747" y="312473"/>
                  </a:lnTo>
                  <a:lnTo>
                    <a:pt x="48935" y="286460"/>
                  </a:lnTo>
                  <a:lnTo>
                    <a:pt x="22811" y="252792"/>
                  </a:lnTo>
                  <a:lnTo>
                    <a:pt x="5968" y="213054"/>
                  </a:lnTo>
                  <a:lnTo>
                    <a:pt x="0" y="168834"/>
                  </a:lnTo>
                  <a:lnTo>
                    <a:pt x="5968" y="123568"/>
                  </a:lnTo>
                  <a:lnTo>
                    <a:pt x="22811" y="83129"/>
                  </a:lnTo>
                  <a:lnTo>
                    <a:pt x="48935" y="49036"/>
                  </a:lnTo>
                  <a:lnTo>
                    <a:pt x="82747" y="22805"/>
                  </a:lnTo>
                  <a:lnTo>
                    <a:pt x="122655" y="5954"/>
                  </a:lnTo>
                  <a:lnTo>
                    <a:pt x="167065" y="0"/>
                  </a:lnTo>
                  <a:lnTo>
                    <a:pt x="211475" y="6988"/>
                  </a:lnTo>
                  <a:lnTo>
                    <a:pt x="240881" y="19862"/>
                  </a:lnTo>
                  <a:lnTo>
                    <a:pt x="167065" y="19862"/>
                  </a:lnTo>
                  <a:lnTo>
                    <a:pt x="137727" y="22617"/>
                  </a:lnTo>
                  <a:lnTo>
                    <a:pt x="84662" y="43954"/>
                  </a:lnTo>
                  <a:lnTo>
                    <a:pt x="45194" y="84339"/>
                  </a:lnTo>
                  <a:lnTo>
                    <a:pt x="23065" y="138186"/>
                  </a:lnTo>
                  <a:lnTo>
                    <a:pt x="19948" y="168834"/>
                  </a:lnTo>
                  <a:lnTo>
                    <a:pt x="22714" y="199094"/>
                  </a:lnTo>
                  <a:lnTo>
                    <a:pt x="44142" y="251234"/>
                  </a:lnTo>
                  <a:lnTo>
                    <a:pt x="83610" y="290184"/>
                  </a:lnTo>
                  <a:lnTo>
                    <a:pt x="137377" y="312220"/>
                  </a:lnTo>
                  <a:lnTo>
                    <a:pt x="167065" y="315324"/>
                  </a:lnTo>
                  <a:lnTo>
                    <a:pt x="244598" y="315324"/>
                  </a:lnTo>
                  <a:lnTo>
                    <a:pt x="211475" y="329243"/>
                  </a:lnTo>
                  <a:lnTo>
                    <a:pt x="167065" y="335186"/>
                  </a:lnTo>
                  <a:close/>
                </a:path>
                <a:path w="334645" h="335279">
                  <a:moveTo>
                    <a:pt x="244598" y="315324"/>
                  </a:moveTo>
                  <a:lnTo>
                    <a:pt x="167065" y="315324"/>
                  </a:lnTo>
                  <a:lnTo>
                    <a:pt x="197455" y="312569"/>
                  </a:lnTo>
                  <a:lnTo>
                    <a:pt x="225039" y="304461"/>
                  </a:lnTo>
                  <a:lnTo>
                    <a:pt x="271793" y="273115"/>
                  </a:lnTo>
                  <a:lnTo>
                    <a:pt x="304520" y="226561"/>
                  </a:lnTo>
                  <a:lnTo>
                    <a:pt x="316676" y="168834"/>
                  </a:lnTo>
                  <a:lnTo>
                    <a:pt x="312468" y="138186"/>
                  </a:lnTo>
                  <a:lnTo>
                    <a:pt x="290026" y="84339"/>
                  </a:lnTo>
                  <a:lnTo>
                    <a:pt x="249819" y="45001"/>
                  </a:lnTo>
                  <a:lnTo>
                    <a:pt x="197455" y="22966"/>
                  </a:lnTo>
                  <a:lnTo>
                    <a:pt x="167065" y="19862"/>
                  </a:lnTo>
                  <a:lnTo>
                    <a:pt x="240881" y="19862"/>
                  </a:lnTo>
                  <a:lnTo>
                    <a:pt x="285195" y="50898"/>
                  </a:lnTo>
                  <a:lnTo>
                    <a:pt x="311320" y="84784"/>
                  </a:lnTo>
                  <a:lnTo>
                    <a:pt x="328162" y="124602"/>
                  </a:lnTo>
                  <a:lnTo>
                    <a:pt x="334131" y="168834"/>
                  </a:lnTo>
                  <a:lnTo>
                    <a:pt x="328162" y="213054"/>
                  </a:lnTo>
                  <a:lnTo>
                    <a:pt x="311320" y="252792"/>
                  </a:lnTo>
                  <a:lnTo>
                    <a:pt x="285195" y="286460"/>
                  </a:lnTo>
                  <a:lnTo>
                    <a:pt x="251383" y="312473"/>
                  </a:lnTo>
                  <a:lnTo>
                    <a:pt x="244598" y="315324"/>
                  </a:lnTo>
                  <a:close/>
                </a:path>
              </a:pathLst>
            </a:custGeom>
            <a:solidFill>
              <a:srgbClr val="3C3C3C"/>
            </a:solidFill>
          </p:spPr>
          <p:txBody>
            <a:bodyPr wrap="square" lIns="0" tIns="0" rIns="0" bIns="0" rtlCol="0"/>
            <a:lstStyle/>
            <a:p>
              <a:endParaRPr/>
            </a:p>
          </p:txBody>
        </p:sp>
        <p:sp>
          <p:nvSpPr>
            <p:cNvPr id="18" name="object 18"/>
            <p:cNvSpPr/>
            <p:nvPr/>
          </p:nvSpPr>
          <p:spPr>
            <a:xfrm>
              <a:off x="6678131" y="9141323"/>
              <a:ext cx="600710" cy="608965"/>
            </a:xfrm>
            <a:custGeom>
              <a:avLst/>
              <a:gdLst/>
              <a:ahLst/>
              <a:cxnLst/>
              <a:rect l="l" t="t" r="r" b="b"/>
              <a:pathLst>
                <a:path w="600709" h="608965">
                  <a:moveTo>
                    <a:pt x="300207" y="608486"/>
                  </a:moveTo>
                  <a:lnTo>
                    <a:pt x="251344" y="604486"/>
                  </a:lnTo>
                  <a:lnTo>
                    <a:pt x="205053" y="592905"/>
                  </a:lnTo>
                  <a:lnTo>
                    <a:pt x="161940" y="574373"/>
                  </a:lnTo>
                  <a:lnTo>
                    <a:pt x="122610" y="549519"/>
                  </a:lnTo>
                  <a:lnTo>
                    <a:pt x="87669" y="518974"/>
                  </a:lnTo>
                  <a:lnTo>
                    <a:pt x="57723" y="483367"/>
                  </a:lnTo>
                  <a:lnTo>
                    <a:pt x="33378" y="443327"/>
                  </a:lnTo>
                  <a:lnTo>
                    <a:pt x="15238" y="399486"/>
                  </a:lnTo>
                  <a:lnTo>
                    <a:pt x="3910" y="352472"/>
                  </a:lnTo>
                  <a:lnTo>
                    <a:pt x="0" y="302914"/>
                  </a:lnTo>
                  <a:lnTo>
                    <a:pt x="3945" y="253719"/>
                  </a:lnTo>
                  <a:lnTo>
                    <a:pt x="15364" y="207002"/>
                  </a:lnTo>
                  <a:lnTo>
                    <a:pt x="33625" y="163410"/>
                  </a:lnTo>
                  <a:lnTo>
                    <a:pt x="58101" y="123589"/>
                  </a:lnTo>
                  <a:lnTo>
                    <a:pt x="88161" y="88184"/>
                  </a:lnTo>
                  <a:lnTo>
                    <a:pt x="123176" y="57840"/>
                  </a:lnTo>
                  <a:lnTo>
                    <a:pt x="162518" y="33205"/>
                  </a:lnTo>
                  <a:lnTo>
                    <a:pt x="205556" y="14922"/>
                  </a:lnTo>
                  <a:lnTo>
                    <a:pt x="251662" y="3638"/>
                  </a:lnTo>
                  <a:lnTo>
                    <a:pt x="300207" y="0"/>
                  </a:lnTo>
                  <a:lnTo>
                    <a:pt x="349070" y="3997"/>
                  </a:lnTo>
                  <a:lnTo>
                    <a:pt x="395360" y="15560"/>
                  </a:lnTo>
                  <a:lnTo>
                    <a:pt x="438474" y="34042"/>
                  </a:lnTo>
                  <a:lnTo>
                    <a:pt x="477803" y="58797"/>
                  </a:lnTo>
                  <a:lnTo>
                    <a:pt x="512744" y="89180"/>
                  </a:lnTo>
                  <a:lnTo>
                    <a:pt x="542690" y="124545"/>
                  </a:lnTo>
                  <a:lnTo>
                    <a:pt x="567036" y="164247"/>
                  </a:lnTo>
                  <a:lnTo>
                    <a:pt x="585175" y="207640"/>
                  </a:lnTo>
                  <a:lnTo>
                    <a:pt x="596503" y="254077"/>
                  </a:lnTo>
                  <a:lnTo>
                    <a:pt x="600414" y="302914"/>
                  </a:lnTo>
                  <a:lnTo>
                    <a:pt x="596468" y="352436"/>
                  </a:lnTo>
                  <a:lnTo>
                    <a:pt x="585049" y="399358"/>
                  </a:lnTo>
                  <a:lnTo>
                    <a:pt x="566788" y="443076"/>
                  </a:lnTo>
                  <a:lnTo>
                    <a:pt x="542312" y="482984"/>
                  </a:lnTo>
                  <a:lnTo>
                    <a:pt x="512252" y="518476"/>
                  </a:lnTo>
                  <a:lnTo>
                    <a:pt x="477237" y="548945"/>
                  </a:lnTo>
                  <a:lnTo>
                    <a:pt x="437895" y="573787"/>
                  </a:lnTo>
                  <a:lnTo>
                    <a:pt x="394857" y="592395"/>
                  </a:lnTo>
                  <a:lnTo>
                    <a:pt x="348751" y="604163"/>
                  </a:lnTo>
                  <a:lnTo>
                    <a:pt x="300207" y="608486"/>
                  </a:lnTo>
                  <a:close/>
                </a:path>
              </a:pathLst>
            </a:custGeom>
            <a:solidFill>
              <a:srgbClr val="77C6FB"/>
            </a:solidFill>
          </p:spPr>
          <p:txBody>
            <a:bodyPr wrap="square" lIns="0" tIns="0" rIns="0" bIns="0" rtlCol="0"/>
            <a:lstStyle/>
            <a:p>
              <a:endParaRPr/>
            </a:p>
          </p:txBody>
        </p:sp>
        <p:sp>
          <p:nvSpPr>
            <p:cNvPr id="19" name="object 19"/>
            <p:cNvSpPr/>
            <p:nvPr/>
          </p:nvSpPr>
          <p:spPr>
            <a:xfrm>
              <a:off x="6674198" y="9136009"/>
              <a:ext cx="609600" cy="619125"/>
            </a:xfrm>
            <a:custGeom>
              <a:avLst/>
              <a:gdLst/>
              <a:ahLst/>
              <a:cxnLst/>
              <a:rect l="l" t="t" r="r" b="b"/>
              <a:pathLst>
                <a:path w="609600" h="619125">
                  <a:moveTo>
                    <a:pt x="304139" y="619115"/>
                  </a:moveTo>
                  <a:lnTo>
                    <a:pt x="259205" y="615767"/>
                  </a:lnTo>
                  <a:lnTo>
                    <a:pt x="216256" y="606035"/>
                  </a:lnTo>
                  <a:lnTo>
                    <a:pt x="175783" y="590385"/>
                  </a:lnTo>
                  <a:lnTo>
                    <a:pt x="138276" y="569286"/>
                  </a:lnTo>
                  <a:lnTo>
                    <a:pt x="104227" y="543204"/>
                  </a:lnTo>
                  <a:lnTo>
                    <a:pt x="74126" y="512606"/>
                  </a:lnTo>
                  <a:lnTo>
                    <a:pt x="48462" y="477959"/>
                  </a:lnTo>
                  <a:lnTo>
                    <a:pt x="27727" y="439731"/>
                  </a:lnTo>
                  <a:lnTo>
                    <a:pt x="12412" y="398388"/>
                  </a:lnTo>
                  <a:lnTo>
                    <a:pt x="3006" y="354398"/>
                  </a:lnTo>
                  <a:lnTo>
                    <a:pt x="0" y="308229"/>
                  </a:lnTo>
                  <a:lnTo>
                    <a:pt x="3985" y="258238"/>
                  </a:lnTo>
                  <a:lnTo>
                    <a:pt x="15521" y="210743"/>
                  </a:lnTo>
                  <a:lnTo>
                    <a:pt x="33979" y="166405"/>
                  </a:lnTo>
                  <a:lnTo>
                    <a:pt x="58730" y="125884"/>
                  </a:lnTo>
                  <a:lnTo>
                    <a:pt x="89144" y="89844"/>
                  </a:lnTo>
                  <a:lnTo>
                    <a:pt x="124592" y="58946"/>
                  </a:lnTo>
                  <a:lnTo>
                    <a:pt x="164445" y="33850"/>
                  </a:lnTo>
                  <a:lnTo>
                    <a:pt x="208073" y="15220"/>
                  </a:lnTo>
                  <a:lnTo>
                    <a:pt x="254848" y="3716"/>
                  </a:lnTo>
                  <a:lnTo>
                    <a:pt x="304139" y="0"/>
                  </a:lnTo>
                  <a:lnTo>
                    <a:pt x="353468" y="4038"/>
                  </a:lnTo>
                  <a:lnTo>
                    <a:pt x="374561" y="9299"/>
                  </a:lnTo>
                  <a:lnTo>
                    <a:pt x="304139" y="9299"/>
                  </a:lnTo>
                  <a:lnTo>
                    <a:pt x="256285" y="13190"/>
                  </a:lnTo>
                  <a:lnTo>
                    <a:pt x="210758" y="24477"/>
                  </a:lnTo>
                  <a:lnTo>
                    <a:pt x="168315" y="42588"/>
                  </a:lnTo>
                  <a:lnTo>
                    <a:pt x="129710" y="66949"/>
                  </a:lnTo>
                  <a:lnTo>
                    <a:pt x="95699" y="96985"/>
                  </a:lnTo>
                  <a:lnTo>
                    <a:pt x="66061" y="131964"/>
                  </a:lnTo>
                  <a:lnTo>
                    <a:pt x="42023" y="171152"/>
                  </a:lnTo>
                  <a:lnTo>
                    <a:pt x="24152" y="213974"/>
                  </a:lnTo>
                  <a:lnTo>
                    <a:pt x="13015" y="259858"/>
                  </a:lnTo>
                  <a:lnTo>
                    <a:pt x="9176" y="308229"/>
                  </a:lnTo>
                  <a:lnTo>
                    <a:pt x="13015" y="356738"/>
                  </a:lnTo>
                  <a:lnTo>
                    <a:pt x="24152" y="402951"/>
                  </a:lnTo>
                  <a:lnTo>
                    <a:pt x="42023" y="446167"/>
                  </a:lnTo>
                  <a:lnTo>
                    <a:pt x="66061" y="485684"/>
                  </a:lnTo>
                  <a:lnTo>
                    <a:pt x="95699" y="520801"/>
                  </a:lnTo>
                  <a:lnTo>
                    <a:pt x="130213" y="550837"/>
                  </a:lnTo>
                  <a:lnTo>
                    <a:pt x="168881" y="575198"/>
                  </a:lnTo>
                  <a:lnTo>
                    <a:pt x="211136" y="593309"/>
                  </a:lnTo>
                  <a:lnTo>
                    <a:pt x="256410" y="604596"/>
                  </a:lnTo>
                  <a:lnTo>
                    <a:pt x="304139" y="608486"/>
                  </a:lnTo>
                  <a:lnTo>
                    <a:pt x="379371" y="608486"/>
                  </a:lnTo>
                  <a:lnTo>
                    <a:pt x="349371" y="615438"/>
                  </a:lnTo>
                  <a:lnTo>
                    <a:pt x="304139" y="619115"/>
                  </a:lnTo>
                  <a:close/>
                </a:path>
                <a:path w="609600" h="619125">
                  <a:moveTo>
                    <a:pt x="379371" y="608486"/>
                  </a:moveTo>
                  <a:lnTo>
                    <a:pt x="304139" y="608486"/>
                  </a:lnTo>
                  <a:lnTo>
                    <a:pt x="352005" y="604596"/>
                  </a:lnTo>
                  <a:lnTo>
                    <a:pt x="397605" y="593309"/>
                  </a:lnTo>
                  <a:lnTo>
                    <a:pt x="440247" y="575198"/>
                  </a:lnTo>
                  <a:lnTo>
                    <a:pt x="479240" y="550837"/>
                  </a:lnTo>
                  <a:lnTo>
                    <a:pt x="513891" y="520801"/>
                  </a:lnTo>
                  <a:lnTo>
                    <a:pt x="543529" y="485811"/>
                  </a:lnTo>
                  <a:lnTo>
                    <a:pt x="567566" y="446549"/>
                  </a:lnTo>
                  <a:lnTo>
                    <a:pt x="585437" y="403525"/>
                  </a:lnTo>
                  <a:lnTo>
                    <a:pt x="596575" y="357248"/>
                  </a:lnTo>
                  <a:lnTo>
                    <a:pt x="600414" y="308229"/>
                  </a:lnTo>
                  <a:lnTo>
                    <a:pt x="596575" y="259730"/>
                  </a:lnTo>
                  <a:lnTo>
                    <a:pt x="585437" y="213592"/>
                  </a:lnTo>
                  <a:lnTo>
                    <a:pt x="567566" y="170578"/>
                  </a:lnTo>
                  <a:lnTo>
                    <a:pt x="543529" y="131454"/>
                  </a:lnTo>
                  <a:lnTo>
                    <a:pt x="513891" y="96985"/>
                  </a:lnTo>
                  <a:lnTo>
                    <a:pt x="479366" y="66949"/>
                  </a:lnTo>
                  <a:lnTo>
                    <a:pt x="440625" y="42588"/>
                  </a:lnTo>
                  <a:lnTo>
                    <a:pt x="398171" y="24477"/>
                  </a:lnTo>
                  <a:lnTo>
                    <a:pt x="352508" y="13190"/>
                  </a:lnTo>
                  <a:lnTo>
                    <a:pt x="304139" y="9299"/>
                  </a:lnTo>
                  <a:lnTo>
                    <a:pt x="374561" y="9299"/>
                  </a:lnTo>
                  <a:lnTo>
                    <a:pt x="444117" y="34436"/>
                  </a:lnTo>
                  <a:lnTo>
                    <a:pt x="484148" y="59520"/>
                  </a:lnTo>
                  <a:lnTo>
                    <a:pt x="519790" y="90343"/>
                  </a:lnTo>
                  <a:lnTo>
                    <a:pt x="550398" y="126267"/>
                  </a:lnTo>
                  <a:lnTo>
                    <a:pt x="575327" y="166656"/>
                  </a:lnTo>
                  <a:lnTo>
                    <a:pt x="593932" y="210871"/>
                  </a:lnTo>
                  <a:lnTo>
                    <a:pt x="605559" y="258238"/>
                  </a:lnTo>
                  <a:lnTo>
                    <a:pt x="609590" y="308229"/>
                  </a:lnTo>
                  <a:lnTo>
                    <a:pt x="606288" y="354069"/>
                  </a:lnTo>
                  <a:lnTo>
                    <a:pt x="596691" y="397795"/>
                  </a:lnTo>
                  <a:lnTo>
                    <a:pt x="581268" y="438940"/>
                  </a:lnTo>
                  <a:lnTo>
                    <a:pt x="560485" y="477036"/>
                  </a:lnTo>
                  <a:lnTo>
                    <a:pt x="534809" y="511617"/>
                  </a:lnTo>
                  <a:lnTo>
                    <a:pt x="504706" y="542215"/>
                  </a:lnTo>
                  <a:lnTo>
                    <a:pt x="470644" y="568364"/>
                  </a:lnTo>
                  <a:lnTo>
                    <a:pt x="433090" y="589595"/>
                  </a:lnTo>
                  <a:lnTo>
                    <a:pt x="392510" y="605442"/>
                  </a:lnTo>
                  <a:lnTo>
                    <a:pt x="379371" y="608486"/>
                  </a:lnTo>
                  <a:close/>
                </a:path>
              </a:pathLst>
            </a:custGeom>
            <a:solidFill>
              <a:srgbClr val="3C3C3C"/>
            </a:solidFill>
          </p:spPr>
          <p:txBody>
            <a:bodyPr wrap="square" lIns="0" tIns="0" rIns="0" bIns="0" rtlCol="0"/>
            <a:lstStyle/>
            <a:p>
              <a:endParaRPr/>
            </a:p>
          </p:txBody>
        </p:sp>
        <p:sp>
          <p:nvSpPr>
            <p:cNvPr id="20" name="object 20"/>
            <p:cNvSpPr/>
            <p:nvPr/>
          </p:nvSpPr>
          <p:spPr>
            <a:xfrm>
              <a:off x="6754165" y="9218380"/>
              <a:ext cx="448945" cy="454659"/>
            </a:xfrm>
            <a:custGeom>
              <a:avLst/>
              <a:gdLst/>
              <a:ahLst/>
              <a:cxnLst/>
              <a:rect l="l" t="t" r="r" b="b"/>
              <a:pathLst>
                <a:path w="448945" h="454659">
                  <a:moveTo>
                    <a:pt x="224172" y="0"/>
                  </a:moveTo>
                  <a:close/>
                </a:path>
                <a:path w="448945" h="454659">
                  <a:moveTo>
                    <a:pt x="224172" y="454372"/>
                  </a:moveTo>
                  <a:lnTo>
                    <a:pt x="178783" y="449730"/>
                  </a:lnTo>
                  <a:lnTo>
                    <a:pt x="136604" y="436415"/>
                  </a:lnTo>
                  <a:lnTo>
                    <a:pt x="98513" y="415348"/>
                  </a:lnTo>
                  <a:lnTo>
                    <a:pt x="65383" y="387445"/>
                  </a:lnTo>
                  <a:lnTo>
                    <a:pt x="38091" y="353626"/>
                  </a:lnTo>
                  <a:lnTo>
                    <a:pt x="17513" y="314809"/>
                  </a:lnTo>
                  <a:lnTo>
                    <a:pt x="4518" y="271859"/>
                  </a:lnTo>
                  <a:lnTo>
                    <a:pt x="0" y="225857"/>
                  </a:lnTo>
                  <a:lnTo>
                    <a:pt x="4578" y="179860"/>
                  </a:lnTo>
                  <a:lnTo>
                    <a:pt x="17697" y="137133"/>
                  </a:lnTo>
                  <a:lnTo>
                    <a:pt x="38437" y="98579"/>
                  </a:lnTo>
                  <a:lnTo>
                    <a:pt x="65875" y="65100"/>
                  </a:lnTo>
                  <a:lnTo>
                    <a:pt x="99089" y="37599"/>
                  </a:lnTo>
                  <a:lnTo>
                    <a:pt x="137157" y="16980"/>
                  </a:lnTo>
                  <a:lnTo>
                    <a:pt x="179159" y="4146"/>
                  </a:lnTo>
                  <a:lnTo>
                    <a:pt x="224172" y="0"/>
                  </a:lnTo>
                  <a:lnTo>
                    <a:pt x="269560" y="4582"/>
                  </a:lnTo>
                  <a:lnTo>
                    <a:pt x="311739" y="17728"/>
                  </a:lnTo>
                  <a:lnTo>
                    <a:pt x="349830" y="38533"/>
                  </a:lnTo>
                  <a:lnTo>
                    <a:pt x="382960" y="66096"/>
                  </a:lnTo>
                  <a:lnTo>
                    <a:pt x="410252" y="99513"/>
                  </a:lnTo>
                  <a:lnTo>
                    <a:pt x="430830" y="137881"/>
                  </a:lnTo>
                  <a:lnTo>
                    <a:pt x="443819" y="180296"/>
                  </a:lnTo>
                  <a:lnTo>
                    <a:pt x="448344" y="225857"/>
                  </a:lnTo>
                  <a:lnTo>
                    <a:pt x="443749" y="271913"/>
                  </a:lnTo>
                  <a:lnTo>
                    <a:pt x="430646" y="314622"/>
                  </a:lnTo>
                  <a:lnTo>
                    <a:pt x="409906" y="353276"/>
                  </a:lnTo>
                  <a:lnTo>
                    <a:pt x="382468" y="386947"/>
                  </a:lnTo>
                  <a:lnTo>
                    <a:pt x="349254" y="414764"/>
                  </a:lnTo>
                  <a:lnTo>
                    <a:pt x="311186" y="435855"/>
                  </a:lnTo>
                  <a:lnTo>
                    <a:pt x="269184" y="449348"/>
                  </a:lnTo>
                  <a:lnTo>
                    <a:pt x="224172" y="454372"/>
                  </a:lnTo>
                  <a:close/>
                </a:path>
              </a:pathLst>
            </a:custGeom>
            <a:solidFill>
              <a:srgbClr val="FFFFFF"/>
            </a:solidFill>
          </p:spPr>
          <p:txBody>
            <a:bodyPr wrap="square" lIns="0" tIns="0" rIns="0" bIns="0" rtlCol="0"/>
            <a:lstStyle/>
            <a:p>
              <a:endParaRPr/>
            </a:p>
          </p:txBody>
        </p:sp>
        <p:sp>
          <p:nvSpPr>
            <p:cNvPr id="21" name="object 21"/>
            <p:cNvSpPr/>
            <p:nvPr/>
          </p:nvSpPr>
          <p:spPr>
            <a:xfrm>
              <a:off x="6748922" y="9213066"/>
              <a:ext cx="459105" cy="465455"/>
            </a:xfrm>
            <a:custGeom>
              <a:avLst/>
              <a:gdLst/>
              <a:ahLst/>
              <a:cxnLst/>
              <a:rect l="l" t="t" r="r" b="b"/>
              <a:pathLst>
                <a:path w="459104" h="465454">
                  <a:moveTo>
                    <a:pt x="229415" y="465000"/>
                  </a:moveTo>
                  <a:lnTo>
                    <a:pt x="183425" y="460293"/>
                  </a:lnTo>
                  <a:lnTo>
                    <a:pt x="140476" y="446774"/>
                  </a:lnTo>
                  <a:lnTo>
                    <a:pt x="101521" y="425346"/>
                  </a:lnTo>
                  <a:lnTo>
                    <a:pt x="67513" y="396911"/>
                  </a:lnTo>
                  <a:lnTo>
                    <a:pt x="39405" y="362373"/>
                  </a:lnTo>
                  <a:lnTo>
                    <a:pt x="18148" y="322635"/>
                  </a:lnTo>
                  <a:lnTo>
                    <a:pt x="4695" y="278600"/>
                  </a:lnTo>
                  <a:lnTo>
                    <a:pt x="0" y="231171"/>
                  </a:lnTo>
                  <a:lnTo>
                    <a:pt x="4642" y="184565"/>
                  </a:lnTo>
                  <a:lnTo>
                    <a:pt x="17964" y="141057"/>
                  </a:lnTo>
                  <a:lnTo>
                    <a:pt x="39059" y="101628"/>
                  </a:lnTo>
                  <a:lnTo>
                    <a:pt x="67022" y="67259"/>
                  </a:lnTo>
                  <a:lnTo>
                    <a:pt x="100945" y="38930"/>
                  </a:lnTo>
                  <a:lnTo>
                    <a:pt x="139923" y="17624"/>
                  </a:lnTo>
                  <a:lnTo>
                    <a:pt x="183048" y="4320"/>
                  </a:lnTo>
                  <a:lnTo>
                    <a:pt x="229415" y="0"/>
                  </a:lnTo>
                  <a:lnTo>
                    <a:pt x="275782" y="4701"/>
                  </a:lnTo>
                  <a:lnTo>
                    <a:pt x="290490" y="9299"/>
                  </a:lnTo>
                  <a:lnTo>
                    <a:pt x="229415" y="9299"/>
                  </a:lnTo>
                  <a:lnTo>
                    <a:pt x="185335" y="13866"/>
                  </a:lnTo>
                  <a:lnTo>
                    <a:pt x="144204" y="26903"/>
                  </a:lnTo>
                  <a:lnTo>
                    <a:pt x="107006" y="47413"/>
                  </a:lnTo>
                  <a:lnTo>
                    <a:pt x="74724" y="74400"/>
                  </a:lnTo>
                  <a:lnTo>
                    <a:pt x="48095" y="107116"/>
                  </a:lnTo>
                  <a:lnTo>
                    <a:pt x="27857" y="144814"/>
                  </a:lnTo>
                  <a:lnTo>
                    <a:pt x="14994" y="186498"/>
                  </a:lnTo>
                  <a:lnTo>
                    <a:pt x="10487" y="231171"/>
                  </a:lnTo>
                  <a:lnTo>
                    <a:pt x="14994" y="275865"/>
                  </a:lnTo>
                  <a:lnTo>
                    <a:pt x="27857" y="317695"/>
                  </a:lnTo>
                  <a:lnTo>
                    <a:pt x="48095" y="355788"/>
                  </a:lnTo>
                  <a:lnTo>
                    <a:pt x="74724" y="389272"/>
                  </a:lnTo>
                  <a:lnTo>
                    <a:pt x="107006" y="416258"/>
                  </a:lnTo>
                  <a:lnTo>
                    <a:pt x="144204" y="436768"/>
                  </a:lnTo>
                  <a:lnTo>
                    <a:pt x="185335" y="449805"/>
                  </a:lnTo>
                  <a:lnTo>
                    <a:pt x="229415" y="454372"/>
                  </a:lnTo>
                  <a:lnTo>
                    <a:pt x="292887" y="454372"/>
                  </a:lnTo>
                  <a:lnTo>
                    <a:pt x="275782" y="459857"/>
                  </a:lnTo>
                  <a:lnTo>
                    <a:pt x="229415" y="465000"/>
                  </a:lnTo>
                  <a:close/>
                </a:path>
                <a:path w="459104" h="465454">
                  <a:moveTo>
                    <a:pt x="229415" y="9299"/>
                  </a:moveTo>
                  <a:close/>
                </a:path>
                <a:path w="459104" h="465454">
                  <a:moveTo>
                    <a:pt x="292887" y="454372"/>
                  </a:moveTo>
                  <a:lnTo>
                    <a:pt x="229415" y="454372"/>
                  </a:lnTo>
                  <a:lnTo>
                    <a:pt x="273517" y="449805"/>
                  </a:lnTo>
                  <a:lnTo>
                    <a:pt x="314791" y="436768"/>
                  </a:lnTo>
                  <a:lnTo>
                    <a:pt x="352378" y="416258"/>
                  </a:lnTo>
                  <a:lnTo>
                    <a:pt x="385418" y="389272"/>
                  </a:lnTo>
                  <a:lnTo>
                    <a:pt x="412047" y="356535"/>
                  </a:lnTo>
                  <a:lnTo>
                    <a:pt x="432285" y="318691"/>
                  </a:lnTo>
                  <a:lnTo>
                    <a:pt x="445148" y="276613"/>
                  </a:lnTo>
                  <a:lnTo>
                    <a:pt x="449655" y="231171"/>
                  </a:lnTo>
                  <a:lnTo>
                    <a:pt x="445148" y="186498"/>
                  </a:lnTo>
                  <a:lnTo>
                    <a:pt x="432285" y="144814"/>
                  </a:lnTo>
                  <a:lnTo>
                    <a:pt x="412047" y="107116"/>
                  </a:lnTo>
                  <a:lnTo>
                    <a:pt x="385418" y="74400"/>
                  </a:lnTo>
                  <a:lnTo>
                    <a:pt x="353116" y="47413"/>
                  </a:lnTo>
                  <a:lnTo>
                    <a:pt x="315774" y="26903"/>
                  </a:lnTo>
                  <a:lnTo>
                    <a:pt x="274254" y="13866"/>
                  </a:lnTo>
                  <a:lnTo>
                    <a:pt x="229415" y="9299"/>
                  </a:lnTo>
                  <a:lnTo>
                    <a:pt x="290490" y="9299"/>
                  </a:lnTo>
                  <a:lnTo>
                    <a:pt x="357886" y="39514"/>
                  </a:lnTo>
                  <a:lnTo>
                    <a:pt x="391809" y="67757"/>
                  </a:lnTo>
                  <a:lnTo>
                    <a:pt x="419772" y="101978"/>
                  </a:lnTo>
                  <a:lnTo>
                    <a:pt x="440867" y="141244"/>
                  </a:lnTo>
                  <a:lnTo>
                    <a:pt x="454189" y="184619"/>
                  </a:lnTo>
                  <a:lnTo>
                    <a:pt x="458831" y="231171"/>
                  </a:lnTo>
                  <a:lnTo>
                    <a:pt x="454189" y="278165"/>
                  </a:lnTo>
                  <a:lnTo>
                    <a:pt x="440867" y="321888"/>
                  </a:lnTo>
                  <a:lnTo>
                    <a:pt x="419772" y="361439"/>
                  </a:lnTo>
                  <a:lnTo>
                    <a:pt x="391809" y="395915"/>
                  </a:lnTo>
                  <a:lnTo>
                    <a:pt x="357886" y="424411"/>
                  </a:lnTo>
                  <a:lnTo>
                    <a:pt x="318908" y="446027"/>
                  </a:lnTo>
                  <a:lnTo>
                    <a:pt x="292887" y="454372"/>
                  </a:lnTo>
                  <a:close/>
                </a:path>
              </a:pathLst>
            </a:custGeom>
            <a:solidFill>
              <a:srgbClr val="3C3C3C"/>
            </a:solidFill>
          </p:spPr>
          <p:txBody>
            <a:bodyPr wrap="square" lIns="0" tIns="0" rIns="0" bIns="0" rtlCol="0"/>
            <a:lstStyle/>
            <a:p>
              <a:endParaRPr/>
            </a:p>
          </p:txBody>
        </p:sp>
        <p:sp>
          <p:nvSpPr>
            <p:cNvPr id="22" name="object 22"/>
            <p:cNvSpPr/>
            <p:nvPr/>
          </p:nvSpPr>
          <p:spPr>
            <a:xfrm>
              <a:off x="6836755" y="9302081"/>
              <a:ext cx="284480" cy="287020"/>
            </a:xfrm>
            <a:custGeom>
              <a:avLst/>
              <a:gdLst/>
              <a:ahLst/>
              <a:cxnLst/>
              <a:rect l="l" t="t" r="r" b="b"/>
              <a:pathLst>
                <a:path w="284479" h="287020">
                  <a:moveTo>
                    <a:pt x="141582" y="286971"/>
                  </a:moveTo>
                  <a:lnTo>
                    <a:pt x="96653" y="279563"/>
                  </a:lnTo>
                  <a:lnTo>
                    <a:pt x="57765" y="258955"/>
                  </a:lnTo>
                  <a:lnTo>
                    <a:pt x="27183" y="227568"/>
                  </a:lnTo>
                  <a:lnTo>
                    <a:pt x="7173" y="187828"/>
                  </a:lnTo>
                  <a:lnTo>
                    <a:pt x="0" y="142157"/>
                  </a:lnTo>
                  <a:lnTo>
                    <a:pt x="7173" y="97145"/>
                  </a:lnTo>
                  <a:lnTo>
                    <a:pt x="27183" y="57872"/>
                  </a:lnTo>
                  <a:lnTo>
                    <a:pt x="57765" y="26890"/>
                  </a:lnTo>
                  <a:lnTo>
                    <a:pt x="96653" y="6749"/>
                  </a:lnTo>
                  <a:lnTo>
                    <a:pt x="141582" y="0"/>
                  </a:lnTo>
                  <a:lnTo>
                    <a:pt x="186521" y="7386"/>
                  </a:lnTo>
                  <a:lnTo>
                    <a:pt x="225483" y="27846"/>
                  </a:lnTo>
                  <a:lnTo>
                    <a:pt x="256264" y="58829"/>
                  </a:lnTo>
                  <a:lnTo>
                    <a:pt x="276662" y="97783"/>
                  </a:lnTo>
                  <a:lnTo>
                    <a:pt x="284475" y="142157"/>
                  </a:lnTo>
                  <a:lnTo>
                    <a:pt x="277165" y="187700"/>
                  </a:lnTo>
                  <a:lnTo>
                    <a:pt x="256830" y="227186"/>
                  </a:lnTo>
                  <a:lnTo>
                    <a:pt x="225860" y="258381"/>
                  </a:lnTo>
                  <a:lnTo>
                    <a:pt x="186647" y="279053"/>
                  </a:lnTo>
                  <a:lnTo>
                    <a:pt x="141582" y="286971"/>
                  </a:lnTo>
                  <a:close/>
                </a:path>
              </a:pathLst>
            </a:custGeom>
            <a:solidFill>
              <a:srgbClr val="77C6FB"/>
            </a:solidFill>
          </p:spPr>
          <p:txBody>
            <a:bodyPr wrap="square" lIns="0" tIns="0" rIns="0" bIns="0" rtlCol="0"/>
            <a:lstStyle/>
            <a:p>
              <a:endParaRPr/>
            </a:p>
          </p:txBody>
        </p:sp>
        <p:sp>
          <p:nvSpPr>
            <p:cNvPr id="23" name="object 23"/>
            <p:cNvSpPr/>
            <p:nvPr/>
          </p:nvSpPr>
          <p:spPr>
            <a:xfrm>
              <a:off x="1018311" y="8298916"/>
              <a:ext cx="6107430" cy="1294130"/>
            </a:xfrm>
            <a:custGeom>
              <a:avLst/>
              <a:gdLst/>
              <a:ahLst/>
              <a:cxnLst/>
              <a:rect l="l" t="t" r="r" b="b"/>
              <a:pathLst>
                <a:path w="6107430" h="1294129">
                  <a:moveTo>
                    <a:pt x="55321" y="29756"/>
                  </a:moveTo>
                  <a:lnTo>
                    <a:pt x="53124" y="18262"/>
                  </a:lnTo>
                  <a:lnTo>
                    <a:pt x="47155" y="8788"/>
                  </a:lnTo>
                  <a:lnTo>
                    <a:pt x="38354" y="2362"/>
                  </a:lnTo>
                  <a:lnTo>
                    <a:pt x="27660" y="0"/>
                  </a:lnTo>
                  <a:lnTo>
                    <a:pt x="16967" y="2362"/>
                  </a:lnTo>
                  <a:lnTo>
                    <a:pt x="8166" y="8788"/>
                  </a:lnTo>
                  <a:lnTo>
                    <a:pt x="2197" y="18262"/>
                  </a:lnTo>
                  <a:lnTo>
                    <a:pt x="0" y="29756"/>
                  </a:lnTo>
                  <a:lnTo>
                    <a:pt x="0" y="35166"/>
                  </a:lnTo>
                  <a:lnTo>
                    <a:pt x="2514" y="43281"/>
                  </a:lnTo>
                  <a:lnTo>
                    <a:pt x="12573" y="54102"/>
                  </a:lnTo>
                  <a:lnTo>
                    <a:pt x="20116" y="56807"/>
                  </a:lnTo>
                  <a:lnTo>
                    <a:pt x="27660" y="56807"/>
                  </a:lnTo>
                  <a:lnTo>
                    <a:pt x="38354" y="56007"/>
                  </a:lnTo>
                  <a:lnTo>
                    <a:pt x="47155" y="50380"/>
                  </a:lnTo>
                  <a:lnTo>
                    <a:pt x="53124" y="41211"/>
                  </a:lnTo>
                  <a:lnTo>
                    <a:pt x="55321" y="29756"/>
                  </a:lnTo>
                  <a:close/>
                </a:path>
                <a:path w="6107430" h="1294129">
                  <a:moveTo>
                    <a:pt x="203708" y="29756"/>
                  </a:moveTo>
                  <a:lnTo>
                    <a:pt x="201510" y="18262"/>
                  </a:lnTo>
                  <a:lnTo>
                    <a:pt x="195541" y="8788"/>
                  </a:lnTo>
                  <a:lnTo>
                    <a:pt x="186740" y="2362"/>
                  </a:lnTo>
                  <a:lnTo>
                    <a:pt x="176047" y="0"/>
                  </a:lnTo>
                  <a:lnTo>
                    <a:pt x="166814" y="2362"/>
                  </a:lnTo>
                  <a:lnTo>
                    <a:pt x="158762" y="8788"/>
                  </a:lnTo>
                  <a:lnTo>
                    <a:pt x="153060" y="18262"/>
                  </a:lnTo>
                  <a:lnTo>
                    <a:pt x="150901" y="29756"/>
                  </a:lnTo>
                  <a:lnTo>
                    <a:pt x="150901" y="35166"/>
                  </a:lnTo>
                  <a:lnTo>
                    <a:pt x="153416" y="43281"/>
                  </a:lnTo>
                  <a:lnTo>
                    <a:pt x="158445" y="48691"/>
                  </a:lnTo>
                  <a:lnTo>
                    <a:pt x="160959" y="54102"/>
                  </a:lnTo>
                  <a:lnTo>
                    <a:pt x="168503" y="56807"/>
                  </a:lnTo>
                  <a:lnTo>
                    <a:pt x="176047" y="56807"/>
                  </a:lnTo>
                  <a:lnTo>
                    <a:pt x="186740" y="56007"/>
                  </a:lnTo>
                  <a:lnTo>
                    <a:pt x="195541" y="50380"/>
                  </a:lnTo>
                  <a:lnTo>
                    <a:pt x="201510" y="41211"/>
                  </a:lnTo>
                  <a:lnTo>
                    <a:pt x="203708" y="29756"/>
                  </a:lnTo>
                  <a:close/>
                </a:path>
                <a:path w="6107430" h="1294129">
                  <a:moveTo>
                    <a:pt x="352094" y="29756"/>
                  </a:moveTo>
                  <a:lnTo>
                    <a:pt x="351358" y="18262"/>
                  </a:lnTo>
                  <a:lnTo>
                    <a:pt x="346125" y="8788"/>
                  </a:lnTo>
                  <a:lnTo>
                    <a:pt x="337604" y="2362"/>
                  </a:lnTo>
                  <a:lnTo>
                    <a:pt x="326948" y="0"/>
                  </a:lnTo>
                  <a:lnTo>
                    <a:pt x="316255" y="2362"/>
                  </a:lnTo>
                  <a:lnTo>
                    <a:pt x="307454" y="8788"/>
                  </a:lnTo>
                  <a:lnTo>
                    <a:pt x="301485" y="18262"/>
                  </a:lnTo>
                  <a:lnTo>
                    <a:pt x="299288" y="29756"/>
                  </a:lnTo>
                  <a:lnTo>
                    <a:pt x="299288" y="35166"/>
                  </a:lnTo>
                  <a:lnTo>
                    <a:pt x="301802" y="43281"/>
                  </a:lnTo>
                  <a:lnTo>
                    <a:pt x="311861" y="54102"/>
                  </a:lnTo>
                  <a:lnTo>
                    <a:pt x="319405" y="56807"/>
                  </a:lnTo>
                  <a:lnTo>
                    <a:pt x="326948" y="56807"/>
                  </a:lnTo>
                  <a:lnTo>
                    <a:pt x="336181" y="56007"/>
                  </a:lnTo>
                  <a:lnTo>
                    <a:pt x="344233" y="50380"/>
                  </a:lnTo>
                  <a:lnTo>
                    <a:pt x="349935" y="41211"/>
                  </a:lnTo>
                  <a:lnTo>
                    <a:pt x="352094" y="29756"/>
                  </a:lnTo>
                  <a:close/>
                </a:path>
                <a:path w="6107430" h="1294129">
                  <a:moveTo>
                    <a:pt x="6106846" y="1145324"/>
                  </a:moveTo>
                  <a:lnTo>
                    <a:pt x="6099378" y="1098867"/>
                  </a:lnTo>
                  <a:lnTo>
                    <a:pt x="6097663" y="1095540"/>
                  </a:lnTo>
                  <a:lnTo>
                    <a:pt x="6097663" y="1145324"/>
                  </a:lnTo>
                  <a:lnTo>
                    <a:pt x="6094273" y="1173391"/>
                  </a:lnTo>
                  <a:lnTo>
                    <a:pt x="6073699" y="1223048"/>
                  </a:lnTo>
                  <a:lnTo>
                    <a:pt x="6036716" y="1260729"/>
                  </a:lnTo>
                  <a:lnTo>
                    <a:pt x="5987720" y="1281938"/>
                  </a:lnTo>
                  <a:lnTo>
                    <a:pt x="5960021" y="1284833"/>
                  </a:lnTo>
                  <a:lnTo>
                    <a:pt x="5933084" y="1281379"/>
                  </a:lnTo>
                  <a:lnTo>
                    <a:pt x="5884621" y="1260538"/>
                  </a:lnTo>
                  <a:lnTo>
                    <a:pt x="5847461" y="1223048"/>
                  </a:lnTo>
                  <a:lnTo>
                    <a:pt x="5826531" y="1173391"/>
                  </a:lnTo>
                  <a:lnTo>
                    <a:pt x="5823686" y="1145324"/>
                  </a:lnTo>
                  <a:lnTo>
                    <a:pt x="5826531" y="1118031"/>
                  </a:lnTo>
                  <a:lnTo>
                    <a:pt x="5847461" y="1068908"/>
                  </a:lnTo>
                  <a:lnTo>
                    <a:pt x="5883884" y="1031252"/>
                  </a:lnTo>
                  <a:lnTo>
                    <a:pt x="5932348" y="1010043"/>
                  </a:lnTo>
                  <a:lnTo>
                    <a:pt x="5960021" y="1007160"/>
                  </a:lnTo>
                  <a:lnTo>
                    <a:pt x="5987720" y="1010043"/>
                  </a:lnTo>
                  <a:lnTo>
                    <a:pt x="6036716" y="1031252"/>
                  </a:lnTo>
                  <a:lnTo>
                    <a:pt x="6073889" y="1068171"/>
                  </a:lnTo>
                  <a:lnTo>
                    <a:pt x="6094819" y="1117282"/>
                  </a:lnTo>
                  <a:lnTo>
                    <a:pt x="6097663" y="1145324"/>
                  </a:lnTo>
                  <a:lnTo>
                    <a:pt x="6097663" y="1095540"/>
                  </a:lnTo>
                  <a:lnTo>
                    <a:pt x="6078575" y="1058405"/>
                  </a:lnTo>
                  <a:lnTo>
                    <a:pt x="6046813" y="1026426"/>
                  </a:lnTo>
                  <a:lnTo>
                    <a:pt x="6009843" y="1007160"/>
                  </a:lnTo>
                  <a:lnTo>
                    <a:pt x="6006503" y="1005408"/>
                  </a:lnTo>
                  <a:lnTo>
                    <a:pt x="5960021" y="997851"/>
                  </a:lnTo>
                  <a:lnTo>
                    <a:pt x="5913539" y="1005281"/>
                  </a:lnTo>
                  <a:lnTo>
                    <a:pt x="5873229" y="1026045"/>
                  </a:lnTo>
                  <a:lnTo>
                    <a:pt x="5841466" y="1057833"/>
                  </a:lnTo>
                  <a:lnTo>
                    <a:pt x="5820664" y="1098359"/>
                  </a:lnTo>
                  <a:lnTo>
                    <a:pt x="5813196" y="1145324"/>
                  </a:lnTo>
                  <a:lnTo>
                    <a:pt x="5820664" y="1192428"/>
                  </a:lnTo>
                  <a:lnTo>
                    <a:pt x="5841466" y="1233284"/>
                  </a:lnTo>
                  <a:lnTo>
                    <a:pt x="5873229" y="1265478"/>
                  </a:lnTo>
                  <a:lnTo>
                    <a:pt x="5913539" y="1286560"/>
                  </a:lnTo>
                  <a:lnTo>
                    <a:pt x="5960021" y="1294130"/>
                  </a:lnTo>
                  <a:lnTo>
                    <a:pt x="6006503" y="1286560"/>
                  </a:lnTo>
                  <a:lnTo>
                    <a:pt x="6009818" y="1284833"/>
                  </a:lnTo>
                  <a:lnTo>
                    <a:pt x="6046813" y="1265478"/>
                  </a:lnTo>
                  <a:lnTo>
                    <a:pt x="6078575" y="1233284"/>
                  </a:lnTo>
                  <a:lnTo>
                    <a:pt x="6099378" y="1192428"/>
                  </a:lnTo>
                  <a:lnTo>
                    <a:pt x="6106846" y="1145324"/>
                  </a:lnTo>
                  <a:close/>
                </a:path>
              </a:pathLst>
            </a:custGeom>
            <a:solidFill>
              <a:srgbClr val="3C3C3C"/>
            </a:solidFill>
          </p:spPr>
          <p:txBody>
            <a:bodyPr wrap="square" lIns="0" tIns="0" rIns="0" bIns="0" rtlCol="0"/>
            <a:lstStyle/>
            <a:p>
              <a:endParaRPr/>
            </a:p>
          </p:txBody>
        </p:sp>
      </p:grpSp>
      <p:grpSp>
        <p:nvGrpSpPr>
          <p:cNvPr id="24" name="object 24"/>
          <p:cNvGrpSpPr/>
          <p:nvPr/>
        </p:nvGrpSpPr>
        <p:grpSpPr>
          <a:xfrm>
            <a:off x="11666059" y="0"/>
            <a:ext cx="6416040" cy="2668905"/>
            <a:chOff x="11666059" y="0"/>
            <a:chExt cx="6416040" cy="2668905"/>
          </a:xfrm>
        </p:grpSpPr>
        <p:sp>
          <p:nvSpPr>
            <p:cNvPr id="25" name="object 25"/>
            <p:cNvSpPr/>
            <p:nvPr/>
          </p:nvSpPr>
          <p:spPr>
            <a:xfrm>
              <a:off x="11959755" y="0"/>
              <a:ext cx="6122035" cy="2162175"/>
            </a:xfrm>
            <a:custGeom>
              <a:avLst/>
              <a:gdLst/>
              <a:ahLst/>
              <a:cxnLst/>
              <a:rect l="l" t="t" r="r" b="b"/>
              <a:pathLst>
                <a:path w="6122034" h="2162175">
                  <a:moveTo>
                    <a:pt x="2713190" y="860856"/>
                  </a:moveTo>
                  <a:lnTo>
                    <a:pt x="2679" y="477291"/>
                  </a:lnTo>
                  <a:lnTo>
                    <a:pt x="0" y="496227"/>
                  </a:lnTo>
                  <a:lnTo>
                    <a:pt x="2710510" y="879792"/>
                  </a:lnTo>
                  <a:lnTo>
                    <a:pt x="2713190" y="860856"/>
                  </a:lnTo>
                  <a:close/>
                </a:path>
                <a:path w="6122034" h="2162175">
                  <a:moveTo>
                    <a:pt x="6121946" y="6184"/>
                  </a:moveTo>
                  <a:lnTo>
                    <a:pt x="6114770" y="0"/>
                  </a:lnTo>
                  <a:lnTo>
                    <a:pt x="6102020" y="0"/>
                  </a:lnTo>
                  <a:lnTo>
                    <a:pt x="4275544" y="2119947"/>
                  </a:lnTo>
                  <a:lnTo>
                    <a:pt x="2740444" y="793356"/>
                  </a:lnTo>
                  <a:lnTo>
                    <a:pt x="2727934" y="807821"/>
                  </a:lnTo>
                  <a:lnTo>
                    <a:pt x="4263047" y="2134438"/>
                  </a:lnTo>
                  <a:lnTo>
                    <a:pt x="4252226" y="2147011"/>
                  </a:lnTo>
                  <a:lnTo>
                    <a:pt x="4266717" y="2159495"/>
                  </a:lnTo>
                  <a:lnTo>
                    <a:pt x="4277525" y="2146960"/>
                  </a:lnTo>
                  <a:lnTo>
                    <a:pt x="4294759" y="2161819"/>
                  </a:lnTo>
                  <a:lnTo>
                    <a:pt x="4307256" y="2147341"/>
                  </a:lnTo>
                  <a:lnTo>
                    <a:pt x="4290009" y="2132469"/>
                  </a:lnTo>
                  <a:lnTo>
                    <a:pt x="6121946" y="6184"/>
                  </a:lnTo>
                  <a:close/>
                </a:path>
              </a:pathLst>
            </a:custGeom>
            <a:solidFill>
              <a:srgbClr val="000000"/>
            </a:solidFill>
          </p:spPr>
          <p:txBody>
            <a:bodyPr wrap="square" lIns="0" tIns="0" rIns="0" bIns="0" rtlCol="0"/>
            <a:lstStyle/>
            <a:p>
              <a:endParaRPr/>
            </a:p>
          </p:txBody>
        </p:sp>
        <p:sp>
          <p:nvSpPr>
            <p:cNvPr id="26" name="object 26"/>
            <p:cNvSpPr/>
            <p:nvPr/>
          </p:nvSpPr>
          <p:spPr>
            <a:xfrm>
              <a:off x="16759543" y="413892"/>
              <a:ext cx="807085" cy="2204720"/>
            </a:xfrm>
            <a:custGeom>
              <a:avLst/>
              <a:gdLst/>
              <a:ahLst/>
              <a:cxnLst/>
              <a:rect l="l" t="t" r="r" b="b"/>
              <a:pathLst>
                <a:path w="807084" h="2204720">
                  <a:moveTo>
                    <a:pt x="55321" y="29756"/>
                  </a:moveTo>
                  <a:lnTo>
                    <a:pt x="53124" y="18262"/>
                  </a:lnTo>
                  <a:lnTo>
                    <a:pt x="47155" y="8788"/>
                  </a:lnTo>
                  <a:lnTo>
                    <a:pt x="38354" y="2362"/>
                  </a:lnTo>
                  <a:lnTo>
                    <a:pt x="27660" y="0"/>
                  </a:lnTo>
                  <a:lnTo>
                    <a:pt x="16967" y="2362"/>
                  </a:lnTo>
                  <a:lnTo>
                    <a:pt x="8166" y="8788"/>
                  </a:lnTo>
                  <a:lnTo>
                    <a:pt x="2197" y="18262"/>
                  </a:lnTo>
                  <a:lnTo>
                    <a:pt x="0" y="29756"/>
                  </a:lnTo>
                  <a:lnTo>
                    <a:pt x="0" y="35166"/>
                  </a:lnTo>
                  <a:lnTo>
                    <a:pt x="2514" y="43281"/>
                  </a:lnTo>
                  <a:lnTo>
                    <a:pt x="12573" y="54102"/>
                  </a:lnTo>
                  <a:lnTo>
                    <a:pt x="20116" y="56807"/>
                  </a:lnTo>
                  <a:lnTo>
                    <a:pt x="27660" y="56807"/>
                  </a:lnTo>
                  <a:lnTo>
                    <a:pt x="38354" y="56007"/>
                  </a:lnTo>
                  <a:lnTo>
                    <a:pt x="47155" y="50380"/>
                  </a:lnTo>
                  <a:lnTo>
                    <a:pt x="53124" y="41211"/>
                  </a:lnTo>
                  <a:lnTo>
                    <a:pt x="55321" y="29756"/>
                  </a:lnTo>
                  <a:close/>
                </a:path>
                <a:path w="807084" h="2204720">
                  <a:moveTo>
                    <a:pt x="203708" y="29756"/>
                  </a:moveTo>
                  <a:lnTo>
                    <a:pt x="201510" y="18262"/>
                  </a:lnTo>
                  <a:lnTo>
                    <a:pt x="195541" y="8788"/>
                  </a:lnTo>
                  <a:lnTo>
                    <a:pt x="186740" y="2362"/>
                  </a:lnTo>
                  <a:lnTo>
                    <a:pt x="176047" y="0"/>
                  </a:lnTo>
                  <a:lnTo>
                    <a:pt x="166814" y="2362"/>
                  </a:lnTo>
                  <a:lnTo>
                    <a:pt x="158750" y="8788"/>
                  </a:lnTo>
                  <a:lnTo>
                    <a:pt x="153060" y="18262"/>
                  </a:lnTo>
                  <a:lnTo>
                    <a:pt x="150901" y="29756"/>
                  </a:lnTo>
                  <a:lnTo>
                    <a:pt x="150901" y="35166"/>
                  </a:lnTo>
                  <a:lnTo>
                    <a:pt x="153416" y="43281"/>
                  </a:lnTo>
                  <a:lnTo>
                    <a:pt x="158445" y="48691"/>
                  </a:lnTo>
                  <a:lnTo>
                    <a:pt x="160959" y="54102"/>
                  </a:lnTo>
                  <a:lnTo>
                    <a:pt x="168503" y="56807"/>
                  </a:lnTo>
                  <a:lnTo>
                    <a:pt x="176047" y="56807"/>
                  </a:lnTo>
                  <a:lnTo>
                    <a:pt x="186740" y="56007"/>
                  </a:lnTo>
                  <a:lnTo>
                    <a:pt x="195541" y="50380"/>
                  </a:lnTo>
                  <a:lnTo>
                    <a:pt x="201510" y="41211"/>
                  </a:lnTo>
                  <a:lnTo>
                    <a:pt x="203708" y="29756"/>
                  </a:lnTo>
                  <a:close/>
                </a:path>
                <a:path w="807084" h="2204720">
                  <a:moveTo>
                    <a:pt x="352094" y="29756"/>
                  </a:moveTo>
                  <a:lnTo>
                    <a:pt x="351345" y="18262"/>
                  </a:lnTo>
                  <a:lnTo>
                    <a:pt x="346125" y="8788"/>
                  </a:lnTo>
                  <a:lnTo>
                    <a:pt x="337591" y="2362"/>
                  </a:lnTo>
                  <a:lnTo>
                    <a:pt x="326948" y="0"/>
                  </a:lnTo>
                  <a:lnTo>
                    <a:pt x="316255" y="2362"/>
                  </a:lnTo>
                  <a:lnTo>
                    <a:pt x="307454" y="8788"/>
                  </a:lnTo>
                  <a:lnTo>
                    <a:pt x="301485" y="18262"/>
                  </a:lnTo>
                  <a:lnTo>
                    <a:pt x="299288" y="29756"/>
                  </a:lnTo>
                  <a:lnTo>
                    <a:pt x="299288" y="35166"/>
                  </a:lnTo>
                  <a:lnTo>
                    <a:pt x="301802" y="43281"/>
                  </a:lnTo>
                  <a:lnTo>
                    <a:pt x="311861" y="54102"/>
                  </a:lnTo>
                  <a:lnTo>
                    <a:pt x="319405" y="56807"/>
                  </a:lnTo>
                  <a:lnTo>
                    <a:pt x="326948" y="56807"/>
                  </a:lnTo>
                  <a:lnTo>
                    <a:pt x="336181" y="56007"/>
                  </a:lnTo>
                  <a:lnTo>
                    <a:pt x="344233" y="50380"/>
                  </a:lnTo>
                  <a:lnTo>
                    <a:pt x="349935" y="41211"/>
                  </a:lnTo>
                  <a:lnTo>
                    <a:pt x="352094" y="29756"/>
                  </a:lnTo>
                  <a:close/>
                </a:path>
                <a:path w="807084" h="2204720">
                  <a:moveTo>
                    <a:pt x="509968" y="2177542"/>
                  </a:moveTo>
                  <a:lnTo>
                    <a:pt x="507771" y="2166048"/>
                  </a:lnTo>
                  <a:lnTo>
                    <a:pt x="501802" y="2156574"/>
                  </a:lnTo>
                  <a:lnTo>
                    <a:pt x="492988" y="2150160"/>
                  </a:lnTo>
                  <a:lnTo>
                    <a:pt x="482307" y="2147786"/>
                  </a:lnTo>
                  <a:lnTo>
                    <a:pt x="471614" y="2150160"/>
                  </a:lnTo>
                  <a:lnTo>
                    <a:pt x="462813" y="2156574"/>
                  </a:lnTo>
                  <a:lnTo>
                    <a:pt x="456844" y="2166048"/>
                  </a:lnTo>
                  <a:lnTo>
                    <a:pt x="454647" y="2177542"/>
                  </a:lnTo>
                  <a:lnTo>
                    <a:pt x="454647" y="2182952"/>
                  </a:lnTo>
                  <a:lnTo>
                    <a:pt x="457161" y="2191067"/>
                  </a:lnTo>
                  <a:lnTo>
                    <a:pt x="467220" y="2201888"/>
                  </a:lnTo>
                  <a:lnTo>
                    <a:pt x="474764" y="2204593"/>
                  </a:lnTo>
                  <a:lnTo>
                    <a:pt x="482307" y="2204593"/>
                  </a:lnTo>
                  <a:lnTo>
                    <a:pt x="492988" y="2203793"/>
                  </a:lnTo>
                  <a:lnTo>
                    <a:pt x="501802" y="2198166"/>
                  </a:lnTo>
                  <a:lnTo>
                    <a:pt x="507771" y="2188997"/>
                  </a:lnTo>
                  <a:lnTo>
                    <a:pt x="509968" y="2177542"/>
                  </a:lnTo>
                  <a:close/>
                </a:path>
                <a:path w="807084" h="2204720">
                  <a:moveTo>
                    <a:pt x="658355" y="2177542"/>
                  </a:moveTo>
                  <a:lnTo>
                    <a:pt x="656158" y="2166048"/>
                  </a:lnTo>
                  <a:lnTo>
                    <a:pt x="650189" y="2156574"/>
                  </a:lnTo>
                  <a:lnTo>
                    <a:pt x="641375" y="2150160"/>
                  </a:lnTo>
                  <a:lnTo>
                    <a:pt x="630694" y="2147786"/>
                  </a:lnTo>
                  <a:lnTo>
                    <a:pt x="621461" y="2150160"/>
                  </a:lnTo>
                  <a:lnTo>
                    <a:pt x="613397" y="2156574"/>
                  </a:lnTo>
                  <a:lnTo>
                    <a:pt x="607707" y="2166048"/>
                  </a:lnTo>
                  <a:lnTo>
                    <a:pt x="605536" y="2177542"/>
                  </a:lnTo>
                  <a:lnTo>
                    <a:pt x="605536" y="2182952"/>
                  </a:lnTo>
                  <a:lnTo>
                    <a:pt x="608063" y="2191067"/>
                  </a:lnTo>
                  <a:lnTo>
                    <a:pt x="613092" y="2196477"/>
                  </a:lnTo>
                  <a:lnTo>
                    <a:pt x="615607" y="2201888"/>
                  </a:lnTo>
                  <a:lnTo>
                    <a:pt x="623150" y="2204593"/>
                  </a:lnTo>
                  <a:lnTo>
                    <a:pt x="630694" y="2204593"/>
                  </a:lnTo>
                  <a:lnTo>
                    <a:pt x="641375" y="2203793"/>
                  </a:lnTo>
                  <a:lnTo>
                    <a:pt x="650189" y="2198166"/>
                  </a:lnTo>
                  <a:lnTo>
                    <a:pt x="656158" y="2188997"/>
                  </a:lnTo>
                  <a:lnTo>
                    <a:pt x="658355" y="2177542"/>
                  </a:lnTo>
                  <a:close/>
                </a:path>
                <a:path w="807084" h="2204720">
                  <a:moveTo>
                    <a:pt x="806742" y="2177542"/>
                  </a:moveTo>
                  <a:lnTo>
                    <a:pt x="805992" y="2166048"/>
                  </a:lnTo>
                  <a:lnTo>
                    <a:pt x="800773" y="2156574"/>
                  </a:lnTo>
                  <a:lnTo>
                    <a:pt x="792238" y="2150160"/>
                  </a:lnTo>
                  <a:lnTo>
                    <a:pt x="781596" y="2147786"/>
                  </a:lnTo>
                  <a:lnTo>
                    <a:pt x="770902" y="2150160"/>
                  </a:lnTo>
                  <a:lnTo>
                    <a:pt x="762101" y="2156574"/>
                  </a:lnTo>
                  <a:lnTo>
                    <a:pt x="756132" y="2166048"/>
                  </a:lnTo>
                  <a:lnTo>
                    <a:pt x="753922" y="2177542"/>
                  </a:lnTo>
                  <a:lnTo>
                    <a:pt x="753922" y="2182952"/>
                  </a:lnTo>
                  <a:lnTo>
                    <a:pt x="756437" y="2191067"/>
                  </a:lnTo>
                  <a:lnTo>
                    <a:pt x="766508" y="2201888"/>
                  </a:lnTo>
                  <a:lnTo>
                    <a:pt x="774052" y="2204593"/>
                  </a:lnTo>
                  <a:lnTo>
                    <a:pt x="781596" y="2204593"/>
                  </a:lnTo>
                  <a:lnTo>
                    <a:pt x="790829" y="2203793"/>
                  </a:lnTo>
                  <a:lnTo>
                    <a:pt x="798880" y="2198166"/>
                  </a:lnTo>
                  <a:lnTo>
                    <a:pt x="804583" y="2188997"/>
                  </a:lnTo>
                  <a:lnTo>
                    <a:pt x="806742" y="2177542"/>
                  </a:lnTo>
                  <a:close/>
                </a:path>
              </a:pathLst>
            </a:custGeom>
            <a:solidFill>
              <a:srgbClr val="3C3C3C"/>
            </a:solidFill>
          </p:spPr>
          <p:txBody>
            <a:bodyPr wrap="square" lIns="0" tIns="0" rIns="0" bIns="0" rtlCol="0"/>
            <a:lstStyle/>
            <a:p>
              <a:endParaRPr/>
            </a:p>
          </p:txBody>
        </p:sp>
        <p:sp>
          <p:nvSpPr>
            <p:cNvPr id="27" name="object 27"/>
            <p:cNvSpPr/>
            <p:nvPr/>
          </p:nvSpPr>
          <p:spPr>
            <a:xfrm>
              <a:off x="17360582" y="385134"/>
              <a:ext cx="332740" cy="332740"/>
            </a:xfrm>
            <a:custGeom>
              <a:avLst/>
              <a:gdLst/>
              <a:ahLst/>
              <a:cxnLst/>
              <a:rect l="l" t="t" r="r" b="b"/>
              <a:pathLst>
                <a:path w="332740" h="332740">
                  <a:moveTo>
                    <a:pt x="166143" y="332286"/>
                  </a:moveTo>
                  <a:lnTo>
                    <a:pt x="122369" y="326447"/>
                  </a:lnTo>
                  <a:lnTo>
                    <a:pt x="82791" y="309910"/>
                  </a:lnTo>
                  <a:lnTo>
                    <a:pt x="49087" y="284143"/>
                  </a:lnTo>
                  <a:lnTo>
                    <a:pt x="22935" y="250613"/>
                  </a:lnTo>
                  <a:lnTo>
                    <a:pt x="6013" y="210791"/>
                  </a:lnTo>
                  <a:lnTo>
                    <a:pt x="0" y="166143"/>
                  </a:lnTo>
                  <a:lnTo>
                    <a:pt x="5838" y="122369"/>
                  </a:lnTo>
                  <a:lnTo>
                    <a:pt x="22376" y="82791"/>
                  </a:lnTo>
                  <a:lnTo>
                    <a:pt x="48143" y="49087"/>
                  </a:lnTo>
                  <a:lnTo>
                    <a:pt x="81673" y="22935"/>
                  </a:lnTo>
                  <a:lnTo>
                    <a:pt x="121495" y="6013"/>
                  </a:lnTo>
                  <a:lnTo>
                    <a:pt x="166143" y="0"/>
                  </a:lnTo>
                  <a:lnTo>
                    <a:pt x="209916" y="5838"/>
                  </a:lnTo>
                  <a:lnTo>
                    <a:pt x="249494" y="22376"/>
                  </a:lnTo>
                  <a:lnTo>
                    <a:pt x="283198" y="48143"/>
                  </a:lnTo>
                  <a:lnTo>
                    <a:pt x="309350" y="81673"/>
                  </a:lnTo>
                  <a:lnTo>
                    <a:pt x="326272" y="121495"/>
                  </a:lnTo>
                  <a:lnTo>
                    <a:pt x="332286" y="166143"/>
                  </a:lnTo>
                  <a:lnTo>
                    <a:pt x="326447" y="210791"/>
                  </a:lnTo>
                  <a:lnTo>
                    <a:pt x="309910" y="250613"/>
                  </a:lnTo>
                  <a:lnTo>
                    <a:pt x="284142" y="284143"/>
                  </a:lnTo>
                  <a:lnTo>
                    <a:pt x="250613" y="309910"/>
                  </a:lnTo>
                  <a:lnTo>
                    <a:pt x="210790" y="326447"/>
                  </a:lnTo>
                  <a:lnTo>
                    <a:pt x="166143" y="332286"/>
                  </a:lnTo>
                  <a:close/>
                </a:path>
              </a:pathLst>
            </a:custGeom>
            <a:solidFill>
              <a:srgbClr val="FFFFFF"/>
            </a:solidFill>
          </p:spPr>
          <p:txBody>
            <a:bodyPr wrap="square" lIns="0" tIns="0" rIns="0" bIns="0" rtlCol="0"/>
            <a:lstStyle/>
            <a:p>
              <a:endParaRPr/>
            </a:p>
          </p:txBody>
        </p:sp>
        <p:sp>
          <p:nvSpPr>
            <p:cNvPr id="28" name="object 28"/>
            <p:cNvSpPr/>
            <p:nvPr/>
          </p:nvSpPr>
          <p:spPr>
            <a:xfrm>
              <a:off x="17350513" y="375066"/>
              <a:ext cx="352425" cy="352425"/>
            </a:xfrm>
            <a:custGeom>
              <a:avLst/>
              <a:gdLst/>
              <a:ahLst/>
              <a:cxnLst/>
              <a:rect l="l" t="t" r="r" b="b"/>
              <a:pathLst>
                <a:path w="352425" h="352425">
                  <a:moveTo>
                    <a:pt x="176212" y="352425"/>
                  </a:moveTo>
                  <a:lnTo>
                    <a:pt x="129071" y="346015"/>
                  </a:lnTo>
                  <a:lnTo>
                    <a:pt x="86894" y="327997"/>
                  </a:lnTo>
                  <a:lnTo>
                    <a:pt x="51290" y="300190"/>
                  </a:lnTo>
                  <a:lnTo>
                    <a:pt x="23867" y="264411"/>
                  </a:lnTo>
                  <a:lnTo>
                    <a:pt x="6235" y="222479"/>
                  </a:lnTo>
                  <a:lnTo>
                    <a:pt x="0" y="176212"/>
                  </a:lnTo>
                  <a:lnTo>
                    <a:pt x="6235" y="129071"/>
                  </a:lnTo>
                  <a:lnTo>
                    <a:pt x="23867" y="86894"/>
                  </a:lnTo>
                  <a:lnTo>
                    <a:pt x="51290" y="51290"/>
                  </a:lnTo>
                  <a:lnTo>
                    <a:pt x="86894" y="23867"/>
                  </a:lnTo>
                  <a:lnTo>
                    <a:pt x="129071" y="6235"/>
                  </a:lnTo>
                  <a:lnTo>
                    <a:pt x="176212" y="0"/>
                  </a:lnTo>
                  <a:lnTo>
                    <a:pt x="223354" y="6235"/>
                  </a:lnTo>
                  <a:lnTo>
                    <a:pt x="256611" y="20138"/>
                  </a:lnTo>
                  <a:lnTo>
                    <a:pt x="176212" y="20138"/>
                  </a:lnTo>
                  <a:lnTo>
                    <a:pt x="144745" y="23324"/>
                  </a:lnTo>
                  <a:lnTo>
                    <a:pt x="88420" y="46688"/>
                  </a:lnTo>
                  <a:lnTo>
                    <a:pt x="46688" y="88420"/>
                  </a:lnTo>
                  <a:lnTo>
                    <a:pt x="23324" y="144745"/>
                  </a:lnTo>
                  <a:lnTo>
                    <a:pt x="20138" y="176212"/>
                  </a:lnTo>
                  <a:lnTo>
                    <a:pt x="22970" y="208780"/>
                  </a:lnTo>
                  <a:lnTo>
                    <a:pt x="45626" y="265419"/>
                  </a:lnTo>
                  <a:lnTo>
                    <a:pt x="88421" y="308253"/>
                  </a:lnTo>
                  <a:lnTo>
                    <a:pt x="144747" y="331617"/>
                  </a:lnTo>
                  <a:lnTo>
                    <a:pt x="176212" y="334803"/>
                  </a:lnTo>
                  <a:lnTo>
                    <a:pt x="249599" y="334803"/>
                  </a:lnTo>
                  <a:lnTo>
                    <a:pt x="223354" y="346015"/>
                  </a:lnTo>
                  <a:lnTo>
                    <a:pt x="176212" y="352425"/>
                  </a:lnTo>
                  <a:close/>
                </a:path>
                <a:path w="352425" h="352425">
                  <a:moveTo>
                    <a:pt x="249599" y="334803"/>
                  </a:moveTo>
                  <a:lnTo>
                    <a:pt x="176212" y="334803"/>
                  </a:lnTo>
                  <a:lnTo>
                    <a:pt x="207679" y="331617"/>
                  </a:lnTo>
                  <a:lnTo>
                    <a:pt x="237258" y="322531"/>
                  </a:lnTo>
                  <a:lnTo>
                    <a:pt x="286974" y="289491"/>
                  </a:lnTo>
                  <a:lnTo>
                    <a:pt x="320014" y="237572"/>
                  </a:lnTo>
                  <a:lnTo>
                    <a:pt x="332286" y="176212"/>
                  </a:lnTo>
                  <a:lnTo>
                    <a:pt x="329454" y="145100"/>
                  </a:lnTo>
                  <a:lnTo>
                    <a:pt x="306798" y="89483"/>
                  </a:lnTo>
                  <a:lnTo>
                    <a:pt x="264003" y="46688"/>
                  </a:lnTo>
                  <a:lnTo>
                    <a:pt x="207677" y="23324"/>
                  </a:lnTo>
                  <a:lnTo>
                    <a:pt x="176212" y="20138"/>
                  </a:lnTo>
                  <a:lnTo>
                    <a:pt x="256611" y="20138"/>
                  </a:lnTo>
                  <a:lnTo>
                    <a:pt x="301134" y="51290"/>
                  </a:lnTo>
                  <a:lnTo>
                    <a:pt x="328557" y="86894"/>
                  </a:lnTo>
                  <a:lnTo>
                    <a:pt x="346189" y="129071"/>
                  </a:lnTo>
                  <a:lnTo>
                    <a:pt x="352425" y="176212"/>
                  </a:lnTo>
                  <a:lnTo>
                    <a:pt x="346189" y="222479"/>
                  </a:lnTo>
                  <a:lnTo>
                    <a:pt x="328557" y="264411"/>
                  </a:lnTo>
                  <a:lnTo>
                    <a:pt x="301134" y="300190"/>
                  </a:lnTo>
                  <a:lnTo>
                    <a:pt x="265530" y="327997"/>
                  </a:lnTo>
                  <a:lnTo>
                    <a:pt x="249599" y="334803"/>
                  </a:lnTo>
                  <a:close/>
                </a:path>
              </a:pathLst>
            </a:custGeom>
            <a:solidFill>
              <a:srgbClr val="3C3C3C"/>
            </a:solidFill>
          </p:spPr>
          <p:txBody>
            <a:bodyPr wrap="square" lIns="0" tIns="0" rIns="0" bIns="0" rtlCol="0"/>
            <a:lstStyle/>
            <a:p>
              <a:endParaRPr/>
            </a:p>
          </p:txBody>
        </p:sp>
        <p:pic>
          <p:nvPicPr>
            <p:cNvPr id="29" name="object 29"/>
            <p:cNvPicPr/>
            <p:nvPr/>
          </p:nvPicPr>
          <p:blipFill>
            <a:blip r:embed="rId3" cstate="print"/>
            <a:stretch>
              <a:fillRect/>
            </a:stretch>
          </p:blipFill>
          <p:spPr>
            <a:xfrm>
              <a:off x="17423515" y="448068"/>
              <a:ext cx="206420" cy="206420"/>
            </a:xfrm>
            <a:prstGeom prst="rect">
              <a:avLst/>
            </a:prstGeom>
          </p:spPr>
        </p:pic>
        <p:sp>
          <p:nvSpPr>
            <p:cNvPr id="30" name="object 30"/>
            <p:cNvSpPr/>
            <p:nvPr/>
          </p:nvSpPr>
          <p:spPr>
            <a:xfrm>
              <a:off x="15687702" y="1516562"/>
              <a:ext cx="1144905" cy="1142365"/>
            </a:xfrm>
            <a:custGeom>
              <a:avLst/>
              <a:gdLst/>
              <a:ahLst/>
              <a:cxnLst/>
              <a:rect l="l" t="t" r="r" b="b"/>
              <a:pathLst>
                <a:path w="1144905" h="1142364">
                  <a:moveTo>
                    <a:pt x="572269" y="1142083"/>
                  </a:moveTo>
                  <a:lnTo>
                    <a:pt x="525156" y="1140181"/>
                  </a:lnTo>
                  <a:lnTo>
                    <a:pt x="479124" y="1134574"/>
                  </a:lnTo>
                  <a:lnTo>
                    <a:pt x="434318" y="1125411"/>
                  </a:lnTo>
                  <a:lnTo>
                    <a:pt x="390882" y="1112837"/>
                  </a:lnTo>
                  <a:lnTo>
                    <a:pt x="348961" y="1097003"/>
                  </a:lnTo>
                  <a:lnTo>
                    <a:pt x="308698" y="1078054"/>
                  </a:lnTo>
                  <a:lnTo>
                    <a:pt x="270238" y="1056139"/>
                  </a:lnTo>
                  <a:lnTo>
                    <a:pt x="233725" y="1031405"/>
                  </a:lnTo>
                  <a:lnTo>
                    <a:pt x="199305" y="1004001"/>
                  </a:lnTo>
                  <a:lnTo>
                    <a:pt x="167120" y="974074"/>
                  </a:lnTo>
                  <a:lnTo>
                    <a:pt x="137315" y="941772"/>
                  </a:lnTo>
                  <a:lnTo>
                    <a:pt x="110035" y="907242"/>
                  </a:lnTo>
                  <a:lnTo>
                    <a:pt x="85424" y="870633"/>
                  </a:lnTo>
                  <a:lnTo>
                    <a:pt x="63626" y="832092"/>
                  </a:lnTo>
                  <a:lnTo>
                    <a:pt x="44786" y="791766"/>
                  </a:lnTo>
                  <a:lnTo>
                    <a:pt x="29048" y="749805"/>
                  </a:lnTo>
                  <a:lnTo>
                    <a:pt x="16556" y="706354"/>
                  </a:lnTo>
                  <a:lnTo>
                    <a:pt x="7454" y="661562"/>
                  </a:lnTo>
                  <a:lnTo>
                    <a:pt x="1887" y="615578"/>
                  </a:lnTo>
                  <a:lnTo>
                    <a:pt x="0" y="568548"/>
                  </a:lnTo>
                  <a:lnTo>
                    <a:pt x="1905" y="521873"/>
                  </a:lnTo>
                  <a:lnTo>
                    <a:pt x="7521" y="476211"/>
                  </a:lnTo>
                  <a:lnTo>
                    <a:pt x="16699" y="431712"/>
                  </a:lnTo>
                  <a:lnTo>
                    <a:pt x="29288" y="388527"/>
                  </a:lnTo>
                  <a:lnTo>
                    <a:pt x="45138" y="346809"/>
                  </a:lnTo>
                  <a:lnTo>
                    <a:pt x="64099" y="306709"/>
                  </a:lnTo>
                  <a:lnTo>
                    <a:pt x="86021" y="268378"/>
                  </a:lnTo>
                  <a:lnTo>
                    <a:pt x="110755" y="231967"/>
                  </a:lnTo>
                  <a:lnTo>
                    <a:pt x="138150" y="197629"/>
                  </a:lnTo>
                  <a:lnTo>
                    <a:pt x="168057" y="165514"/>
                  </a:lnTo>
                  <a:lnTo>
                    <a:pt x="200325" y="135775"/>
                  </a:lnTo>
                  <a:lnTo>
                    <a:pt x="234805" y="108562"/>
                  </a:lnTo>
                  <a:lnTo>
                    <a:pt x="271347" y="84028"/>
                  </a:lnTo>
                  <a:lnTo>
                    <a:pt x="309800" y="62323"/>
                  </a:lnTo>
                  <a:lnTo>
                    <a:pt x="350015" y="43599"/>
                  </a:lnTo>
                  <a:lnTo>
                    <a:pt x="391842" y="28008"/>
                  </a:lnTo>
                  <a:lnTo>
                    <a:pt x="435131" y="15701"/>
                  </a:lnTo>
                  <a:lnTo>
                    <a:pt x="479731" y="6830"/>
                  </a:lnTo>
                  <a:lnTo>
                    <a:pt x="525494" y="1545"/>
                  </a:lnTo>
                  <a:lnTo>
                    <a:pt x="572269" y="0"/>
                  </a:lnTo>
                  <a:lnTo>
                    <a:pt x="619382" y="1901"/>
                  </a:lnTo>
                  <a:lnTo>
                    <a:pt x="665414" y="7503"/>
                  </a:lnTo>
                  <a:lnTo>
                    <a:pt x="710220" y="16655"/>
                  </a:lnTo>
                  <a:lnTo>
                    <a:pt x="753656" y="29205"/>
                  </a:lnTo>
                  <a:lnTo>
                    <a:pt x="795578" y="45002"/>
                  </a:lnTo>
                  <a:lnTo>
                    <a:pt x="835841" y="63894"/>
                  </a:lnTo>
                  <a:lnTo>
                    <a:pt x="874300" y="85730"/>
                  </a:lnTo>
                  <a:lnTo>
                    <a:pt x="910813" y="110358"/>
                  </a:lnTo>
                  <a:lnTo>
                    <a:pt x="945234" y="137626"/>
                  </a:lnTo>
                  <a:lnTo>
                    <a:pt x="977419" y="167385"/>
                  </a:lnTo>
                  <a:lnTo>
                    <a:pt x="1007223" y="199480"/>
                  </a:lnTo>
                  <a:lnTo>
                    <a:pt x="1034503" y="233763"/>
                  </a:lnTo>
                  <a:lnTo>
                    <a:pt x="1059114" y="270079"/>
                  </a:lnTo>
                  <a:lnTo>
                    <a:pt x="1080912" y="308280"/>
                  </a:lnTo>
                  <a:lnTo>
                    <a:pt x="1099752" y="348212"/>
                  </a:lnTo>
                  <a:lnTo>
                    <a:pt x="1115490" y="389724"/>
                  </a:lnTo>
                  <a:lnTo>
                    <a:pt x="1127983" y="432666"/>
                  </a:lnTo>
                  <a:lnTo>
                    <a:pt x="1137084" y="476884"/>
                  </a:lnTo>
                  <a:lnTo>
                    <a:pt x="1142651" y="522229"/>
                  </a:lnTo>
                  <a:lnTo>
                    <a:pt x="1144539" y="568548"/>
                  </a:lnTo>
                  <a:lnTo>
                    <a:pt x="1142633" y="615560"/>
                  </a:lnTo>
                  <a:lnTo>
                    <a:pt x="1137017" y="661495"/>
                  </a:lnTo>
                  <a:lnTo>
                    <a:pt x="1127839" y="706211"/>
                  </a:lnTo>
                  <a:lnTo>
                    <a:pt x="1115251" y="749565"/>
                  </a:lnTo>
                  <a:lnTo>
                    <a:pt x="1099401" y="791416"/>
                  </a:lnTo>
                  <a:lnTo>
                    <a:pt x="1080440" y="831621"/>
                  </a:lnTo>
                  <a:lnTo>
                    <a:pt x="1058517" y="870038"/>
                  </a:lnTo>
                  <a:lnTo>
                    <a:pt x="1033783" y="906524"/>
                  </a:lnTo>
                  <a:lnTo>
                    <a:pt x="1006388" y="940939"/>
                  </a:lnTo>
                  <a:lnTo>
                    <a:pt x="976481" y="973139"/>
                  </a:lnTo>
                  <a:lnTo>
                    <a:pt x="944213" y="1002983"/>
                  </a:lnTo>
                  <a:lnTo>
                    <a:pt x="909733" y="1030328"/>
                  </a:lnTo>
                  <a:lnTo>
                    <a:pt x="873192" y="1055033"/>
                  </a:lnTo>
                  <a:lnTo>
                    <a:pt x="834738" y="1076954"/>
                  </a:lnTo>
                  <a:lnTo>
                    <a:pt x="794523" y="1095951"/>
                  </a:lnTo>
                  <a:lnTo>
                    <a:pt x="752696" y="1111880"/>
                  </a:lnTo>
                  <a:lnTo>
                    <a:pt x="709408" y="1124600"/>
                  </a:lnTo>
                  <a:lnTo>
                    <a:pt x="664807" y="1133968"/>
                  </a:lnTo>
                  <a:lnTo>
                    <a:pt x="619044" y="1139843"/>
                  </a:lnTo>
                  <a:lnTo>
                    <a:pt x="572269" y="1142083"/>
                  </a:lnTo>
                  <a:close/>
                </a:path>
              </a:pathLst>
            </a:custGeom>
            <a:solidFill>
              <a:srgbClr val="77C6FB"/>
            </a:solidFill>
          </p:spPr>
          <p:txBody>
            <a:bodyPr wrap="square" lIns="0" tIns="0" rIns="0" bIns="0" rtlCol="0"/>
            <a:lstStyle/>
            <a:p>
              <a:endParaRPr/>
            </a:p>
          </p:txBody>
        </p:sp>
        <p:sp>
          <p:nvSpPr>
            <p:cNvPr id="31" name="object 31"/>
            <p:cNvSpPr/>
            <p:nvPr/>
          </p:nvSpPr>
          <p:spPr>
            <a:xfrm>
              <a:off x="15680205" y="1506588"/>
              <a:ext cx="1162050" cy="1162050"/>
            </a:xfrm>
            <a:custGeom>
              <a:avLst/>
              <a:gdLst/>
              <a:ahLst/>
              <a:cxnLst/>
              <a:rect l="l" t="t" r="r" b="b"/>
              <a:pathLst>
                <a:path w="1162050" h="1162050">
                  <a:moveTo>
                    <a:pt x="579766" y="1162032"/>
                  </a:moveTo>
                  <a:lnTo>
                    <a:pt x="532242" y="1160111"/>
                  </a:lnTo>
                  <a:lnTo>
                    <a:pt x="485736" y="1154446"/>
                  </a:lnTo>
                  <a:lnTo>
                    <a:pt x="440404" y="1145183"/>
                  </a:lnTo>
                  <a:lnTo>
                    <a:pt x="396400" y="1132467"/>
                  </a:lnTo>
                  <a:lnTo>
                    <a:pt x="353880" y="1116445"/>
                  </a:lnTo>
                  <a:lnTo>
                    <a:pt x="313001" y="1097262"/>
                  </a:lnTo>
                  <a:lnTo>
                    <a:pt x="273917" y="1075064"/>
                  </a:lnTo>
                  <a:lnTo>
                    <a:pt x="236784" y="1049998"/>
                  </a:lnTo>
                  <a:lnTo>
                    <a:pt x="201758" y="1022208"/>
                  </a:lnTo>
                  <a:lnTo>
                    <a:pt x="168994" y="991841"/>
                  </a:lnTo>
                  <a:lnTo>
                    <a:pt x="138648" y="959043"/>
                  </a:lnTo>
                  <a:lnTo>
                    <a:pt x="110875" y="923960"/>
                  </a:lnTo>
                  <a:lnTo>
                    <a:pt x="85831" y="886737"/>
                  </a:lnTo>
                  <a:lnTo>
                    <a:pt x="63671" y="847520"/>
                  </a:lnTo>
                  <a:lnTo>
                    <a:pt x="44552" y="806455"/>
                  </a:lnTo>
                  <a:lnTo>
                    <a:pt x="28628" y="763689"/>
                  </a:lnTo>
                  <a:lnTo>
                    <a:pt x="16055" y="719367"/>
                  </a:lnTo>
                  <a:lnTo>
                    <a:pt x="6989" y="673634"/>
                  </a:lnTo>
                  <a:lnTo>
                    <a:pt x="1585" y="626637"/>
                  </a:lnTo>
                  <a:lnTo>
                    <a:pt x="0" y="578522"/>
                  </a:lnTo>
                  <a:lnTo>
                    <a:pt x="1924" y="531100"/>
                  </a:lnTo>
                  <a:lnTo>
                    <a:pt x="7596" y="484694"/>
                  </a:lnTo>
                  <a:lnTo>
                    <a:pt x="16868" y="439459"/>
                  </a:lnTo>
                  <a:lnTo>
                    <a:pt x="29588" y="395549"/>
                  </a:lnTo>
                  <a:lnTo>
                    <a:pt x="45606" y="353121"/>
                  </a:lnTo>
                  <a:lnTo>
                    <a:pt x="64773" y="312329"/>
                  </a:lnTo>
                  <a:lnTo>
                    <a:pt x="86940" y="273329"/>
                  </a:lnTo>
                  <a:lnTo>
                    <a:pt x="111954" y="236276"/>
                  </a:lnTo>
                  <a:lnTo>
                    <a:pt x="139668" y="201325"/>
                  </a:lnTo>
                  <a:lnTo>
                    <a:pt x="169931" y="168631"/>
                  </a:lnTo>
                  <a:lnTo>
                    <a:pt x="202593" y="138350"/>
                  </a:lnTo>
                  <a:lnTo>
                    <a:pt x="237504" y="110637"/>
                  </a:lnTo>
                  <a:lnTo>
                    <a:pt x="274514" y="85647"/>
                  </a:lnTo>
                  <a:lnTo>
                    <a:pt x="313473" y="63535"/>
                  </a:lnTo>
                  <a:lnTo>
                    <a:pt x="354232" y="44456"/>
                  </a:lnTo>
                  <a:lnTo>
                    <a:pt x="396640" y="28566"/>
                  </a:lnTo>
                  <a:lnTo>
                    <a:pt x="440547" y="16021"/>
                  </a:lnTo>
                  <a:lnTo>
                    <a:pt x="485804" y="6974"/>
                  </a:lnTo>
                  <a:lnTo>
                    <a:pt x="532260" y="1582"/>
                  </a:lnTo>
                  <a:lnTo>
                    <a:pt x="579766" y="0"/>
                  </a:lnTo>
                  <a:lnTo>
                    <a:pt x="627290" y="1920"/>
                  </a:lnTo>
                  <a:lnTo>
                    <a:pt x="673798" y="7580"/>
                  </a:lnTo>
                  <a:lnTo>
                    <a:pt x="719137" y="16832"/>
                  </a:lnTo>
                  <a:lnTo>
                    <a:pt x="721298" y="17455"/>
                  </a:lnTo>
                  <a:lnTo>
                    <a:pt x="579766" y="17455"/>
                  </a:lnTo>
                  <a:lnTo>
                    <a:pt x="528624" y="19733"/>
                  </a:lnTo>
                  <a:lnTo>
                    <a:pt x="478655" y="26444"/>
                  </a:lnTo>
                  <a:lnTo>
                    <a:pt x="430104" y="37404"/>
                  </a:lnTo>
                  <a:lnTo>
                    <a:pt x="383220" y="52427"/>
                  </a:lnTo>
                  <a:lnTo>
                    <a:pt x="338248" y="71330"/>
                  </a:lnTo>
                  <a:lnTo>
                    <a:pt x="295436" y="93926"/>
                  </a:lnTo>
                  <a:lnTo>
                    <a:pt x="255031" y="120032"/>
                  </a:lnTo>
                  <a:lnTo>
                    <a:pt x="217278" y="149463"/>
                  </a:lnTo>
                  <a:lnTo>
                    <a:pt x="182426" y="182034"/>
                  </a:lnTo>
                  <a:lnTo>
                    <a:pt x="149785" y="217469"/>
                  </a:lnTo>
                  <a:lnTo>
                    <a:pt x="120291" y="255489"/>
                  </a:lnTo>
                  <a:lnTo>
                    <a:pt x="94128" y="295910"/>
                  </a:lnTo>
                  <a:lnTo>
                    <a:pt x="71483" y="338548"/>
                  </a:lnTo>
                  <a:lnTo>
                    <a:pt x="52540" y="383218"/>
                  </a:lnTo>
                  <a:lnTo>
                    <a:pt x="37485" y="429735"/>
                  </a:lnTo>
                  <a:lnTo>
                    <a:pt x="26501" y="477915"/>
                  </a:lnTo>
                  <a:lnTo>
                    <a:pt x="19776" y="527572"/>
                  </a:lnTo>
                  <a:lnTo>
                    <a:pt x="17493" y="578522"/>
                  </a:lnTo>
                  <a:lnTo>
                    <a:pt x="19776" y="629558"/>
                  </a:lnTo>
                  <a:lnTo>
                    <a:pt x="26501" y="679444"/>
                  </a:lnTo>
                  <a:lnTo>
                    <a:pt x="37485" y="727955"/>
                  </a:lnTo>
                  <a:lnTo>
                    <a:pt x="52540" y="774865"/>
                  </a:lnTo>
                  <a:lnTo>
                    <a:pt x="71483" y="819949"/>
                  </a:lnTo>
                  <a:lnTo>
                    <a:pt x="94128" y="862981"/>
                  </a:lnTo>
                  <a:lnTo>
                    <a:pt x="120291" y="903734"/>
                  </a:lnTo>
                  <a:lnTo>
                    <a:pt x="149860" y="942065"/>
                  </a:lnTo>
                  <a:lnTo>
                    <a:pt x="182426" y="977503"/>
                  </a:lnTo>
                  <a:lnTo>
                    <a:pt x="217937" y="1010074"/>
                  </a:lnTo>
                  <a:lnTo>
                    <a:pt x="256038" y="1039505"/>
                  </a:lnTo>
                  <a:lnTo>
                    <a:pt x="296547" y="1065611"/>
                  </a:lnTo>
                  <a:lnTo>
                    <a:pt x="339277" y="1088208"/>
                  </a:lnTo>
                  <a:lnTo>
                    <a:pt x="384042" y="1107110"/>
                  </a:lnTo>
                  <a:lnTo>
                    <a:pt x="430660" y="1122134"/>
                  </a:lnTo>
                  <a:lnTo>
                    <a:pt x="478943" y="1133093"/>
                  </a:lnTo>
                  <a:lnTo>
                    <a:pt x="528706" y="1139804"/>
                  </a:lnTo>
                  <a:lnTo>
                    <a:pt x="579766" y="1142083"/>
                  </a:lnTo>
                  <a:lnTo>
                    <a:pt x="727264" y="1142083"/>
                  </a:lnTo>
                  <a:lnTo>
                    <a:pt x="719949" y="1144229"/>
                  </a:lnTo>
                  <a:lnTo>
                    <a:pt x="674405" y="1153773"/>
                  </a:lnTo>
                  <a:lnTo>
                    <a:pt x="627628" y="1159756"/>
                  </a:lnTo>
                  <a:lnTo>
                    <a:pt x="579766" y="1162032"/>
                  </a:lnTo>
                  <a:close/>
                </a:path>
                <a:path w="1162050" h="1162050">
                  <a:moveTo>
                    <a:pt x="727264" y="1142083"/>
                  </a:moveTo>
                  <a:lnTo>
                    <a:pt x="579766" y="1142083"/>
                  </a:lnTo>
                  <a:lnTo>
                    <a:pt x="630912" y="1139804"/>
                  </a:lnTo>
                  <a:lnTo>
                    <a:pt x="680905" y="1133093"/>
                  </a:lnTo>
                  <a:lnTo>
                    <a:pt x="729521" y="1122134"/>
                  </a:lnTo>
                  <a:lnTo>
                    <a:pt x="776532" y="1107110"/>
                  </a:lnTo>
                  <a:lnTo>
                    <a:pt x="821713" y="1088208"/>
                  </a:lnTo>
                  <a:lnTo>
                    <a:pt x="864837" y="1065611"/>
                  </a:lnTo>
                  <a:lnTo>
                    <a:pt x="905677" y="1039505"/>
                  </a:lnTo>
                  <a:lnTo>
                    <a:pt x="944009" y="1010074"/>
                  </a:lnTo>
                  <a:lnTo>
                    <a:pt x="979605" y="977503"/>
                  </a:lnTo>
                  <a:lnTo>
                    <a:pt x="1012310" y="941983"/>
                  </a:lnTo>
                  <a:lnTo>
                    <a:pt x="1041741" y="904021"/>
                  </a:lnTo>
                  <a:lnTo>
                    <a:pt x="1067903" y="863535"/>
                  </a:lnTo>
                  <a:lnTo>
                    <a:pt x="1090548" y="820770"/>
                  </a:lnTo>
                  <a:lnTo>
                    <a:pt x="1109491" y="775892"/>
                  </a:lnTo>
                  <a:lnTo>
                    <a:pt x="1124547" y="729063"/>
                  </a:lnTo>
                  <a:lnTo>
                    <a:pt x="1135530" y="680450"/>
                  </a:lnTo>
                  <a:lnTo>
                    <a:pt x="1142256" y="630214"/>
                  </a:lnTo>
                  <a:lnTo>
                    <a:pt x="1144539" y="578522"/>
                  </a:lnTo>
                  <a:lnTo>
                    <a:pt x="1142256" y="527490"/>
                  </a:lnTo>
                  <a:lnTo>
                    <a:pt x="1135530" y="477627"/>
                  </a:lnTo>
                  <a:lnTo>
                    <a:pt x="1124547" y="429181"/>
                  </a:lnTo>
                  <a:lnTo>
                    <a:pt x="1109491" y="382397"/>
                  </a:lnTo>
                  <a:lnTo>
                    <a:pt x="1090548" y="337522"/>
                  </a:lnTo>
                  <a:lnTo>
                    <a:pt x="1067903" y="294802"/>
                  </a:lnTo>
                  <a:lnTo>
                    <a:pt x="1041741" y="254483"/>
                  </a:lnTo>
                  <a:lnTo>
                    <a:pt x="1012246" y="216812"/>
                  </a:lnTo>
                  <a:lnTo>
                    <a:pt x="979605" y="182034"/>
                  </a:lnTo>
                  <a:lnTo>
                    <a:pt x="944091" y="149463"/>
                  </a:lnTo>
                  <a:lnTo>
                    <a:pt x="905965" y="120032"/>
                  </a:lnTo>
                  <a:lnTo>
                    <a:pt x="865392" y="93926"/>
                  </a:lnTo>
                  <a:lnTo>
                    <a:pt x="822535" y="71330"/>
                  </a:lnTo>
                  <a:lnTo>
                    <a:pt x="777560" y="52427"/>
                  </a:lnTo>
                  <a:lnTo>
                    <a:pt x="730631" y="37404"/>
                  </a:lnTo>
                  <a:lnTo>
                    <a:pt x="681913" y="26444"/>
                  </a:lnTo>
                  <a:lnTo>
                    <a:pt x="631570" y="19733"/>
                  </a:lnTo>
                  <a:lnTo>
                    <a:pt x="579766" y="17455"/>
                  </a:lnTo>
                  <a:lnTo>
                    <a:pt x="721298" y="17455"/>
                  </a:lnTo>
                  <a:lnTo>
                    <a:pt x="763152" y="29524"/>
                  </a:lnTo>
                  <a:lnTo>
                    <a:pt x="805691" y="45508"/>
                  </a:lnTo>
                  <a:lnTo>
                    <a:pt x="846599" y="64634"/>
                  </a:lnTo>
                  <a:lnTo>
                    <a:pt x="885722" y="86753"/>
                  </a:lnTo>
                  <a:lnTo>
                    <a:pt x="922908" y="111714"/>
                  </a:lnTo>
                  <a:lnTo>
                    <a:pt x="958002" y="139369"/>
                  </a:lnTo>
                  <a:lnTo>
                    <a:pt x="990851" y="169566"/>
                  </a:lnTo>
                  <a:lnTo>
                    <a:pt x="1021300" y="202158"/>
                  </a:lnTo>
                  <a:lnTo>
                    <a:pt x="1049197" y="236994"/>
                  </a:lnTo>
                  <a:lnTo>
                    <a:pt x="1074388" y="273925"/>
                  </a:lnTo>
                  <a:lnTo>
                    <a:pt x="1096718" y="312801"/>
                  </a:lnTo>
                  <a:lnTo>
                    <a:pt x="1116035" y="353472"/>
                  </a:lnTo>
                  <a:lnTo>
                    <a:pt x="1132184" y="395789"/>
                  </a:lnTo>
                  <a:lnTo>
                    <a:pt x="1145012" y="439602"/>
                  </a:lnTo>
                  <a:lnTo>
                    <a:pt x="1154365" y="484761"/>
                  </a:lnTo>
                  <a:lnTo>
                    <a:pt x="1160089" y="531118"/>
                  </a:lnTo>
                  <a:lnTo>
                    <a:pt x="1162032" y="578522"/>
                  </a:lnTo>
                  <a:lnTo>
                    <a:pt x="1160107" y="626282"/>
                  </a:lnTo>
                  <a:lnTo>
                    <a:pt x="1154432" y="672961"/>
                  </a:lnTo>
                  <a:lnTo>
                    <a:pt x="1145155" y="718413"/>
                  </a:lnTo>
                  <a:lnTo>
                    <a:pt x="1132424" y="762492"/>
                  </a:lnTo>
                  <a:lnTo>
                    <a:pt x="1116386" y="805053"/>
                  </a:lnTo>
                  <a:lnTo>
                    <a:pt x="1097190" y="845949"/>
                  </a:lnTo>
                  <a:lnTo>
                    <a:pt x="1074984" y="885035"/>
                  </a:lnTo>
                  <a:lnTo>
                    <a:pt x="1049917" y="922164"/>
                  </a:lnTo>
                  <a:lnTo>
                    <a:pt x="1022135" y="957192"/>
                  </a:lnTo>
                  <a:lnTo>
                    <a:pt x="991788" y="989971"/>
                  </a:lnTo>
                  <a:lnTo>
                    <a:pt x="959022" y="1020357"/>
                  </a:lnTo>
                  <a:lnTo>
                    <a:pt x="923987" y="1048202"/>
                  </a:lnTo>
                  <a:lnTo>
                    <a:pt x="886831" y="1073363"/>
                  </a:lnTo>
                  <a:lnTo>
                    <a:pt x="847701" y="1095691"/>
                  </a:lnTo>
                  <a:lnTo>
                    <a:pt x="806745" y="1115042"/>
                  </a:lnTo>
                  <a:lnTo>
                    <a:pt x="764112" y="1131270"/>
                  </a:lnTo>
                  <a:lnTo>
                    <a:pt x="727264" y="1142083"/>
                  </a:lnTo>
                  <a:close/>
                </a:path>
              </a:pathLst>
            </a:custGeom>
            <a:solidFill>
              <a:srgbClr val="3C3C3C"/>
            </a:solidFill>
          </p:spPr>
          <p:txBody>
            <a:bodyPr wrap="square" lIns="0" tIns="0" rIns="0" bIns="0" rtlCol="0"/>
            <a:lstStyle/>
            <a:p>
              <a:endParaRPr/>
            </a:p>
          </p:txBody>
        </p:sp>
        <p:sp>
          <p:nvSpPr>
            <p:cNvPr id="32" name="object 32"/>
            <p:cNvSpPr/>
            <p:nvPr/>
          </p:nvSpPr>
          <p:spPr>
            <a:xfrm>
              <a:off x="15832644" y="1661193"/>
              <a:ext cx="854710" cy="853440"/>
            </a:xfrm>
            <a:custGeom>
              <a:avLst/>
              <a:gdLst/>
              <a:ahLst/>
              <a:cxnLst/>
              <a:rect l="l" t="t" r="r" b="b"/>
              <a:pathLst>
                <a:path w="854709" h="853439">
                  <a:moveTo>
                    <a:pt x="427327" y="0"/>
                  </a:moveTo>
                  <a:close/>
                </a:path>
                <a:path w="854709" h="853439">
                  <a:moveTo>
                    <a:pt x="427327" y="852821"/>
                  </a:moveTo>
                  <a:lnTo>
                    <a:pt x="380522" y="850305"/>
                  </a:lnTo>
                  <a:lnTo>
                    <a:pt x="335236" y="842930"/>
                  </a:lnTo>
                  <a:lnTo>
                    <a:pt x="291722" y="830957"/>
                  </a:lnTo>
                  <a:lnTo>
                    <a:pt x="250234" y="814649"/>
                  </a:lnTo>
                  <a:lnTo>
                    <a:pt x="211026" y="794267"/>
                  </a:lnTo>
                  <a:lnTo>
                    <a:pt x="174349" y="770073"/>
                  </a:lnTo>
                  <a:lnTo>
                    <a:pt x="140458" y="742327"/>
                  </a:lnTo>
                  <a:lnTo>
                    <a:pt x="109606" y="711293"/>
                  </a:lnTo>
                  <a:lnTo>
                    <a:pt x="82046" y="677230"/>
                  </a:lnTo>
                  <a:lnTo>
                    <a:pt x="58032" y="640401"/>
                  </a:lnTo>
                  <a:lnTo>
                    <a:pt x="37815" y="601067"/>
                  </a:lnTo>
                  <a:lnTo>
                    <a:pt x="21651" y="559491"/>
                  </a:lnTo>
                  <a:lnTo>
                    <a:pt x="9773" y="515817"/>
                  </a:lnTo>
                  <a:lnTo>
                    <a:pt x="2488" y="470623"/>
                  </a:lnTo>
                  <a:lnTo>
                    <a:pt x="0" y="423917"/>
                  </a:lnTo>
                  <a:lnTo>
                    <a:pt x="2521" y="377212"/>
                  </a:lnTo>
                  <a:lnTo>
                    <a:pt x="9907" y="332029"/>
                  </a:lnTo>
                  <a:lnTo>
                    <a:pt x="21891" y="288622"/>
                  </a:lnTo>
                  <a:lnTo>
                    <a:pt x="38206" y="247251"/>
                  </a:lnTo>
                  <a:lnTo>
                    <a:pt x="58587" y="208172"/>
                  </a:lnTo>
                  <a:lnTo>
                    <a:pt x="82766" y="171641"/>
                  </a:lnTo>
                  <a:lnTo>
                    <a:pt x="110477" y="137917"/>
                  </a:lnTo>
                  <a:lnTo>
                    <a:pt x="141454" y="107256"/>
                  </a:lnTo>
                  <a:lnTo>
                    <a:pt x="175429" y="79915"/>
                  </a:lnTo>
                  <a:lnTo>
                    <a:pt x="212136" y="56152"/>
                  </a:lnTo>
                  <a:lnTo>
                    <a:pt x="251309" y="36224"/>
                  </a:lnTo>
                  <a:lnTo>
                    <a:pt x="292682" y="20387"/>
                  </a:lnTo>
                  <a:lnTo>
                    <a:pt x="335986" y="8900"/>
                  </a:lnTo>
                  <a:lnTo>
                    <a:pt x="380957" y="2018"/>
                  </a:lnTo>
                  <a:lnTo>
                    <a:pt x="427327" y="0"/>
                  </a:lnTo>
                  <a:lnTo>
                    <a:pt x="474133" y="2484"/>
                  </a:lnTo>
                  <a:lnTo>
                    <a:pt x="519419" y="9764"/>
                  </a:lnTo>
                  <a:lnTo>
                    <a:pt x="562933" y="21584"/>
                  </a:lnTo>
                  <a:lnTo>
                    <a:pt x="604420" y="37687"/>
                  </a:lnTo>
                  <a:lnTo>
                    <a:pt x="643629" y="57815"/>
                  </a:lnTo>
                  <a:lnTo>
                    <a:pt x="680305" y="81711"/>
                  </a:lnTo>
                  <a:lnTo>
                    <a:pt x="714196" y="109118"/>
                  </a:lnTo>
                  <a:lnTo>
                    <a:pt x="745048" y="139779"/>
                  </a:lnTo>
                  <a:lnTo>
                    <a:pt x="772608" y="173437"/>
                  </a:lnTo>
                  <a:lnTo>
                    <a:pt x="796623" y="209834"/>
                  </a:lnTo>
                  <a:lnTo>
                    <a:pt x="816839" y="248714"/>
                  </a:lnTo>
                  <a:lnTo>
                    <a:pt x="833004" y="289819"/>
                  </a:lnTo>
                  <a:lnTo>
                    <a:pt x="844864" y="332893"/>
                  </a:lnTo>
                  <a:lnTo>
                    <a:pt x="852165" y="377678"/>
                  </a:lnTo>
                  <a:lnTo>
                    <a:pt x="854655" y="423917"/>
                  </a:lnTo>
                  <a:lnTo>
                    <a:pt x="852129" y="470654"/>
                  </a:lnTo>
                  <a:lnTo>
                    <a:pt x="844748" y="515817"/>
                  </a:lnTo>
                  <a:lnTo>
                    <a:pt x="832764" y="559251"/>
                  </a:lnTo>
                  <a:lnTo>
                    <a:pt x="816448" y="600677"/>
                  </a:lnTo>
                  <a:lnTo>
                    <a:pt x="796068" y="639847"/>
                  </a:lnTo>
                  <a:lnTo>
                    <a:pt x="771889" y="676512"/>
                  </a:lnTo>
                  <a:lnTo>
                    <a:pt x="744178" y="710424"/>
                  </a:lnTo>
                  <a:lnTo>
                    <a:pt x="713201" y="741334"/>
                  </a:lnTo>
                  <a:lnTo>
                    <a:pt x="679226" y="768996"/>
                  </a:lnTo>
                  <a:lnTo>
                    <a:pt x="642519" y="793159"/>
                  </a:lnTo>
                  <a:lnTo>
                    <a:pt x="603345" y="813576"/>
                  </a:lnTo>
                  <a:lnTo>
                    <a:pt x="561973" y="830000"/>
                  </a:lnTo>
                  <a:lnTo>
                    <a:pt x="518668" y="842180"/>
                  </a:lnTo>
                  <a:lnTo>
                    <a:pt x="473698" y="849870"/>
                  </a:lnTo>
                  <a:lnTo>
                    <a:pt x="427327" y="852821"/>
                  </a:lnTo>
                  <a:close/>
                </a:path>
              </a:pathLst>
            </a:custGeom>
            <a:solidFill>
              <a:srgbClr val="FFFFFF"/>
            </a:solidFill>
          </p:spPr>
          <p:txBody>
            <a:bodyPr wrap="square" lIns="0" tIns="0" rIns="0" bIns="0" rtlCol="0"/>
            <a:lstStyle/>
            <a:p>
              <a:endParaRPr/>
            </a:p>
          </p:txBody>
        </p:sp>
        <p:sp>
          <p:nvSpPr>
            <p:cNvPr id="33" name="object 33"/>
            <p:cNvSpPr/>
            <p:nvPr/>
          </p:nvSpPr>
          <p:spPr>
            <a:xfrm>
              <a:off x="15822648" y="1651219"/>
              <a:ext cx="875030" cy="873125"/>
            </a:xfrm>
            <a:custGeom>
              <a:avLst/>
              <a:gdLst/>
              <a:ahLst/>
              <a:cxnLst/>
              <a:rect l="l" t="t" r="r" b="b"/>
              <a:pathLst>
                <a:path w="875030" h="873125">
                  <a:moveTo>
                    <a:pt x="437323" y="872771"/>
                  </a:moveTo>
                  <a:lnTo>
                    <a:pt x="389955" y="870220"/>
                  </a:lnTo>
                  <a:lnTo>
                    <a:pt x="343995" y="862740"/>
                  </a:lnTo>
                  <a:lnTo>
                    <a:pt x="299719" y="850587"/>
                  </a:lnTo>
                  <a:lnTo>
                    <a:pt x="257402" y="834019"/>
                  </a:lnTo>
                  <a:lnTo>
                    <a:pt x="217319" y="813293"/>
                  </a:lnTo>
                  <a:lnTo>
                    <a:pt x="179747" y="788665"/>
                  </a:lnTo>
                  <a:lnTo>
                    <a:pt x="144960" y="760394"/>
                  </a:lnTo>
                  <a:lnTo>
                    <a:pt x="113235" y="728735"/>
                  </a:lnTo>
                  <a:lnTo>
                    <a:pt x="84845" y="693947"/>
                  </a:lnTo>
                  <a:lnTo>
                    <a:pt x="60068" y="656286"/>
                  </a:lnTo>
                  <a:lnTo>
                    <a:pt x="39178" y="616010"/>
                  </a:lnTo>
                  <a:lnTo>
                    <a:pt x="22450" y="573375"/>
                  </a:lnTo>
                  <a:lnTo>
                    <a:pt x="10161" y="528639"/>
                  </a:lnTo>
                  <a:lnTo>
                    <a:pt x="2640" y="482390"/>
                  </a:lnTo>
                  <a:lnTo>
                    <a:pt x="0" y="433891"/>
                  </a:lnTo>
                  <a:lnTo>
                    <a:pt x="2555" y="386625"/>
                  </a:lnTo>
                  <a:lnTo>
                    <a:pt x="10046" y="340769"/>
                  </a:lnTo>
                  <a:lnTo>
                    <a:pt x="22211" y="296602"/>
                  </a:lnTo>
                  <a:lnTo>
                    <a:pt x="38787" y="254403"/>
                  </a:lnTo>
                  <a:lnTo>
                    <a:pt x="59513" y="214452"/>
                  </a:lnTo>
                  <a:lnTo>
                    <a:pt x="84126" y="177027"/>
                  </a:lnTo>
                  <a:lnTo>
                    <a:pt x="112364" y="142409"/>
                  </a:lnTo>
                  <a:lnTo>
                    <a:pt x="143965" y="110876"/>
                  </a:lnTo>
                  <a:lnTo>
                    <a:pt x="178675" y="82704"/>
                  </a:lnTo>
                  <a:lnTo>
                    <a:pt x="216209" y="58184"/>
                  </a:lnTo>
                  <a:lnTo>
                    <a:pt x="256327" y="37584"/>
                  </a:lnTo>
                  <a:lnTo>
                    <a:pt x="298759" y="21185"/>
                  </a:lnTo>
                  <a:lnTo>
                    <a:pt x="343244" y="9269"/>
                  </a:lnTo>
                  <a:lnTo>
                    <a:pt x="389520" y="2114"/>
                  </a:lnTo>
                  <a:lnTo>
                    <a:pt x="437323" y="0"/>
                  </a:lnTo>
                  <a:lnTo>
                    <a:pt x="485127" y="2549"/>
                  </a:lnTo>
                  <a:lnTo>
                    <a:pt x="531403" y="10018"/>
                  </a:lnTo>
                  <a:lnTo>
                    <a:pt x="558687" y="17455"/>
                  </a:lnTo>
                  <a:lnTo>
                    <a:pt x="437323" y="17455"/>
                  </a:lnTo>
                  <a:lnTo>
                    <a:pt x="388728" y="20297"/>
                  </a:lnTo>
                  <a:lnTo>
                    <a:pt x="341706" y="28593"/>
                  </a:lnTo>
                  <a:lnTo>
                    <a:pt x="296608" y="41991"/>
                  </a:lnTo>
                  <a:lnTo>
                    <a:pt x="253782" y="60145"/>
                  </a:lnTo>
                  <a:lnTo>
                    <a:pt x="213573" y="82708"/>
                  </a:lnTo>
                  <a:lnTo>
                    <a:pt x="176350" y="109319"/>
                  </a:lnTo>
                  <a:lnTo>
                    <a:pt x="142442" y="139643"/>
                  </a:lnTo>
                  <a:lnTo>
                    <a:pt x="112054" y="173478"/>
                  </a:lnTo>
                  <a:lnTo>
                    <a:pt x="85381" y="210628"/>
                  </a:lnTo>
                  <a:lnTo>
                    <a:pt x="62773" y="250744"/>
                  </a:lnTo>
                  <a:lnTo>
                    <a:pt x="44581" y="293477"/>
                  </a:lnTo>
                  <a:lnTo>
                    <a:pt x="31153" y="338479"/>
                  </a:lnTo>
                  <a:lnTo>
                    <a:pt x="22840" y="385400"/>
                  </a:lnTo>
                  <a:lnTo>
                    <a:pt x="19992" y="433891"/>
                  </a:lnTo>
                  <a:lnTo>
                    <a:pt x="22840" y="482390"/>
                  </a:lnTo>
                  <a:lnTo>
                    <a:pt x="31153" y="529362"/>
                  </a:lnTo>
                  <a:lnTo>
                    <a:pt x="44581" y="574502"/>
                  </a:lnTo>
                  <a:lnTo>
                    <a:pt x="62773" y="617504"/>
                  </a:lnTo>
                  <a:lnTo>
                    <a:pt x="85381" y="658064"/>
                  </a:lnTo>
                  <a:lnTo>
                    <a:pt x="112054" y="695875"/>
                  </a:lnTo>
                  <a:lnTo>
                    <a:pt x="142442" y="730634"/>
                  </a:lnTo>
                  <a:lnTo>
                    <a:pt x="176350" y="760957"/>
                  </a:lnTo>
                  <a:lnTo>
                    <a:pt x="213580" y="787573"/>
                  </a:lnTo>
                  <a:lnTo>
                    <a:pt x="253782" y="810132"/>
                  </a:lnTo>
                  <a:lnTo>
                    <a:pt x="296608" y="828285"/>
                  </a:lnTo>
                  <a:lnTo>
                    <a:pt x="341706" y="841684"/>
                  </a:lnTo>
                  <a:lnTo>
                    <a:pt x="388728" y="849979"/>
                  </a:lnTo>
                  <a:lnTo>
                    <a:pt x="437324" y="852822"/>
                  </a:lnTo>
                  <a:lnTo>
                    <a:pt x="563662" y="852822"/>
                  </a:lnTo>
                  <a:lnTo>
                    <a:pt x="531403" y="861875"/>
                  </a:lnTo>
                  <a:lnTo>
                    <a:pt x="485127" y="869755"/>
                  </a:lnTo>
                  <a:lnTo>
                    <a:pt x="437323" y="872771"/>
                  </a:lnTo>
                  <a:close/>
                </a:path>
                <a:path w="875030" h="873125">
                  <a:moveTo>
                    <a:pt x="437323" y="17455"/>
                  </a:moveTo>
                  <a:close/>
                </a:path>
                <a:path w="875030" h="873125">
                  <a:moveTo>
                    <a:pt x="563662" y="852822"/>
                  </a:moveTo>
                  <a:lnTo>
                    <a:pt x="437324" y="852822"/>
                  </a:lnTo>
                  <a:lnTo>
                    <a:pt x="485926" y="849979"/>
                  </a:lnTo>
                  <a:lnTo>
                    <a:pt x="532999" y="841684"/>
                  </a:lnTo>
                  <a:lnTo>
                    <a:pt x="578236" y="828285"/>
                  </a:lnTo>
                  <a:lnTo>
                    <a:pt x="621331" y="810132"/>
                  </a:lnTo>
                  <a:lnTo>
                    <a:pt x="661978" y="787573"/>
                  </a:lnTo>
                  <a:lnTo>
                    <a:pt x="699871" y="760957"/>
                  </a:lnTo>
                  <a:lnTo>
                    <a:pt x="734704" y="730634"/>
                  </a:lnTo>
                  <a:lnTo>
                    <a:pt x="765092" y="696791"/>
                  </a:lnTo>
                  <a:lnTo>
                    <a:pt x="791765" y="659591"/>
                  </a:lnTo>
                  <a:lnTo>
                    <a:pt x="814373" y="619336"/>
                  </a:lnTo>
                  <a:lnTo>
                    <a:pt x="832565" y="576334"/>
                  </a:lnTo>
                  <a:lnTo>
                    <a:pt x="845993" y="530889"/>
                  </a:lnTo>
                  <a:lnTo>
                    <a:pt x="854306" y="483306"/>
                  </a:lnTo>
                  <a:lnTo>
                    <a:pt x="857154" y="433891"/>
                  </a:lnTo>
                  <a:lnTo>
                    <a:pt x="854306" y="385400"/>
                  </a:lnTo>
                  <a:lnTo>
                    <a:pt x="845993" y="338479"/>
                  </a:lnTo>
                  <a:lnTo>
                    <a:pt x="832565" y="293477"/>
                  </a:lnTo>
                  <a:lnTo>
                    <a:pt x="814373" y="250744"/>
                  </a:lnTo>
                  <a:lnTo>
                    <a:pt x="791765" y="210628"/>
                  </a:lnTo>
                  <a:lnTo>
                    <a:pt x="765092" y="173478"/>
                  </a:lnTo>
                  <a:lnTo>
                    <a:pt x="734704" y="139643"/>
                  </a:lnTo>
                  <a:lnTo>
                    <a:pt x="700789" y="109319"/>
                  </a:lnTo>
                  <a:lnTo>
                    <a:pt x="663508" y="82704"/>
                  </a:lnTo>
                  <a:lnTo>
                    <a:pt x="623167" y="60145"/>
                  </a:lnTo>
                  <a:lnTo>
                    <a:pt x="580072" y="41991"/>
                  </a:lnTo>
                  <a:lnTo>
                    <a:pt x="534529" y="28593"/>
                  </a:lnTo>
                  <a:lnTo>
                    <a:pt x="486844" y="20297"/>
                  </a:lnTo>
                  <a:lnTo>
                    <a:pt x="437323" y="17455"/>
                  </a:lnTo>
                  <a:lnTo>
                    <a:pt x="558687" y="17455"/>
                  </a:lnTo>
                  <a:lnTo>
                    <a:pt x="618320" y="38656"/>
                  </a:lnTo>
                  <a:lnTo>
                    <a:pt x="658438" y="59293"/>
                  </a:lnTo>
                  <a:lnTo>
                    <a:pt x="695979" y="83786"/>
                  </a:lnTo>
                  <a:lnTo>
                    <a:pt x="730682" y="111869"/>
                  </a:lnTo>
                  <a:lnTo>
                    <a:pt x="762283" y="143278"/>
                  </a:lnTo>
                  <a:lnTo>
                    <a:pt x="790521" y="177746"/>
                  </a:lnTo>
                  <a:lnTo>
                    <a:pt x="815134" y="215006"/>
                  </a:lnTo>
                  <a:lnTo>
                    <a:pt x="835860" y="254793"/>
                  </a:lnTo>
                  <a:lnTo>
                    <a:pt x="852436" y="296841"/>
                  </a:lnTo>
                  <a:lnTo>
                    <a:pt x="864601" y="340885"/>
                  </a:lnTo>
                  <a:lnTo>
                    <a:pt x="872092" y="386657"/>
                  </a:lnTo>
                  <a:lnTo>
                    <a:pt x="874647" y="433891"/>
                  </a:lnTo>
                  <a:lnTo>
                    <a:pt x="872092" y="481593"/>
                  </a:lnTo>
                  <a:lnTo>
                    <a:pt x="864601" y="527775"/>
                  </a:lnTo>
                  <a:lnTo>
                    <a:pt x="852436" y="572178"/>
                  </a:lnTo>
                  <a:lnTo>
                    <a:pt x="835860" y="614547"/>
                  </a:lnTo>
                  <a:lnTo>
                    <a:pt x="815134" y="654624"/>
                  </a:lnTo>
                  <a:lnTo>
                    <a:pt x="790521" y="692152"/>
                  </a:lnTo>
                  <a:lnTo>
                    <a:pt x="762283" y="726874"/>
                  </a:lnTo>
                  <a:lnTo>
                    <a:pt x="730682" y="758532"/>
                  </a:lnTo>
                  <a:lnTo>
                    <a:pt x="695979" y="786870"/>
                  </a:lnTo>
                  <a:lnTo>
                    <a:pt x="658438" y="811630"/>
                  </a:lnTo>
                  <a:lnTo>
                    <a:pt x="618320" y="832556"/>
                  </a:lnTo>
                  <a:lnTo>
                    <a:pt x="575888" y="849390"/>
                  </a:lnTo>
                  <a:lnTo>
                    <a:pt x="563662" y="852822"/>
                  </a:lnTo>
                  <a:close/>
                </a:path>
              </a:pathLst>
            </a:custGeom>
            <a:solidFill>
              <a:srgbClr val="3C3C3C"/>
            </a:solidFill>
          </p:spPr>
          <p:txBody>
            <a:bodyPr wrap="square" lIns="0" tIns="0" rIns="0" bIns="0" rtlCol="0"/>
            <a:lstStyle/>
            <a:p>
              <a:endParaRPr/>
            </a:p>
          </p:txBody>
        </p:sp>
        <p:sp>
          <p:nvSpPr>
            <p:cNvPr id="34" name="object 34"/>
            <p:cNvSpPr/>
            <p:nvPr/>
          </p:nvSpPr>
          <p:spPr>
            <a:xfrm>
              <a:off x="15990080" y="1818292"/>
              <a:ext cx="542290" cy="539115"/>
            </a:xfrm>
            <a:custGeom>
              <a:avLst/>
              <a:gdLst/>
              <a:ahLst/>
              <a:cxnLst/>
              <a:rect l="l" t="t" r="r" b="b"/>
              <a:pathLst>
                <a:path w="542290" h="539114">
                  <a:moveTo>
                    <a:pt x="269891" y="538624"/>
                  </a:moveTo>
                  <a:lnTo>
                    <a:pt x="221145" y="534228"/>
                  </a:lnTo>
                  <a:lnTo>
                    <a:pt x="175361" y="521562"/>
                  </a:lnTo>
                  <a:lnTo>
                    <a:pt x="133279" y="501404"/>
                  </a:lnTo>
                  <a:lnTo>
                    <a:pt x="95640" y="474535"/>
                  </a:lnTo>
                  <a:lnTo>
                    <a:pt x="63184" y="441735"/>
                  </a:lnTo>
                  <a:lnTo>
                    <a:pt x="36651" y="403783"/>
                  </a:lnTo>
                  <a:lnTo>
                    <a:pt x="16783" y="361460"/>
                  </a:lnTo>
                  <a:lnTo>
                    <a:pt x="4319" y="315545"/>
                  </a:lnTo>
                  <a:lnTo>
                    <a:pt x="0" y="266818"/>
                  </a:lnTo>
                  <a:lnTo>
                    <a:pt x="4319" y="218837"/>
                  </a:lnTo>
                  <a:lnTo>
                    <a:pt x="16783" y="173524"/>
                  </a:lnTo>
                  <a:lnTo>
                    <a:pt x="36651" y="131700"/>
                  </a:lnTo>
                  <a:lnTo>
                    <a:pt x="63184" y="94186"/>
                  </a:lnTo>
                  <a:lnTo>
                    <a:pt x="95640" y="61803"/>
                  </a:lnTo>
                  <a:lnTo>
                    <a:pt x="133279" y="35372"/>
                  </a:lnTo>
                  <a:lnTo>
                    <a:pt x="175361" y="15714"/>
                  </a:lnTo>
                  <a:lnTo>
                    <a:pt x="221145" y="3649"/>
                  </a:lnTo>
                  <a:lnTo>
                    <a:pt x="269891" y="0"/>
                  </a:lnTo>
                  <a:lnTo>
                    <a:pt x="318640" y="4388"/>
                  </a:lnTo>
                  <a:lnTo>
                    <a:pt x="364448" y="17007"/>
                  </a:lnTo>
                  <a:lnTo>
                    <a:pt x="406595" y="37035"/>
                  </a:lnTo>
                  <a:lnTo>
                    <a:pt x="444361" y="63650"/>
                  </a:lnTo>
                  <a:lnTo>
                    <a:pt x="477026" y="96033"/>
                  </a:lnTo>
                  <a:lnTo>
                    <a:pt x="503871" y="133363"/>
                  </a:lnTo>
                  <a:lnTo>
                    <a:pt x="524175" y="174817"/>
                  </a:lnTo>
                  <a:lnTo>
                    <a:pt x="537218" y="219576"/>
                  </a:lnTo>
                  <a:lnTo>
                    <a:pt x="542281" y="266818"/>
                  </a:lnTo>
                  <a:lnTo>
                    <a:pt x="537876" y="315463"/>
                  </a:lnTo>
                  <a:lnTo>
                    <a:pt x="525182" y="361172"/>
                  </a:lnTo>
                  <a:lnTo>
                    <a:pt x="504981" y="403229"/>
                  </a:lnTo>
                  <a:lnTo>
                    <a:pt x="478055" y="440914"/>
                  </a:lnTo>
                  <a:lnTo>
                    <a:pt x="445184" y="473509"/>
                  </a:lnTo>
                  <a:lnTo>
                    <a:pt x="407150" y="500296"/>
                  </a:lnTo>
                  <a:lnTo>
                    <a:pt x="364736" y="520556"/>
                  </a:lnTo>
                  <a:lnTo>
                    <a:pt x="318722" y="533572"/>
                  </a:lnTo>
                  <a:lnTo>
                    <a:pt x="269891" y="538624"/>
                  </a:lnTo>
                  <a:close/>
                </a:path>
              </a:pathLst>
            </a:custGeom>
            <a:solidFill>
              <a:srgbClr val="77C6FB"/>
            </a:solidFill>
          </p:spPr>
          <p:txBody>
            <a:bodyPr wrap="square" lIns="0" tIns="0" rIns="0" bIns="0" rtlCol="0"/>
            <a:lstStyle/>
            <a:p>
              <a:endParaRPr/>
            </a:p>
          </p:txBody>
        </p:sp>
        <p:sp>
          <p:nvSpPr>
            <p:cNvPr id="35" name="object 35"/>
            <p:cNvSpPr/>
            <p:nvPr/>
          </p:nvSpPr>
          <p:spPr>
            <a:xfrm>
              <a:off x="15980085" y="1808317"/>
              <a:ext cx="560070" cy="556260"/>
            </a:xfrm>
            <a:custGeom>
              <a:avLst/>
              <a:gdLst/>
              <a:ahLst/>
              <a:cxnLst/>
              <a:rect l="l" t="t" r="r" b="b"/>
              <a:pathLst>
                <a:path w="560069" h="556260">
                  <a:moveTo>
                    <a:pt x="279887" y="556079"/>
                  </a:moveTo>
                  <a:lnTo>
                    <a:pt x="234400" y="552434"/>
                  </a:lnTo>
                  <a:lnTo>
                    <a:pt x="191282" y="541875"/>
                  </a:lnTo>
                  <a:lnTo>
                    <a:pt x="151104" y="524974"/>
                  </a:lnTo>
                  <a:lnTo>
                    <a:pt x="114433" y="502297"/>
                  </a:lnTo>
                  <a:lnTo>
                    <a:pt x="81842" y="474413"/>
                  </a:lnTo>
                  <a:lnTo>
                    <a:pt x="53898" y="441891"/>
                  </a:lnTo>
                  <a:lnTo>
                    <a:pt x="31172" y="405299"/>
                  </a:lnTo>
                  <a:lnTo>
                    <a:pt x="14234" y="365207"/>
                  </a:lnTo>
                  <a:lnTo>
                    <a:pt x="3653" y="322182"/>
                  </a:lnTo>
                  <a:lnTo>
                    <a:pt x="0" y="276793"/>
                  </a:lnTo>
                  <a:lnTo>
                    <a:pt x="3653" y="231473"/>
                  </a:lnTo>
                  <a:lnTo>
                    <a:pt x="14234" y="188638"/>
                  </a:lnTo>
                  <a:lnTo>
                    <a:pt x="31172" y="148824"/>
                  </a:lnTo>
                  <a:lnTo>
                    <a:pt x="53898" y="112572"/>
                  </a:lnTo>
                  <a:lnTo>
                    <a:pt x="81842" y="80419"/>
                  </a:lnTo>
                  <a:lnTo>
                    <a:pt x="114433" y="52904"/>
                  </a:lnTo>
                  <a:lnTo>
                    <a:pt x="151104" y="30566"/>
                  </a:lnTo>
                  <a:lnTo>
                    <a:pt x="191282" y="13944"/>
                  </a:lnTo>
                  <a:lnTo>
                    <a:pt x="234400" y="3575"/>
                  </a:lnTo>
                  <a:lnTo>
                    <a:pt x="279887" y="0"/>
                  </a:lnTo>
                  <a:lnTo>
                    <a:pt x="325374" y="3643"/>
                  </a:lnTo>
                  <a:lnTo>
                    <a:pt x="368491" y="14183"/>
                  </a:lnTo>
                  <a:lnTo>
                    <a:pt x="376290" y="17455"/>
                  </a:lnTo>
                  <a:lnTo>
                    <a:pt x="279887" y="17455"/>
                  </a:lnTo>
                  <a:lnTo>
                    <a:pt x="227135" y="22871"/>
                  </a:lnTo>
                  <a:lnTo>
                    <a:pt x="178365" y="38339"/>
                  </a:lnTo>
                  <a:lnTo>
                    <a:pt x="134750" y="62691"/>
                  </a:lnTo>
                  <a:lnTo>
                    <a:pt x="97460" y="94757"/>
                  </a:lnTo>
                  <a:lnTo>
                    <a:pt x="65325" y="133370"/>
                  </a:lnTo>
                  <a:lnTo>
                    <a:pt x="40921" y="177359"/>
                  </a:lnTo>
                  <a:lnTo>
                    <a:pt x="25419" y="225556"/>
                  </a:lnTo>
                  <a:lnTo>
                    <a:pt x="19992" y="276793"/>
                  </a:lnTo>
                  <a:lnTo>
                    <a:pt x="25419" y="329471"/>
                  </a:lnTo>
                  <a:lnTo>
                    <a:pt x="40921" y="378408"/>
                  </a:lnTo>
                  <a:lnTo>
                    <a:pt x="65325" y="422670"/>
                  </a:lnTo>
                  <a:lnTo>
                    <a:pt x="97460" y="461321"/>
                  </a:lnTo>
                  <a:lnTo>
                    <a:pt x="136156" y="493037"/>
                  </a:lnTo>
                  <a:lnTo>
                    <a:pt x="180239" y="516805"/>
                  </a:lnTo>
                  <a:lnTo>
                    <a:pt x="228540" y="532156"/>
                  </a:lnTo>
                  <a:lnTo>
                    <a:pt x="279887" y="538624"/>
                  </a:lnTo>
                  <a:lnTo>
                    <a:pt x="376221" y="538624"/>
                  </a:lnTo>
                  <a:lnTo>
                    <a:pt x="368491" y="541875"/>
                  </a:lnTo>
                  <a:lnTo>
                    <a:pt x="325374" y="552434"/>
                  </a:lnTo>
                  <a:lnTo>
                    <a:pt x="279887" y="556079"/>
                  </a:lnTo>
                  <a:close/>
                </a:path>
                <a:path w="560069" h="556260">
                  <a:moveTo>
                    <a:pt x="279887" y="17455"/>
                  </a:moveTo>
                  <a:close/>
                </a:path>
                <a:path w="560069" h="556260">
                  <a:moveTo>
                    <a:pt x="376221" y="538624"/>
                  </a:moveTo>
                  <a:lnTo>
                    <a:pt x="279887" y="538624"/>
                  </a:lnTo>
                  <a:lnTo>
                    <a:pt x="332678" y="533208"/>
                  </a:lnTo>
                  <a:lnTo>
                    <a:pt x="381721" y="517740"/>
                  </a:lnTo>
                  <a:lnTo>
                    <a:pt x="426078" y="493388"/>
                  </a:lnTo>
                  <a:lnTo>
                    <a:pt x="464812" y="461321"/>
                  </a:lnTo>
                  <a:lnTo>
                    <a:pt x="496596" y="422670"/>
                  </a:lnTo>
                  <a:lnTo>
                    <a:pt x="520415" y="378408"/>
                  </a:lnTo>
                  <a:lnTo>
                    <a:pt x="535799" y="329471"/>
                  </a:lnTo>
                  <a:lnTo>
                    <a:pt x="542281" y="276793"/>
                  </a:lnTo>
                  <a:lnTo>
                    <a:pt x="536854" y="224154"/>
                  </a:lnTo>
                  <a:lnTo>
                    <a:pt x="521352" y="175489"/>
                  </a:lnTo>
                  <a:lnTo>
                    <a:pt x="496948" y="131967"/>
                  </a:lnTo>
                  <a:lnTo>
                    <a:pt x="464812" y="94757"/>
                  </a:lnTo>
                  <a:lnTo>
                    <a:pt x="426078" y="62691"/>
                  </a:lnTo>
                  <a:lnTo>
                    <a:pt x="381721" y="38339"/>
                  </a:lnTo>
                  <a:lnTo>
                    <a:pt x="332678" y="22871"/>
                  </a:lnTo>
                  <a:lnTo>
                    <a:pt x="279887" y="17455"/>
                  </a:lnTo>
                  <a:lnTo>
                    <a:pt x="376290" y="17455"/>
                  </a:lnTo>
                  <a:lnTo>
                    <a:pt x="445340" y="53623"/>
                  </a:lnTo>
                  <a:lnTo>
                    <a:pt x="477932" y="81354"/>
                  </a:lnTo>
                  <a:lnTo>
                    <a:pt x="505876" y="113649"/>
                  </a:lnTo>
                  <a:lnTo>
                    <a:pt x="528602" y="149924"/>
                  </a:lnTo>
                  <a:lnTo>
                    <a:pt x="545540" y="189595"/>
                  </a:lnTo>
                  <a:lnTo>
                    <a:pt x="556121" y="232079"/>
                  </a:lnTo>
                  <a:lnTo>
                    <a:pt x="559774" y="276793"/>
                  </a:lnTo>
                  <a:lnTo>
                    <a:pt x="556121" y="322182"/>
                  </a:lnTo>
                  <a:lnTo>
                    <a:pt x="545540" y="365207"/>
                  </a:lnTo>
                  <a:lnTo>
                    <a:pt x="528602" y="405299"/>
                  </a:lnTo>
                  <a:lnTo>
                    <a:pt x="505876" y="441891"/>
                  </a:lnTo>
                  <a:lnTo>
                    <a:pt x="477932" y="474413"/>
                  </a:lnTo>
                  <a:lnTo>
                    <a:pt x="445340" y="502297"/>
                  </a:lnTo>
                  <a:lnTo>
                    <a:pt x="408670" y="524974"/>
                  </a:lnTo>
                  <a:lnTo>
                    <a:pt x="376221" y="538624"/>
                  </a:lnTo>
                  <a:close/>
                </a:path>
              </a:pathLst>
            </a:custGeom>
            <a:solidFill>
              <a:srgbClr val="3C3C3C"/>
            </a:solidFill>
          </p:spPr>
          <p:txBody>
            <a:bodyPr wrap="square" lIns="0" tIns="0" rIns="0" bIns="0" rtlCol="0"/>
            <a:lstStyle/>
            <a:p>
              <a:endParaRPr/>
            </a:p>
          </p:txBody>
        </p:sp>
        <p:sp>
          <p:nvSpPr>
            <p:cNvPr id="36" name="object 36"/>
            <p:cNvSpPr/>
            <p:nvPr/>
          </p:nvSpPr>
          <p:spPr>
            <a:xfrm>
              <a:off x="14380977" y="558679"/>
              <a:ext cx="563880" cy="561340"/>
            </a:xfrm>
            <a:custGeom>
              <a:avLst/>
              <a:gdLst/>
              <a:ahLst/>
              <a:cxnLst/>
              <a:rect l="l" t="t" r="r" b="b"/>
              <a:pathLst>
                <a:path w="563880" h="561340">
                  <a:moveTo>
                    <a:pt x="281767" y="561127"/>
                  </a:moveTo>
                  <a:lnTo>
                    <a:pt x="235704" y="558100"/>
                  </a:lnTo>
                  <a:lnTo>
                    <a:pt x="192140" y="547938"/>
                  </a:lnTo>
                  <a:lnTo>
                    <a:pt x="151628" y="531250"/>
                  </a:lnTo>
                  <a:lnTo>
                    <a:pt x="114721" y="508649"/>
                  </a:lnTo>
                  <a:lnTo>
                    <a:pt x="81974" y="480744"/>
                  </a:lnTo>
                  <a:lnTo>
                    <a:pt x="53939" y="448146"/>
                  </a:lnTo>
                  <a:lnTo>
                    <a:pt x="31171" y="411467"/>
                  </a:lnTo>
                  <a:lnTo>
                    <a:pt x="14223" y="371317"/>
                  </a:lnTo>
                  <a:lnTo>
                    <a:pt x="3648" y="328306"/>
                  </a:lnTo>
                  <a:lnTo>
                    <a:pt x="0" y="283046"/>
                  </a:lnTo>
                  <a:lnTo>
                    <a:pt x="3648" y="236507"/>
                  </a:lnTo>
                  <a:lnTo>
                    <a:pt x="14223" y="192590"/>
                  </a:lnTo>
                  <a:lnTo>
                    <a:pt x="31171" y="151832"/>
                  </a:lnTo>
                  <a:lnTo>
                    <a:pt x="53939" y="114767"/>
                  </a:lnTo>
                  <a:lnTo>
                    <a:pt x="81974" y="81934"/>
                  </a:lnTo>
                  <a:lnTo>
                    <a:pt x="114721" y="53868"/>
                  </a:lnTo>
                  <a:lnTo>
                    <a:pt x="151628" y="31105"/>
                  </a:lnTo>
                  <a:lnTo>
                    <a:pt x="192140" y="14182"/>
                  </a:lnTo>
                  <a:lnTo>
                    <a:pt x="235704" y="3634"/>
                  </a:lnTo>
                  <a:lnTo>
                    <a:pt x="281767" y="0"/>
                  </a:lnTo>
                  <a:lnTo>
                    <a:pt x="327830" y="4305"/>
                  </a:lnTo>
                  <a:lnTo>
                    <a:pt x="371394" y="15373"/>
                  </a:lnTo>
                  <a:lnTo>
                    <a:pt x="411906" y="32669"/>
                  </a:lnTo>
                  <a:lnTo>
                    <a:pt x="448813" y="55655"/>
                  </a:lnTo>
                  <a:lnTo>
                    <a:pt x="481560" y="83796"/>
                  </a:lnTo>
                  <a:lnTo>
                    <a:pt x="509595" y="116555"/>
                  </a:lnTo>
                  <a:lnTo>
                    <a:pt x="532363" y="153396"/>
                  </a:lnTo>
                  <a:lnTo>
                    <a:pt x="549312" y="193782"/>
                  </a:lnTo>
                  <a:lnTo>
                    <a:pt x="559887" y="237177"/>
                  </a:lnTo>
                  <a:lnTo>
                    <a:pt x="563535" y="283046"/>
                  </a:lnTo>
                  <a:lnTo>
                    <a:pt x="559819" y="328239"/>
                  </a:lnTo>
                  <a:lnTo>
                    <a:pt x="549072" y="371078"/>
                  </a:lnTo>
                  <a:lnTo>
                    <a:pt x="531892" y="410998"/>
                  </a:lnTo>
                  <a:lnTo>
                    <a:pt x="508877" y="447432"/>
                  </a:lnTo>
                  <a:lnTo>
                    <a:pt x="480625" y="479813"/>
                  </a:lnTo>
                  <a:lnTo>
                    <a:pt x="447736" y="507576"/>
                  </a:lnTo>
                  <a:lnTo>
                    <a:pt x="410807" y="530156"/>
                  </a:lnTo>
                  <a:lnTo>
                    <a:pt x="370436" y="546984"/>
                  </a:lnTo>
                  <a:lnTo>
                    <a:pt x="327224" y="557497"/>
                  </a:lnTo>
                  <a:lnTo>
                    <a:pt x="281767" y="561127"/>
                  </a:lnTo>
                  <a:close/>
                </a:path>
              </a:pathLst>
            </a:custGeom>
            <a:solidFill>
              <a:srgbClr val="FFFFFF"/>
            </a:solidFill>
          </p:spPr>
          <p:txBody>
            <a:bodyPr wrap="square" lIns="0" tIns="0" rIns="0" bIns="0" rtlCol="0"/>
            <a:lstStyle/>
            <a:p>
              <a:endParaRPr/>
            </a:p>
          </p:txBody>
        </p:sp>
        <p:sp>
          <p:nvSpPr>
            <p:cNvPr id="37" name="object 37"/>
            <p:cNvSpPr/>
            <p:nvPr/>
          </p:nvSpPr>
          <p:spPr>
            <a:xfrm>
              <a:off x="14373497" y="548748"/>
              <a:ext cx="581025" cy="581025"/>
            </a:xfrm>
            <a:custGeom>
              <a:avLst/>
              <a:gdLst/>
              <a:ahLst/>
              <a:cxnLst/>
              <a:rect l="l" t="t" r="r" b="b"/>
              <a:pathLst>
                <a:path w="581025" h="581025">
                  <a:moveTo>
                    <a:pt x="289248" y="580990"/>
                  </a:moveTo>
                  <a:lnTo>
                    <a:pt x="242369" y="577819"/>
                  </a:lnTo>
                  <a:lnTo>
                    <a:pt x="197885" y="567245"/>
                  </a:lnTo>
                  <a:lnTo>
                    <a:pt x="156393" y="549907"/>
                  </a:lnTo>
                  <a:lnTo>
                    <a:pt x="118491" y="526446"/>
                  </a:lnTo>
                  <a:lnTo>
                    <a:pt x="84779" y="497503"/>
                  </a:lnTo>
                  <a:lnTo>
                    <a:pt x="55854" y="463719"/>
                  </a:lnTo>
                  <a:lnTo>
                    <a:pt x="32315" y="425734"/>
                  </a:lnTo>
                  <a:lnTo>
                    <a:pt x="14761" y="384188"/>
                  </a:lnTo>
                  <a:lnTo>
                    <a:pt x="3790" y="339722"/>
                  </a:lnTo>
                  <a:lnTo>
                    <a:pt x="0" y="292977"/>
                  </a:lnTo>
                  <a:lnTo>
                    <a:pt x="3116" y="245557"/>
                  </a:lnTo>
                  <a:lnTo>
                    <a:pt x="13564" y="200535"/>
                  </a:lnTo>
                  <a:lnTo>
                    <a:pt x="30745" y="158523"/>
                  </a:lnTo>
                  <a:lnTo>
                    <a:pt x="54059" y="120130"/>
                  </a:lnTo>
                  <a:lnTo>
                    <a:pt x="82909" y="85969"/>
                  </a:lnTo>
                  <a:lnTo>
                    <a:pt x="116696" y="56648"/>
                  </a:lnTo>
                  <a:lnTo>
                    <a:pt x="154822" y="32781"/>
                  </a:lnTo>
                  <a:lnTo>
                    <a:pt x="196688" y="14976"/>
                  </a:lnTo>
                  <a:lnTo>
                    <a:pt x="241696" y="3845"/>
                  </a:lnTo>
                  <a:lnTo>
                    <a:pt x="289248" y="0"/>
                  </a:lnTo>
                  <a:lnTo>
                    <a:pt x="336196" y="4449"/>
                  </a:lnTo>
                  <a:lnTo>
                    <a:pt x="380869" y="15929"/>
                  </a:lnTo>
                  <a:lnTo>
                    <a:pt x="390022" y="19861"/>
                  </a:lnTo>
                  <a:lnTo>
                    <a:pt x="289248" y="19861"/>
                  </a:lnTo>
                  <a:lnTo>
                    <a:pt x="234702" y="25293"/>
                  </a:lnTo>
                  <a:lnTo>
                    <a:pt x="183897" y="40966"/>
                  </a:lnTo>
                  <a:lnTo>
                    <a:pt x="137766" y="65950"/>
                  </a:lnTo>
                  <a:lnTo>
                    <a:pt x="97247" y="99313"/>
                  </a:lnTo>
                  <a:lnTo>
                    <a:pt x="63740" y="140048"/>
                  </a:lnTo>
                  <a:lnTo>
                    <a:pt x="38649" y="186834"/>
                  </a:lnTo>
                  <a:lnTo>
                    <a:pt x="22909" y="238276"/>
                  </a:lnTo>
                  <a:lnTo>
                    <a:pt x="17454" y="292977"/>
                  </a:lnTo>
                  <a:lnTo>
                    <a:pt x="22909" y="347289"/>
                  </a:lnTo>
                  <a:lnTo>
                    <a:pt x="38649" y="397878"/>
                  </a:lnTo>
                  <a:lnTo>
                    <a:pt x="63740" y="443811"/>
                  </a:lnTo>
                  <a:lnTo>
                    <a:pt x="97247" y="484157"/>
                  </a:lnTo>
                  <a:lnTo>
                    <a:pt x="136714" y="517521"/>
                  </a:lnTo>
                  <a:lnTo>
                    <a:pt x="182961" y="542505"/>
                  </a:lnTo>
                  <a:lnTo>
                    <a:pt x="234351" y="558178"/>
                  </a:lnTo>
                  <a:lnTo>
                    <a:pt x="289248" y="563610"/>
                  </a:lnTo>
                  <a:lnTo>
                    <a:pt x="386632" y="563610"/>
                  </a:lnTo>
                  <a:lnTo>
                    <a:pt x="380869" y="566053"/>
                  </a:lnTo>
                  <a:lnTo>
                    <a:pt x="336196" y="577149"/>
                  </a:lnTo>
                  <a:lnTo>
                    <a:pt x="289248" y="580990"/>
                  </a:lnTo>
                  <a:close/>
                </a:path>
                <a:path w="581025" h="581025">
                  <a:moveTo>
                    <a:pt x="386632" y="563610"/>
                  </a:moveTo>
                  <a:lnTo>
                    <a:pt x="289248" y="563610"/>
                  </a:lnTo>
                  <a:lnTo>
                    <a:pt x="345235" y="558178"/>
                  </a:lnTo>
                  <a:lnTo>
                    <a:pt x="396781" y="542505"/>
                  </a:lnTo>
                  <a:lnTo>
                    <a:pt x="443183" y="517521"/>
                  </a:lnTo>
                  <a:lnTo>
                    <a:pt x="483742" y="484157"/>
                  </a:lnTo>
                  <a:lnTo>
                    <a:pt x="517249" y="444858"/>
                  </a:lnTo>
                  <a:lnTo>
                    <a:pt x="542340" y="398809"/>
                  </a:lnTo>
                  <a:lnTo>
                    <a:pt x="558080" y="347638"/>
                  </a:lnTo>
                  <a:lnTo>
                    <a:pt x="563535" y="292977"/>
                  </a:lnTo>
                  <a:lnTo>
                    <a:pt x="558080" y="237229"/>
                  </a:lnTo>
                  <a:lnTo>
                    <a:pt x="542340" y="185903"/>
                  </a:lnTo>
                  <a:lnTo>
                    <a:pt x="517249" y="139699"/>
                  </a:lnTo>
                  <a:lnTo>
                    <a:pt x="483742" y="99313"/>
                  </a:lnTo>
                  <a:lnTo>
                    <a:pt x="442833" y="66997"/>
                  </a:lnTo>
                  <a:lnTo>
                    <a:pt x="395846" y="41897"/>
                  </a:lnTo>
                  <a:lnTo>
                    <a:pt x="344183" y="25642"/>
                  </a:lnTo>
                  <a:lnTo>
                    <a:pt x="289248" y="19861"/>
                  </a:lnTo>
                  <a:lnTo>
                    <a:pt x="390022" y="19861"/>
                  </a:lnTo>
                  <a:lnTo>
                    <a:pt x="460881" y="57721"/>
                  </a:lnTo>
                  <a:lnTo>
                    <a:pt x="494963" y="86899"/>
                  </a:lnTo>
                  <a:lnTo>
                    <a:pt x="524256" y="120845"/>
                  </a:lnTo>
                  <a:lnTo>
                    <a:pt x="548134" y="158992"/>
                  </a:lnTo>
                  <a:lnTo>
                    <a:pt x="565968" y="200774"/>
                  </a:lnTo>
                  <a:lnTo>
                    <a:pt x="577129" y="245624"/>
                  </a:lnTo>
                  <a:lnTo>
                    <a:pt x="580989" y="292977"/>
                  </a:lnTo>
                  <a:lnTo>
                    <a:pt x="577129" y="339052"/>
                  </a:lnTo>
                  <a:lnTo>
                    <a:pt x="565968" y="382996"/>
                  </a:lnTo>
                  <a:lnTo>
                    <a:pt x="548134" y="424170"/>
                  </a:lnTo>
                  <a:lnTo>
                    <a:pt x="524256" y="461932"/>
                  </a:lnTo>
                  <a:lnTo>
                    <a:pt x="494963" y="495641"/>
                  </a:lnTo>
                  <a:lnTo>
                    <a:pt x="460881" y="524659"/>
                  </a:lnTo>
                  <a:lnTo>
                    <a:pt x="422641" y="548343"/>
                  </a:lnTo>
                  <a:lnTo>
                    <a:pt x="386632" y="563610"/>
                  </a:lnTo>
                  <a:close/>
                </a:path>
              </a:pathLst>
            </a:custGeom>
            <a:solidFill>
              <a:srgbClr val="3C3C3C"/>
            </a:solidFill>
          </p:spPr>
          <p:txBody>
            <a:bodyPr wrap="square" lIns="0" tIns="0" rIns="0" bIns="0" rtlCol="0"/>
            <a:lstStyle/>
            <a:p>
              <a:endParaRPr/>
            </a:p>
          </p:txBody>
        </p:sp>
        <p:sp>
          <p:nvSpPr>
            <p:cNvPr id="38" name="object 38"/>
            <p:cNvSpPr/>
            <p:nvPr/>
          </p:nvSpPr>
          <p:spPr>
            <a:xfrm>
              <a:off x="14505653" y="682823"/>
              <a:ext cx="316865" cy="315595"/>
            </a:xfrm>
            <a:custGeom>
              <a:avLst/>
              <a:gdLst/>
              <a:ahLst/>
              <a:cxnLst/>
              <a:rect l="l" t="t" r="r" b="b"/>
              <a:pathLst>
                <a:path w="316865" h="315594">
                  <a:moveTo>
                    <a:pt x="157091" y="315323"/>
                  </a:moveTo>
                  <a:lnTo>
                    <a:pt x="107241" y="307398"/>
                  </a:lnTo>
                  <a:lnTo>
                    <a:pt x="64093" y="285290"/>
                  </a:lnTo>
                  <a:lnTo>
                    <a:pt x="30161" y="251503"/>
                  </a:lnTo>
                  <a:lnTo>
                    <a:pt x="7959" y="208540"/>
                  </a:lnTo>
                  <a:lnTo>
                    <a:pt x="0" y="158903"/>
                  </a:lnTo>
                  <a:lnTo>
                    <a:pt x="7959" y="108054"/>
                  </a:lnTo>
                  <a:lnTo>
                    <a:pt x="30161" y="64355"/>
                  </a:lnTo>
                  <a:lnTo>
                    <a:pt x="64093" y="30191"/>
                  </a:lnTo>
                  <a:lnTo>
                    <a:pt x="107241" y="7945"/>
                  </a:lnTo>
                  <a:lnTo>
                    <a:pt x="157091" y="0"/>
                  </a:lnTo>
                  <a:lnTo>
                    <a:pt x="207201" y="9136"/>
                  </a:lnTo>
                  <a:lnTo>
                    <a:pt x="250967" y="31979"/>
                  </a:lnTo>
                  <a:lnTo>
                    <a:pt x="285637" y="66143"/>
                  </a:lnTo>
                  <a:lnTo>
                    <a:pt x="308457" y="109245"/>
                  </a:lnTo>
                  <a:lnTo>
                    <a:pt x="316676" y="158903"/>
                  </a:lnTo>
                  <a:lnTo>
                    <a:pt x="307500" y="207587"/>
                  </a:lnTo>
                  <a:lnTo>
                    <a:pt x="284560" y="250431"/>
                  </a:lnTo>
                  <a:lnTo>
                    <a:pt x="250249" y="284575"/>
                  </a:lnTo>
                  <a:lnTo>
                    <a:pt x="206962" y="307159"/>
                  </a:lnTo>
                  <a:lnTo>
                    <a:pt x="157091" y="315323"/>
                  </a:lnTo>
                  <a:close/>
                </a:path>
              </a:pathLst>
            </a:custGeom>
            <a:solidFill>
              <a:srgbClr val="77C6FB"/>
            </a:solidFill>
          </p:spPr>
          <p:txBody>
            <a:bodyPr wrap="square" lIns="0" tIns="0" rIns="0" bIns="0" rtlCol="0"/>
            <a:lstStyle/>
            <a:p>
              <a:endParaRPr/>
            </a:p>
          </p:txBody>
        </p:sp>
        <p:sp>
          <p:nvSpPr>
            <p:cNvPr id="39" name="object 39"/>
            <p:cNvSpPr/>
            <p:nvPr/>
          </p:nvSpPr>
          <p:spPr>
            <a:xfrm>
              <a:off x="14495679" y="672891"/>
              <a:ext cx="334645" cy="335280"/>
            </a:xfrm>
            <a:custGeom>
              <a:avLst/>
              <a:gdLst/>
              <a:ahLst/>
              <a:cxnLst/>
              <a:rect l="l" t="t" r="r" b="b"/>
              <a:pathLst>
                <a:path w="334644" h="335280">
                  <a:moveTo>
                    <a:pt x="167065" y="335186"/>
                  </a:moveTo>
                  <a:lnTo>
                    <a:pt x="122655" y="329243"/>
                  </a:lnTo>
                  <a:lnTo>
                    <a:pt x="82747" y="312473"/>
                  </a:lnTo>
                  <a:lnTo>
                    <a:pt x="48935" y="286460"/>
                  </a:lnTo>
                  <a:lnTo>
                    <a:pt x="22811" y="252792"/>
                  </a:lnTo>
                  <a:lnTo>
                    <a:pt x="5968" y="213054"/>
                  </a:lnTo>
                  <a:lnTo>
                    <a:pt x="0" y="168834"/>
                  </a:lnTo>
                  <a:lnTo>
                    <a:pt x="5968" y="123568"/>
                  </a:lnTo>
                  <a:lnTo>
                    <a:pt x="22811" y="83129"/>
                  </a:lnTo>
                  <a:lnTo>
                    <a:pt x="48935" y="49036"/>
                  </a:lnTo>
                  <a:lnTo>
                    <a:pt x="82747" y="22805"/>
                  </a:lnTo>
                  <a:lnTo>
                    <a:pt x="122655" y="5954"/>
                  </a:lnTo>
                  <a:lnTo>
                    <a:pt x="167065" y="0"/>
                  </a:lnTo>
                  <a:lnTo>
                    <a:pt x="211475" y="6988"/>
                  </a:lnTo>
                  <a:lnTo>
                    <a:pt x="240881" y="19862"/>
                  </a:lnTo>
                  <a:lnTo>
                    <a:pt x="167065" y="19862"/>
                  </a:lnTo>
                  <a:lnTo>
                    <a:pt x="137727" y="22617"/>
                  </a:lnTo>
                  <a:lnTo>
                    <a:pt x="84662" y="43954"/>
                  </a:lnTo>
                  <a:lnTo>
                    <a:pt x="45194" y="84339"/>
                  </a:lnTo>
                  <a:lnTo>
                    <a:pt x="23065" y="138186"/>
                  </a:lnTo>
                  <a:lnTo>
                    <a:pt x="19948" y="168834"/>
                  </a:lnTo>
                  <a:lnTo>
                    <a:pt x="22714" y="199094"/>
                  </a:lnTo>
                  <a:lnTo>
                    <a:pt x="44142" y="251234"/>
                  </a:lnTo>
                  <a:lnTo>
                    <a:pt x="83610" y="290184"/>
                  </a:lnTo>
                  <a:lnTo>
                    <a:pt x="137377" y="312220"/>
                  </a:lnTo>
                  <a:lnTo>
                    <a:pt x="167065" y="315324"/>
                  </a:lnTo>
                  <a:lnTo>
                    <a:pt x="244598" y="315324"/>
                  </a:lnTo>
                  <a:lnTo>
                    <a:pt x="211475" y="329243"/>
                  </a:lnTo>
                  <a:lnTo>
                    <a:pt x="167065" y="335186"/>
                  </a:lnTo>
                  <a:close/>
                </a:path>
                <a:path w="334644" h="335280">
                  <a:moveTo>
                    <a:pt x="244598" y="315324"/>
                  </a:moveTo>
                  <a:lnTo>
                    <a:pt x="167065" y="315324"/>
                  </a:lnTo>
                  <a:lnTo>
                    <a:pt x="197455" y="312569"/>
                  </a:lnTo>
                  <a:lnTo>
                    <a:pt x="225039" y="304461"/>
                  </a:lnTo>
                  <a:lnTo>
                    <a:pt x="271793" y="273115"/>
                  </a:lnTo>
                  <a:lnTo>
                    <a:pt x="304520" y="226561"/>
                  </a:lnTo>
                  <a:lnTo>
                    <a:pt x="316676" y="168834"/>
                  </a:lnTo>
                  <a:lnTo>
                    <a:pt x="312468" y="138186"/>
                  </a:lnTo>
                  <a:lnTo>
                    <a:pt x="290026" y="84339"/>
                  </a:lnTo>
                  <a:lnTo>
                    <a:pt x="249819" y="45001"/>
                  </a:lnTo>
                  <a:lnTo>
                    <a:pt x="197455" y="22966"/>
                  </a:lnTo>
                  <a:lnTo>
                    <a:pt x="167065" y="19862"/>
                  </a:lnTo>
                  <a:lnTo>
                    <a:pt x="240881" y="19862"/>
                  </a:lnTo>
                  <a:lnTo>
                    <a:pt x="285195" y="50898"/>
                  </a:lnTo>
                  <a:lnTo>
                    <a:pt x="311320" y="84784"/>
                  </a:lnTo>
                  <a:lnTo>
                    <a:pt x="328162" y="124602"/>
                  </a:lnTo>
                  <a:lnTo>
                    <a:pt x="334131" y="168834"/>
                  </a:lnTo>
                  <a:lnTo>
                    <a:pt x="328162" y="213054"/>
                  </a:lnTo>
                  <a:lnTo>
                    <a:pt x="311320" y="252792"/>
                  </a:lnTo>
                  <a:lnTo>
                    <a:pt x="285195" y="286460"/>
                  </a:lnTo>
                  <a:lnTo>
                    <a:pt x="251383" y="312473"/>
                  </a:lnTo>
                  <a:lnTo>
                    <a:pt x="244598" y="315324"/>
                  </a:lnTo>
                  <a:close/>
                </a:path>
              </a:pathLst>
            </a:custGeom>
            <a:solidFill>
              <a:srgbClr val="3C3C3C"/>
            </a:solidFill>
          </p:spPr>
          <p:txBody>
            <a:bodyPr wrap="square" lIns="0" tIns="0" rIns="0" bIns="0" rtlCol="0"/>
            <a:lstStyle/>
            <a:p>
              <a:endParaRPr/>
            </a:p>
          </p:txBody>
        </p:sp>
        <p:sp>
          <p:nvSpPr>
            <p:cNvPr id="40" name="object 40"/>
            <p:cNvSpPr/>
            <p:nvPr/>
          </p:nvSpPr>
          <p:spPr>
            <a:xfrm>
              <a:off x="11669992" y="201851"/>
              <a:ext cx="600710" cy="608965"/>
            </a:xfrm>
            <a:custGeom>
              <a:avLst/>
              <a:gdLst/>
              <a:ahLst/>
              <a:cxnLst/>
              <a:rect l="l" t="t" r="r" b="b"/>
              <a:pathLst>
                <a:path w="600709" h="608965">
                  <a:moveTo>
                    <a:pt x="300207" y="608486"/>
                  </a:moveTo>
                  <a:lnTo>
                    <a:pt x="251344" y="604486"/>
                  </a:lnTo>
                  <a:lnTo>
                    <a:pt x="205053" y="592905"/>
                  </a:lnTo>
                  <a:lnTo>
                    <a:pt x="161940" y="574373"/>
                  </a:lnTo>
                  <a:lnTo>
                    <a:pt x="122610" y="549519"/>
                  </a:lnTo>
                  <a:lnTo>
                    <a:pt x="87669" y="518974"/>
                  </a:lnTo>
                  <a:lnTo>
                    <a:pt x="57723" y="483367"/>
                  </a:lnTo>
                  <a:lnTo>
                    <a:pt x="33378" y="443327"/>
                  </a:lnTo>
                  <a:lnTo>
                    <a:pt x="15238" y="399486"/>
                  </a:lnTo>
                  <a:lnTo>
                    <a:pt x="3910" y="352472"/>
                  </a:lnTo>
                  <a:lnTo>
                    <a:pt x="0" y="302914"/>
                  </a:lnTo>
                  <a:lnTo>
                    <a:pt x="3945" y="253719"/>
                  </a:lnTo>
                  <a:lnTo>
                    <a:pt x="15364" y="207002"/>
                  </a:lnTo>
                  <a:lnTo>
                    <a:pt x="33625" y="163410"/>
                  </a:lnTo>
                  <a:lnTo>
                    <a:pt x="58101" y="123589"/>
                  </a:lnTo>
                  <a:lnTo>
                    <a:pt x="88161" y="88184"/>
                  </a:lnTo>
                  <a:lnTo>
                    <a:pt x="123176" y="57840"/>
                  </a:lnTo>
                  <a:lnTo>
                    <a:pt x="162518" y="33205"/>
                  </a:lnTo>
                  <a:lnTo>
                    <a:pt x="205556" y="14922"/>
                  </a:lnTo>
                  <a:lnTo>
                    <a:pt x="251662" y="3638"/>
                  </a:lnTo>
                  <a:lnTo>
                    <a:pt x="300207" y="0"/>
                  </a:lnTo>
                  <a:lnTo>
                    <a:pt x="349070" y="3997"/>
                  </a:lnTo>
                  <a:lnTo>
                    <a:pt x="395360" y="15560"/>
                  </a:lnTo>
                  <a:lnTo>
                    <a:pt x="438474" y="34042"/>
                  </a:lnTo>
                  <a:lnTo>
                    <a:pt x="477803" y="58797"/>
                  </a:lnTo>
                  <a:lnTo>
                    <a:pt x="512744" y="89180"/>
                  </a:lnTo>
                  <a:lnTo>
                    <a:pt x="542690" y="124545"/>
                  </a:lnTo>
                  <a:lnTo>
                    <a:pt x="567036" y="164247"/>
                  </a:lnTo>
                  <a:lnTo>
                    <a:pt x="585175" y="207640"/>
                  </a:lnTo>
                  <a:lnTo>
                    <a:pt x="596503" y="254077"/>
                  </a:lnTo>
                  <a:lnTo>
                    <a:pt x="600414" y="302914"/>
                  </a:lnTo>
                  <a:lnTo>
                    <a:pt x="596468" y="352436"/>
                  </a:lnTo>
                  <a:lnTo>
                    <a:pt x="585049" y="399358"/>
                  </a:lnTo>
                  <a:lnTo>
                    <a:pt x="566788" y="443076"/>
                  </a:lnTo>
                  <a:lnTo>
                    <a:pt x="542312" y="482984"/>
                  </a:lnTo>
                  <a:lnTo>
                    <a:pt x="512252" y="518476"/>
                  </a:lnTo>
                  <a:lnTo>
                    <a:pt x="477237" y="548945"/>
                  </a:lnTo>
                  <a:lnTo>
                    <a:pt x="437895" y="573787"/>
                  </a:lnTo>
                  <a:lnTo>
                    <a:pt x="394857" y="592395"/>
                  </a:lnTo>
                  <a:lnTo>
                    <a:pt x="348751" y="604163"/>
                  </a:lnTo>
                  <a:lnTo>
                    <a:pt x="300207" y="608486"/>
                  </a:lnTo>
                  <a:close/>
                </a:path>
              </a:pathLst>
            </a:custGeom>
            <a:solidFill>
              <a:srgbClr val="77C6FB"/>
            </a:solidFill>
          </p:spPr>
          <p:txBody>
            <a:bodyPr wrap="square" lIns="0" tIns="0" rIns="0" bIns="0" rtlCol="0"/>
            <a:lstStyle/>
            <a:p>
              <a:endParaRPr/>
            </a:p>
          </p:txBody>
        </p:sp>
        <p:sp>
          <p:nvSpPr>
            <p:cNvPr id="41" name="object 41"/>
            <p:cNvSpPr/>
            <p:nvPr/>
          </p:nvSpPr>
          <p:spPr>
            <a:xfrm>
              <a:off x="11666059" y="196536"/>
              <a:ext cx="609600" cy="619125"/>
            </a:xfrm>
            <a:custGeom>
              <a:avLst/>
              <a:gdLst/>
              <a:ahLst/>
              <a:cxnLst/>
              <a:rect l="l" t="t" r="r" b="b"/>
              <a:pathLst>
                <a:path w="609600" h="619125">
                  <a:moveTo>
                    <a:pt x="304139" y="619115"/>
                  </a:moveTo>
                  <a:lnTo>
                    <a:pt x="259205" y="615767"/>
                  </a:lnTo>
                  <a:lnTo>
                    <a:pt x="216256" y="606035"/>
                  </a:lnTo>
                  <a:lnTo>
                    <a:pt x="175783" y="590385"/>
                  </a:lnTo>
                  <a:lnTo>
                    <a:pt x="138276" y="569286"/>
                  </a:lnTo>
                  <a:lnTo>
                    <a:pt x="104227" y="543204"/>
                  </a:lnTo>
                  <a:lnTo>
                    <a:pt x="74126" y="512606"/>
                  </a:lnTo>
                  <a:lnTo>
                    <a:pt x="48462" y="477959"/>
                  </a:lnTo>
                  <a:lnTo>
                    <a:pt x="27727" y="439731"/>
                  </a:lnTo>
                  <a:lnTo>
                    <a:pt x="12412" y="398388"/>
                  </a:lnTo>
                  <a:lnTo>
                    <a:pt x="3006" y="354398"/>
                  </a:lnTo>
                  <a:lnTo>
                    <a:pt x="0" y="308229"/>
                  </a:lnTo>
                  <a:lnTo>
                    <a:pt x="3985" y="258238"/>
                  </a:lnTo>
                  <a:lnTo>
                    <a:pt x="15521" y="210743"/>
                  </a:lnTo>
                  <a:lnTo>
                    <a:pt x="33979" y="166405"/>
                  </a:lnTo>
                  <a:lnTo>
                    <a:pt x="58730" y="125884"/>
                  </a:lnTo>
                  <a:lnTo>
                    <a:pt x="89144" y="89844"/>
                  </a:lnTo>
                  <a:lnTo>
                    <a:pt x="124592" y="58946"/>
                  </a:lnTo>
                  <a:lnTo>
                    <a:pt x="164445" y="33850"/>
                  </a:lnTo>
                  <a:lnTo>
                    <a:pt x="208073" y="15220"/>
                  </a:lnTo>
                  <a:lnTo>
                    <a:pt x="254848" y="3716"/>
                  </a:lnTo>
                  <a:lnTo>
                    <a:pt x="304139" y="0"/>
                  </a:lnTo>
                  <a:lnTo>
                    <a:pt x="353468" y="4038"/>
                  </a:lnTo>
                  <a:lnTo>
                    <a:pt x="374561" y="9299"/>
                  </a:lnTo>
                  <a:lnTo>
                    <a:pt x="304139" y="9299"/>
                  </a:lnTo>
                  <a:lnTo>
                    <a:pt x="256285" y="13190"/>
                  </a:lnTo>
                  <a:lnTo>
                    <a:pt x="210758" y="24477"/>
                  </a:lnTo>
                  <a:lnTo>
                    <a:pt x="168315" y="42588"/>
                  </a:lnTo>
                  <a:lnTo>
                    <a:pt x="129710" y="66949"/>
                  </a:lnTo>
                  <a:lnTo>
                    <a:pt x="95699" y="96985"/>
                  </a:lnTo>
                  <a:lnTo>
                    <a:pt x="66061" y="131964"/>
                  </a:lnTo>
                  <a:lnTo>
                    <a:pt x="42023" y="171152"/>
                  </a:lnTo>
                  <a:lnTo>
                    <a:pt x="24152" y="213974"/>
                  </a:lnTo>
                  <a:lnTo>
                    <a:pt x="13015" y="259858"/>
                  </a:lnTo>
                  <a:lnTo>
                    <a:pt x="9176" y="308229"/>
                  </a:lnTo>
                  <a:lnTo>
                    <a:pt x="13015" y="356738"/>
                  </a:lnTo>
                  <a:lnTo>
                    <a:pt x="24152" y="402951"/>
                  </a:lnTo>
                  <a:lnTo>
                    <a:pt x="42023" y="446167"/>
                  </a:lnTo>
                  <a:lnTo>
                    <a:pt x="66061" y="485684"/>
                  </a:lnTo>
                  <a:lnTo>
                    <a:pt x="95699" y="520801"/>
                  </a:lnTo>
                  <a:lnTo>
                    <a:pt x="130213" y="550837"/>
                  </a:lnTo>
                  <a:lnTo>
                    <a:pt x="168881" y="575198"/>
                  </a:lnTo>
                  <a:lnTo>
                    <a:pt x="211136" y="593309"/>
                  </a:lnTo>
                  <a:lnTo>
                    <a:pt x="256410" y="604596"/>
                  </a:lnTo>
                  <a:lnTo>
                    <a:pt x="304139" y="608486"/>
                  </a:lnTo>
                  <a:lnTo>
                    <a:pt x="379371" y="608486"/>
                  </a:lnTo>
                  <a:lnTo>
                    <a:pt x="349371" y="615438"/>
                  </a:lnTo>
                  <a:lnTo>
                    <a:pt x="304139" y="619115"/>
                  </a:lnTo>
                  <a:close/>
                </a:path>
                <a:path w="609600" h="619125">
                  <a:moveTo>
                    <a:pt x="379371" y="608486"/>
                  </a:moveTo>
                  <a:lnTo>
                    <a:pt x="304139" y="608486"/>
                  </a:lnTo>
                  <a:lnTo>
                    <a:pt x="352005" y="604596"/>
                  </a:lnTo>
                  <a:lnTo>
                    <a:pt x="397605" y="593309"/>
                  </a:lnTo>
                  <a:lnTo>
                    <a:pt x="440247" y="575198"/>
                  </a:lnTo>
                  <a:lnTo>
                    <a:pt x="479240" y="550837"/>
                  </a:lnTo>
                  <a:lnTo>
                    <a:pt x="513891" y="520801"/>
                  </a:lnTo>
                  <a:lnTo>
                    <a:pt x="543529" y="485811"/>
                  </a:lnTo>
                  <a:lnTo>
                    <a:pt x="567566" y="446549"/>
                  </a:lnTo>
                  <a:lnTo>
                    <a:pt x="585437" y="403525"/>
                  </a:lnTo>
                  <a:lnTo>
                    <a:pt x="596575" y="357248"/>
                  </a:lnTo>
                  <a:lnTo>
                    <a:pt x="600414" y="308229"/>
                  </a:lnTo>
                  <a:lnTo>
                    <a:pt x="596575" y="259730"/>
                  </a:lnTo>
                  <a:lnTo>
                    <a:pt x="585437" y="213592"/>
                  </a:lnTo>
                  <a:lnTo>
                    <a:pt x="567566" y="170578"/>
                  </a:lnTo>
                  <a:lnTo>
                    <a:pt x="543529" y="131454"/>
                  </a:lnTo>
                  <a:lnTo>
                    <a:pt x="513891" y="96985"/>
                  </a:lnTo>
                  <a:lnTo>
                    <a:pt x="479366" y="66949"/>
                  </a:lnTo>
                  <a:lnTo>
                    <a:pt x="440625" y="42588"/>
                  </a:lnTo>
                  <a:lnTo>
                    <a:pt x="398171" y="24477"/>
                  </a:lnTo>
                  <a:lnTo>
                    <a:pt x="352508" y="13190"/>
                  </a:lnTo>
                  <a:lnTo>
                    <a:pt x="304139" y="9299"/>
                  </a:lnTo>
                  <a:lnTo>
                    <a:pt x="374561" y="9299"/>
                  </a:lnTo>
                  <a:lnTo>
                    <a:pt x="444117" y="34436"/>
                  </a:lnTo>
                  <a:lnTo>
                    <a:pt x="484148" y="59520"/>
                  </a:lnTo>
                  <a:lnTo>
                    <a:pt x="519790" y="90343"/>
                  </a:lnTo>
                  <a:lnTo>
                    <a:pt x="550398" y="126267"/>
                  </a:lnTo>
                  <a:lnTo>
                    <a:pt x="575327" y="166656"/>
                  </a:lnTo>
                  <a:lnTo>
                    <a:pt x="593932" y="210871"/>
                  </a:lnTo>
                  <a:lnTo>
                    <a:pt x="605559" y="258238"/>
                  </a:lnTo>
                  <a:lnTo>
                    <a:pt x="609590" y="308229"/>
                  </a:lnTo>
                  <a:lnTo>
                    <a:pt x="606288" y="354069"/>
                  </a:lnTo>
                  <a:lnTo>
                    <a:pt x="596691" y="397795"/>
                  </a:lnTo>
                  <a:lnTo>
                    <a:pt x="581268" y="438940"/>
                  </a:lnTo>
                  <a:lnTo>
                    <a:pt x="560485" y="477036"/>
                  </a:lnTo>
                  <a:lnTo>
                    <a:pt x="534809" y="511617"/>
                  </a:lnTo>
                  <a:lnTo>
                    <a:pt x="504706" y="542215"/>
                  </a:lnTo>
                  <a:lnTo>
                    <a:pt x="470644" y="568364"/>
                  </a:lnTo>
                  <a:lnTo>
                    <a:pt x="433090" y="589595"/>
                  </a:lnTo>
                  <a:lnTo>
                    <a:pt x="392510" y="605442"/>
                  </a:lnTo>
                  <a:lnTo>
                    <a:pt x="379371" y="608486"/>
                  </a:lnTo>
                  <a:close/>
                </a:path>
              </a:pathLst>
            </a:custGeom>
            <a:solidFill>
              <a:srgbClr val="3C3C3C"/>
            </a:solidFill>
          </p:spPr>
          <p:txBody>
            <a:bodyPr wrap="square" lIns="0" tIns="0" rIns="0" bIns="0" rtlCol="0"/>
            <a:lstStyle/>
            <a:p>
              <a:endParaRPr/>
            </a:p>
          </p:txBody>
        </p:sp>
        <p:sp>
          <p:nvSpPr>
            <p:cNvPr id="42" name="object 42"/>
            <p:cNvSpPr/>
            <p:nvPr/>
          </p:nvSpPr>
          <p:spPr>
            <a:xfrm>
              <a:off x="11746027" y="278908"/>
              <a:ext cx="448945" cy="454659"/>
            </a:xfrm>
            <a:custGeom>
              <a:avLst/>
              <a:gdLst/>
              <a:ahLst/>
              <a:cxnLst/>
              <a:rect l="l" t="t" r="r" b="b"/>
              <a:pathLst>
                <a:path w="448945" h="454659">
                  <a:moveTo>
                    <a:pt x="224172" y="0"/>
                  </a:moveTo>
                  <a:close/>
                </a:path>
                <a:path w="448945" h="454659">
                  <a:moveTo>
                    <a:pt x="224172" y="454372"/>
                  </a:moveTo>
                  <a:lnTo>
                    <a:pt x="178783" y="449730"/>
                  </a:lnTo>
                  <a:lnTo>
                    <a:pt x="136604" y="436415"/>
                  </a:lnTo>
                  <a:lnTo>
                    <a:pt x="98513" y="415348"/>
                  </a:lnTo>
                  <a:lnTo>
                    <a:pt x="65383" y="387445"/>
                  </a:lnTo>
                  <a:lnTo>
                    <a:pt x="38091" y="353626"/>
                  </a:lnTo>
                  <a:lnTo>
                    <a:pt x="17513" y="314809"/>
                  </a:lnTo>
                  <a:lnTo>
                    <a:pt x="4518" y="271859"/>
                  </a:lnTo>
                  <a:lnTo>
                    <a:pt x="0" y="225857"/>
                  </a:lnTo>
                  <a:lnTo>
                    <a:pt x="4578" y="179860"/>
                  </a:lnTo>
                  <a:lnTo>
                    <a:pt x="17697" y="137133"/>
                  </a:lnTo>
                  <a:lnTo>
                    <a:pt x="38437" y="98579"/>
                  </a:lnTo>
                  <a:lnTo>
                    <a:pt x="65875" y="65100"/>
                  </a:lnTo>
                  <a:lnTo>
                    <a:pt x="99089" y="37599"/>
                  </a:lnTo>
                  <a:lnTo>
                    <a:pt x="137157" y="16980"/>
                  </a:lnTo>
                  <a:lnTo>
                    <a:pt x="179159" y="4146"/>
                  </a:lnTo>
                  <a:lnTo>
                    <a:pt x="224172" y="0"/>
                  </a:lnTo>
                  <a:lnTo>
                    <a:pt x="269560" y="4582"/>
                  </a:lnTo>
                  <a:lnTo>
                    <a:pt x="311739" y="17728"/>
                  </a:lnTo>
                  <a:lnTo>
                    <a:pt x="349830" y="38533"/>
                  </a:lnTo>
                  <a:lnTo>
                    <a:pt x="382960" y="66096"/>
                  </a:lnTo>
                  <a:lnTo>
                    <a:pt x="410252" y="99513"/>
                  </a:lnTo>
                  <a:lnTo>
                    <a:pt x="430830" y="137881"/>
                  </a:lnTo>
                  <a:lnTo>
                    <a:pt x="443819" y="180296"/>
                  </a:lnTo>
                  <a:lnTo>
                    <a:pt x="448344" y="225857"/>
                  </a:lnTo>
                  <a:lnTo>
                    <a:pt x="443749" y="271913"/>
                  </a:lnTo>
                  <a:lnTo>
                    <a:pt x="430646" y="314622"/>
                  </a:lnTo>
                  <a:lnTo>
                    <a:pt x="409906" y="353276"/>
                  </a:lnTo>
                  <a:lnTo>
                    <a:pt x="382468" y="386947"/>
                  </a:lnTo>
                  <a:lnTo>
                    <a:pt x="349254" y="414764"/>
                  </a:lnTo>
                  <a:lnTo>
                    <a:pt x="311186" y="435855"/>
                  </a:lnTo>
                  <a:lnTo>
                    <a:pt x="269184" y="449348"/>
                  </a:lnTo>
                  <a:lnTo>
                    <a:pt x="224172" y="454372"/>
                  </a:lnTo>
                  <a:close/>
                </a:path>
              </a:pathLst>
            </a:custGeom>
            <a:solidFill>
              <a:srgbClr val="FFFFFF"/>
            </a:solidFill>
          </p:spPr>
          <p:txBody>
            <a:bodyPr wrap="square" lIns="0" tIns="0" rIns="0" bIns="0" rtlCol="0"/>
            <a:lstStyle/>
            <a:p>
              <a:endParaRPr/>
            </a:p>
          </p:txBody>
        </p:sp>
        <p:sp>
          <p:nvSpPr>
            <p:cNvPr id="43" name="object 43"/>
            <p:cNvSpPr/>
            <p:nvPr/>
          </p:nvSpPr>
          <p:spPr>
            <a:xfrm>
              <a:off x="11740783" y="273594"/>
              <a:ext cx="459105" cy="465455"/>
            </a:xfrm>
            <a:custGeom>
              <a:avLst/>
              <a:gdLst/>
              <a:ahLst/>
              <a:cxnLst/>
              <a:rect l="l" t="t" r="r" b="b"/>
              <a:pathLst>
                <a:path w="459104" h="465455">
                  <a:moveTo>
                    <a:pt x="229415" y="465000"/>
                  </a:moveTo>
                  <a:lnTo>
                    <a:pt x="183425" y="460293"/>
                  </a:lnTo>
                  <a:lnTo>
                    <a:pt x="140476" y="446774"/>
                  </a:lnTo>
                  <a:lnTo>
                    <a:pt x="101521" y="425346"/>
                  </a:lnTo>
                  <a:lnTo>
                    <a:pt x="67513" y="396911"/>
                  </a:lnTo>
                  <a:lnTo>
                    <a:pt x="39405" y="362373"/>
                  </a:lnTo>
                  <a:lnTo>
                    <a:pt x="18148" y="322635"/>
                  </a:lnTo>
                  <a:lnTo>
                    <a:pt x="4695" y="278600"/>
                  </a:lnTo>
                  <a:lnTo>
                    <a:pt x="0" y="231171"/>
                  </a:lnTo>
                  <a:lnTo>
                    <a:pt x="4642" y="184565"/>
                  </a:lnTo>
                  <a:lnTo>
                    <a:pt x="17964" y="141057"/>
                  </a:lnTo>
                  <a:lnTo>
                    <a:pt x="39059" y="101628"/>
                  </a:lnTo>
                  <a:lnTo>
                    <a:pt x="67022" y="67259"/>
                  </a:lnTo>
                  <a:lnTo>
                    <a:pt x="100945" y="38930"/>
                  </a:lnTo>
                  <a:lnTo>
                    <a:pt x="139923" y="17624"/>
                  </a:lnTo>
                  <a:lnTo>
                    <a:pt x="183048" y="4320"/>
                  </a:lnTo>
                  <a:lnTo>
                    <a:pt x="229415" y="0"/>
                  </a:lnTo>
                  <a:lnTo>
                    <a:pt x="275782" y="4701"/>
                  </a:lnTo>
                  <a:lnTo>
                    <a:pt x="290490" y="9299"/>
                  </a:lnTo>
                  <a:lnTo>
                    <a:pt x="229415" y="9299"/>
                  </a:lnTo>
                  <a:lnTo>
                    <a:pt x="185335" y="13866"/>
                  </a:lnTo>
                  <a:lnTo>
                    <a:pt x="144204" y="26903"/>
                  </a:lnTo>
                  <a:lnTo>
                    <a:pt x="107006" y="47413"/>
                  </a:lnTo>
                  <a:lnTo>
                    <a:pt x="74724" y="74400"/>
                  </a:lnTo>
                  <a:lnTo>
                    <a:pt x="48095" y="107116"/>
                  </a:lnTo>
                  <a:lnTo>
                    <a:pt x="27857" y="144814"/>
                  </a:lnTo>
                  <a:lnTo>
                    <a:pt x="14994" y="186498"/>
                  </a:lnTo>
                  <a:lnTo>
                    <a:pt x="10487" y="231171"/>
                  </a:lnTo>
                  <a:lnTo>
                    <a:pt x="14994" y="275865"/>
                  </a:lnTo>
                  <a:lnTo>
                    <a:pt x="27857" y="317695"/>
                  </a:lnTo>
                  <a:lnTo>
                    <a:pt x="48095" y="355788"/>
                  </a:lnTo>
                  <a:lnTo>
                    <a:pt x="74724" y="389272"/>
                  </a:lnTo>
                  <a:lnTo>
                    <a:pt x="107006" y="416258"/>
                  </a:lnTo>
                  <a:lnTo>
                    <a:pt x="144204" y="436768"/>
                  </a:lnTo>
                  <a:lnTo>
                    <a:pt x="185335" y="449805"/>
                  </a:lnTo>
                  <a:lnTo>
                    <a:pt x="229415" y="454372"/>
                  </a:lnTo>
                  <a:lnTo>
                    <a:pt x="292887" y="454372"/>
                  </a:lnTo>
                  <a:lnTo>
                    <a:pt x="275782" y="459857"/>
                  </a:lnTo>
                  <a:lnTo>
                    <a:pt x="229415" y="465000"/>
                  </a:lnTo>
                  <a:close/>
                </a:path>
                <a:path w="459104" h="465455">
                  <a:moveTo>
                    <a:pt x="229415" y="9299"/>
                  </a:moveTo>
                  <a:close/>
                </a:path>
                <a:path w="459104" h="465455">
                  <a:moveTo>
                    <a:pt x="292887" y="454372"/>
                  </a:moveTo>
                  <a:lnTo>
                    <a:pt x="229415" y="454372"/>
                  </a:lnTo>
                  <a:lnTo>
                    <a:pt x="273517" y="449805"/>
                  </a:lnTo>
                  <a:lnTo>
                    <a:pt x="314791" y="436768"/>
                  </a:lnTo>
                  <a:lnTo>
                    <a:pt x="352378" y="416258"/>
                  </a:lnTo>
                  <a:lnTo>
                    <a:pt x="385418" y="389272"/>
                  </a:lnTo>
                  <a:lnTo>
                    <a:pt x="412047" y="356535"/>
                  </a:lnTo>
                  <a:lnTo>
                    <a:pt x="432285" y="318691"/>
                  </a:lnTo>
                  <a:lnTo>
                    <a:pt x="445148" y="276613"/>
                  </a:lnTo>
                  <a:lnTo>
                    <a:pt x="449655" y="231171"/>
                  </a:lnTo>
                  <a:lnTo>
                    <a:pt x="445148" y="186498"/>
                  </a:lnTo>
                  <a:lnTo>
                    <a:pt x="432285" y="144814"/>
                  </a:lnTo>
                  <a:lnTo>
                    <a:pt x="412047" y="107116"/>
                  </a:lnTo>
                  <a:lnTo>
                    <a:pt x="385418" y="74400"/>
                  </a:lnTo>
                  <a:lnTo>
                    <a:pt x="353116" y="47413"/>
                  </a:lnTo>
                  <a:lnTo>
                    <a:pt x="315774" y="26903"/>
                  </a:lnTo>
                  <a:lnTo>
                    <a:pt x="274254" y="13866"/>
                  </a:lnTo>
                  <a:lnTo>
                    <a:pt x="229415" y="9299"/>
                  </a:lnTo>
                  <a:lnTo>
                    <a:pt x="290490" y="9299"/>
                  </a:lnTo>
                  <a:lnTo>
                    <a:pt x="357886" y="39514"/>
                  </a:lnTo>
                  <a:lnTo>
                    <a:pt x="391809" y="67757"/>
                  </a:lnTo>
                  <a:lnTo>
                    <a:pt x="419772" y="101978"/>
                  </a:lnTo>
                  <a:lnTo>
                    <a:pt x="440867" y="141244"/>
                  </a:lnTo>
                  <a:lnTo>
                    <a:pt x="454189" y="184619"/>
                  </a:lnTo>
                  <a:lnTo>
                    <a:pt x="458831" y="231171"/>
                  </a:lnTo>
                  <a:lnTo>
                    <a:pt x="454189" y="278165"/>
                  </a:lnTo>
                  <a:lnTo>
                    <a:pt x="440867" y="321888"/>
                  </a:lnTo>
                  <a:lnTo>
                    <a:pt x="419772" y="361439"/>
                  </a:lnTo>
                  <a:lnTo>
                    <a:pt x="391809" y="395915"/>
                  </a:lnTo>
                  <a:lnTo>
                    <a:pt x="357886" y="424411"/>
                  </a:lnTo>
                  <a:lnTo>
                    <a:pt x="318908" y="446027"/>
                  </a:lnTo>
                  <a:lnTo>
                    <a:pt x="292887" y="454372"/>
                  </a:lnTo>
                  <a:close/>
                </a:path>
              </a:pathLst>
            </a:custGeom>
            <a:solidFill>
              <a:srgbClr val="3C3C3C"/>
            </a:solidFill>
          </p:spPr>
          <p:txBody>
            <a:bodyPr wrap="square" lIns="0" tIns="0" rIns="0" bIns="0" rtlCol="0"/>
            <a:lstStyle/>
            <a:p>
              <a:endParaRPr/>
            </a:p>
          </p:txBody>
        </p:sp>
        <p:sp>
          <p:nvSpPr>
            <p:cNvPr id="44" name="object 44"/>
            <p:cNvSpPr/>
            <p:nvPr/>
          </p:nvSpPr>
          <p:spPr>
            <a:xfrm>
              <a:off x="11828616" y="362608"/>
              <a:ext cx="284480" cy="287020"/>
            </a:xfrm>
            <a:custGeom>
              <a:avLst/>
              <a:gdLst/>
              <a:ahLst/>
              <a:cxnLst/>
              <a:rect l="l" t="t" r="r" b="b"/>
              <a:pathLst>
                <a:path w="284479" h="287020">
                  <a:moveTo>
                    <a:pt x="141582" y="286971"/>
                  </a:moveTo>
                  <a:lnTo>
                    <a:pt x="96653" y="279563"/>
                  </a:lnTo>
                  <a:lnTo>
                    <a:pt x="57765" y="258955"/>
                  </a:lnTo>
                  <a:lnTo>
                    <a:pt x="27183" y="227568"/>
                  </a:lnTo>
                  <a:lnTo>
                    <a:pt x="7173" y="187828"/>
                  </a:lnTo>
                  <a:lnTo>
                    <a:pt x="0" y="142157"/>
                  </a:lnTo>
                  <a:lnTo>
                    <a:pt x="7173" y="97145"/>
                  </a:lnTo>
                  <a:lnTo>
                    <a:pt x="27183" y="57872"/>
                  </a:lnTo>
                  <a:lnTo>
                    <a:pt x="57765" y="26890"/>
                  </a:lnTo>
                  <a:lnTo>
                    <a:pt x="96653" y="6749"/>
                  </a:lnTo>
                  <a:lnTo>
                    <a:pt x="141582" y="0"/>
                  </a:lnTo>
                  <a:lnTo>
                    <a:pt x="186521" y="7386"/>
                  </a:lnTo>
                  <a:lnTo>
                    <a:pt x="225483" y="27846"/>
                  </a:lnTo>
                  <a:lnTo>
                    <a:pt x="256264" y="58829"/>
                  </a:lnTo>
                  <a:lnTo>
                    <a:pt x="276662" y="97783"/>
                  </a:lnTo>
                  <a:lnTo>
                    <a:pt x="284475" y="142157"/>
                  </a:lnTo>
                  <a:lnTo>
                    <a:pt x="277165" y="187700"/>
                  </a:lnTo>
                  <a:lnTo>
                    <a:pt x="256830" y="227186"/>
                  </a:lnTo>
                  <a:lnTo>
                    <a:pt x="225860" y="258381"/>
                  </a:lnTo>
                  <a:lnTo>
                    <a:pt x="186647" y="279053"/>
                  </a:lnTo>
                  <a:lnTo>
                    <a:pt x="141582" y="286971"/>
                  </a:lnTo>
                  <a:close/>
                </a:path>
              </a:pathLst>
            </a:custGeom>
            <a:solidFill>
              <a:srgbClr val="77C6FB"/>
            </a:solidFill>
          </p:spPr>
          <p:txBody>
            <a:bodyPr wrap="square" lIns="0" tIns="0" rIns="0" bIns="0" rtlCol="0"/>
            <a:lstStyle/>
            <a:p>
              <a:endParaRPr/>
            </a:p>
          </p:txBody>
        </p:sp>
        <p:sp>
          <p:nvSpPr>
            <p:cNvPr id="45" name="object 45"/>
            <p:cNvSpPr/>
            <p:nvPr/>
          </p:nvSpPr>
          <p:spPr>
            <a:xfrm>
              <a:off x="11823372" y="357294"/>
              <a:ext cx="294005" cy="296545"/>
            </a:xfrm>
            <a:custGeom>
              <a:avLst/>
              <a:gdLst/>
              <a:ahLst/>
              <a:cxnLst/>
              <a:rect l="l" t="t" r="r" b="b"/>
              <a:pathLst>
                <a:path w="294004" h="296545">
                  <a:moveTo>
                    <a:pt x="146826" y="296271"/>
                  </a:moveTo>
                  <a:lnTo>
                    <a:pt x="100345" y="288704"/>
                  </a:lnTo>
                  <a:lnTo>
                    <a:pt x="60030" y="267617"/>
                  </a:lnTo>
                  <a:lnTo>
                    <a:pt x="28274" y="235433"/>
                  </a:lnTo>
                  <a:lnTo>
                    <a:pt x="7467" y="194577"/>
                  </a:lnTo>
                  <a:lnTo>
                    <a:pt x="0" y="147471"/>
                  </a:lnTo>
                  <a:lnTo>
                    <a:pt x="7467" y="100503"/>
                  </a:lnTo>
                  <a:lnTo>
                    <a:pt x="28274" y="59977"/>
                  </a:lnTo>
                  <a:lnTo>
                    <a:pt x="60030" y="28187"/>
                  </a:lnTo>
                  <a:lnTo>
                    <a:pt x="100345" y="7429"/>
                  </a:lnTo>
                  <a:lnTo>
                    <a:pt x="146826" y="0"/>
                  </a:lnTo>
                  <a:lnTo>
                    <a:pt x="193307" y="7556"/>
                  </a:lnTo>
                  <a:lnTo>
                    <a:pt x="196651" y="9299"/>
                  </a:lnTo>
                  <a:lnTo>
                    <a:pt x="146826" y="9299"/>
                  </a:lnTo>
                  <a:lnTo>
                    <a:pt x="93568" y="20426"/>
                  </a:lnTo>
                  <a:lnTo>
                    <a:pt x="51126" y="50485"/>
                  </a:lnTo>
                  <a:lnTo>
                    <a:pt x="21466" y="94494"/>
                  </a:lnTo>
                  <a:lnTo>
                    <a:pt x="10487" y="147471"/>
                  </a:lnTo>
                  <a:lnTo>
                    <a:pt x="13334" y="175537"/>
                  </a:lnTo>
                  <a:lnTo>
                    <a:pt x="34269" y="225193"/>
                  </a:lnTo>
                  <a:lnTo>
                    <a:pt x="71426" y="262684"/>
                  </a:lnTo>
                  <a:lnTo>
                    <a:pt x="119890" y="283526"/>
                  </a:lnTo>
                  <a:lnTo>
                    <a:pt x="146826" y="286971"/>
                  </a:lnTo>
                  <a:lnTo>
                    <a:pt x="196619" y="286971"/>
                  </a:lnTo>
                  <a:lnTo>
                    <a:pt x="193307" y="288704"/>
                  </a:lnTo>
                  <a:lnTo>
                    <a:pt x="146826" y="296271"/>
                  </a:lnTo>
                  <a:close/>
                </a:path>
                <a:path w="294004" h="296545">
                  <a:moveTo>
                    <a:pt x="146826" y="9299"/>
                  </a:moveTo>
                  <a:close/>
                </a:path>
                <a:path w="294004" h="296545">
                  <a:moveTo>
                    <a:pt x="196619" y="286971"/>
                  </a:moveTo>
                  <a:lnTo>
                    <a:pt x="146826" y="286971"/>
                  </a:lnTo>
                  <a:lnTo>
                    <a:pt x="174519" y="284086"/>
                  </a:lnTo>
                  <a:lnTo>
                    <a:pt x="200247" y="275845"/>
                  </a:lnTo>
                  <a:lnTo>
                    <a:pt x="243836" y="245786"/>
                  </a:lnTo>
                  <a:lnTo>
                    <a:pt x="273004" y="201611"/>
                  </a:lnTo>
                  <a:lnTo>
                    <a:pt x="284475" y="147471"/>
                  </a:lnTo>
                  <a:lnTo>
                    <a:pt x="281628" y="119426"/>
                  </a:lnTo>
                  <a:lnTo>
                    <a:pt x="260694" y="70310"/>
                  </a:lnTo>
                  <a:lnTo>
                    <a:pt x="223516" y="33401"/>
                  </a:lnTo>
                  <a:lnTo>
                    <a:pt x="174519" y="12185"/>
                  </a:lnTo>
                  <a:lnTo>
                    <a:pt x="146826" y="9299"/>
                  </a:lnTo>
                  <a:lnTo>
                    <a:pt x="196651" y="9299"/>
                  </a:lnTo>
                  <a:lnTo>
                    <a:pt x="233621" y="28569"/>
                  </a:lnTo>
                  <a:lnTo>
                    <a:pt x="265377" y="60551"/>
                  </a:lnTo>
                  <a:lnTo>
                    <a:pt x="286185" y="101014"/>
                  </a:lnTo>
                  <a:lnTo>
                    <a:pt x="293652" y="147471"/>
                  </a:lnTo>
                  <a:lnTo>
                    <a:pt x="286185" y="194577"/>
                  </a:lnTo>
                  <a:lnTo>
                    <a:pt x="265377" y="235433"/>
                  </a:lnTo>
                  <a:lnTo>
                    <a:pt x="233621" y="267617"/>
                  </a:lnTo>
                  <a:lnTo>
                    <a:pt x="196619" y="286971"/>
                  </a:lnTo>
                  <a:close/>
                </a:path>
              </a:pathLst>
            </a:custGeom>
            <a:solidFill>
              <a:srgbClr val="3C3C3C"/>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482</Words>
  <Application>Microsoft Office PowerPoint</Application>
  <PresentationFormat>Custom</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Cambria</vt:lpstr>
      <vt:lpstr>Tahoma</vt:lpstr>
      <vt:lpstr>Office Theme</vt:lpstr>
      <vt:lpstr>PowerPoint Presentation</vt:lpstr>
      <vt:lpstr>PowerPoint Presentation</vt:lpstr>
      <vt:lpstr>ABSTRACT:</vt:lpstr>
      <vt:lpstr>PROBLEM STATEMENT:</vt:lpstr>
      <vt:lpstr>KNOWLEDGE REQUIRED TO DEVELOP THIS APPLICATION</vt:lpstr>
      <vt:lpstr>MODULES:</vt:lpstr>
      <vt:lpstr>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Suhas Martha</cp:lastModifiedBy>
  <cp:revision>3</cp:revision>
  <dcterms:created xsi:type="dcterms:W3CDTF">2023-06-01T18:58:46Z</dcterms:created>
  <dcterms:modified xsi:type="dcterms:W3CDTF">2023-06-02T05:06:14Z</dcterms:modified>
</cp:coreProperties>
</file>