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84" r:id="rId6"/>
    <p:sldId id="28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EEBA"/>
    <a:srgbClr val="28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2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4" t="7887" r="52631" b="70329"/>
          <a:stretch>
            <a:fillRect/>
          </a:stretch>
        </p:blipFill>
        <p:spPr>
          <a:xfrm>
            <a:off x="4112636" y="677359"/>
            <a:ext cx="3873983" cy="39768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505540" y="468119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34648" y="4898408"/>
            <a:ext cx="717851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 SUHAS P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  <a:p>
            <a:pPr algn="ctr"/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1GA19CS159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5" t="39624" r="15212" b="39343"/>
          <a:stretch>
            <a:fillRect/>
          </a:stretch>
        </p:blipFill>
        <p:spPr>
          <a:xfrm>
            <a:off x="641685" y="952810"/>
            <a:ext cx="5191089" cy="4885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07876" y="3007894"/>
            <a:ext cx="2679113" cy="1098885"/>
          </a:xfrm>
          <a:prstGeom prst="rect">
            <a:avLst/>
          </a:prstGeom>
          <a:solidFill>
            <a:srgbClr val="28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1415159" y="3598947"/>
            <a:ext cx="3225165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CONTENT</a:t>
            </a:r>
            <a:endParaRPr lang="zh-CN" altLang="en-US" sz="2800" b="1" dirty="0" smtClean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1" t="38498" r="33751" b="38404"/>
          <a:stretch>
            <a:fillRect/>
          </a:stretch>
        </p:blipFill>
        <p:spPr>
          <a:xfrm>
            <a:off x="5371465" y="1310640"/>
            <a:ext cx="2553335" cy="247396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465695" y="2419985"/>
            <a:ext cx="4374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Unification Algorithm</a:t>
            </a:r>
            <a:endParaRPr lang="zh-CN" altLang="en-US" sz="36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2"/>
          <p:cNvSpPr/>
          <p:nvPr/>
        </p:nvSpPr>
        <p:spPr>
          <a:xfrm>
            <a:off x="999490" y="1658620"/>
            <a:ext cx="10276840" cy="4266565"/>
          </a:xfrm>
          <a:prstGeom prst="roundRect">
            <a:avLst>
              <a:gd name="adj" fmla="val 5151"/>
            </a:avLst>
          </a:prstGeom>
          <a:noFill/>
          <a:ln w="254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45179" y="558833"/>
            <a:ext cx="4719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Unification Algorithm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1" t="38498" r="33751" b="38404"/>
          <a:stretch>
            <a:fillRect/>
          </a:stretch>
        </p:blipFill>
        <p:spPr>
          <a:xfrm>
            <a:off x="1000073" y="468853"/>
            <a:ext cx="1045487" cy="1012559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98550" y="1858645"/>
            <a:ext cx="98913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 propositional logic it is easy to determine that two literals cannot be true at the same time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Simply look for L and ~L . In predicate logic, this matching process is more complicated, since bindings of variables must be considered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 order to determine contradictions we need a matching procedure that compares two literals and discovers whether there exist a set of substitutions that makes them identical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process of finding a substitution for predicate parameters is called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unification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We need to know: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– that 2 literals can be matched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– the substitution is that makes the literals identical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2"/>
          <p:cNvSpPr/>
          <p:nvPr/>
        </p:nvSpPr>
        <p:spPr>
          <a:xfrm>
            <a:off x="999490" y="1658620"/>
            <a:ext cx="10276840" cy="4266565"/>
          </a:xfrm>
          <a:prstGeom prst="roundRect">
            <a:avLst>
              <a:gd name="adj" fmla="val 5151"/>
            </a:avLst>
          </a:prstGeom>
          <a:noFill/>
          <a:ln w="254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45179" y="558833"/>
            <a:ext cx="4719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Unification Algorithm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1" t="38498" r="33751" b="38404"/>
          <a:stretch>
            <a:fillRect/>
          </a:stretch>
        </p:blipFill>
        <p:spPr>
          <a:xfrm>
            <a:off x="1000073" y="468853"/>
            <a:ext cx="1045487" cy="1012559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98550" y="1858645"/>
            <a:ext cx="98913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 Initial predicate symbols must match.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 For each pair of predicate arguments: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– Different constants cannot match.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– A variable may be replaced by a constant.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– A variable may be replaced by another variable.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– A variable may be replaced by a function as long as the function does not contain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   an instance of the variable.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• When attempting to match 2 literals, all substitutions must be made to the entire literal.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• There may be many substitutions that unify 2 literals; the most general unifier is always 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desired.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4" t="7887" r="52631" b="70329"/>
          <a:stretch>
            <a:fillRect/>
          </a:stretch>
        </p:blipFill>
        <p:spPr>
          <a:xfrm>
            <a:off x="4112636" y="677359"/>
            <a:ext cx="3873983" cy="39768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505540" y="468119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34648" y="4898408"/>
            <a:ext cx="71785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THANK YOU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WPS Presentation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张海山锐线体2.0</vt:lpstr>
      <vt:lpstr>Kartika</vt:lpstr>
      <vt:lpstr>Times New Roman</vt:lpstr>
      <vt:lpstr>等线</vt:lpstr>
      <vt:lpstr>Microsoft YaHei</vt:lpstr>
      <vt:lpstr>Arial Unicode MS</vt:lpstr>
      <vt:lpstr>等线 Light</vt:lpstr>
      <vt:lpstr>BAD GRUNGE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Kusugi</cp:lastModifiedBy>
  <cp:revision>68</cp:revision>
  <dcterms:created xsi:type="dcterms:W3CDTF">2018-04-19T07:28:00Z</dcterms:created>
  <dcterms:modified xsi:type="dcterms:W3CDTF">2022-12-11T15:07:51Z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51652C308B1149F19FC0520973FD767F</vt:lpwstr>
  </property>
  <property fmtid="{D5CDD505-2E9C-101B-9397-08002B2CF9AE}" pid="3" name="KSOProductBuildVer">
    <vt:lpwstr>1033-11.2.0.11417</vt:lpwstr>
  </property>
</Properties>
</file>