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C0BE-6218-43AC-97B7-0F96198609B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AE4A7-A382-407D-829A-DE7D2A3458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BAA9-3C07-4985-B1DF-C9CBC414804C}" type="datetime1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DADB0-82A8-4E99-B8ED-3EA2245D9D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fld id="{421E4BCB-48E2-4D6F-8A4C-DAABFD25B3E5}" type="datetime1">
              <a:rPr lang="en-US" smtClean="0"/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6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fld id="{5FB63171-93B9-44D9-8486-B08727023F17}" type="datetime1">
              <a:rPr lang="en-US" smtClean="0"/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fld id="{CC7C23FE-C260-4EC1-834C-69C9B688C341}" type="datetime1">
              <a:rPr lang="en-US" smtClean="0"/>
            </a:fld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fld id="{8EC8F8F3-A3C5-4931-9555-C4EC8D2796E9}" type="datetime1">
              <a:rPr lang="en-US" smtClean="0"/>
            </a:fld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fld id="{E0356266-85FD-4847-91E4-4A7209AC1ABA}" type="datetime1">
              <a:rPr lang="en-US" smtClean="0"/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055" y="97053"/>
            <a:ext cx="8971889" cy="1007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115501"/>
            <a:ext cx="8529319" cy="397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6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985"/>
            <a:ext cx="68706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67734" y="6464985"/>
            <a:ext cx="120903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fld id="{85D78692-A014-4119-9DD6-3F14303CC362}" type="datetime1">
              <a:rPr lang="en-US" smtClean="0"/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511" y="6464985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09" y="838200"/>
            <a:ext cx="673062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10" dirty="0">
                <a:solidFill>
                  <a:srgbClr val="C00000"/>
                </a:solidFill>
              </a:rPr>
              <a:t>Concep</a:t>
            </a:r>
            <a:r>
              <a:rPr sz="7200" spc="-5" dirty="0">
                <a:solidFill>
                  <a:srgbClr val="C00000"/>
                </a:solidFill>
              </a:rPr>
              <a:t>t</a:t>
            </a:r>
            <a:r>
              <a:rPr sz="7200" spc="-15" dirty="0">
                <a:solidFill>
                  <a:srgbClr val="C00000"/>
                </a:solidFill>
              </a:rPr>
              <a:t> </a:t>
            </a:r>
            <a:r>
              <a:rPr sz="7200" spc="-5" dirty="0">
                <a:solidFill>
                  <a:srgbClr val="C00000"/>
                </a:solidFill>
              </a:rPr>
              <a:t>Learning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2209800"/>
            <a:ext cx="5783706" cy="4103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245"/>
              </a:lnSpc>
            </a:pPr>
            <a:r>
              <a:rPr sz="44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By</a:t>
            </a:r>
            <a:endParaRPr sz="4400" dirty="0"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ts val="6685"/>
              </a:lnSpc>
            </a:pPr>
            <a:r>
              <a:rPr lang="en-US" sz="5600" b="1" dirty="0" err="1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Kamleshwar</a:t>
            </a:r>
            <a:r>
              <a:rPr lang="en-US" sz="5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K Yadav, </a:t>
            </a:r>
            <a:endParaRPr lang="en-US" sz="5600" b="1" dirty="0">
              <a:solidFill>
                <a:srgbClr val="000099"/>
              </a:solidFill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ts val="6685"/>
              </a:lnSpc>
            </a:pPr>
            <a:r>
              <a:rPr lang="en-US" sz="5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Asst. Professor</a:t>
            </a:r>
            <a:endParaRPr lang="en-US" sz="5600" b="1" dirty="0">
              <a:solidFill>
                <a:srgbClr val="000099"/>
              </a:solidFill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ts val="6685"/>
              </a:lnSpc>
            </a:pPr>
            <a:r>
              <a:rPr sz="5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5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56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5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t.</a:t>
            </a:r>
            <a:r>
              <a:rPr sz="56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5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5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5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5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SE,</a:t>
            </a:r>
            <a:r>
              <a:rPr sz="56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IN" sz="5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GAT</a:t>
            </a:r>
            <a:endParaRPr sz="5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64985"/>
            <a:ext cx="68706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KKY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3967734" y="6464985"/>
            <a:ext cx="120903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570186D-683E-45D6-AFF5-5DECBFCB52FE}" type="datetime1">
              <a:rPr lang="en-US" smtClean="0"/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161" y="5689396"/>
            <a:ext cx="1553210" cy="1089660"/>
          </a:xfrm>
          <a:custGeom>
            <a:avLst/>
            <a:gdLst/>
            <a:ahLst/>
            <a:cxnLst/>
            <a:rect l="l" t="t" r="r" b="b"/>
            <a:pathLst>
              <a:path w="1553210" h="1089659">
                <a:moveTo>
                  <a:pt x="166865" y="0"/>
                </a:moveTo>
                <a:lnTo>
                  <a:pt x="0" y="289001"/>
                </a:lnTo>
                <a:lnTo>
                  <a:pt x="1385811" y="1089097"/>
                </a:lnTo>
                <a:lnTo>
                  <a:pt x="1552689" y="800100"/>
                </a:lnTo>
                <a:lnTo>
                  <a:pt x="166865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161" y="5689396"/>
            <a:ext cx="1553210" cy="1089660"/>
          </a:xfrm>
          <a:custGeom>
            <a:avLst/>
            <a:gdLst/>
            <a:ahLst/>
            <a:cxnLst/>
            <a:rect l="l" t="t" r="r" b="b"/>
            <a:pathLst>
              <a:path w="1553210" h="1089659">
                <a:moveTo>
                  <a:pt x="1385811" y="1089097"/>
                </a:moveTo>
                <a:lnTo>
                  <a:pt x="0" y="289001"/>
                </a:lnTo>
                <a:lnTo>
                  <a:pt x="166865" y="0"/>
                </a:lnTo>
                <a:lnTo>
                  <a:pt x="1552689" y="800100"/>
                </a:lnTo>
                <a:lnTo>
                  <a:pt x="1385811" y="10890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304787"/>
            <a:ext cx="1066800" cy="808990"/>
          </a:xfrm>
          <a:custGeom>
            <a:avLst/>
            <a:gdLst/>
            <a:ahLst/>
            <a:cxnLst/>
            <a:rect l="l" t="t" r="r" b="b"/>
            <a:pathLst>
              <a:path w="1066800" h="808990">
                <a:moveTo>
                  <a:pt x="0" y="809002"/>
                </a:moveTo>
                <a:lnTo>
                  <a:pt x="1066800" y="809002"/>
                </a:lnTo>
                <a:lnTo>
                  <a:pt x="10668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304787"/>
            <a:ext cx="1066800" cy="808990"/>
          </a:xfrm>
          <a:custGeom>
            <a:avLst/>
            <a:gdLst/>
            <a:ahLst/>
            <a:cxnLst/>
            <a:rect l="l" t="t" r="r" b="b"/>
            <a:pathLst>
              <a:path w="1066800" h="808990">
                <a:moveTo>
                  <a:pt x="0" y="809002"/>
                </a:moveTo>
                <a:lnTo>
                  <a:pt x="1066800" y="809002"/>
                </a:lnTo>
                <a:lnTo>
                  <a:pt x="10668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032891"/>
            <a:ext cx="1466850" cy="404495"/>
          </a:xfrm>
          <a:custGeom>
            <a:avLst/>
            <a:gdLst/>
            <a:ahLst/>
            <a:cxnLst/>
            <a:rect l="l" t="t" r="r" b="b"/>
            <a:pathLst>
              <a:path w="1466850" h="404494">
                <a:moveTo>
                  <a:pt x="0" y="404495"/>
                </a:moveTo>
                <a:lnTo>
                  <a:pt x="1466850" y="404495"/>
                </a:lnTo>
                <a:lnTo>
                  <a:pt x="14668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1032891"/>
            <a:ext cx="1466850" cy="404495"/>
          </a:xfrm>
          <a:custGeom>
            <a:avLst/>
            <a:gdLst/>
            <a:ahLst/>
            <a:cxnLst/>
            <a:rect l="l" t="t" r="r" b="b"/>
            <a:pathLst>
              <a:path w="1466850" h="404494">
                <a:moveTo>
                  <a:pt x="0" y="404495"/>
                </a:moveTo>
                <a:lnTo>
                  <a:pt x="1466850" y="404495"/>
                </a:lnTo>
                <a:lnTo>
                  <a:pt x="14668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0" y="1760982"/>
            <a:ext cx="1055687" cy="64046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750" y="1760982"/>
            <a:ext cx="1056005" cy="640715"/>
          </a:xfrm>
          <a:custGeom>
            <a:avLst/>
            <a:gdLst/>
            <a:ahLst/>
            <a:cxnLst/>
            <a:rect l="l" t="t" r="r" b="b"/>
            <a:pathLst>
              <a:path w="1056005" h="640714">
                <a:moveTo>
                  <a:pt x="0" y="640461"/>
                </a:moveTo>
                <a:lnTo>
                  <a:pt x="1055687" y="640461"/>
                </a:lnTo>
                <a:lnTo>
                  <a:pt x="1055687" y="0"/>
                </a:lnTo>
                <a:lnTo>
                  <a:pt x="0" y="0"/>
                </a:lnTo>
                <a:lnTo>
                  <a:pt x="0" y="6404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5800" y="2489073"/>
            <a:ext cx="400050" cy="1294765"/>
          </a:xfrm>
          <a:custGeom>
            <a:avLst/>
            <a:gdLst/>
            <a:ahLst/>
            <a:cxnLst/>
            <a:rect l="l" t="t" r="r" b="b"/>
            <a:pathLst>
              <a:path w="400050" h="1294764">
                <a:moveTo>
                  <a:pt x="0" y="1294383"/>
                </a:moveTo>
                <a:lnTo>
                  <a:pt x="400050" y="1294383"/>
                </a:lnTo>
                <a:lnTo>
                  <a:pt x="4000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solidFill>
            <a:srgbClr val="FBF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800" y="2489073"/>
            <a:ext cx="400050" cy="1294765"/>
          </a:xfrm>
          <a:custGeom>
            <a:avLst/>
            <a:gdLst/>
            <a:ahLst/>
            <a:cxnLst/>
            <a:rect l="l" t="t" r="r" b="b"/>
            <a:pathLst>
              <a:path w="400050" h="1294764">
                <a:moveTo>
                  <a:pt x="0" y="1294383"/>
                </a:moveTo>
                <a:lnTo>
                  <a:pt x="400050" y="1294383"/>
                </a:lnTo>
                <a:lnTo>
                  <a:pt x="4000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2400" y="3945254"/>
            <a:ext cx="1600200" cy="243204"/>
          </a:xfrm>
          <a:custGeom>
            <a:avLst/>
            <a:gdLst/>
            <a:ahLst/>
            <a:cxnLst/>
            <a:rect l="l" t="t" r="r" b="b"/>
            <a:pathLst>
              <a:path w="1600200" h="243204">
                <a:moveTo>
                  <a:pt x="0" y="242697"/>
                </a:moveTo>
                <a:lnTo>
                  <a:pt x="1600200" y="242697"/>
                </a:lnTo>
                <a:lnTo>
                  <a:pt x="16002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2400" y="3945254"/>
            <a:ext cx="1600200" cy="243204"/>
          </a:xfrm>
          <a:custGeom>
            <a:avLst/>
            <a:gdLst/>
            <a:ahLst/>
            <a:cxnLst/>
            <a:rect l="l" t="t" r="r" b="b"/>
            <a:pathLst>
              <a:path w="1600200" h="243204">
                <a:moveTo>
                  <a:pt x="0" y="242697"/>
                </a:moveTo>
                <a:lnTo>
                  <a:pt x="1600200" y="242697"/>
                </a:lnTo>
                <a:lnTo>
                  <a:pt x="16002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9100" y="4268851"/>
            <a:ext cx="1333500" cy="809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9100" y="4268851"/>
            <a:ext cx="1333500" cy="809625"/>
          </a:xfrm>
          <a:custGeom>
            <a:avLst/>
            <a:gdLst/>
            <a:ahLst/>
            <a:cxnLst/>
            <a:rect l="l" t="t" r="r" b="b"/>
            <a:pathLst>
              <a:path w="1333500" h="809625">
                <a:moveTo>
                  <a:pt x="0" y="404622"/>
                </a:moveTo>
                <a:lnTo>
                  <a:pt x="666750" y="0"/>
                </a:lnTo>
                <a:lnTo>
                  <a:pt x="1333500" y="404622"/>
                </a:lnTo>
                <a:lnTo>
                  <a:pt x="666750" y="809117"/>
                </a:lnTo>
                <a:lnTo>
                  <a:pt x="0" y="4046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3725" y="5042408"/>
            <a:ext cx="984250" cy="912494"/>
          </a:xfrm>
          <a:custGeom>
            <a:avLst/>
            <a:gdLst/>
            <a:ahLst/>
            <a:cxnLst/>
            <a:rect l="l" t="t" r="r" b="b"/>
            <a:pathLst>
              <a:path w="984250" h="912495">
                <a:moveTo>
                  <a:pt x="232308" y="0"/>
                </a:moveTo>
                <a:lnTo>
                  <a:pt x="0" y="638327"/>
                </a:lnTo>
                <a:lnTo>
                  <a:pt x="751840" y="911974"/>
                </a:lnTo>
                <a:lnTo>
                  <a:pt x="984148" y="273685"/>
                </a:lnTo>
                <a:lnTo>
                  <a:pt x="23230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3725" y="5042408"/>
            <a:ext cx="984250" cy="912494"/>
          </a:xfrm>
          <a:custGeom>
            <a:avLst/>
            <a:gdLst/>
            <a:ahLst/>
            <a:cxnLst/>
            <a:rect l="l" t="t" r="r" b="b"/>
            <a:pathLst>
              <a:path w="984250" h="912495">
                <a:moveTo>
                  <a:pt x="984148" y="273685"/>
                </a:moveTo>
                <a:lnTo>
                  <a:pt x="751840" y="911974"/>
                </a:lnTo>
                <a:lnTo>
                  <a:pt x="0" y="638327"/>
                </a:lnTo>
                <a:lnTo>
                  <a:pt x="232308" y="0"/>
                </a:lnTo>
                <a:lnTo>
                  <a:pt x="984148" y="2736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05000" y="76200"/>
            <a:ext cx="7122159" cy="6629400"/>
          </a:xfrm>
          <a:custGeom>
            <a:avLst/>
            <a:gdLst/>
            <a:ahLst/>
            <a:cxnLst/>
            <a:rect l="l" t="t" r="r" b="b"/>
            <a:pathLst>
              <a:path w="7122159" h="6629400">
                <a:moveTo>
                  <a:pt x="0" y="6629400"/>
                </a:moveTo>
                <a:lnTo>
                  <a:pt x="7122033" y="6629400"/>
                </a:lnTo>
                <a:lnTo>
                  <a:pt x="7122033" y="0"/>
                </a:lnTo>
                <a:lnTo>
                  <a:pt x="0" y="0"/>
                </a:lnTo>
                <a:lnTo>
                  <a:pt x="0" y="6629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983994" y="157247"/>
            <a:ext cx="685355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/>
              <a:buChar char=""/>
              <a:tabLst>
                <a:tab pos="469900" algn="l"/>
              </a:tabLst>
            </a:pPr>
            <a:r>
              <a:rPr sz="3000" spc="-5" dirty="0">
                <a:solidFill>
                  <a:srgbClr val="000099"/>
                </a:solidFill>
              </a:rPr>
              <a:t>Th</a:t>
            </a:r>
            <a:r>
              <a:rPr sz="3000" dirty="0">
                <a:solidFill>
                  <a:srgbClr val="000099"/>
                </a:solidFill>
              </a:rPr>
              <a:t>e</a:t>
            </a:r>
            <a:r>
              <a:rPr sz="3000" spc="165" dirty="0">
                <a:solidFill>
                  <a:srgbClr val="000099"/>
                </a:solidFill>
              </a:rPr>
              <a:t> </a:t>
            </a:r>
            <a:r>
              <a:rPr sz="3000" spc="-5" dirty="0">
                <a:solidFill>
                  <a:srgbClr val="000099"/>
                </a:solidFill>
              </a:rPr>
              <a:t>simple</a:t>
            </a:r>
            <a:r>
              <a:rPr sz="3000" spc="-40" dirty="0">
                <a:solidFill>
                  <a:srgbClr val="000099"/>
                </a:solidFill>
              </a:rPr>
              <a:t>s</a:t>
            </a:r>
            <a:r>
              <a:rPr sz="3000" spc="-5" dirty="0">
                <a:solidFill>
                  <a:srgbClr val="000099"/>
                </a:solidFill>
              </a:rPr>
              <a:t>t</a:t>
            </a:r>
            <a:r>
              <a:rPr sz="3000" spc="150" dirty="0">
                <a:solidFill>
                  <a:srgbClr val="000099"/>
                </a:solidFill>
              </a:rPr>
              <a:t> </a:t>
            </a:r>
            <a:r>
              <a:rPr sz="3000" spc="-5" dirty="0">
                <a:solidFill>
                  <a:srgbClr val="000099"/>
                </a:solidFill>
              </a:rPr>
              <a:t>rule</a:t>
            </a:r>
            <a:r>
              <a:rPr sz="3000" dirty="0">
                <a:solidFill>
                  <a:srgbClr val="000099"/>
                </a:solidFill>
              </a:rPr>
              <a:t>s</a:t>
            </a:r>
            <a:r>
              <a:rPr sz="3000" spc="155" dirty="0">
                <a:solidFill>
                  <a:srgbClr val="000099"/>
                </a:solidFill>
              </a:rPr>
              <a:t> </a:t>
            </a:r>
            <a:r>
              <a:rPr sz="3000" spc="-35" dirty="0">
                <a:solidFill>
                  <a:srgbClr val="000099"/>
                </a:solidFill>
              </a:rPr>
              <a:t>r</a:t>
            </a:r>
            <a:r>
              <a:rPr sz="3000" spc="-25" dirty="0">
                <a:solidFill>
                  <a:srgbClr val="000099"/>
                </a:solidFill>
              </a:rPr>
              <a:t>e</a:t>
            </a:r>
            <a:r>
              <a:rPr sz="3000" spc="-50" dirty="0">
                <a:solidFill>
                  <a:srgbClr val="000099"/>
                </a:solidFill>
              </a:rPr>
              <a:t>f</a:t>
            </a:r>
            <a:r>
              <a:rPr sz="3000" spc="-5" dirty="0">
                <a:solidFill>
                  <a:srgbClr val="000099"/>
                </a:solidFill>
              </a:rPr>
              <a:t>e</a:t>
            </a:r>
            <a:r>
              <a:rPr sz="3000" dirty="0">
                <a:solidFill>
                  <a:srgbClr val="000099"/>
                </a:solidFill>
              </a:rPr>
              <a:t>r</a:t>
            </a:r>
            <a:r>
              <a:rPr sz="3000" spc="140" dirty="0">
                <a:solidFill>
                  <a:srgbClr val="000099"/>
                </a:solidFill>
              </a:rPr>
              <a:t> </a:t>
            </a:r>
            <a:r>
              <a:rPr sz="3000" spc="-25" dirty="0">
                <a:solidFill>
                  <a:srgbClr val="000099"/>
                </a:solidFill>
              </a:rPr>
              <a:t>t</a:t>
            </a:r>
            <a:r>
              <a:rPr sz="3000" spc="-5" dirty="0">
                <a:solidFill>
                  <a:srgbClr val="000099"/>
                </a:solidFill>
              </a:rPr>
              <a:t>o</a:t>
            </a:r>
            <a:r>
              <a:rPr sz="3000" spc="145" dirty="0">
                <a:solidFill>
                  <a:srgbClr val="000099"/>
                </a:solidFill>
              </a:rPr>
              <a:t> </a:t>
            </a:r>
            <a:r>
              <a:rPr sz="3000" spc="-15" dirty="0">
                <a:solidFill>
                  <a:srgbClr val="000099"/>
                </a:solidFill>
              </a:rPr>
              <a:t>t</a:t>
            </a:r>
            <a:r>
              <a:rPr sz="3000" dirty="0">
                <a:solidFill>
                  <a:srgbClr val="000099"/>
                </a:solidFill>
              </a:rPr>
              <a:t>he</a:t>
            </a:r>
            <a:r>
              <a:rPr sz="3000" spc="160" dirty="0">
                <a:solidFill>
                  <a:srgbClr val="000099"/>
                </a:solidFill>
              </a:rPr>
              <a:t> </a:t>
            </a:r>
            <a:r>
              <a:rPr sz="3000" dirty="0">
                <a:solidFill>
                  <a:srgbClr val="C00000"/>
                </a:solidFill>
              </a:rPr>
              <a:t>p</a:t>
            </a:r>
            <a:r>
              <a:rPr sz="3000" spc="-40" dirty="0">
                <a:solidFill>
                  <a:srgbClr val="C00000"/>
                </a:solidFill>
              </a:rPr>
              <a:t>r</a:t>
            </a:r>
            <a:r>
              <a:rPr sz="3000" spc="-5" dirty="0">
                <a:solidFill>
                  <a:srgbClr val="C00000"/>
                </a:solidFill>
              </a:rPr>
              <a:t>esence</a:t>
            </a:r>
            <a:endParaRPr sz="3000" dirty="0"/>
          </a:p>
        </p:txBody>
      </p:sp>
      <p:sp>
        <p:nvSpPr>
          <p:cNvPr id="20" name="object 20"/>
          <p:cNvSpPr txBox="1"/>
          <p:nvPr/>
        </p:nvSpPr>
        <p:spPr>
          <a:xfrm>
            <a:off x="2441194" y="637311"/>
            <a:ext cx="639635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525780" algn="l"/>
                <a:tab pos="2002155" algn="l"/>
                <a:tab pos="2513330" algn="l"/>
                <a:tab pos="2883535" algn="l"/>
                <a:tab pos="3985260" algn="l"/>
                <a:tab pos="5859145" algn="l"/>
              </a:tabLst>
            </a:pP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	a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sence	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	a	sing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	</a:t>
            </a:r>
            <a:r>
              <a:rPr sz="30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rib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0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	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R="6350" algn="r">
              <a:lnSpc>
                <a:spcPct val="100000"/>
              </a:lnSpc>
            </a:pP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1194" y="1094739"/>
            <a:ext cx="5791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1020" algn="l"/>
                <a:tab pos="2357120" algn="l"/>
                <a:tab pos="4702810" algn="l"/>
              </a:tabLst>
            </a:pPr>
            <a:r>
              <a:rPr sz="30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ple,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e”	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1194" y="1551939"/>
            <a:ext cx="63957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6995" algn="l"/>
                <a:tab pos="1832610" algn="l"/>
                <a:tab pos="2359660" algn="l"/>
                <a:tab pos="3569970" algn="l"/>
                <a:tab pos="4420870" algn="l"/>
                <a:tab pos="4744085" algn="l"/>
              </a:tabLst>
            </a:pP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fine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ck</a:t>
            </a:r>
            <a:r>
              <a:rPr sz="3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e.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1194" y="2009292"/>
            <a:ext cx="488061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6510" algn="l"/>
                <a:tab pos="1878330" algn="l"/>
                <a:tab pos="3014980" algn="l"/>
                <a:tab pos="4356735" algn="l"/>
              </a:tabLst>
            </a:pP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Whic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	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	these	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uli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a</a:t>
            </a:r>
            <a:r>
              <a:rPr sz="30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es?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2850" y="2009292"/>
            <a:ext cx="127381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siti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15200" y="2703576"/>
            <a:ext cx="1335024" cy="1335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10000" y="2743200"/>
            <a:ext cx="13716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81554" y="2819400"/>
            <a:ext cx="1416812" cy="1416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10200" y="2819400"/>
            <a:ext cx="1459865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918841" y="4238650"/>
            <a:ext cx="22860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 panose="020F0502020204030204"/>
                <a:cs typeface="Calibri" panose="020F0502020204030204"/>
              </a:rPr>
              <a:t>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6880" y="6221298"/>
            <a:ext cx="27000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posi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-727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12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179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800" spc="-37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967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200" b="1" spc="-3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525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spc="-5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35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15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ud</a:t>
            </a:r>
            <a:r>
              <a:rPr sz="1800" spc="-607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spc="-13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37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200" b="1" spc="-11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35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15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i</a:t>
            </a:r>
            <a:endParaRPr sz="1800" baseline="-19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97246" y="6221298"/>
            <a:ext cx="22059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conce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427211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0446" y="4203598"/>
            <a:ext cx="22860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 panose="020F0502020204030204"/>
                <a:cs typeface="Calibri" panose="020F0502020204030204"/>
              </a:rPr>
              <a:t>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9426" y="4163339"/>
            <a:ext cx="6930390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77240" algn="r">
              <a:lnSpc>
                <a:spcPct val="100000"/>
              </a:lnSpc>
            </a:pPr>
            <a:r>
              <a:rPr sz="3200" b="1" dirty="0">
                <a:latin typeface="Calibri" panose="020F0502020204030204"/>
                <a:cs typeface="Calibri" panose="020F0502020204030204"/>
              </a:rPr>
              <a:t>+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840"/>
              </a:spcBef>
              <a:buFont typeface="Wingdings" panose="05000000000000000000"/>
              <a:buChar char=""/>
              <a:tabLst>
                <a:tab pos="469900" algn="l"/>
                <a:tab pos="5836920" algn="l"/>
              </a:tabLst>
            </a:pP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Thi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2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3200" b="1" spc="254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2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lled</a:t>
            </a:r>
            <a:r>
              <a:rPr sz="3200" b="1" spc="2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ffir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tio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	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2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95491" y="4026153"/>
            <a:ext cx="2286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 panose="020F0502020204030204"/>
                <a:cs typeface="Calibri" panose="020F0502020204030204"/>
              </a:rPr>
              <a:t>_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76880" y="5245989"/>
            <a:ext cx="647255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789430" algn="l"/>
                <a:tab pos="3559175" algn="l"/>
                <a:tab pos="4188460" algn="l"/>
                <a:tab pos="5621655" algn="l"/>
                <a:tab pos="6258560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3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3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timu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us</a:t>
            </a:r>
            <a:r>
              <a:rPr sz="3200" b="1" spc="3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mu</a:t>
            </a:r>
            <a:r>
              <a:rPr sz="32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3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posse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3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3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gle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spe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ified	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trib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	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	qualify	as	a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161" y="5689396"/>
            <a:ext cx="1553210" cy="1089660"/>
          </a:xfrm>
          <a:custGeom>
            <a:avLst/>
            <a:gdLst/>
            <a:ahLst/>
            <a:cxnLst/>
            <a:rect l="l" t="t" r="r" b="b"/>
            <a:pathLst>
              <a:path w="1553210" h="1089659">
                <a:moveTo>
                  <a:pt x="166865" y="0"/>
                </a:moveTo>
                <a:lnTo>
                  <a:pt x="0" y="289001"/>
                </a:lnTo>
                <a:lnTo>
                  <a:pt x="1385811" y="1089097"/>
                </a:lnTo>
                <a:lnTo>
                  <a:pt x="1552689" y="800100"/>
                </a:lnTo>
                <a:lnTo>
                  <a:pt x="166865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161" y="5689396"/>
            <a:ext cx="1553210" cy="1089660"/>
          </a:xfrm>
          <a:custGeom>
            <a:avLst/>
            <a:gdLst/>
            <a:ahLst/>
            <a:cxnLst/>
            <a:rect l="l" t="t" r="r" b="b"/>
            <a:pathLst>
              <a:path w="1553210" h="1089659">
                <a:moveTo>
                  <a:pt x="1385811" y="1089097"/>
                </a:moveTo>
                <a:lnTo>
                  <a:pt x="0" y="289001"/>
                </a:lnTo>
                <a:lnTo>
                  <a:pt x="166865" y="0"/>
                </a:lnTo>
                <a:lnTo>
                  <a:pt x="1552689" y="800100"/>
                </a:lnTo>
                <a:lnTo>
                  <a:pt x="1385811" y="10890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304787"/>
            <a:ext cx="1066800" cy="808990"/>
          </a:xfrm>
          <a:custGeom>
            <a:avLst/>
            <a:gdLst/>
            <a:ahLst/>
            <a:cxnLst/>
            <a:rect l="l" t="t" r="r" b="b"/>
            <a:pathLst>
              <a:path w="1066800" h="808990">
                <a:moveTo>
                  <a:pt x="0" y="809002"/>
                </a:moveTo>
                <a:lnTo>
                  <a:pt x="1066800" y="809002"/>
                </a:lnTo>
                <a:lnTo>
                  <a:pt x="10668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304787"/>
            <a:ext cx="1066800" cy="808990"/>
          </a:xfrm>
          <a:custGeom>
            <a:avLst/>
            <a:gdLst/>
            <a:ahLst/>
            <a:cxnLst/>
            <a:rect l="l" t="t" r="r" b="b"/>
            <a:pathLst>
              <a:path w="1066800" h="808990">
                <a:moveTo>
                  <a:pt x="0" y="809002"/>
                </a:moveTo>
                <a:lnTo>
                  <a:pt x="1066800" y="809002"/>
                </a:lnTo>
                <a:lnTo>
                  <a:pt x="10668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032891"/>
            <a:ext cx="1466850" cy="404495"/>
          </a:xfrm>
          <a:custGeom>
            <a:avLst/>
            <a:gdLst/>
            <a:ahLst/>
            <a:cxnLst/>
            <a:rect l="l" t="t" r="r" b="b"/>
            <a:pathLst>
              <a:path w="1466850" h="404494">
                <a:moveTo>
                  <a:pt x="0" y="404495"/>
                </a:moveTo>
                <a:lnTo>
                  <a:pt x="1466850" y="404495"/>
                </a:lnTo>
                <a:lnTo>
                  <a:pt x="14668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1032891"/>
            <a:ext cx="1466850" cy="404495"/>
          </a:xfrm>
          <a:custGeom>
            <a:avLst/>
            <a:gdLst/>
            <a:ahLst/>
            <a:cxnLst/>
            <a:rect l="l" t="t" r="r" b="b"/>
            <a:pathLst>
              <a:path w="1466850" h="404494">
                <a:moveTo>
                  <a:pt x="0" y="404495"/>
                </a:moveTo>
                <a:lnTo>
                  <a:pt x="1466850" y="404495"/>
                </a:lnTo>
                <a:lnTo>
                  <a:pt x="14668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0" y="1760982"/>
            <a:ext cx="1055687" cy="64046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750" y="1760982"/>
            <a:ext cx="1056005" cy="640715"/>
          </a:xfrm>
          <a:custGeom>
            <a:avLst/>
            <a:gdLst/>
            <a:ahLst/>
            <a:cxnLst/>
            <a:rect l="l" t="t" r="r" b="b"/>
            <a:pathLst>
              <a:path w="1056005" h="640714">
                <a:moveTo>
                  <a:pt x="0" y="640461"/>
                </a:moveTo>
                <a:lnTo>
                  <a:pt x="1055687" y="640461"/>
                </a:lnTo>
                <a:lnTo>
                  <a:pt x="1055687" y="0"/>
                </a:lnTo>
                <a:lnTo>
                  <a:pt x="0" y="0"/>
                </a:lnTo>
                <a:lnTo>
                  <a:pt x="0" y="6404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5800" y="2489073"/>
            <a:ext cx="400050" cy="1294765"/>
          </a:xfrm>
          <a:custGeom>
            <a:avLst/>
            <a:gdLst/>
            <a:ahLst/>
            <a:cxnLst/>
            <a:rect l="l" t="t" r="r" b="b"/>
            <a:pathLst>
              <a:path w="400050" h="1294764">
                <a:moveTo>
                  <a:pt x="0" y="1294383"/>
                </a:moveTo>
                <a:lnTo>
                  <a:pt x="400050" y="1294383"/>
                </a:lnTo>
                <a:lnTo>
                  <a:pt x="4000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solidFill>
            <a:srgbClr val="FBF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800" y="2489073"/>
            <a:ext cx="400050" cy="1294765"/>
          </a:xfrm>
          <a:custGeom>
            <a:avLst/>
            <a:gdLst/>
            <a:ahLst/>
            <a:cxnLst/>
            <a:rect l="l" t="t" r="r" b="b"/>
            <a:pathLst>
              <a:path w="400050" h="1294764">
                <a:moveTo>
                  <a:pt x="0" y="1294383"/>
                </a:moveTo>
                <a:lnTo>
                  <a:pt x="400050" y="1294383"/>
                </a:lnTo>
                <a:lnTo>
                  <a:pt x="4000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2400" y="3945254"/>
            <a:ext cx="1600200" cy="243204"/>
          </a:xfrm>
          <a:custGeom>
            <a:avLst/>
            <a:gdLst/>
            <a:ahLst/>
            <a:cxnLst/>
            <a:rect l="l" t="t" r="r" b="b"/>
            <a:pathLst>
              <a:path w="1600200" h="243204">
                <a:moveTo>
                  <a:pt x="0" y="242697"/>
                </a:moveTo>
                <a:lnTo>
                  <a:pt x="1600200" y="242697"/>
                </a:lnTo>
                <a:lnTo>
                  <a:pt x="16002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2400" y="3945254"/>
            <a:ext cx="1600200" cy="243204"/>
          </a:xfrm>
          <a:custGeom>
            <a:avLst/>
            <a:gdLst/>
            <a:ahLst/>
            <a:cxnLst/>
            <a:rect l="l" t="t" r="r" b="b"/>
            <a:pathLst>
              <a:path w="1600200" h="243204">
                <a:moveTo>
                  <a:pt x="0" y="242697"/>
                </a:moveTo>
                <a:lnTo>
                  <a:pt x="1600200" y="242697"/>
                </a:lnTo>
                <a:lnTo>
                  <a:pt x="16002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9100" y="4268851"/>
            <a:ext cx="1333500" cy="809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9100" y="4268851"/>
            <a:ext cx="1333500" cy="809625"/>
          </a:xfrm>
          <a:custGeom>
            <a:avLst/>
            <a:gdLst/>
            <a:ahLst/>
            <a:cxnLst/>
            <a:rect l="l" t="t" r="r" b="b"/>
            <a:pathLst>
              <a:path w="1333500" h="809625">
                <a:moveTo>
                  <a:pt x="0" y="404622"/>
                </a:moveTo>
                <a:lnTo>
                  <a:pt x="666750" y="0"/>
                </a:lnTo>
                <a:lnTo>
                  <a:pt x="1333500" y="404622"/>
                </a:lnTo>
                <a:lnTo>
                  <a:pt x="666750" y="809117"/>
                </a:lnTo>
                <a:lnTo>
                  <a:pt x="0" y="4046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3725" y="5042408"/>
            <a:ext cx="984250" cy="912494"/>
          </a:xfrm>
          <a:custGeom>
            <a:avLst/>
            <a:gdLst/>
            <a:ahLst/>
            <a:cxnLst/>
            <a:rect l="l" t="t" r="r" b="b"/>
            <a:pathLst>
              <a:path w="984250" h="912495">
                <a:moveTo>
                  <a:pt x="232308" y="0"/>
                </a:moveTo>
                <a:lnTo>
                  <a:pt x="0" y="638327"/>
                </a:lnTo>
                <a:lnTo>
                  <a:pt x="751840" y="911974"/>
                </a:lnTo>
                <a:lnTo>
                  <a:pt x="984148" y="273685"/>
                </a:lnTo>
                <a:lnTo>
                  <a:pt x="23230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3725" y="5042408"/>
            <a:ext cx="984250" cy="912494"/>
          </a:xfrm>
          <a:custGeom>
            <a:avLst/>
            <a:gdLst/>
            <a:ahLst/>
            <a:cxnLst/>
            <a:rect l="l" t="t" r="r" b="b"/>
            <a:pathLst>
              <a:path w="984250" h="912495">
                <a:moveTo>
                  <a:pt x="984148" y="273685"/>
                </a:moveTo>
                <a:lnTo>
                  <a:pt x="751840" y="911974"/>
                </a:lnTo>
                <a:lnTo>
                  <a:pt x="0" y="638327"/>
                </a:lnTo>
                <a:lnTo>
                  <a:pt x="232308" y="0"/>
                </a:lnTo>
                <a:lnTo>
                  <a:pt x="984148" y="2736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7400" y="304799"/>
            <a:ext cx="7010400" cy="6553200"/>
          </a:xfrm>
          <a:custGeom>
            <a:avLst/>
            <a:gdLst/>
            <a:ahLst/>
            <a:cxnLst/>
            <a:rect l="l" t="t" r="r" b="b"/>
            <a:pathLst>
              <a:path w="7010400" h="6553200">
                <a:moveTo>
                  <a:pt x="7010400" y="6553198"/>
                </a:moveTo>
                <a:lnTo>
                  <a:pt x="7010400" y="0"/>
                </a:lnTo>
                <a:lnTo>
                  <a:pt x="0" y="0"/>
                </a:lnTo>
                <a:lnTo>
                  <a:pt x="0" y="65531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12594" y="384675"/>
            <a:ext cx="11074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/>
              <a:buChar char=""/>
              <a:tabLst>
                <a:tab pos="469900" algn="l"/>
              </a:tabLst>
            </a:pP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4951" y="409066"/>
            <a:ext cx="15043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opposi</a:t>
            </a:r>
            <a:r>
              <a:rPr sz="32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4945" y="409066"/>
            <a:ext cx="37160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6745" algn="l"/>
                <a:tab pos="3353435" algn="l"/>
              </a:tabLst>
            </a:pP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	</a:t>
            </a:r>
            <a:r>
              <a:rPr sz="3200" b="1" spc="-1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sz="32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me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”	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9794" y="896747"/>
            <a:ext cx="23596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82800" algn="l"/>
              </a:tabLst>
            </a:pP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ffir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tion	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23713" y="896747"/>
            <a:ext cx="366649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  <a:tabLst>
                <a:tab pos="1941830" algn="l"/>
                <a:tab pos="2492375" algn="l"/>
              </a:tabLst>
            </a:pP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3200" b="1" spc="-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tion.	</a:t>
            </a:r>
            <a:r>
              <a:rPr sz="3200" b="1" spc="-2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	qual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fy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tabLst>
                <a:tab pos="1773555" algn="l"/>
                <a:tab pos="2226945" algn="l"/>
              </a:tabLst>
            </a:pP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nce,	a	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tim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9794" y="1384452"/>
            <a:ext cx="24288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6745" algn="l"/>
                <a:tab pos="1079500" algn="l"/>
              </a:tabLst>
            </a:pP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	a	positi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9794" y="1872360"/>
            <a:ext cx="62865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mu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lack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sin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specified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32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39000" y="2362200"/>
            <a:ext cx="13716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73423" y="2514600"/>
            <a:ext cx="1331976" cy="1331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09800" y="2362200"/>
            <a:ext cx="1600200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10200" y="2590800"/>
            <a:ext cx="1576324" cy="1031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023228" y="3995928"/>
            <a:ext cx="2286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 panose="020F0502020204030204"/>
                <a:cs typeface="Calibri" panose="020F0502020204030204"/>
              </a:rPr>
              <a:t>+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12594" y="4581136"/>
            <a:ext cx="6777355" cy="19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buFont typeface="Wingdings" panose="05000000000000000000"/>
              <a:buChar char=""/>
              <a:tabLst>
                <a:tab pos="469900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3200" b="1" spc="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eb</a:t>
            </a:r>
            <a:r>
              <a:rPr sz="3200" b="1" spc="-9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200" b="1" spc="1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im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 </a:t>
            </a:r>
            <a:r>
              <a:rPr sz="3200" b="1" spc="1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200" b="1" spc="1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one </a:t>
            </a:r>
            <a:r>
              <a:rPr sz="3200" b="1" spc="1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lac</a:t>
            </a:r>
            <a:r>
              <a:rPr sz="32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3200" b="1" spc="-30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  </a:t>
            </a:r>
            <a:r>
              <a:rPr sz="3200" b="1" spc="-3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2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ckbo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.    </a:t>
            </a:r>
            <a:r>
              <a:rPr sz="3200" b="1" spc="9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3200" b="1" spc="-3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3200" b="1" spc="-3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positi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  </a:t>
            </a:r>
            <a:r>
              <a:rPr sz="3200" b="1" spc="-3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   </a:t>
            </a:r>
            <a:r>
              <a:rPr sz="3200" b="1" spc="-3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32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     </a:t>
            </a:r>
            <a:r>
              <a:rPr sz="3200" b="1" spc="1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whe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32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rul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applie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2409" y="3919728"/>
            <a:ext cx="2286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 panose="020F0502020204030204"/>
                <a:cs typeface="Calibri" panose="020F0502020204030204"/>
              </a:rPr>
              <a:t>_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37934" y="4291651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1245140" y="0"/>
                </a:moveTo>
                <a:lnTo>
                  <a:pt x="0" y="0"/>
                </a:lnTo>
              </a:path>
            </a:pathLst>
          </a:custGeom>
          <a:ln w="369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4F7CA026-C148-444F-A07C-D811CB12118D}" type="datetime1">
              <a:rPr lang="en-US" smtClean="0"/>
            </a:fld>
            <a:endParaRPr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682" y="17399"/>
            <a:ext cx="777620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660066"/>
                </a:solidFill>
              </a:rPr>
              <a:t>A</a:t>
            </a:r>
            <a:r>
              <a:rPr sz="3200" spc="-15" dirty="0">
                <a:solidFill>
                  <a:srgbClr val="660066"/>
                </a:solidFill>
              </a:rPr>
              <a:t> </a:t>
            </a:r>
            <a:r>
              <a:rPr sz="3200" spc="-5" dirty="0">
                <a:solidFill>
                  <a:srgbClr val="660066"/>
                </a:solidFill>
              </a:rPr>
              <a:t>Conce</a:t>
            </a:r>
            <a:r>
              <a:rPr sz="3200" spc="-15" dirty="0">
                <a:solidFill>
                  <a:srgbClr val="660066"/>
                </a:solidFill>
              </a:rPr>
              <a:t>p</a:t>
            </a:r>
            <a:r>
              <a:rPr sz="3200" dirty="0">
                <a:solidFill>
                  <a:srgbClr val="660066"/>
                </a:solidFill>
              </a:rPr>
              <a:t>t Learning</a:t>
            </a:r>
            <a:r>
              <a:rPr sz="3200" spc="-45" dirty="0">
                <a:solidFill>
                  <a:srgbClr val="660066"/>
                </a:solidFill>
              </a:rPr>
              <a:t> </a:t>
            </a:r>
            <a:r>
              <a:rPr sz="3200" spc="-245" dirty="0">
                <a:solidFill>
                  <a:srgbClr val="660066"/>
                </a:solidFill>
              </a:rPr>
              <a:t>T</a:t>
            </a:r>
            <a:r>
              <a:rPr sz="3200" dirty="0">
                <a:solidFill>
                  <a:srgbClr val="660066"/>
                </a:solidFill>
              </a:rPr>
              <a:t>ask</a:t>
            </a:r>
            <a:r>
              <a:rPr sz="3200" spc="-10" dirty="0">
                <a:solidFill>
                  <a:srgbClr val="660066"/>
                </a:solidFill>
              </a:rPr>
              <a:t> </a:t>
            </a:r>
            <a:r>
              <a:rPr sz="32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3200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</a:rPr>
              <a:t>Enj</a:t>
            </a:r>
            <a:r>
              <a:rPr sz="3200" spc="-30" dirty="0">
                <a:solidFill>
                  <a:srgbClr val="000099"/>
                </a:solidFill>
              </a:rPr>
              <a:t>o</a:t>
            </a:r>
            <a:r>
              <a:rPr sz="3200" dirty="0">
                <a:solidFill>
                  <a:srgbClr val="000099"/>
                </a:solidFill>
              </a:rPr>
              <a:t>y</a:t>
            </a:r>
            <a:r>
              <a:rPr sz="3200" spc="-10" dirty="0">
                <a:solidFill>
                  <a:srgbClr val="000099"/>
                </a:solidFill>
              </a:rPr>
              <a:t>S</a:t>
            </a:r>
            <a:r>
              <a:rPr sz="3200" dirty="0">
                <a:solidFill>
                  <a:srgbClr val="000099"/>
                </a:solidFill>
              </a:rPr>
              <a:t>port</a:t>
            </a:r>
            <a:r>
              <a:rPr sz="3200" spc="-15" dirty="0">
                <a:solidFill>
                  <a:srgbClr val="000099"/>
                </a:solidFill>
              </a:rPr>
              <a:t> </a:t>
            </a:r>
            <a:r>
              <a:rPr sz="3200" spc="-175" dirty="0">
                <a:solidFill>
                  <a:srgbClr val="000099"/>
                </a:solidFill>
              </a:rPr>
              <a:t>T</a:t>
            </a:r>
            <a:r>
              <a:rPr sz="3200" spc="-75" dirty="0">
                <a:solidFill>
                  <a:srgbClr val="000099"/>
                </a:solidFill>
              </a:rPr>
              <a:t>r</a:t>
            </a:r>
            <a:r>
              <a:rPr sz="3200" dirty="0">
                <a:solidFill>
                  <a:srgbClr val="000099"/>
                </a:solidFill>
              </a:rPr>
              <a:t>aining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000099"/>
                </a:solidFill>
              </a:rPr>
              <a:t>E</a:t>
            </a:r>
            <a:r>
              <a:rPr sz="3200" spc="-50" dirty="0">
                <a:solidFill>
                  <a:srgbClr val="000099"/>
                </a:solidFill>
              </a:rPr>
              <a:t>x</a:t>
            </a:r>
            <a:r>
              <a:rPr sz="3200" dirty="0">
                <a:solidFill>
                  <a:srgbClr val="000099"/>
                </a:solidFill>
              </a:rPr>
              <a:t>ampl</a:t>
            </a:r>
            <a:r>
              <a:rPr sz="3200" spc="-15" dirty="0">
                <a:solidFill>
                  <a:srgbClr val="000099"/>
                </a:solidFill>
              </a:rPr>
              <a:t>e</a:t>
            </a:r>
            <a:r>
              <a:rPr sz="3200" dirty="0">
                <a:solidFill>
                  <a:srgbClr val="000099"/>
                </a:solidFill>
              </a:rPr>
              <a:t>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24000" y="3657600"/>
            <a:ext cx="7620000" cy="787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140" y="4411268"/>
            <a:ext cx="8258175" cy="210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005" marR="379095" indent="-408305">
              <a:lnSpc>
                <a:spcPct val="100000"/>
              </a:lnSpc>
              <a:buFont typeface="Wingdings" panose="05000000000000000000"/>
              <a:buChar char=""/>
              <a:tabLst>
                <a:tab pos="42164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s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ample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s,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eac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 described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six </a:t>
            </a:r>
            <a:r>
              <a:rPr sz="28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tribu</a:t>
            </a:r>
            <a:r>
              <a:rPr sz="28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21005" marR="5080" indent="-408305">
              <a:lnSpc>
                <a:spcPct val="100000"/>
              </a:lnSpc>
              <a:buFont typeface="Wingdings" panose="05000000000000000000"/>
              <a:buChar char=""/>
              <a:tabLst>
                <a:tab pos="421640" algn="l"/>
              </a:tabLst>
            </a:pP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ask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learn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edic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alue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28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yS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ort 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arbit</a:t>
            </a:r>
            <a:r>
              <a:rPr sz="28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1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 the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alu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 its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tribu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alu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b="1" spc="-229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2308EDE2-85AA-44E9-93A5-A312B6F69493}" type="datetime1">
              <a:rPr lang="en-US" smtClean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912" y="976312"/>
          <a:ext cx="8915399" cy="279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/>
                <a:gridCol w="1021080"/>
                <a:gridCol w="984885"/>
                <a:gridCol w="1337310"/>
                <a:gridCol w="1114425"/>
                <a:gridCol w="1040129"/>
                <a:gridCol w="1162050"/>
                <a:gridCol w="1066800"/>
              </a:tblGrid>
              <a:tr h="7620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2200" b="1" spc="-4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x</a:t>
                      </a: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ample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Sky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2200" b="1" spc="-190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2200" b="1" spc="-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emp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40">
                        <a:lnSpc>
                          <a:spcPct val="100000"/>
                        </a:lnSpc>
                      </a:pP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2200" b="1" spc="-10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2200" b="1" spc="-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midit</a:t>
                      </a: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30">
                        <a:lnSpc>
                          <a:spcPct val="100000"/>
                        </a:lnSpc>
                      </a:pPr>
                      <a:r>
                        <a:rPr sz="2200" b="1" spc="-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Wind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200" b="1" spc="-8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2200" b="1" spc="-30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2200" b="1" spc="-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er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200" b="1" spc="-2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200" b="1" spc="-30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200" b="1" spc="-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ec</a:t>
                      </a:r>
                      <a:r>
                        <a:rPr sz="2200" b="1" spc="-1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200" b="1" spc="-2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 marR="125730" indent="-83185">
                        <a:lnSpc>
                          <a:spcPct val="100000"/>
                        </a:lnSpc>
                      </a:pP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Enj</a:t>
                      </a:r>
                      <a:r>
                        <a:rPr sz="2200" b="1" spc="-15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yS por</a:t>
                      </a:r>
                      <a:r>
                        <a:rPr sz="2200" b="1" spc="-10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2200" b="1" dirty="0">
                          <a:solidFill>
                            <a:srgbClr val="660066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Sun</a:t>
                      </a:r>
                      <a:r>
                        <a:rPr sz="2400" b="1" spc="-6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2400" b="1" spc="-9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arm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2400" b="1" spc="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rm</a:t>
                      </a:r>
                      <a:r>
                        <a:rPr sz="2400" b="1" spc="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r>
                        <a:rPr sz="2400" b="1" spc="-3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ong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sz="2400" b="1" spc="-9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arm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me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2400" b="1" spc="-19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es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Sun</a:t>
                      </a:r>
                      <a:r>
                        <a:rPr sz="2400" b="1" spc="-60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2400" b="1" spc="-90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arm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High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r>
                        <a:rPr sz="2400" b="1" spc="-30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ong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sz="2400" b="1" spc="-90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arm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400" b="1" spc="-5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me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2400" b="1" spc="-190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2400" b="1" spc="-5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es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Rai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ld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High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r>
                        <a:rPr sz="2400" b="1" spc="-3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ong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sz="2400" b="1" spc="-9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arm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Chan</a:t>
                      </a:r>
                      <a:r>
                        <a:rPr sz="2400" b="1" spc="-2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No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014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Sun</a:t>
                      </a:r>
                      <a:r>
                        <a:rPr sz="2400" b="1" spc="-60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2400" b="1" spc="-90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arm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High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r>
                        <a:rPr sz="2400" b="1" spc="-30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ong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ol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Chan</a:t>
                      </a:r>
                      <a:r>
                        <a:rPr sz="2400" b="1" spc="-25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2400" b="1" spc="-190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2400" b="1" spc="-5" dirty="0">
                          <a:solidFill>
                            <a:srgbClr val="000099"/>
                          </a:solidFill>
                          <a:latin typeface="Calibri" panose="020F0502020204030204"/>
                          <a:cs typeface="Calibri" panose="020F0502020204030204"/>
                        </a:rPr>
                        <a:t>es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1CA9ECBD-38E6-4457-B3D1-38DA51AA625A}" type="datetime1">
              <a:rPr lang="en-US" smtClean="0"/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90575" y="1316601"/>
            <a:ext cx="8624570" cy="200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0" marR="5080" indent="-565150">
              <a:lnSpc>
                <a:spcPct val="100000"/>
              </a:lnSpc>
              <a:buFont typeface="Wingdings" panose="05000000000000000000"/>
              <a:buChar char=""/>
              <a:tabLst>
                <a:tab pos="578485" algn="l"/>
                <a:tab pos="1662430" algn="l"/>
                <a:tab pos="2240915" algn="l"/>
                <a:tab pos="3220720" algn="l"/>
                <a:tab pos="3976370" algn="l"/>
                <a:tab pos="5255895" algn="l"/>
              </a:tabLst>
            </a:pP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Goa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l:	</a:t>
            </a:r>
            <a:r>
              <a:rPr sz="3200" b="1" spc="-2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	i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	t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	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“b</a:t>
            </a:r>
            <a:r>
              <a:rPr sz="32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”	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-de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cri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tion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o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pos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ible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othese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77850" marR="6350" indent="-565150">
              <a:lnSpc>
                <a:spcPct val="100000"/>
              </a:lnSpc>
              <a:spcBef>
                <a:spcPts val="770"/>
              </a:spcBef>
              <a:buFont typeface="Wingdings" panose="05000000000000000000"/>
              <a:buChar char=""/>
              <a:tabLst>
                <a:tab pos="578485" algn="l"/>
                <a:tab pos="1532255" algn="l"/>
                <a:tab pos="3530600" algn="l"/>
                <a:tab pos="5030470" algn="l"/>
                <a:tab pos="5549900" algn="l"/>
                <a:tab pos="5923280" algn="l"/>
                <a:tab pos="8260080" algn="l"/>
              </a:tabLst>
            </a:pP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	</a:t>
            </a:r>
            <a:r>
              <a:rPr sz="32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sis	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ts	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	a	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conj</a:t>
            </a:r>
            <a:r>
              <a:rPr sz="32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ctio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	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con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32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ance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32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575" y="3450082"/>
            <a:ext cx="13728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0" indent="-565150">
              <a:lnSpc>
                <a:spcPct val="100000"/>
              </a:lnSpc>
              <a:buFont typeface="Wingdings" panose="05000000000000000000"/>
              <a:buChar char=""/>
              <a:tabLst>
                <a:tab pos="578485" algn="l"/>
              </a:tabLst>
            </a:pPr>
            <a:r>
              <a:rPr sz="32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1801" y="3474491"/>
            <a:ext cx="694118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0430" algn="l"/>
                <a:tab pos="3109595" algn="l"/>
                <a:tab pos="3863975" algn="l"/>
                <a:tab pos="4399280" algn="l"/>
                <a:tab pos="5798185" algn="l"/>
                <a:tab pos="6478270" algn="l"/>
              </a:tabLst>
            </a:pPr>
            <a:r>
              <a:rPr sz="32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poth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sis	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wil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	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	a	</a:t>
            </a:r>
            <a:r>
              <a:rPr sz="32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ec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	of	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six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3962400"/>
            <a:ext cx="8058150" cy="224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205990" algn="l"/>
                <a:tab pos="4124960" algn="l"/>
                <a:tab pos="4917440" algn="l"/>
                <a:tab pos="6221095" algn="l"/>
                <a:tab pos="6800215" algn="l"/>
                <a:tab pos="7595870" algn="l"/>
              </a:tabLst>
            </a:pP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co</a:t>
            </a:r>
            <a:r>
              <a:rPr sz="32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8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	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cifyin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	t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	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alues	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	the	six 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212090">
              <a:lnSpc>
                <a:spcPct val="100000"/>
              </a:lnSpc>
              <a:spcBef>
                <a:spcPts val="1465"/>
              </a:spcBef>
            </a:pP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Sk</a:t>
            </a:r>
            <a:r>
              <a:rPr sz="3200" b="1" spc="-2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Air</a:t>
            </a:r>
            <a:r>
              <a:rPr sz="3200" b="1" spc="-27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midi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9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Wind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2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 a</a:t>
            </a:r>
            <a:r>
              <a:rPr sz="32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66395">
              <a:lnSpc>
                <a:spcPct val="100000"/>
              </a:lnSpc>
              <a:spcBef>
                <a:spcPts val="1280"/>
              </a:spcBef>
            </a:pP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t)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585" y="18669"/>
            <a:ext cx="7952740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>
                <a:solidFill>
                  <a:srgbClr val="660066"/>
                </a:solidFill>
              </a:rPr>
              <a:t>A</a:t>
            </a:r>
            <a:r>
              <a:rPr spc="-15" dirty="0">
                <a:solidFill>
                  <a:srgbClr val="660066"/>
                </a:solidFill>
              </a:rPr>
              <a:t> </a:t>
            </a:r>
            <a:r>
              <a:rPr spc="-10" dirty="0">
                <a:solidFill>
                  <a:srgbClr val="660066"/>
                </a:solidFill>
              </a:rPr>
              <a:t>Concep</a:t>
            </a:r>
            <a:r>
              <a:rPr spc="-5" dirty="0">
                <a:solidFill>
                  <a:srgbClr val="660066"/>
                </a:solidFill>
              </a:rPr>
              <a:t>t</a:t>
            </a:r>
            <a:r>
              <a:rPr spc="-10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L</a:t>
            </a:r>
            <a:r>
              <a:rPr spc="0" dirty="0">
                <a:solidFill>
                  <a:srgbClr val="660066"/>
                </a:solidFill>
              </a:rPr>
              <a:t>e</a:t>
            </a:r>
            <a:r>
              <a:rPr spc="-5" dirty="0">
                <a:solidFill>
                  <a:srgbClr val="660066"/>
                </a:solidFill>
              </a:rPr>
              <a:t>arning</a:t>
            </a:r>
            <a:r>
              <a:rPr dirty="0">
                <a:solidFill>
                  <a:srgbClr val="660066"/>
                </a:solidFill>
              </a:rPr>
              <a:t> </a:t>
            </a:r>
            <a:r>
              <a:rPr spc="-310" dirty="0">
                <a:solidFill>
                  <a:srgbClr val="660066"/>
                </a:solidFill>
              </a:rPr>
              <a:t>T</a:t>
            </a:r>
            <a:r>
              <a:rPr spc="-5" dirty="0">
                <a:solidFill>
                  <a:srgbClr val="660066"/>
                </a:solidFill>
              </a:rPr>
              <a:t>ask</a:t>
            </a:r>
            <a:r>
              <a:rPr spc="15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5" dirty="0">
                <a:solidFill>
                  <a:srgbClr val="660066"/>
                </a:solidFill>
              </a:rPr>
              <a:t>Hypothesis</a:t>
            </a:r>
            <a:endParaRPr spc="-5" dirty="0">
              <a:solidFill>
                <a:srgbClr val="660066"/>
              </a:solidFill>
            </a:endParaRPr>
          </a:p>
          <a:p>
            <a:pPr algn="ctr">
              <a:lnSpc>
                <a:spcPct val="100000"/>
              </a:lnSpc>
            </a:pPr>
            <a:r>
              <a:rPr spc="-75" dirty="0">
                <a:solidFill>
                  <a:srgbClr val="660066"/>
                </a:solidFill>
              </a:rPr>
              <a:t>R</a:t>
            </a:r>
            <a:r>
              <a:rPr spc="-5" dirty="0">
                <a:solidFill>
                  <a:srgbClr val="660066"/>
                </a:solidFill>
              </a:rPr>
              <a:t>ep</a:t>
            </a:r>
            <a:r>
              <a:rPr spc="-45" dirty="0">
                <a:solidFill>
                  <a:srgbClr val="660066"/>
                </a:solidFill>
              </a:rPr>
              <a:t>r</a:t>
            </a:r>
            <a:r>
              <a:rPr spc="-10" dirty="0">
                <a:solidFill>
                  <a:srgbClr val="660066"/>
                </a:solidFill>
              </a:rPr>
              <a:t>ese</a:t>
            </a:r>
            <a:r>
              <a:rPr spc="-30" dirty="0">
                <a:solidFill>
                  <a:srgbClr val="660066"/>
                </a:solidFill>
              </a:rPr>
              <a:t>n</a:t>
            </a:r>
            <a:r>
              <a:rPr spc="-50" dirty="0">
                <a:solidFill>
                  <a:srgbClr val="660066"/>
                </a:solidFill>
              </a:rPr>
              <a:t>ta</a:t>
            </a:r>
            <a:r>
              <a:rPr spc="-5" dirty="0">
                <a:solidFill>
                  <a:srgbClr val="660066"/>
                </a:solidFill>
              </a:rPr>
              <a:t>tion</a:t>
            </a:r>
            <a:endParaRPr spc="-5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FC46A087-CB1F-4721-B694-C56EF3671551}" type="datetime1">
              <a:rPr lang="en-US" smtClean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06197"/>
            <a:ext cx="8673465" cy="649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 algn="ctr">
              <a:lnSpc>
                <a:spcPct val="100000"/>
              </a:lnSpc>
            </a:pP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Conce</a:t>
            </a:r>
            <a:r>
              <a:rPr sz="3200" b="1" spc="-2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 Lear</a:t>
            </a:r>
            <a:r>
              <a:rPr sz="32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ing</a:t>
            </a:r>
            <a:r>
              <a:rPr sz="3200" b="1" spc="-4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ask</a:t>
            </a:r>
            <a:r>
              <a:rPr sz="32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3200" b="1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poth</a:t>
            </a:r>
            <a:r>
              <a:rPr sz="32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sis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8255" algn="ctr">
              <a:lnSpc>
                <a:spcPct val="100000"/>
              </a:lnSpc>
            </a:pPr>
            <a:r>
              <a:rPr sz="3200" b="1" spc="-5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ep</a:t>
            </a:r>
            <a:r>
              <a:rPr sz="3200" b="1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200" b="1" spc="-3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2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200" b="1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2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…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..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ach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32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32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wil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be: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85470" indent="-572770">
              <a:lnSpc>
                <a:spcPct val="100000"/>
              </a:lnSpc>
              <a:spcBef>
                <a:spcPts val="770"/>
              </a:spcBef>
              <a:buFont typeface="Wingdings" panose="05000000000000000000"/>
              <a:buChar char=""/>
              <a:tabLst>
                <a:tab pos="586105" algn="l"/>
                <a:tab pos="957580" algn="l"/>
              </a:tabLst>
            </a:pP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?	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indi</a:t>
            </a:r>
            <a:r>
              <a:rPr sz="32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ting</a:t>
            </a:r>
            <a:r>
              <a:rPr sz="32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alue</a:t>
            </a:r>
            <a:r>
              <a:rPr sz="32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 acc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able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85470">
              <a:lnSpc>
                <a:spcPct val="100000"/>
              </a:lnSpc>
            </a:pP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(don’t 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85470" indent="-572770">
              <a:lnSpc>
                <a:spcPct val="100000"/>
              </a:lnSpc>
              <a:spcBef>
                <a:spcPts val="765"/>
              </a:spcBef>
              <a:buFont typeface="Wingdings" panose="05000000000000000000"/>
              <a:buChar char=""/>
              <a:tabLst>
                <a:tab pos="586105" algn="l"/>
              </a:tabLst>
            </a:pP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sin</a:t>
            </a:r>
            <a:r>
              <a:rPr sz="32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32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alue</a:t>
            </a:r>
            <a:r>
              <a:rPr sz="32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speci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ying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sing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r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eq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alue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85470">
              <a:lnSpc>
                <a:spcPct val="100000"/>
              </a:lnSpc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32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 </a:t>
            </a:r>
            <a:r>
              <a:rPr sz="3200" b="1" spc="-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arm)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(sp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cific)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85470" marR="795020" indent="-572770">
              <a:lnSpc>
                <a:spcPct val="100000"/>
              </a:lnSpc>
              <a:spcBef>
                <a:spcPts val="765"/>
              </a:spcBef>
              <a:buFont typeface="Wingdings" panose="05000000000000000000"/>
              <a:buChar char=""/>
              <a:tabLst>
                <a:tab pos="586105" algn="l"/>
                <a:tab pos="1190625" algn="l"/>
              </a:tabLst>
            </a:pP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	indi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ting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alue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acce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able</a:t>
            </a:r>
            <a:r>
              <a:rPr sz="32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(no</a:t>
            </a:r>
            <a:r>
              <a:rPr sz="32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alue)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79120" indent="-566420">
              <a:lnSpc>
                <a:spcPct val="100000"/>
              </a:lnSpc>
              <a:spcBef>
                <a:spcPts val="770"/>
              </a:spcBef>
              <a:buFont typeface="Wingdings" panose="05000000000000000000"/>
              <a:buChar char=""/>
              <a:tabLst>
                <a:tab pos="579755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othesis: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655320">
              <a:lnSpc>
                <a:spcPct val="100000"/>
              </a:lnSpc>
              <a:spcBef>
                <a:spcPts val="765"/>
              </a:spcBef>
              <a:tabLst>
                <a:tab pos="1603375" algn="l"/>
                <a:tab pos="3197860" algn="l"/>
                <a:tab pos="4937125" algn="l"/>
                <a:tab pos="6025515" algn="l"/>
                <a:tab pos="7244715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Sky	Air</a:t>
            </a:r>
            <a:r>
              <a:rPr sz="3200" b="1" spc="-2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	H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midit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	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Win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	</a:t>
            </a:r>
            <a:r>
              <a:rPr sz="3200" b="1" spc="-1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	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655320">
              <a:lnSpc>
                <a:spcPct val="100000"/>
              </a:lnSpc>
              <a:spcBef>
                <a:spcPts val="770"/>
              </a:spcBef>
              <a:tabLst>
                <a:tab pos="2336800" algn="l"/>
                <a:tab pos="3642360" algn="l"/>
                <a:tab pos="4765040" algn="l"/>
                <a:tab pos="6432550" algn="l"/>
                <a:tab pos="7278370" algn="l"/>
              </a:tabLst>
            </a:pP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&lt;</a:t>
            </a:r>
            <a:r>
              <a:rPr sz="32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	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	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	St</a:t>
            </a:r>
            <a:r>
              <a:rPr sz="32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ong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	?</a:t>
            </a:r>
            <a:r>
              <a:rPr sz="32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	Same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&gt;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749BCF49-507A-4504-8C5A-99FCE91C45D7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164201"/>
            <a:ext cx="8584565" cy="502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120" marR="391160" indent="-566420" algn="just">
              <a:lnSpc>
                <a:spcPct val="100000"/>
              </a:lnSpc>
              <a:buFont typeface="Wingdings" panose="05000000000000000000"/>
              <a:buChar char=""/>
              <a:tabLst>
                <a:tab pos="579755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Gen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 H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pothesis: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ood d</a:t>
            </a:r>
            <a:r>
              <a:rPr sz="32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 </a:t>
            </a:r>
            <a:r>
              <a:rPr sz="3200" spc="-8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 </a:t>
            </a:r>
            <a:r>
              <a:rPr sz="32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2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er </a:t>
            </a:r>
            <a:r>
              <a:rPr sz="32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port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32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&lt;?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&gt;</a:t>
            </a:r>
            <a:r>
              <a:rPr sz="32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32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osi</a:t>
            </a:r>
            <a:r>
              <a:rPr sz="32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200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amp</a:t>
            </a:r>
            <a:r>
              <a:rPr sz="32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79120" marR="163830" indent="-566420">
              <a:lnSpc>
                <a:spcPct val="100000"/>
              </a:lnSpc>
              <a:spcBef>
                <a:spcPts val="765"/>
              </a:spcBef>
              <a:buFont typeface="Wingdings" panose="05000000000000000000"/>
              <a:buChar char=""/>
              <a:tabLst>
                <a:tab pos="579755" algn="l"/>
                <a:tab pos="3486150" algn="l"/>
                <a:tab pos="6299835" algn="l"/>
              </a:tabLst>
            </a:pP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cifi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othesis: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No d</a:t>
            </a:r>
            <a:r>
              <a:rPr sz="3200" b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oo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 </a:t>
            </a:r>
            <a:r>
              <a:rPr sz="3200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2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 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port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	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&lt;0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 0, 0, 0, 0, 0&gt;	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(N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 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spc="-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 is </a:t>
            </a:r>
            <a:r>
              <a:rPr sz="32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osi</a:t>
            </a:r>
            <a:r>
              <a:rPr sz="32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amp</a:t>
            </a:r>
            <a:r>
              <a:rPr sz="32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79120" marR="5080" indent="-566420">
              <a:lnSpc>
                <a:spcPct val="100000"/>
              </a:lnSpc>
              <a:spcBef>
                <a:spcPts val="765"/>
              </a:spcBef>
              <a:buFont typeface="Wingdings" panose="05000000000000000000"/>
              <a:buChar char=""/>
              <a:tabLst>
                <a:tab pos="579755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Enj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port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conce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32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ask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eq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32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32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whic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Enj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port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= </a:t>
            </a:r>
            <a:r>
              <a:rPr sz="32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s,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describing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onju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ct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con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 the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ance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32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11" y="0"/>
            <a:ext cx="716597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4675" marR="5080" indent="-1832610">
              <a:lnSpc>
                <a:spcPct val="100000"/>
              </a:lnSpc>
            </a:pPr>
            <a:r>
              <a:rPr sz="3600" spc="-5" dirty="0">
                <a:solidFill>
                  <a:srgbClr val="660066"/>
                </a:solidFill>
              </a:rPr>
              <a:t>A Conc</a:t>
            </a:r>
            <a:r>
              <a:rPr sz="3600" spc="10" dirty="0">
                <a:solidFill>
                  <a:srgbClr val="660066"/>
                </a:solidFill>
              </a:rPr>
              <a:t>e</a:t>
            </a:r>
            <a:r>
              <a:rPr sz="3600" spc="-5" dirty="0">
                <a:solidFill>
                  <a:srgbClr val="660066"/>
                </a:solidFill>
              </a:rPr>
              <a:t>pt </a:t>
            </a:r>
            <a:r>
              <a:rPr sz="3600" dirty="0">
                <a:solidFill>
                  <a:srgbClr val="660066"/>
                </a:solidFill>
              </a:rPr>
              <a:t>L</a:t>
            </a:r>
            <a:r>
              <a:rPr sz="3600" spc="5" dirty="0">
                <a:solidFill>
                  <a:srgbClr val="660066"/>
                </a:solidFill>
              </a:rPr>
              <a:t>e</a:t>
            </a:r>
            <a:r>
              <a:rPr sz="3600" spc="-5" dirty="0">
                <a:solidFill>
                  <a:srgbClr val="660066"/>
                </a:solidFill>
              </a:rPr>
              <a:t>arn</a:t>
            </a:r>
            <a:r>
              <a:rPr sz="3600" dirty="0">
                <a:solidFill>
                  <a:srgbClr val="660066"/>
                </a:solidFill>
              </a:rPr>
              <a:t>i</a:t>
            </a:r>
            <a:r>
              <a:rPr sz="3600" spc="-5" dirty="0">
                <a:solidFill>
                  <a:srgbClr val="660066"/>
                </a:solidFill>
              </a:rPr>
              <a:t>ng </a:t>
            </a:r>
            <a:r>
              <a:rPr sz="3600" spc="-265" dirty="0">
                <a:solidFill>
                  <a:srgbClr val="660066"/>
                </a:solidFill>
              </a:rPr>
              <a:t>T</a:t>
            </a:r>
            <a:r>
              <a:rPr sz="3600" spc="-5" dirty="0">
                <a:solidFill>
                  <a:srgbClr val="660066"/>
                </a:solidFill>
              </a:rPr>
              <a:t>ask</a:t>
            </a:r>
            <a:r>
              <a:rPr sz="3600" spc="-25" dirty="0">
                <a:solidFill>
                  <a:srgbClr val="660066"/>
                </a:solidFill>
              </a:rPr>
              <a:t> </a:t>
            </a:r>
            <a:r>
              <a:rPr sz="36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3600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-5" dirty="0">
                <a:solidFill>
                  <a:srgbClr val="660066"/>
                </a:solidFill>
              </a:rPr>
              <a:t>Hypothes</a:t>
            </a:r>
            <a:r>
              <a:rPr sz="3600" spc="0" dirty="0">
                <a:solidFill>
                  <a:srgbClr val="660066"/>
                </a:solidFill>
              </a:rPr>
              <a:t>i</a:t>
            </a:r>
            <a:r>
              <a:rPr sz="3600" spc="-5" dirty="0">
                <a:solidFill>
                  <a:srgbClr val="660066"/>
                </a:solidFill>
              </a:rPr>
              <a:t>s </a:t>
            </a:r>
            <a:r>
              <a:rPr sz="3600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ep</a:t>
            </a:r>
            <a:r>
              <a:rPr sz="3600" spc="-2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600" spc="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600" spc="-4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nta</a:t>
            </a:r>
            <a:r>
              <a:rPr sz="36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tion…..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476ECDC8-CCB8-4DA4-B320-FEF854E91351}" type="datetime1">
              <a:rPr lang="en-US" smtClean="0"/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74199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0590">
              <a:lnSpc>
                <a:spcPts val="4235"/>
              </a:lnSpc>
              <a:tabLst>
                <a:tab pos="3188335" algn="l"/>
              </a:tabLst>
            </a:pPr>
            <a:r>
              <a:rPr sz="3600" spc="-5" dirty="0">
                <a:solidFill>
                  <a:srgbClr val="660066"/>
                </a:solidFill>
              </a:rPr>
              <a:t>Enj</a:t>
            </a:r>
            <a:r>
              <a:rPr sz="3600" spc="-35" dirty="0">
                <a:solidFill>
                  <a:srgbClr val="660066"/>
                </a:solidFill>
              </a:rPr>
              <a:t>o</a:t>
            </a:r>
            <a:r>
              <a:rPr sz="3600" spc="-5" dirty="0">
                <a:solidFill>
                  <a:srgbClr val="660066"/>
                </a:solidFill>
              </a:rPr>
              <a:t>ySport</a:t>
            </a:r>
            <a:r>
              <a:rPr sz="3600" dirty="0">
                <a:solidFill>
                  <a:srgbClr val="660066"/>
                </a:solidFill>
              </a:rPr>
              <a:t>	</a:t>
            </a:r>
            <a:r>
              <a:rPr sz="3600" spc="-5" dirty="0">
                <a:solidFill>
                  <a:srgbClr val="660066"/>
                </a:solidFill>
              </a:rPr>
              <a:t>Concep</a:t>
            </a:r>
            <a:r>
              <a:rPr sz="3600" dirty="0">
                <a:solidFill>
                  <a:srgbClr val="660066"/>
                </a:solidFill>
              </a:rPr>
              <a:t>t</a:t>
            </a:r>
            <a:r>
              <a:rPr sz="3600" spc="10" dirty="0">
                <a:solidFill>
                  <a:srgbClr val="660066"/>
                </a:solidFill>
              </a:rPr>
              <a:t> </a:t>
            </a:r>
            <a:r>
              <a:rPr sz="3600" dirty="0">
                <a:solidFill>
                  <a:srgbClr val="660066"/>
                </a:solidFill>
              </a:rPr>
              <a:t>L</a:t>
            </a:r>
            <a:r>
              <a:rPr sz="3600" spc="5" dirty="0">
                <a:solidFill>
                  <a:srgbClr val="660066"/>
                </a:solidFill>
              </a:rPr>
              <a:t>e</a:t>
            </a:r>
            <a:r>
              <a:rPr sz="3600" spc="-5" dirty="0">
                <a:solidFill>
                  <a:srgbClr val="660066"/>
                </a:solidFill>
              </a:rPr>
              <a:t>arning</a:t>
            </a:r>
            <a:r>
              <a:rPr sz="3600" spc="-10" dirty="0">
                <a:solidFill>
                  <a:srgbClr val="660066"/>
                </a:solidFill>
              </a:rPr>
              <a:t> </a:t>
            </a:r>
            <a:r>
              <a:rPr sz="3600" spc="-270" dirty="0">
                <a:solidFill>
                  <a:srgbClr val="660066"/>
                </a:solidFill>
              </a:rPr>
              <a:t>T</a:t>
            </a:r>
            <a:r>
              <a:rPr sz="3600" spc="-5" dirty="0">
                <a:solidFill>
                  <a:srgbClr val="660066"/>
                </a:solidFill>
              </a:rPr>
              <a:t>ask</a:t>
            </a:r>
            <a:endParaRPr sz="3600"/>
          </a:p>
          <a:p>
            <a:pPr marL="12700">
              <a:lnSpc>
                <a:spcPts val="3155"/>
              </a:lnSpc>
            </a:pPr>
            <a:r>
              <a:rPr sz="2700" spc="-5" dirty="0">
                <a:solidFill>
                  <a:srgbClr val="000099"/>
                </a:solidFill>
              </a:rPr>
              <a:t>G</a:t>
            </a:r>
            <a:r>
              <a:rPr sz="2700" spc="-10" dirty="0">
                <a:solidFill>
                  <a:srgbClr val="000099"/>
                </a:solidFill>
              </a:rPr>
              <a:t>i</a:t>
            </a:r>
            <a:r>
              <a:rPr sz="2700" spc="-35" dirty="0">
                <a:solidFill>
                  <a:srgbClr val="000099"/>
                </a:solidFill>
              </a:rPr>
              <a:t>v</a:t>
            </a:r>
            <a:r>
              <a:rPr sz="2700" spc="-5" dirty="0">
                <a:solidFill>
                  <a:srgbClr val="000099"/>
                </a:solidFill>
              </a:rPr>
              <a:t>en: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07340" y="1319547"/>
            <a:ext cx="7670800" cy="258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marR="5080" indent="-406400">
              <a:lnSpc>
                <a:spcPct val="70000"/>
              </a:lnSpc>
              <a:buFont typeface="Wingdings" panose="05000000000000000000"/>
              <a:buChar char=""/>
              <a:tabLst>
                <a:tab pos="419100" algn="l"/>
              </a:tabLst>
            </a:pP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ances</a:t>
            </a:r>
            <a:r>
              <a:rPr sz="24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 all</a:t>
            </a:r>
            <a:r>
              <a:rPr sz="24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sib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d</a:t>
            </a:r>
            <a:r>
              <a:rPr sz="24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s,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ea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des</a:t>
            </a:r>
            <a:r>
              <a:rPr sz="24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ribed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tribu</a:t>
            </a:r>
            <a:r>
              <a:rPr sz="24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76680" lvl="1" indent="-507365">
              <a:lnSpc>
                <a:spcPts val="2450"/>
              </a:lnSpc>
              <a:buFont typeface="Arial" panose="020B0604020202020204"/>
              <a:buChar char="•"/>
              <a:tabLst>
                <a:tab pos="137731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Sky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Sun</a:t>
            </a:r>
            <a:r>
              <a:rPr sz="24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1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4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Clou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1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Rai</a:t>
            </a:r>
            <a:r>
              <a:rPr sz="24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76680" lvl="1" indent="-507365">
              <a:lnSpc>
                <a:spcPts val="2595"/>
              </a:lnSpc>
              <a:buFont typeface="Arial" panose="020B0604020202020204"/>
              <a:buChar char="•"/>
              <a:tabLst>
                <a:tab pos="1377315" algn="l"/>
              </a:tabLst>
            </a:pPr>
            <a:r>
              <a:rPr sz="2400" b="1" spc="-20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b="1" spc="-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arm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Col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76680" lvl="1" indent="-507365">
              <a:lnSpc>
                <a:spcPts val="2590"/>
              </a:lnSpc>
              <a:buFont typeface="Arial" panose="020B0604020202020204"/>
              <a:buChar char="•"/>
              <a:tabLst>
                <a:tab pos="137731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midit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rm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76680" lvl="1" indent="-507365">
              <a:lnSpc>
                <a:spcPts val="2590"/>
              </a:lnSpc>
              <a:buFont typeface="Arial" panose="020B0604020202020204"/>
              <a:buChar char="•"/>
              <a:tabLst>
                <a:tab pos="137731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4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ong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ak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76680" lvl="1" indent="-507365">
              <a:lnSpc>
                <a:spcPts val="2595"/>
              </a:lnSpc>
              <a:buFont typeface="Arial" panose="020B0604020202020204"/>
              <a:buChar char="•"/>
              <a:tabLst>
                <a:tab pos="1377315" algn="l"/>
              </a:tabLst>
            </a:pPr>
            <a:r>
              <a:rPr sz="2400" b="1" spc="-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(</a:t>
            </a:r>
            <a:r>
              <a:rPr sz="2400" b="1" spc="-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arm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Co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ol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91920" lvl="1" indent="-522605">
              <a:lnSpc>
                <a:spcPts val="2735"/>
              </a:lnSpc>
              <a:buFont typeface="Arial" panose="020B0604020202020204"/>
              <a:buChar char="•"/>
              <a:tabLst>
                <a:tab pos="1392555" algn="l"/>
              </a:tabLst>
            </a:pP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eca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Cha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257294"/>
            <a:ext cx="411987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buFont typeface="Wingdings" panose="05000000000000000000"/>
              <a:buChar char=""/>
              <a:tabLst>
                <a:tab pos="419100" algn="l"/>
                <a:tab pos="3804920" algn="l"/>
              </a:tabLst>
            </a:pPr>
            <a:r>
              <a:rPr sz="2400" b="1" spc="-1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rg</a:t>
            </a:r>
            <a:r>
              <a:rPr sz="24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24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(F</a:t>
            </a:r>
            <a:r>
              <a:rPr sz="24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nct</a:t>
            </a:r>
            <a:r>
              <a:rPr sz="24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on)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9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5909" y="4295013"/>
            <a:ext cx="2875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65045" algn="l"/>
              </a:tabLst>
            </a:pP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Enj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ySp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: X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→	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{0,1}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656218"/>
            <a:ext cx="8688705" cy="182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buFont typeface="Wingdings" panose="05000000000000000000"/>
              <a:buChar char=""/>
              <a:tabLst>
                <a:tab pos="419100" algn="l"/>
              </a:tabLst>
            </a:pP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Hypot</a:t>
            </a:r>
            <a:r>
              <a:rPr sz="24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 : </a:t>
            </a:r>
            <a:r>
              <a:rPr sz="24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ac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described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onju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ctio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19100">
              <a:lnSpc>
                <a:spcPct val="100000"/>
              </a:lnSpc>
            </a:pP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24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24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19100" marR="727075" indent="-406400">
              <a:lnSpc>
                <a:spcPct val="100000"/>
              </a:lnSpc>
              <a:buFont typeface="Wingdings" panose="05000000000000000000"/>
              <a:buChar char=""/>
              <a:tabLst>
                <a:tab pos="419100" algn="l"/>
              </a:tabLst>
            </a:pPr>
            <a:r>
              <a:rPr sz="2400" b="1" spc="-1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24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ng</a:t>
            </a:r>
            <a:r>
              <a:rPr sz="24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amples</a:t>
            </a:r>
            <a:r>
              <a:rPr sz="24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: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posit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ga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4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amples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t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4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rg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nct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5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5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5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5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</a:t>
            </a:r>
            <a:r>
              <a:rPr sz="25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5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 their</a:t>
            </a:r>
            <a:r>
              <a:rPr sz="25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5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5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rg</a:t>
            </a:r>
            <a:r>
              <a:rPr sz="25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5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5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5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once</a:t>
            </a:r>
            <a:r>
              <a:rPr sz="25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5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5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5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alue</a:t>
            </a:r>
            <a:r>
              <a:rPr sz="25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c(</a:t>
            </a:r>
            <a:r>
              <a:rPr sz="25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5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).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 marL="419100" indent="-406400">
              <a:lnSpc>
                <a:spcPct val="100000"/>
              </a:lnSpc>
              <a:buFont typeface="Wingdings" panose="05000000000000000000"/>
              <a:buChar char=""/>
              <a:tabLst>
                <a:tab pos="419100" algn="l"/>
                <a:tab pos="2054860" algn="l"/>
              </a:tabLst>
            </a:pP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24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ine</a:t>
            </a:r>
            <a:r>
              <a:rPr sz="24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such 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 =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c(x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all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in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7915A5F4-BAA1-4791-9C5D-7B01E3A10F29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427211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17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626" y="699954"/>
            <a:ext cx="8674100" cy="566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/>
              <a:buChar char=""/>
              <a:tabLst>
                <a:tab pos="355600" algn="l"/>
              </a:tabLst>
            </a:pP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Membe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 of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(i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ances</a:t>
            </a:r>
            <a:r>
              <a:rPr sz="2800" spc="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wh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x)=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800" spc="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4965">
              <a:lnSpc>
                <a:spcPct val="100000"/>
              </a:lnSpc>
            </a:pP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ed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positive</a:t>
            </a:r>
            <a:r>
              <a:rPr sz="2800" b="1" i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i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ampl</a:t>
            </a:r>
            <a:r>
              <a:rPr sz="2800" b="1" i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 panose="05000000000000000000"/>
              <a:buChar char=""/>
              <a:tabLst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nmembe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the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(in</a:t>
            </a: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ances</a:t>
            </a:r>
            <a:r>
              <a:rPr sz="2800" spc="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800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x)=</a:t>
            </a:r>
            <a:r>
              <a:rPr sz="2800" b="1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c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ed</a:t>
            </a:r>
            <a:r>
              <a:rPr sz="2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negativ</a:t>
            </a:r>
            <a:r>
              <a:rPr sz="28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i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i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2800" b="1" i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i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marR="859155" indent="-342900">
              <a:lnSpc>
                <a:spcPct val="100000"/>
              </a:lnSpc>
              <a:spcBef>
                <a:spcPts val="670"/>
              </a:spcBef>
              <a:buFont typeface="Wingdings" panose="05000000000000000000"/>
              <a:buChar char=""/>
              <a:tabLst>
                <a:tab pos="355600" algn="l"/>
              </a:tabLst>
            </a:pP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ep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28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2800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all p</a:t>
            </a:r>
            <a:r>
              <a:rPr sz="28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i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ssibl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i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</a:t>
            </a:r>
            <a:r>
              <a:rPr sz="2800" b="1" i="1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i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hese</a:t>
            </a:r>
            <a:r>
              <a:rPr sz="28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 d</a:t>
            </a: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erm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ned by the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hu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spc="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des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gne</a:t>
            </a:r>
            <a:r>
              <a:rPr sz="2800" spc="1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’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choice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 a 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ep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28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tio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01065" marR="840105" indent="-888365">
              <a:lnSpc>
                <a:spcPct val="120000"/>
              </a:lnSpc>
              <a:buFont typeface="Wingdings" panose="05000000000000000000"/>
              <a:buChar char=""/>
              <a:tabLst>
                <a:tab pos="355600" algn="l"/>
              </a:tabLst>
            </a:pP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oal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conce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learn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thesis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h: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 →</a:t>
            </a:r>
            <a:r>
              <a:rPr sz="2800" b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{0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1}</a:t>
            </a:r>
            <a:r>
              <a:rPr sz="2800" b="1" spc="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suc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h(x)=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(x)</a:t>
            </a:r>
            <a:r>
              <a:rPr sz="2800" b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 panose="05000000000000000000"/>
              <a:buChar char=""/>
              <a:tabLst>
                <a:tab pos="355600" algn="l"/>
              </a:tabLst>
            </a:pP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ample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thesis: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&lt;?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d,</a:t>
            </a:r>
            <a:r>
              <a:rPr sz="28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Hi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h,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?&gt;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85445" marR="5080">
              <a:lnSpc>
                <a:spcPct val="120000"/>
              </a:lnSpc>
            </a:pP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 t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air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empe</a:t>
            </a:r>
            <a:r>
              <a:rPr sz="2800" b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ld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humidity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hi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then it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sports.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303" y="88392"/>
            <a:ext cx="70910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0445" algn="l"/>
              </a:tabLst>
            </a:pPr>
            <a:r>
              <a:rPr sz="36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Enj</a:t>
            </a:r>
            <a:r>
              <a:rPr sz="3600" spc="-3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6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ySport	Concept L</a:t>
            </a:r>
            <a:r>
              <a:rPr sz="3600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6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arning </a:t>
            </a:r>
            <a:r>
              <a:rPr sz="3600" spc="-27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6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ask…..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FF49F113-D0AE-4906-8C3C-C2DE6F0A5DA6}" type="datetime1">
              <a:rPr lang="en-US" smtClean="0"/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794" rIns="0" bIns="0" rtlCol="0">
            <a:spAutoFit/>
          </a:bodyPr>
          <a:lstStyle/>
          <a:p>
            <a:pPr marL="1026795">
              <a:lnSpc>
                <a:spcPts val="4760"/>
              </a:lnSpc>
            </a:pPr>
            <a:r>
              <a:rPr spc="-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pc="-2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pc="-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cept Learning</a:t>
            </a:r>
            <a:r>
              <a:rPr spc="-13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As Search</a:t>
            </a:r>
            <a:endParaRPr spc="-5" dirty="0">
              <a:solidFill>
                <a:srgbClr val="66006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97" y="846349"/>
            <a:ext cx="8679815" cy="195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 marR="7620" indent="-507365" algn="just">
              <a:lnSpc>
                <a:spcPts val="2880"/>
              </a:lnSpc>
              <a:buFont typeface="Wingdings" panose="05000000000000000000"/>
              <a:buChar char=""/>
              <a:tabLst>
                <a:tab pos="520700" algn="l"/>
              </a:tabLst>
            </a:pP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Conce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2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Learn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ing </a:t>
            </a:r>
            <a:r>
              <a:rPr sz="3000" spc="2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3000" spc="2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000" spc="2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ed </a:t>
            </a:r>
            <a:r>
              <a:rPr sz="3000" spc="2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3000" spc="2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000" spc="2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k </a:t>
            </a:r>
            <a:r>
              <a:rPr sz="3000" b="1" spc="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sea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chin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3000" b="1" spc="-1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oug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  </a:t>
            </a:r>
            <a:r>
              <a:rPr sz="3000" spc="-1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 </a:t>
            </a:r>
            <a:r>
              <a:rPr sz="3000" spc="-1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rg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3000" b="1" spc="-1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3000" b="1" spc="-1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  </a:t>
            </a:r>
            <a:r>
              <a:rPr sz="3000" b="1" spc="-1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otheses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imp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ic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tly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 </a:t>
            </a:r>
            <a:r>
              <a:rPr sz="3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 the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</a:t>
            </a:r>
            <a:r>
              <a:rPr sz="3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tio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520065" indent="-507365">
              <a:lnSpc>
                <a:spcPts val="3240"/>
              </a:lnSpc>
              <a:spcBef>
                <a:spcPts val="25"/>
              </a:spcBef>
              <a:buFont typeface="Wingdings" panose="05000000000000000000"/>
              <a:buChar char=""/>
              <a:tabLst>
                <a:tab pos="520700" algn="l"/>
              </a:tabLst>
            </a:pP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1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oa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spc="1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000" spc="1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3000" spc="1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</a:t>
            </a:r>
            <a:r>
              <a:rPr sz="3000" spc="1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1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spc="1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1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spc="1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ypoth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1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520065">
              <a:lnSpc>
                <a:spcPts val="3240"/>
              </a:lnSpc>
            </a:pP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30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fit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ample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97" y="2845583"/>
            <a:ext cx="110807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buFont typeface="Wingdings" panose="05000000000000000000"/>
              <a:buChar char=""/>
              <a:tabLst>
                <a:tab pos="520700" algn="l"/>
              </a:tabLst>
            </a:pP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3608" y="2868422"/>
            <a:ext cx="7316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0245" algn="l"/>
                <a:tab pos="3120390" algn="l"/>
                <a:tab pos="3928745" algn="l"/>
                <a:tab pos="4391660" algn="l"/>
              </a:tabLst>
            </a:pPr>
            <a:r>
              <a:rPr sz="30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	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ace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ha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	a	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30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cific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97" y="3233953"/>
            <a:ext cx="8679815" cy="305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 marR="5715" algn="just">
              <a:lnSpc>
                <a:spcPct val="80000"/>
              </a:lnSpc>
            </a:pP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deri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3000" b="1" spc="-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  </a:t>
            </a:r>
            <a:r>
              <a:rPr sz="3000" b="1" spc="-3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0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3000" spc="-3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  </a:t>
            </a:r>
            <a:r>
              <a:rPr sz="3000" spc="-3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 </a:t>
            </a:r>
            <a:r>
              <a:rPr sz="3000" spc="-3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ea</a:t>
            </a:r>
            <a:r>
              <a:rPr sz="30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  </a:t>
            </a:r>
            <a:r>
              <a:rPr sz="3000" spc="-3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  </a:t>
            </a:r>
            <a:r>
              <a:rPr sz="3000" spc="-3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30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ci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tly  </a:t>
            </a:r>
            <a:r>
              <a:rPr sz="3000" spc="20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ani</a:t>
            </a:r>
            <a:r>
              <a:rPr sz="30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3000" spc="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  </a:t>
            </a:r>
            <a:r>
              <a:rPr sz="3000" spc="2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aking  </a:t>
            </a:r>
            <a:r>
              <a:rPr sz="3000" spc="2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3000" spc="1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 </a:t>
            </a:r>
            <a:r>
              <a:rPr sz="3000" spc="20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30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2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ccurr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 </a:t>
            </a:r>
            <a:r>
              <a:rPr sz="3000" spc="25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000" b="1" spc="25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229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2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</a:t>
            </a:r>
            <a:r>
              <a:rPr sz="3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spac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520065" marR="5080" indent="-507365" algn="just">
              <a:lnSpc>
                <a:spcPct val="80000"/>
              </a:lnSpc>
              <a:spcBef>
                <a:spcPts val="720"/>
              </a:spcBef>
              <a:buFont typeface="Wingdings" panose="05000000000000000000"/>
              <a:buChar char=""/>
              <a:tabLst>
                <a:tab pos="520700" algn="l"/>
              </a:tabLst>
            </a:pP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   </a:t>
            </a:r>
            <a:r>
              <a:rPr sz="3000" spc="-1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ting   </a:t>
            </a:r>
            <a:r>
              <a:rPr sz="3000" spc="-1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  </a:t>
            </a:r>
            <a:r>
              <a:rPr sz="3000" spc="-1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ypothesis   </a:t>
            </a:r>
            <a:r>
              <a:rPr sz="3000" spc="-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ta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tion,   </a:t>
            </a:r>
            <a:r>
              <a:rPr sz="3000" spc="-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sign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1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000" spc="1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spc="1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rn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spc="1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orith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spc="1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pl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citl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1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 the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000" b="1" spc="-1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3000" spc="-114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3000" spc="-114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ypothes</a:t>
            </a:r>
            <a:r>
              <a:rPr sz="30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000" spc="-1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14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og</a:t>
            </a:r>
            <a:r>
              <a:rPr sz="30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30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30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ar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1ED9F85-69E9-4783-8452-13DBCB923D53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257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4400" dirty="0">
                <a:solidFill>
                  <a:srgbClr val="660066"/>
                </a:solidFill>
              </a:rPr>
              <a:t>Enj</a:t>
            </a:r>
            <a:r>
              <a:rPr sz="4400" spc="-30" dirty="0">
                <a:solidFill>
                  <a:srgbClr val="660066"/>
                </a:solidFill>
              </a:rPr>
              <a:t>o</a:t>
            </a:r>
            <a:r>
              <a:rPr sz="4400" dirty="0">
                <a:solidFill>
                  <a:srgbClr val="660066"/>
                </a:solidFill>
              </a:rPr>
              <a:t>y </a:t>
            </a:r>
            <a:r>
              <a:rPr sz="4400" spc="-20" dirty="0">
                <a:solidFill>
                  <a:srgbClr val="660066"/>
                </a:solidFill>
              </a:rPr>
              <a:t>S</a:t>
            </a:r>
            <a:r>
              <a:rPr sz="4400" dirty="0">
                <a:solidFill>
                  <a:srgbClr val="660066"/>
                </a:solidFill>
              </a:rPr>
              <a:t>port</a:t>
            </a:r>
            <a:r>
              <a:rPr sz="4400" spc="-1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-</a:t>
            </a:r>
            <a:r>
              <a:rPr sz="4400" spc="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Hypothesis</a:t>
            </a:r>
            <a:r>
              <a:rPr sz="4400" spc="-40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Sp</a:t>
            </a:r>
            <a:r>
              <a:rPr sz="4400" spc="-10" dirty="0">
                <a:solidFill>
                  <a:srgbClr val="660066"/>
                </a:solidFill>
              </a:rPr>
              <a:t>a</a:t>
            </a:r>
            <a:r>
              <a:rPr sz="4400" spc="5" dirty="0"/>
              <a:t>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008401"/>
            <a:ext cx="8535670" cy="451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305" marR="523875" indent="-522605">
              <a:lnSpc>
                <a:spcPct val="100000"/>
              </a:lnSpc>
              <a:buFont typeface="Wingdings" panose="05000000000000000000"/>
              <a:buChar char=""/>
              <a:tabLst>
                <a:tab pos="535940" algn="l"/>
              </a:tabLst>
            </a:pP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Sk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ha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ssib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ue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0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o</a:t>
            </a:r>
            <a:r>
              <a:rPr sz="30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tri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0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 h</a:t>
            </a:r>
            <a:r>
              <a:rPr sz="30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ssib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ues.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535305" indent="-52260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"/>
              <a:tabLst>
                <a:tab pos="535940" algn="l"/>
              </a:tabLst>
            </a:pP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96 (=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3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2.2.</a:t>
            </a:r>
            <a:r>
              <a:rPr sz="3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.2.2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 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tinct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X.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535305" marR="285115" indent="-52260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"/>
              <a:tabLst>
                <a:tab pos="535940" algn="l"/>
              </a:tabLst>
            </a:pP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5120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(=5.4.4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4.4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4)</a:t>
            </a:r>
            <a:r>
              <a:rPr sz="30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ac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tinct </a:t>
            </a:r>
            <a:r>
              <a:rPr sz="30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ypothes</a:t>
            </a:r>
            <a:r>
              <a:rPr sz="30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H.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954405">
              <a:lnSpc>
                <a:spcPct val="100000"/>
              </a:lnSpc>
              <a:spcBef>
                <a:spcPts val="720"/>
              </a:spcBef>
              <a:tabLst>
                <a:tab pos="6238875" algn="l"/>
              </a:tabLst>
            </a:pP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3000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alu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0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 </a:t>
            </a:r>
            <a:r>
              <a:rPr sz="30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tri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0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es:	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 0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535305" indent="-52260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"/>
              <a:tabLst>
                <a:tab pos="535940" algn="l"/>
              </a:tabLst>
            </a:pPr>
            <a:r>
              <a:rPr sz="3000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ery</a:t>
            </a:r>
            <a:r>
              <a:rPr sz="3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</a:t>
            </a:r>
            <a:r>
              <a:rPr sz="3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mo</a:t>
            </a:r>
            <a:r>
              <a:rPr sz="30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0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535305">
              <a:lnSpc>
                <a:spcPct val="100000"/>
              </a:lnSpc>
            </a:pP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ty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 in</a:t>
            </a:r>
            <a:r>
              <a:rPr sz="30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ances.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10414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is,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3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classif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ery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0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ance</a:t>
            </a:r>
            <a:r>
              <a:rPr sz="3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e.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464985"/>
            <a:ext cx="68706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464" rIns="0" bIns="0" rtlCol="0">
            <a:spAutoFit/>
          </a:bodyPr>
          <a:lstStyle/>
          <a:p>
            <a:pPr marL="2409190">
              <a:lnSpc>
                <a:spcPts val="6425"/>
              </a:lnSpc>
            </a:pPr>
            <a:r>
              <a:rPr sz="540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CONTENTS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857777"/>
            <a:ext cx="7192009" cy="559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/>
              <a:buChar char=""/>
              <a:tabLst>
                <a:tab pos="355600" algn="l"/>
              </a:tabLst>
            </a:pP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OD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ION</a:t>
            </a:r>
            <a:endParaRPr sz="27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CEPT LE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ING</a:t>
            </a:r>
            <a:r>
              <a:rPr sz="2700" b="1" spc="1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ASK</a:t>
            </a:r>
            <a:endParaRPr sz="27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CEPT LE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ING</a:t>
            </a:r>
            <a:r>
              <a:rPr sz="2700" b="1" spc="-8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AS SE</a:t>
            </a:r>
            <a:r>
              <a:rPr sz="2700" b="1" spc="-1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H</a:t>
            </a:r>
            <a:endParaRPr sz="2700" dirty="0">
              <a:latin typeface="Arial" panose="020B0604020202020204"/>
              <a:cs typeface="Arial" panose="020B0604020202020204"/>
            </a:endParaRPr>
          </a:p>
          <a:p>
            <a:pPr marL="878205" lvl="1" indent="-457200">
              <a:lnSpc>
                <a:spcPct val="100000"/>
              </a:lnSpc>
              <a:spcBef>
                <a:spcPts val="615"/>
              </a:spcBef>
              <a:buFont typeface="Wingdings" panose="05000000000000000000"/>
              <a:buChar char=""/>
              <a:tabLst>
                <a:tab pos="878840" algn="l"/>
                <a:tab pos="5029200" algn="l"/>
              </a:tabLst>
            </a:pP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GEN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 S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IFIC	O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RING </a:t>
            </a:r>
            <a:r>
              <a:rPr sz="24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925195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POT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2700" b="1" spc="-2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– S</a:t>
            </a:r>
            <a:r>
              <a:rPr sz="2700" b="1" spc="-10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GORIT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7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VER</a:t>
            </a:r>
            <a:r>
              <a:rPr sz="2700" b="1" spc="-1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ION </a:t>
            </a:r>
            <a:r>
              <a:rPr sz="2700" b="1" spc="-1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-21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ES</a:t>
            </a:r>
            <a:endParaRPr sz="2700" dirty="0">
              <a:latin typeface="Arial" panose="020B0604020202020204"/>
              <a:cs typeface="Arial" panose="020B0604020202020204"/>
            </a:endParaRPr>
          </a:p>
          <a:p>
            <a:pPr marL="915035" lvl="1" indent="-494030">
              <a:lnSpc>
                <a:spcPct val="100000"/>
              </a:lnSpc>
              <a:spcBef>
                <a:spcPts val="610"/>
              </a:spcBef>
              <a:buFont typeface="Wingdings" panose="05000000000000000000"/>
              <a:buChar char=""/>
              <a:tabLst>
                <a:tab pos="878840" algn="l"/>
              </a:tabLst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REPRESEN</a:t>
            </a:r>
            <a:r>
              <a:rPr sz="2400" b="1" spc="-18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ION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78205" lvl="1" indent="-457200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"/>
              <a:tabLst>
                <a:tab pos="878840" algn="l"/>
              </a:tabLst>
            </a:pP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LIST</a:t>
            </a:r>
            <a:r>
              <a:rPr sz="2400" b="1" spc="-4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 TH</a:t>
            </a:r>
            <a:r>
              <a:rPr sz="24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 ELIMIN</a:t>
            </a:r>
            <a:r>
              <a:rPr sz="2400" b="1" spc="-19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sz="2400" b="1" spc="-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915035" marR="477520" lvl="1" indent="-494030">
              <a:lnSpc>
                <a:spcPct val="121000"/>
              </a:lnSpc>
              <a:buFont typeface="Wingdings" panose="05000000000000000000"/>
              <a:buChar char=""/>
              <a:tabLst>
                <a:tab pos="878840" algn="l"/>
                <a:tab pos="5116830" algn="l"/>
              </a:tabLst>
            </a:pP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2400" b="1" spc="-18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sz="2400" b="1" spc="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ELIMIN</a:t>
            </a:r>
            <a:r>
              <a:rPr sz="2400" b="1" spc="-19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TION	LE</a:t>
            </a:r>
            <a:r>
              <a:rPr sz="24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ING ALGORITHM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700" b="1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KS</a:t>
            </a:r>
            <a:endParaRPr sz="27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6BA7D6C-5BBF-4E7E-BB2B-EF7CF49C2DC0}" type="datetime1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6A2019A2-2696-4DF7-A079-EB2C00C363E6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427211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6672" y="1011801"/>
            <a:ext cx="8480425" cy="511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160" marR="505460" indent="-505460">
              <a:lnSpc>
                <a:spcPct val="100000"/>
              </a:lnSpc>
              <a:buFont typeface="Wingdings" panose="05000000000000000000"/>
              <a:buChar char=""/>
              <a:tabLst>
                <a:tab pos="518795" algn="l"/>
              </a:tabLst>
            </a:pP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973 (=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 + 4.3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3.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.3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3)</a:t>
            </a:r>
            <a:r>
              <a:rPr sz="3200" b="1" spc="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sema</a:t>
            </a:r>
            <a:r>
              <a:rPr sz="32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ally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di</a:t>
            </a:r>
            <a:r>
              <a:rPr sz="32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nc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</a:t>
            </a:r>
            <a:r>
              <a:rPr sz="32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2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H.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975995" marR="443865" indent="-413385" algn="just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– </a:t>
            </a:r>
            <a:r>
              <a:rPr sz="3200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Onl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32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200" b="1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alue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8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 </a:t>
            </a:r>
            <a:r>
              <a:rPr sz="32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32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3200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es: </a:t>
            </a:r>
            <a:r>
              <a:rPr sz="3200" spc="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?,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othesis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ep</a:t>
            </a:r>
            <a:r>
              <a:rPr sz="32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2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ty s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ances.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518160" marR="5080" indent="-505460">
              <a:lnSpc>
                <a:spcPct val="100000"/>
              </a:lnSpc>
              <a:spcBef>
                <a:spcPts val="770"/>
              </a:spcBef>
              <a:buFont typeface="Wingdings" panose="05000000000000000000"/>
              <a:buChar char=""/>
              <a:tabLst>
                <a:tab pos="518795" algn="l"/>
              </a:tabLst>
            </a:pP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tho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gh</a:t>
            </a:r>
            <a:r>
              <a:rPr sz="32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Enj</a:t>
            </a:r>
            <a:r>
              <a:rPr sz="32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ySport</a:t>
            </a:r>
            <a:r>
              <a:rPr sz="32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ha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ni</a:t>
            </a:r>
            <a:r>
              <a:rPr sz="32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</a:t>
            </a:r>
            <a:r>
              <a:rPr sz="32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32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 learn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32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much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32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fini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</a:t>
            </a:r>
            <a:r>
              <a:rPr sz="32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spaces.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4739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32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32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 </a:t>
            </a:r>
            <a:r>
              <a:rPr sz="32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cie</a:t>
            </a:r>
            <a:r>
              <a:rPr sz="32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sea</a:t>
            </a:r>
            <a:r>
              <a:rPr sz="3200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ch</a:t>
            </a:r>
            <a:r>
              <a:rPr sz="32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200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ori</a:t>
            </a:r>
            <a:r>
              <a:rPr sz="32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hm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 the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041400">
              <a:lnSpc>
                <a:spcPct val="100000"/>
              </a:lnSpc>
            </a:pPr>
            <a:r>
              <a:rPr sz="3200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ypothe</a:t>
            </a:r>
            <a:r>
              <a:rPr sz="32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spaces.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17" rIns="0" bIns="0" rtlCol="0">
            <a:spAutoFit/>
          </a:bodyPr>
          <a:lstStyle/>
          <a:p>
            <a:pPr marL="518795">
              <a:lnSpc>
                <a:spcPct val="100000"/>
              </a:lnSpc>
            </a:pPr>
            <a:r>
              <a:rPr sz="4400" dirty="0">
                <a:solidFill>
                  <a:srgbClr val="660066"/>
                </a:solidFill>
              </a:rPr>
              <a:t>Enj</a:t>
            </a:r>
            <a:r>
              <a:rPr sz="4400" spc="-30" dirty="0">
                <a:solidFill>
                  <a:srgbClr val="660066"/>
                </a:solidFill>
              </a:rPr>
              <a:t>o</a:t>
            </a:r>
            <a:r>
              <a:rPr sz="4400" dirty="0">
                <a:solidFill>
                  <a:srgbClr val="660066"/>
                </a:solidFill>
              </a:rPr>
              <a:t>y </a:t>
            </a:r>
            <a:r>
              <a:rPr sz="4400" spc="-20" dirty="0">
                <a:solidFill>
                  <a:srgbClr val="660066"/>
                </a:solidFill>
              </a:rPr>
              <a:t>S</a:t>
            </a:r>
            <a:r>
              <a:rPr sz="4400" dirty="0">
                <a:solidFill>
                  <a:srgbClr val="660066"/>
                </a:solidFill>
              </a:rPr>
              <a:t>port</a:t>
            </a:r>
            <a:r>
              <a:rPr sz="4400" spc="-1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-</a:t>
            </a:r>
            <a:r>
              <a:rPr sz="4400" spc="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Hypothesis</a:t>
            </a:r>
            <a:r>
              <a:rPr sz="4400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Space…..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3600" spc="-5" dirty="0">
                <a:solidFill>
                  <a:srgbClr val="660066"/>
                </a:solidFill>
              </a:rPr>
              <a:t>Con</a:t>
            </a:r>
            <a:r>
              <a:rPr sz="3600" spc="10" dirty="0">
                <a:solidFill>
                  <a:srgbClr val="660066"/>
                </a:solidFill>
              </a:rPr>
              <a:t>c</a:t>
            </a:r>
            <a:r>
              <a:rPr sz="3600" spc="-10" dirty="0">
                <a:solidFill>
                  <a:srgbClr val="660066"/>
                </a:solidFill>
              </a:rPr>
              <a:t>ep</a:t>
            </a:r>
            <a:r>
              <a:rPr sz="3600" spc="-5" dirty="0">
                <a:solidFill>
                  <a:srgbClr val="660066"/>
                </a:solidFill>
              </a:rPr>
              <a:t>t</a:t>
            </a:r>
            <a:r>
              <a:rPr sz="3600" spc="5" dirty="0">
                <a:solidFill>
                  <a:srgbClr val="660066"/>
                </a:solidFill>
              </a:rPr>
              <a:t> </a:t>
            </a:r>
            <a:r>
              <a:rPr sz="3600" spc="-5" dirty="0">
                <a:solidFill>
                  <a:srgbClr val="660066"/>
                </a:solidFill>
              </a:rPr>
              <a:t>Learning</a:t>
            </a:r>
            <a:r>
              <a:rPr sz="3600" spc="-10" dirty="0">
                <a:solidFill>
                  <a:srgbClr val="660066"/>
                </a:solidFill>
              </a:rPr>
              <a:t> </a:t>
            </a:r>
            <a:r>
              <a:rPr sz="3600" spc="-5" dirty="0">
                <a:solidFill>
                  <a:srgbClr val="660066"/>
                </a:solidFill>
              </a:rPr>
              <a:t>As</a:t>
            </a:r>
            <a:r>
              <a:rPr sz="3600" spc="10" dirty="0">
                <a:solidFill>
                  <a:srgbClr val="660066"/>
                </a:solidFill>
              </a:rPr>
              <a:t> </a:t>
            </a:r>
            <a:r>
              <a:rPr sz="3600" dirty="0">
                <a:solidFill>
                  <a:srgbClr val="660066"/>
                </a:solidFill>
              </a:rPr>
              <a:t>Sea</a:t>
            </a:r>
            <a:r>
              <a:rPr sz="3600" spc="-50" dirty="0">
                <a:solidFill>
                  <a:srgbClr val="660066"/>
                </a:solidFill>
              </a:rPr>
              <a:t>r</a:t>
            </a:r>
            <a:r>
              <a:rPr sz="3600" spc="-5" dirty="0">
                <a:solidFill>
                  <a:srgbClr val="660066"/>
                </a:solidFill>
              </a:rPr>
              <a:t>ch</a:t>
            </a:r>
            <a:r>
              <a:rPr sz="3600" dirty="0">
                <a:solidFill>
                  <a:srgbClr val="660066"/>
                </a:solidFill>
              </a:rPr>
              <a:t>:</a:t>
            </a:r>
            <a:r>
              <a:rPr sz="3600" spc="-10" dirty="0">
                <a:solidFill>
                  <a:srgbClr val="660066"/>
                </a:solidFill>
              </a:rPr>
              <a:t> </a:t>
            </a:r>
            <a:r>
              <a:rPr sz="3600" spc="-5" dirty="0">
                <a:solidFill>
                  <a:srgbClr val="000099"/>
                </a:solidFill>
              </a:rPr>
              <a:t>Gene</a:t>
            </a:r>
            <a:r>
              <a:rPr sz="3600" spc="-75" dirty="0">
                <a:solidFill>
                  <a:srgbClr val="000099"/>
                </a:solidFill>
              </a:rPr>
              <a:t>r</a:t>
            </a:r>
            <a:r>
              <a:rPr sz="3600" spc="-5" dirty="0">
                <a:solidFill>
                  <a:srgbClr val="000099"/>
                </a:solidFill>
              </a:rPr>
              <a:t>a</a:t>
            </a:r>
            <a:r>
              <a:rPr sz="3600" spc="-10" dirty="0">
                <a:solidFill>
                  <a:srgbClr val="000099"/>
                </a:solidFill>
              </a:rPr>
              <a:t>l</a:t>
            </a:r>
            <a:r>
              <a:rPr sz="3600" dirty="0">
                <a:solidFill>
                  <a:srgbClr val="000099"/>
                </a:solidFill>
              </a:rPr>
              <a:t>-</a:t>
            </a:r>
            <a:r>
              <a:rPr sz="3600" spc="-45" dirty="0">
                <a:solidFill>
                  <a:srgbClr val="000099"/>
                </a:solidFill>
              </a:rPr>
              <a:t>t</a:t>
            </a:r>
            <a:r>
              <a:rPr sz="3600" spc="-10" dirty="0">
                <a:solidFill>
                  <a:srgbClr val="000099"/>
                </a:solidFill>
              </a:rPr>
              <a:t>o</a:t>
            </a:r>
            <a:r>
              <a:rPr sz="3600" dirty="0">
                <a:solidFill>
                  <a:srgbClr val="000099"/>
                </a:solidFill>
              </a:rPr>
              <a:t>-</a:t>
            </a:r>
            <a:endParaRPr sz="3600"/>
          </a:p>
          <a:p>
            <a:pPr marL="1270" algn="ctr">
              <a:lnSpc>
                <a:spcPct val="100000"/>
              </a:lnSpc>
            </a:pPr>
            <a:r>
              <a:rPr sz="3600" dirty="0">
                <a:solidFill>
                  <a:srgbClr val="000099"/>
                </a:solidFill>
              </a:rPr>
              <a:t>Specific</a:t>
            </a:r>
            <a:r>
              <a:rPr sz="3600" spc="-5" dirty="0">
                <a:solidFill>
                  <a:srgbClr val="000099"/>
                </a:solidFill>
              </a:rPr>
              <a:t> O</a:t>
            </a:r>
            <a:r>
              <a:rPr sz="3600" spc="-45" dirty="0">
                <a:solidFill>
                  <a:srgbClr val="000099"/>
                </a:solidFill>
              </a:rPr>
              <a:t>r</a:t>
            </a:r>
            <a:r>
              <a:rPr sz="3600" dirty="0">
                <a:solidFill>
                  <a:srgbClr val="000099"/>
                </a:solidFill>
              </a:rPr>
              <a:t>dering</a:t>
            </a:r>
            <a:r>
              <a:rPr sz="3600" spc="-15" dirty="0">
                <a:solidFill>
                  <a:srgbClr val="000099"/>
                </a:solidFill>
              </a:rPr>
              <a:t> </a:t>
            </a:r>
            <a:r>
              <a:rPr sz="3600" dirty="0">
                <a:solidFill>
                  <a:srgbClr val="000099"/>
                </a:solidFill>
              </a:rPr>
              <a:t>of</a:t>
            </a:r>
            <a:r>
              <a:rPr sz="3600" spc="-5" dirty="0">
                <a:solidFill>
                  <a:srgbClr val="000099"/>
                </a:solidFill>
              </a:rPr>
              <a:t> </a:t>
            </a:r>
            <a:r>
              <a:rPr sz="3600" dirty="0">
                <a:solidFill>
                  <a:srgbClr val="000099"/>
                </a:solidFill>
              </a:rPr>
              <a:t>Hypotheses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53410" y="3960114"/>
            <a:ext cx="2805430" cy="1081405"/>
          </a:xfrm>
          <a:custGeom>
            <a:avLst/>
            <a:gdLst/>
            <a:ahLst/>
            <a:cxnLst/>
            <a:rect l="l" t="t" r="r" b="b"/>
            <a:pathLst>
              <a:path w="2805429" h="1081404">
                <a:moveTo>
                  <a:pt x="0" y="0"/>
                </a:moveTo>
                <a:lnTo>
                  <a:pt x="0" y="926465"/>
                </a:lnTo>
                <a:lnTo>
                  <a:pt x="4649" y="939138"/>
                </a:lnTo>
                <a:lnTo>
                  <a:pt x="40766" y="963594"/>
                </a:lnTo>
                <a:lnTo>
                  <a:pt x="110230" y="986599"/>
                </a:lnTo>
                <a:lnTo>
                  <a:pt x="156564" y="997459"/>
                </a:lnTo>
                <a:lnTo>
                  <a:pt x="210153" y="1007836"/>
                </a:lnTo>
                <a:lnTo>
                  <a:pt x="270633" y="1017693"/>
                </a:lnTo>
                <a:lnTo>
                  <a:pt x="337646" y="1026989"/>
                </a:lnTo>
                <a:lnTo>
                  <a:pt x="410829" y="1035685"/>
                </a:lnTo>
                <a:lnTo>
                  <a:pt x="489821" y="1043740"/>
                </a:lnTo>
                <a:lnTo>
                  <a:pt x="574261" y="1051116"/>
                </a:lnTo>
                <a:lnTo>
                  <a:pt x="663788" y="1057772"/>
                </a:lnTo>
                <a:lnTo>
                  <a:pt x="758042" y="1063669"/>
                </a:lnTo>
                <a:lnTo>
                  <a:pt x="856660" y="1068768"/>
                </a:lnTo>
                <a:lnTo>
                  <a:pt x="959282" y="1073029"/>
                </a:lnTo>
                <a:lnTo>
                  <a:pt x="1175094" y="1078877"/>
                </a:lnTo>
                <a:lnTo>
                  <a:pt x="1402588" y="1080897"/>
                </a:lnTo>
                <a:lnTo>
                  <a:pt x="1630116" y="1078877"/>
                </a:lnTo>
                <a:lnTo>
                  <a:pt x="1739677" y="1076411"/>
                </a:lnTo>
                <a:lnTo>
                  <a:pt x="1948588" y="1068768"/>
                </a:lnTo>
                <a:lnTo>
                  <a:pt x="2047217" y="1063669"/>
                </a:lnTo>
                <a:lnTo>
                  <a:pt x="2141479" y="1057772"/>
                </a:lnTo>
                <a:lnTo>
                  <a:pt x="2231014" y="1051116"/>
                </a:lnTo>
                <a:lnTo>
                  <a:pt x="2315460" y="1043740"/>
                </a:lnTo>
                <a:lnTo>
                  <a:pt x="2394458" y="1035685"/>
                </a:lnTo>
                <a:lnTo>
                  <a:pt x="2467645" y="1026989"/>
                </a:lnTo>
                <a:lnTo>
                  <a:pt x="2534660" y="1017693"/>
                </a:lnTo>
                <a:lnTo>
                  <a:pt x="2595144" y="1007836"/>
                </a:lnTo>
                <a:lnTo>
                  <a:pt x="2648734" y="997459"/>
                </a:lnTo>
                <a:lnTo>
                  <a:pt x="2695070" y="986599"/>
                </a:lnTo>
                <a:lnTo>
                  <a:pt x="2733791" y="975298"/>
                </a:lnTo>
                <a:lnTo>
                  <a:pt x="2786943" y="951527"/>
                </a:lnTo>
                <a:lnTo>
                  <a:pt x="2805303" y="926465"/>
                </a:lnTo>
                <a:lnTo>
                  <a:pt x="2805303" y="154431"/>
                </a:lnTo>
                <a:lnTo>
                  <a:pt x="1402588" y="154431"/>
                </a:lnTo>
                <a:lnTo>
                  <a:pt x="1175094" y="152408"/>
                </a:lnTo>
                <a:lnTo>
                  <a:pt x="1065547" y="149939"/>
                </a:lnTo>
                <a:lnTo>
                  <a:pt x="856660" y="142285"/>
                </a:lnTo>
                <a:lnTo>
                  <a:pt x="758042" y="137180"/>
                </a:lnTo>
                <a:lnTo>
                  <a:pt x="663788" y="131276"/>
                </a:lnTo>
                <a:lnTo>
                  <a:pt x="574261" y="124614"/>
                </a:lnTo>
                <a:lnTo>
                  <a:pt x="489821" y="117232"/>
                </a:lnTo>
                <a:lnTo>
                  <a:pt x="410829" y="109172"/>
                </a:lnTo>
                <a:lnTo>
                  <a:pt x="337646" y="100472"/>
                </a:lnTo>
                <a:lnTo>
                  <a:pt x="270633" y="91173"/>
                </a:lnTo>
                <a:lnTo>
                  <a:pt x="210153" y="81315"/>
                </a:lnTo>
                <a:lnTo>
                  <a:pt x="156564" y="70938"/>
                </a:lnTo>
                <a:lnTo>
                  <a:pt x="110230" y="60080"/>
                </a:lnTo>
                <a:lnTo>
                  <a:pt x="71510" y="48784"/>
                </a:lnTo>
                <a:lnTo>
                  <a:pt x="18358" y="25031"/>
                </a:lnTo>
                <a:lnTo>
                  <a:pt x="4649" y="12655"/>
                </a:lnTo>
                <a:lnTo>
                  <a:pt x="0" y="0"/>
                </a:lnTo>
                <a:close/>
              </a:path>
              <a:path w="2805429" h="1081404">
                <a:moveTo>
                  <a:pt x="2805303" y="0"/>
                </a:moveTo>
                <a:lnTo>
                  <a:pt x="2764536" y="37087"/>
                </a:lnTo>
                <a:lnTo>
                  <a:pt x="2695070" y="60080"/>
                </a:lnTo>
                <a:lnTo>
                  <a:pt x="2648734" y="70938"/>
                </a:lnTo>
                <a:lnTo>
                  <a:pt x="2595144" y="81315"/>
                </a:lnTo>
                <a:lnTo>
                  <a:pt x="2534660" y="91173"/>
                </a:lnTo>
                <a:lnTo>
                  <a:pt x="2467645" y="100472"/>
                </a:lnTo>
                <a:lnTo>
                  <a:pt x="2394458" y="109172"/>
                </a:lnTo>
                <a:lnTo>
                  <a:pt x="2315460" y="117232"/>
                </a:lnTo>
                <a:lnTo>
                  <a:pt x="2231014" y="124614"/>
                </a:lnTo>
                <a:lnTo>
                  <a:pt x="2141479" y="131276"/>
                </a:lnTo>
                <a:lnTo>
                  <a:pt x="2047217" y="137180"/>
                </a:lnTo>
                <a:lnTo>
                  <a:pt x="1948588" y="142285"/>
                </a:lnTo>
                <a:lnTo>
                  <a:pt x="1845955" y="146551"/>
                </a:lnTo>
                <a:lnTo>
                  <a:pt x="1630116" y="152408"/>
                </a:lnTo>
                <a:lnTo>
                  <a:pt x="1402588" y="154431"/>
                </a:lnTo>
                <a:lnTo>
                  <a:pt x="2805303" y="154431"/>
                </a:lnTo>
                <a:lnTo>
                  <a:pt x="28053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3410" y="3805682"/>
            <a:ext cx="2805430" cy="309245"/>
          </a:xfrm>
          <a:custGeom>
            <a:avLst/>
            <a:gdLst/>
            <a:ahLst/>
            <a:cxnLst/>
            <a:rect l="l" t="t" r="r" b="b"/>
            <a:pathLst>
              <a:path w="2805429" h="309245">
                <a:moveTo>
                  <a:pt x="1402714" y="0"/>
                </a:moveTo>
                <a:lnTo>
                  <a:pt x="1287670" y="511"/>
                </a:lnTo>
                <a:lnTo>
                  <a:pt x="1065625" y="4485"/>
                </a:lnTo>
                <a:lnTo>
                  <a:pt x="856714" y="12128"/>
                </a:lnTo>
                <a:lnTo>
                  <a:pt x="758085" y="17227"/>
                </a:lnTo>
                <a:lnTo>
                  <a:pt x="663823" y="23124"/>
                </a:lnTo>
                <a:lnTo>
                  <a:pt x="574288" y="29780"/>
                </a:lnTo>
                <a:lnTo>
                  <a:pt x="489842" y="37156"/>
                </a:lnTo>
                <a:lnTo>
                  <a:pt x="410845" y="45212"/>
                </a:lnTo>
                <a:lnTo>
                  <a:pt x="337657" y="53907"/>
                </a:lnTo>
                <a:lnTo>
                  <a:pt x="270642" y="63203"/>
                </a:lnTo>
                <a:lnTo>
                  <a:pt x="210158" y="73060"/>
                </a:lnTo>
                <a:lnTo>
                  <a:pt x="156568" y="83437"/>
                </a:lnTo>
                <a:lnTo>
                  <a:pt x="110232" y="94297"/>
                </a:lnTo>
                <a:lnTo>
                  <a:pt x="71511" y="105598"/>
                </a:lnTo>
                <a:lnTo>
                  <a:pt x="18359" y="129369"/>
                </a:lnTo>
                <a:lnTo>
                  <a:pt x="0" y="154432"/>
                </a:lnTo>
                <a:lnTo>
                  <a:pt x="4649" y="167087"/>
                </a:lnTo>
                <a:lnTo>
                  <a:pt x="40766" y="191519"/>
                </a:lnTo>
                <a:lnTo>
                  <a:pt x="110230" y="214512"/>
                </a:lnTo>
                <a:lnTo>
                  <a:pt x="156564" y="225370"/>
                </a:lnTo>
                <a:lnTo>
                  <a:pt x="210153" y="235747"/>
                </a:lnTo>
                <a:lnTo>
                  <a:pt x="270633" y="245605"/>
                </a:lnTo>
                <a:lnTo>
                  <a:pt x="337646" y="254904"/>
                </a:lnTo>
                <a:lnTo>
                  <a:pt x="410829" y="263604"/>
                </a:lnTo>
                <a:lnTo>
                  <a:pt x="489821" y="271664"/>
                </a:lnTo>
                <a:lnTo>
                  <a:pt x="574261" y="279046"/>
                </a:lnTo>
                <a:lnTo>
                  <a:pt x="663788" y="285708"/>
                </a:lnTo>
                <a:lnTo>
                  <a:pt x="758042" y="291612"/>
                </a:lnTo>
                <a:lnTo>
                  <a:pt x="856660" y="296717"/>
                </a:lnTo>
                <a:lnTo>
                  <a:pt x="959282" y="300983"/>
                </a:lnTo>
                <a:lnTo>
                  <a:pt x="1175094" y="306840"/>
                </a:lnTo>
                <a:lnTo>
                  <a:pt x="1402588" y="308864"/>
                </a:lnTo>
                <a:lnTo>
                  <a:pt x="1630116" y="306840"/>
                </a:lnTo>
                <a:lnTo>
                  <a:pt x="1739677" y="304371"/>
                </a:lnTo>
                <a:lnTo>
                  <a:pt x="1948588" y="296717"/>
                </a:lnTo>
                <a:lnTo>
                  <a:pt x="2047217" y="291612"/>
                </a:lnTo>
                <a:lnTo>
                  <a:pt x="2141479" y="285708"/>
                </a:lnTo>
                <a:lnTo>
                  <a:pt x="2231014" y="279046"/>
                </a:lnTo>
                <a:lnTo>
                  <a:pt x="2315460" y="271664"/>
                </a:lnTo>
                <a:lnTo>
                  <a:pt x="2394458" y="263604"/>
                </a:lnTo>
                <a:lnTo>
                  <a:pt x="2467645" y="254904"/>
                </a:lnTo>
                <a:lnTo>
                  <a:pt x="2534660" y="245605"/>
                </a:lnTo>
                <a:lnTo>
                  <a:pt x="2595144" y="235747"/>
                </a:lnTo>
                <a:lnTo>
                  <a:pt x="2648734" y="225370"/>
                </a:lnTo>
                <a:lnTo>
                  <a:pt x="2695070" y="214512"/>
                </a:lnTo>
                <a:lnTo>
                  <a:pt x="2733791" y="203216"/>
                </a:lnTo>
                <a:lnTo>
                  <a:pt x="2786943" y="179463"/>
                </a:lnTo>
                <a:lnTo>
                  <a:pt x="2805303" y="154432"/>
                </a:lnTo>
                <a:lnTo>
                  <a:pt x="2800653" y="141758"/>
                </a:lnTo>
                <a:lnTo>
                  <a:pt x="2764536" y="117302"/>
                </a:lnTo>
                <a:lnTo>
                  <a:pt x="2695072" y="94297"/>
                </a:lnTo>
                <a:lnTo>
                  <a:pt x="2648738" y="83437"/>
                </a:lnTo>
                <a:lnTo>
                  <a:pt x="2595149" y="73060"/>
                </a:lnTo>
                <a:lnTo>
                  <a:pt x="2534669" y="63203"/>
                </a:lnTo>
                <a:lnTo>
                  <a:pt x="2467656" y="53907"/>
                </a:lnTo>
                <a:lnTo>
                  <a:pt x="2394473" y="45212"/>
                </a:lnTo>
                <a:lnTo>
                  <a:pt x="2315481" y="37156"/>
                </a:lnTo>
                <a:lnTo>
                  <a:pt x="2231041" y="29780"/>
                </a:lnTo>
                <a:lnTo>
                  <a:pt x="2141514" y="23124"/>
                </a:lnTo>
                <a:lnTo>
                  <a:pt x="2047260" y="17227"/>
                </a:lnTo>
                <a:lnTo>
                  <a:pt x="1948642" y="12128"/>
                </a:lnTo>
                <a:lnTo>
                  <a:pt x="1846020" y="7867"/>
                </a:lnTo>
                <a:lnTo>
                  <a:pt x="1630208" y="2019"/>
                </a:lnTo>
                <a:lnTo>
                  <a:pt x="1517741" y="511"/>
                </a:lnTo>
                <a:lnTo>
                  <a:pt x="1402714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53410" y="3805682"/>
            <a:ext cx="2805430" cy="1235710"/>
          </a:xfrm>
          <a:custGeom>
            <a:avLst/>
            <a:gdLst/>
            <a:ahLst/>
            <a:cxnLst/>
            <a:rect l="l" t="t" r="r" b="b"/>
            <a:pathLst>
              <a:path w="2805429" h="1235710">
                <a:moveTo>
                  <a:pt x="2805303" y="154432"/>
                </a:moveTo>
                <a:lnTo>
                  <a:pt x="2764536" y="191519"/>
                </a:lnTo>
                <a:lnTo>
                  <a:pt x="2695070" y="214512"/>
                </a:lnTo>
                <a:lnTo>
                  <a:pt x="2648734" y="225370"/>
                </a:lnTo>
                <a:lnTo>
                  <a:pt x="2595144" y="235747"/>
                </a:lnTo>
                <a:lnTo>
                  <a:pt x="2534660" y="245605"/>
                </a:lnTo>
                <a:lnTo>
                  <a:pt x="2467645" y="254904"/>
                </a:lnTo>
                <a:lnTo>
                  <a:pt x="2394458" y="263604"/>
                </a:lnTo>
                <a:lnTo>
                  <a:pt x="2315460" y="271664"/>
                </a:lnTo>
                <a:lnTo>
                  <a:pt x="2231014" y="279046"/>
                </a:lnTo>
                <a:lnTo>
                  <a:pt x="2141479" y="285708"/>
                </a:lnTo>
                <a:lnTo>
                  <a:pt x="2047217" y="291612"/>
                </a:lnTo>
                <a:lnTo>
                  <a:pt x="1948588" y="296717"/>
                </a:lnTo>
                <a:lnTo>
                  <a:pt x="1845955" y="300983"/>
                </a:lnTo>
                <a:lnTo>
                  <a:pt x="1739677" y="304371"/>
                </a:lnTo>
                <a:lnTo>
                  <a:pt x="1630116" y="306840"/>
                </a:lnTo>
                <a:lnTo>
                  <a:pt x="1517632" y="308351"/>
                </a:lnTo>
                <a:lnTo>
                  <a:pt x="1402588" y="308864"/>
                </a:lnTo>
                <a:lnTo>
                  <a:pt x="1287561" y="308351"/>
                </a:lnTo>
                <a:lnTo>
                  <a:pt x="1175094" y="306840"/>
                </a:lnTo>
                <a:lnTo>
                  <a:pt x="1065547" y="304371"/>
                </a:lnTo>
                <a:lnTo>
                  <a:pt x="959282" y="300983"/>
                </a:lnTo>
                <a:lnTo>
                  <a:pt x="856660" y="296717"/>
                </a:lnTo>
                <a:lnTo>
                  <a:pt x="758042" y="291612"/>
                </a:lnTo>
                <a:lnTo>
                  <a:pt x="663788" y="285708"/>
                </a:lnTo>
                <a:lnTo>
                  <a:pt x="574261" y="279046"/>
                </a:lnTo>
                <a:lnTo>
                  <a:pt x="489821" y="271664"/>
                </a:lnTo>
                <a:lnTo>
                  <a:pt x="410829" y="263604"/>
                </a:lnTo>
                <a:lnTo>
                  <a:pt x="337646" y="254904"/>
                </a:lnTo>
                <a:lnTo>
                  <a:pt x="270633" y="245605"/>
                </a:lnTo>
                <a:lnTo>
                  <a:pt x="210153" y="235747"/>
                </a:lnTo>
                <a:lnTo>
                  <a:pt x="156564" y="225370"/>
                </a:lnTo>
                <a:lnTo>
                  <a:pt x="110230" y="214512"/>
                </a:lnTo>
                <a:lnTo>
                  <a:pt x="71510" y="203216"/>
                </a:lnTo>
                <a:lnTo>
                  <a:pt x="18358" y="179463"/>
                </a:lnTo>
                <a:lnTo>
                  <a:pt x="0" y="154432"/>
                </a:lnTo>
                <a:lnTo>
                  <a:pt x="4649" y="141758"/>
                </a:lnTo>
                <a:lnTo>
                  <a:pt x="18359" y="129369"/>
                </a:lnTo>
                <a:lnTo>
                  <a:pt x="71511" y="105598"/>
                </a:lnTo>
                <a:lnTo>
                  <a:pt x="110232" y="94297"/>
                </a:lnTo>
                <a:lnTo>
                  <a:pt x="156568" y="83437"/>
                </a:lnTo>
                <a:lnTo>
                  <a:pt x="210158" y="73060"/>
                </a:lnTo>
                <a:lnTo>
                  <a:pt x="270642" y="63203"/>
                </a:lnTo>
                <a:lnTo>
                  <a:pt x="337657" y="53907"/>
                </a:lnTo>
                <a:lnTo>
                  <a:pt x="410845" y="45212"/>
                </a:lnTo>
                <a:lnTo>
                  <a:pt x="489842" y="37156"/>
                </a:lnTo>
                <a:lnTo>
                  <a:pt x="574288" y="29780"/>
                </a:lnTo>
                <a:lnTo>
                  <a:pt x="663823" y="23124"/>
                </a:lnTo>
                <a:lnTo>
                  <a:pt x="758085" y="17227"/>
                </a:lnTo>
                <a:lnTo>
                  <a:pt x="856714" y="12128"/>
                </a:lnTo>
                <a:lnTo>
                  <a:pt x="959347" y="7867"/>
                </a:lnTo>
                <a:lnTo>
                  <a:pt x="1065625" y="4485"/>
                </a:lnTo>
                <a:lnTo>
                  <a:pt x="1175186" y="2019"/>
                </a:lnTo>
                <a:lnTo>
                  <a:pt x="1287670" y="511"/>
                </a:lnTo>
                <a:lnTo>
                  <a:pt x="1402714" y="0"/>
                </a:lnTo>
                <a:lnTo>
                  <a:pt x="1517741" y="511"/>
                </a:lnTo>
                <a:lnTo>
                  <a:pt x="1630208" y="2019"/>
                </a:lnTo>
                <a:lnTo>
                  <a:pt x="1739755" y="4485"/>
                </a:lnTo>
                <a:lnTo>
                  <a:pt x="1846020" y="7867"/>
                </a:lnTo>
                <a:lnTo>
                  <a:pt x="1948642" y="12128"/>
                </a:lnTo>
                <a:lnTo>
                  <a:pt x="2047260" y="17227"/>
                </a:lnTo>
                <a:lnTo>
                  <a:pt x="2141514" y="23124"/>
                </a:lnTo>
                <a:lnTo>
                  <a:pt x="2231041" y="29780"/>
                </a:lnTo>
                <a:lnTo>
                  <a:pt x="2315481" y="37156"/>
                </a:lnTo>
                <a:lnTo>
                  <a:pt x="2394473" y="45212"/>
                </a:lnTo>
                <a:lnTo>
                  <a:pt x="2467656" y="53907"/>
                </a:lnTo>
                <a:lnTo>
                  <a:pt x="2534669" y="63203"/>
                </a:lnTo>
                <a:lnTo>
                  <a:pt x="2595149" y="73060"/>
                </a:lnTo>
                <a:lnTo>
                  <a:pt x="2648738" y="83437"/>
                </a:lnTo>
                <a:lnTo>
                  <a:pt x="2695072" y="94297"/>
                </a:lnTo>
                <a:lnTo>
                  <a:pt x="2733792" y="105598"/>
                </a:lnTo>
                <a:lnTo>
                  <a:pt x="2786944" y="129369"/>
                </a:lnTo>
                <a:lnTo>
                  <a:pt x="2805303" y="154432"/>
                </a:lnTo>
                <a:lnTo>
                  <a:pt x="2805303" y="1080897"/>
                </a:lnTo>
                <a:lnTo>
                  <a:pt x="2800653" y="1093570"/>
                </a:lnTo>
                <a:lnTo>
                  <a:pt x="2786943" y="1105959"/>
                </a:lnTo>
                <a:lnTo>
                  <a:pt x="2733791" y="1129730"/>
                </a:lnTo>
                <a:lnTo>
                  <a:pt x="2695070" y="1141031"/>
                </a:lnTo>
                <a:lnTo>
                  <a:pt x="2648734" y="1151891"/>
                </a:lnTo>
                <a:lnTo>
                  <a:pt x="2595144" y="1162268"/>
                </a:lnTo>
                <a:lnTo>
                  <a:pt x="2534660" y="1172125"/>
                </a:lnTo>
                <a:lnTo>
                  <a:pt x="2467645" y="1181421"/>
                </a:lnTo>
                <a:lnTo>
                  <a:pt x="2394458" y="1190117"/>
                </a:lnTo>
                <a:lnTo>
                  <a:pt x="2315460" y="1198172"/>
                </a:lnTo>
                <a:lnTo>
                  <a:pt x="2231014" y="1205548"/>
                </a:lnTo>
                <a:lnTo>
                  <a:pt x="2141479" y="1212204"/>
                </a:lnTo>
                <a:lnTo>
                  <a:pt x="2047217" y="1218101"/>
                </a:lnTo>
                <a:lnTo>
                  <a:pt x="1948588" y="1223200"/>
                </a:lnTo>
                <a:lnTo>
                  <a:pt x="1845955" y="1227461"/>
                </a:lnTo>
                <a:lnTo>
                  <a:pt x="1739677" y="1230843"/>
                </a:lnTo>
                <a:lnTo>
                  <a:pt x="1630116" y="1233309"/>
                </a:lnTo>
                <a:lnTo>
                  <a:pt x="1517632" y="1234817"/>
                </a:lnTo>
                <a:lnTo>
                  <a:pt x="1402588" y="1235329"/>
                </a:lnTo>
                <a:lnTo>
                  <a:pt x="1287561" y="1234817"/>
                </a:lnTo>
                <a:lnTo>
                  <a:pt x="1175094" y="1233309"/>
                </a:lnTo>
                <a:lnTo>
                  <a:pt x="1065547" y="1230843"/>
                </a:lnTo>
                <a:lnTo>
                  <a:pt x="959282" y="1227461"/>
                </a:lnTo>
                <a:lnTo>
                  <a:pt x="856660" y="1223200"/>
                </a:lnTo>
                <a:lnTo>
                  <a:pt x="758042" y="1218101"/>
                </a:lnTo>
                <a:lnTo>
                  <a:pt x="663788" y="1212204"/>
                </a:lnTo>
                <a:lnTo>
                  <a:pt x="574261" y="1205548"/>
                </a:lnTo>
                <a:lnTo>
                  <a:pt x="489821" y="1198172"/>
                </a:lnTo>
                <a:lnTo>
                  <a:pt x="410829" y="1190117"/>
                </a:lnTo>
                <a:lnTo>
                  <a:pt x="337646" y="1181421"/>
                </a:lnTo>
                <a:lnTo>
                  <a:pt x="270633" y="1172125"/>
                </a:lnTo>
                <a:lnTo>
                  <a:pt x="210153" y="1162268"/>
                </a:lnTo>
                <a:lnTo>
                  <a:pt x="156564" y="1151891"/>
                </a:lnTo>
                <a:lnTo>
                  <a:pt x="110230" y="1141031"/>
                </a:lnTo>
                <a:lnTo>
                  <a:pt x="71510" y="1129730"/>
                </a:lnTo>
                <a:lnTo>
                  <a:pt x="18358" y="1105959"/>
                </a:lnTo>
                <a:lnTo>
                  <a:pt x="0" y="1080897"/>
                </a:lnTo>
                <a:lnTo>
                  <a:pt x="0" y="1544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2658491"/>
            <a:ext cx="4043045" cy="529590"/>
          </a:xfrm>
          <a:custGeom>
            <a:avLst/>
            <a:gdLst/>
            <a:ahLst/>
            <a:cxnLst/>
            <a:rect l="l" t="t" r="r" b="b"/>
            <a:pathLst>
              <a:path w="4043045" h="529589">
                <a:moveTo>
                  <a:pt x="3954653" y="0"/>
                </a:moveTo>
                <a:lnTo>
                  <a:pt x="88239" y="0"/>
                </a:lnTo>
                <a:lnTo>
                  <a:pt x="76145" y="821"/>
                </a:lnTo>
                <a:lnTo>
                  <a:pt x="37289" y="16187"/>
                </a:lnTo>
                <a:lnTo>
                  <a:pt x="10184" y="47054"/>
                </a:lnTo>
                <a:lnTo>
                  <a:pt x="0" y="88264"/>
                </a:lnTo>
                <a:lnTo>
                  <a:pt x="0" y="441198"/>
                </a:lnTo>
                <a:lnTo>
                  <a:pt x="9089" y="480268"/>
                </a:lnTo>
                <a:lnTo>
                  <a:pt x="35361" y="511870"/>
                </a:lnTo>
                <a:lnTo>
                  <a:pt x="73682" y="528267"/>
                </a:lnTo>
                <a:lnTo>
                  <a:pt x="88239" y="529463"/>
                </a:lnTo>
                <a:lnTo>
                  <a:pt x="3954653" y="529463"/>
                </a:lnTo>
                <a:lnTo>
                  <a:pt x="3993735" y="520368"/>
                </a:lnTo>
                <a:lnTo>
                  <a:pt x="4025330" y="494095"/>
                </a:lnTo>
                <a:lnTo>
                  <a:pt x="4041723" y="455763"/>
                </a:lnTo>
                <a:lnTo>
                  <a:pt x="4042917" y="441198"/>
                </a:lnTo>
                <a:lnTo>
                  <a:pt x="4042917" y="88264"/>
                </a:lnTo>
                <a:lnTo>
                  <a:pt x="4033823" y="49182"/>
                </a:lnTo>
                <a:lnTo>
                  <a:pt x="4007550" y="17587"/>
                </a:lnTo>
                <a:lnTo>
                  <a:pt x="3969218" y="1194"/>
                </a:lnTo>
                <a:lnTo>
                  <a:pt x="395465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" y="2658491"/>
            <a:ext cx="4043045" cy="529590"/>
          </a:xfrm>
          <a:custGeom>
            <a:avLst/>
            <a:gdLst/>
            <a:ahLst/>
            <a:cxnLst/>
            <a:rect l="l" t="t" r="r" b="b"/>
            <a:pathLst>
              <a:path w="4043045" h="529589">
                <a:moveTo>
                  <a:pt x="0" y="88264"/>
                </a:moveTo>
                <a:lnTo>
                  <a:pt x="10184" y="47054"/>
                </a:lnTo>
                <a:lnTo>
                  <a:pt x="37289" y="16187"/>
                </a:lnTo>
                <a:lnTo>
                  <a:pt x="76145" y="821"/>
                </a:lnTo>
                <a:lnTo>
                  <a:pt x="88239" y="0"/>
                </a:lnTo>
                <a:lnTo>
                  <a:pt x="3954653" y="0"/>
                </a:lnTo>
                <a:lnTo>
                  <a:pt x="3969218" y="1194"/>
                </a:lnTo>
                <a:lnTo>
                  <a:pt x="3983017" y="4651"/>
                </a:lnTo>
                <a:lnTo>
                  <a:pt x="4017902" y="26684"/>
                </a:lnTo>
                <a:lnTo>
                  <a:pt x="4039010" y="62200"/>
                </a:lnTo>
                <a:lnTo>
                  <a:pt x="4042917" y="88264"/>
                </a:lnTo>
                <a:lnTo>
                  <a:pt x="4042917" y="441198"/>
                </a:lnTo>
                <a:lnTo>
                  <a:pt x="4041723" y="455763"/>
                </a:lnTo>
                <a:lnTo>
                  <a:pt x="4038266" y="469562"/>
                </a:lnTo>
                <a:lnTo>
                  <a:pt x="4016233" y="504447"/>
                </a:lnTo>
                <a:lnTo>
                  <a:pt x="3980717" y="525555"/>
                </a:lnTo>
                <a:lnTo>
                  <a:pt x="3954653" y="529463"/>
                </a:lnTo>
                <a:lnTo>
                  <a:pt x="88239" y="529463"/>
                </a:lnTo>
                <a:lnTo>
                  <a:pt x="73682" y="528267"/>
                </a:lnTo>
                <a:lnTo>
                  <a:pt x="59889" y="524810"/>
                </a:lnTo>
                <a:lnTo>
                  <a:pt x="25010" y="502771"/>
                </a:lnTo>
                <a:lnTo>
                  <a:pt x="3903" y="467246"/>
                </a:lnTo>
                <a:lnTo>
                  <a:pt x="0" y="441198"/>
                </a:lnTo>
                <a:lnTo>
                  <a:pt x="0" y="882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38548" y="5746991"/>
            <a:ext cx="2970530" cy="706120"/>
          </a:xfrm>
          <a:custGeom>
            <a:avLst/>
            <a:gdLst/>
            <a:ahLst/>
            <a:cxnLst/>
            <a:rect l="l" t="t" r="r" b="b"/>
            <a:pathLst>
              <a:path w="2970529" h="706120">
                <a:moveTo>
                  <a:pt x="0" y="705929"/>
                </a:moveTo>
                <a:lnTo>
                  <a:pt x="2970276" y="705929"/>
                </a:lnTo>
                <a:lnTo>
                  <a:pt x="2970276" y="0"/>
                </a:lnTo>
                <a:lnTo>
                  <a:pt x="0" y="0"/>
                </a:lnTo>
                <a:lnTo>
                  <a:pt x="0" y="70592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38548" y="5746991"/>
            <a:ext cx="2970530" cy="706120"/>
          </a:xfrm>
          <a:custGeom>
            <a:avLst/>
            <a:gdLst/>
            <a:ahLst/>
            <a:cxnLst/>
            <a:rect l="l" t="t" r="r" b="b"/>
            <a:pathLst>
              <a:path w="2970529" h="706120">
                <a:moveTo>
                  <a:pt x="0" y="705929"/>
                </a:moveTo>
                <a:lnTo>
                  <a:pt x="2970276" y="705929"/>
                </a:lnTo>
                <a:lnTo>
                  <a:pt x="2970276" y="0"/>
                </a:lnTo>
                <a:lnTo>
                  <a:pt x="0" y="0"/>
                </a:lnTo>
                <a:lnTo>
                  <a:pt x="0" y="7059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13429" y="3547998"/>
            <a:ext cx="495300" cy="417830"/>
          </a:xfrm>
          <a:custGeom>
            <a:avLst/>
            <a:gdLst/>
            <a:ahLst/>
            <a:cxnLst/>
            <a:rect l="l" t="t" r="r" b="b"/>
            <a:pathLst>
              <a:path w="495300" h="417829">
                <a:moveTo>
                  <a:pt x="165100" y="120776"/>
                </a:moveTo>
                <a:lnTo>
                  <a:pt x="0" y="285623"/>
                </a:lnTo>
                <a:lnTo>
                  <a:pt x="165100" y="417830"/>
                </a:lnTo>
                <a:lnTo>
                  <a:pt x="165100" y="343534"/>
                </a:lnTo>
                <a:lnTo>
                  <a:pt x="200858" y="335331"/>
                </a:lnTo>
                <a:lnTo>
                  <a:pt x="267250" y="314749"/>
                </a:lnTo>
                <a:lnTo>
                  <a:pt x="326330" y="289125"/>
                </a:lnTo>
                <a:lnTo>
                  <a:pt x="377519" y="259091"/>
                </a:lnTo>
                <a:lnTo>
                  <a:pt x="420240" y="225278"/>
                </a:lnTo>
                <a:lnTo>
                  <a:pt x="448297" y="195071"/>
                </a:lnTo>
                <a:lnTo>
                  <a:pt x="165100" y="195071"/>
                </a:lnTo>
                <a:lnTo>
                  <a:pt x="165100" y="120776"/>
                </a:lnTo>
                <a:close/>
              </a:path>
              <a:path w="495300" h="417829">
                <a:moveTo>
                  <a:pt x="478028" y="0"/>
                </a:moveTo>
                <a:lnTo>
                  <a:pt x="454077" y="39532"/>
                </a:lnTo>
                <a:lnTo>
                  <a:pt x="420804" y="76195"/>
                </a:lnTo>
                <a:lnTo>
                  <a:pt x="378987" y="109503"/>
                </a:lnTo>
                <a:lnTo>
                  <a:pt x="329401" y="138970"/>
                </a:lnTo>
                <a:lnTo>
                  <a:pt x="292411" y="156240"/>
                </a:lnTo>
                <a:lnTo>
                  <a:pt x="252545" y="171443"/>
                </a:lnTo>
                <a:lnTo>
                  <a:pt x="210031" y="184435"/>
                </a:lnTo>
                <a:lnTo>
                  <a:pt x="165100" y="195071"/>
                </a:lnTo>
                <a:lnTo>
                  <a:pt x="448297" y="195071"/>
                </a:lnTo>
                <a:lnTo>
                  <a:pt x="477968" y="148845"/>
                </a:lnTo>
                <a:lnTo>
                  <a:pt x="491819" y="107487"/>
                </a:lnTo>
                <a:lnTo>
                  <a:pt x="494823" y="64323"/>
                </a:lnTo>
                <a:lnTo>
                  <a:pt x="492206" y="43302"/>
                </a:lnTo>
                <a:lnTo>
                  <a:pt x="486608" y="21649"/>
                </a:lnTo>
                <a:lnTo>
                  <a:pt x="47802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13429" y="3187954"/>
            <a:ext cx="495300" cy="434340"/>
          </a:xfrm>
          <a:custGeom>
            <a:avLst/>
            <a:gdLst/>
            <a:ahLst/>
            <a:cxnLst/>
            <a:rect l="l" t="t" r="r" b="b"/>
            <a:pathLst>
              <a:path w="495300" h="434339">
                <a:moveTo>
                  <a:pt x="0" y="0"/>
                </a:moveTo>
                <a:lnTo>
                  <a:pt x="0" y="148590"/>
                </a:lnTo>
                <a:lnTo>
                  <a:pt x="40604" y="149536"/>
                </a:lnTo>
                <a:lnTo>
                  <a:pt x="80305" y="152328"/>
                </a:lnTo>
                <a:lnTo>
                  <a:pt x="118973" y="156891"/>
                </a:lnTo>
                <a:lnTo>
                  <a:pt x="192704" y="171037"/>
                </a:lnTo>
                <a:lnTo>
                  <a:pt x="260780" y="191385"/>
                </a:lnTo>
                <a:lnTo>
                  <a:pt x="322180" y="217348"/>
                </a:lnTo>
                <a:lnTo>
                  <a:pt x="375887" y="248337"/>
                </a:lnTo>
                <a:lnTo>
                  <a:pt x="420882" y="283763"/>
                </a:lnTo>
                <a:lnTo>
                  <a:pt x="456146" y="323040"/>
                </a:lnTo>
                <a:lnTo>
                  <a:pt x="480660" y="365578"/>
                </a:lnTo>
                <a:lnTo>
                  <a:pt x="493405" y="410788"/>
                </a:lnTo>
                <a:lnTo>
                  <a:pt x="495046" y="434213"/>
                </a:lnTo>
                <a:lnTo>
                  <a:pt x="495046" y="285750"/>
                </a:lnTo>
                <a:lnTo>
                  <a:pt x="488567" y="239388"/>
                </a:lnTo>
                <a:lnTo>
                  <a:pt x="469810" y="195413"/>
                </a:lnTo>
                <a:lnTo>
                  <a:pt x="439794" y="154411"/>
                </a:lnTo>
                <a:lnTo>
                  <a:pt x="399537" y="116970"/>
                </a:lnTo>
                <a:lnTo>
                  <a:pt x="350059" y="83677"/>
                </a:lnTo>
                <a:lnTo>
                  <a:pt x="292378" y="55120"/>
                </a:lnTo>
                <a:lnTo>
                  <a:pt x="227513" y="31886"/>
                </a:lnTo>
                <a:lnTo>
                  <a:pt x="156482" y="14563"/>
                </a:lnTo>
                <a:lnTo>
                  <a:pt x="80305" y="3738"/>
                </a:lnTo>
                <a:lnTo>
                  <a:pt x="40604" y="946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13429" y="3187954"/>
            <a:ext cx="495300" cy="777875"/>
          </a:xfrm>
          <a:custGeom>
            <a:avLst/>
            <a:gdLst/>
            <a:ahLst/>
            <a:cxnLst/>
            <a:rect l="l" t="t" r="r" b="b"/>
            <a:pathLst>
              <a:path w="495300" h="777875">
                <a:moveTo>
                  <a:pt x="495046" y="434213"/>
                </a:moveTo>
                <a:lnTo>
                  <a:pt x="488567" y="387886"/>
                </a:lnTo>
                <a:lnTo>
                  <a:pt x="469810" y="343938"/>
                </a:lnTo>
                <a:lnTo>
                  <a:pt x="439794" y="302957"/>
                </a:lnTo>
                <a:lnTo>
                  <a:pt x="399537" y="265532"/>
                </a:lnTo>
                <a:lnTo>
                  <a:pt x="350059" y="232251"/>
                </a:lnTo>
                <a:lnTo>
                  <a:pt x="292378" y="203701"/>
                </a:lnTo>
                <a:lnTo>
                  <a:pt x="227513" y="180472"/>
                </a:lnTo>
                <a:lnTo>
                  <a:pt x="156482" y="163152"/>
                </a:lnTo>
                <a:lnTo>
                  <a:pt x="80305" y="152328"/>
                </a:lnTo>
                <a:lnTo>
                  <a:pt x="40604" y="149536"/>
                </a:lnTo>
                <a:lnTo>
                  <a:pt x="0" y="148590"/>
                </a:lnTo>
                <a:lnTo>
                  <a:pt x="0" y="0"/>
                </a:lnTo>
                <a:lnTo>
                  <a:pt x="40604" y="946"/>
                </a:lnTo>
                <a:lnTo>
                  <a:pt x="80305" y="3738"/>
                </a:lnTo>
                <a:lnTo>
                  <a:pt x="118973" y="8302"/>
                </a:lnTo>
                <a:lnTo>
                  <a:pt x="192704" y="22449"/>
                </a:lnTo>
                <a:lnTo>
                  <a:pt x="260780" y="42801"/>
                </a:lnTo>
                <a:lnTo>
                  <a:pt x="322180" y="68769"/>
                </a:lnTo>
                <a:lnTo>
                  <a:pt x="375887" y="99768"/>
                </a:lnTo>
                <a:lnTo>
                  <a:pt x="420882" y="135208"/>
                </a:lnTo>
                <a:lnTo>
                  <a:pt x="456146" y="174503"/>
                </a:lnTo>
                <a:lnTo>
                  <a:pt x="480660" y="217066"/>
                </a:lnTo>
                <a:lnTo>
                  <a:pt x="493405" y="262307"/>
                </a:lnTo>
                <a:lnTo>
                  <a:pt x="495046" y="285750"/>
                </a:lnTo>
                <a:lnTo>
                  <a:pt x="495046" y="434213"/>
                </a:lnTo>
                <a:lnTo>
                  <a:pt x="494062" y="452279"/>
                </a:lnTo>
                <a:lnTo>
                  <a:pt x="491146" y="470106"/>
                </a:lnTo>
                <a:lnTo>
                  <a:pt x="471298" y="521735"/>
                </a:lnTo>
                <a:lnTo>
                  <a:pt x="449318" y="554208"/>
                </a:lnTo>
                <a:lnTo>
                  <a:pt x="420806" y="584745"/>
                </a:lnTo>
                <a:lnTo>
                  <a:pt x="386161" y="613020"/>
                </a:lnTo>
                <a:lnTo>
                  <a:pt x="345784" y="638711"/>
                </a:lnTo>
                <a:lnTo>
                  <a:pt x="300075" y="661491"/>
                </a:lnTo>
                <a:lnTo>
                  <a:pt x="249434" y="681036"/>
                </a:lnTo>
                <a:lnTo>
                  <a:pt x="194261" y="697023"/>
                </a:lnTo>
                <a:lnTo>
                  <a:pt x="165100" y="703580"/>
                </a:lnTo>
                <a:lnTo>
                  <a:pt x="165100" y="777875"/>
                </a:lnTo>
                <a:lnTo>
                  <a:pt x="0" y="645668"/>
                </a:lnTo>
                <a:lnTo>
                  <a:pt x="165100" y="480822"/>
                </a:lnTo>
                <a:lnTo>
                  <a:pt x="165100" y="555117"/>
                </a:lnTo>
                <a:lnTo>
                  <a:pt x="210031" y="544480"/>
                </a:lnTo>
                <a:lnTo>
                  <a:pt x="252545" y="531488"/>
                </a:lnTo>
                <a:lnTo>
                  <a:pt x="292411" y="516285"/>
                </a:lnTo>
                <a:lnTo>
                  <a:pt x="329401" y="499015"/>
                </a:lnTo>
                <a:lnTo>
                  <a:pt x="363283" y="479821"/>
                </a:lnTo>
                <a:lnTo>
                  <a:pt x="407776" y="447740"/>
                </a:lnTo>
                <a:lnTo>
                  <a:pt x="443983" y="412141"/>
                </a:lnTo>
                <a:lnTo>
                  <a:pt x="471128" y="373511"/>
                </a:lnTo>
                <a:lnTo>
                  <a:pt x="478028" y="3600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33595" y="5401055"/>
            <a:ext cx="495300" cy="417830"/>
          </a:xfrm>
          <a:custGeom>
            <a:avLst/>
            <a:gdLst/>
            <a:ahLst/>
            <a:cxnLst/>
            <a:rect l="l" t="t" r="r" b="b"/>
            <a:pathLst>
              <a:path w="495300" h="417829">
                <a:moveTo>
                  <a:pt x="165100" y="120777"/>
                </a:moveTo>
                <a:lnTo>
                  <a:pt x="0" y="285648"/>
                </a:lnTo>
                <a:lnTo>
                  <a:pt x="165100" y="417830"/>
                </a:lnTo>
                <a:lnTo>
                  <a:pt x="165100" y="343573"/>
                </a:lnTo>
                <a:lnTo>
                  <a:pt x="200858" y="335373"/>
                </a:lnTo>
                <a:lnTo>
                  <a:pt x="267250" y="314793"/>
                </a:lnTo>
                <a:lnTo>
                  <a:pt x="326330" y="289168"/>
                </a:lnTo>
                <a:lnTo>
                  <a:pt x="377519" y="259129"/>
                </a:lnTo>
                <a:lnTo>
                  <a:pt x="420240" y="225310"/>
                </a:lnTo>
                <a:lnTo>
                  <a:pt x="448329" y="195059"/>
                </a:lnTo>
                <a:lnTo>
                  <a:pt x="165100" y="195059"/>
                </a:lnTo>
                <a:lnTo>
                  <a:pt x="165100" y="120777"/>
                </a:lnTo>
                <a:close/>
              </a:path>
              <a:path w="495300" h="417829">
                <a:moveTo>
                  <a:pt x="478027" y="0"/>
                </a:moveTo>
                <a:lnTo>
                  <a:pt x="454077" y="39573"/>
                </a:lnTo>
                <a:lnTo>
                  <a:pt x="420804" y="76251"/>
                </a:lnTo>
                <a:lnTo>
                  <a:pt x="378987" y="109554"/>
                </a:lnTo>
                <a:lnTo>
                  <a:pt x="329401" y="139004"/>
                </a:lnTo>
                <a:lnTo>
                  <a:pt x="292411" y="156260"/>
                </a:lnTo>
                <a:lnTo>
                  <a:pt x="252545" y="171449"/>
                </a:lnTo>
                <a:lnTo>
                  <a:pt x="210031" y="184429"/>
                </a:lnTo>
                <a:lnTo>
                  <a:pt x="165100" y="195059"/>
                </a:lnTo>
                <a:lnTo>
                  <a:pt x="448329" y="195059"/>
                </a:lnTo>
                <a:lnTo>
                  <a:pt x="477968" y="148861"/>
                </a:lnTo>
                <a:lnTo>
                  <a:pt x="491819" y="107497"/>
                </a:lnTo>
                <a:lnTo>
                  <a:pt x="494829" y="64376"/>
                </a:lnTo>
                <a:lnTo>
                  <a:pt x="492206" y="43303"/>
                </a:lnTo>
                <a:lnTo>
                  <a:pt x="486608" y="21650"/>
                </a:lnTo>
                <a:lnTo>
                  <a:pt x="47802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33595" y="5041010"/>
            <a:ext cx="495300" cy="434340"/>
          </a:xfrm>
          <a:custGeom>
            <a:avLst/>
            <a:gdLst/>
            <a:ahLst/>
            <a:cxnLst/>
            <a:rect l="l" t="t" r="r" b="b"/>
            <a:pathLst>
              <a:path w="495300" h="434339">
                <a:moveTo>
                  <a:pt x="0" y="0"/>
                </a:moveTo>
                <a:lnTo>
                  <a:pt x="0" y="148589"/>
                </a:lnTo>
                <a:lnTo>
                  <a:pt x="40604" y="149536"/>
                </a:lnTo>
                <a:lnTo>
                  <a:pt x="80305" y="152328"/>
                </a:lnTo>
                <a:lnTo>
                  <a:pt x="118973" y="156891"/>
                </a:lnTo>
                <a:lnTo>
                  <a:pt x="192704" y="171037"/>
                </a:lnTo>
                <a:lnTo>
                  <a:pt x="260780" y="191385"/>
                </a:lnTo>
                <a:lnTo>
                  <a:pt x="322180" y="217348"/>
                </a:lnTo>
                <a:lnTo>
                  <a:pt x="375887" y="248337"/>
                </a:lnTo>
                <a:lnTo>
                  <a:pt x="420882" y="283763"/>
                </a:lnTo>
                <a:lnTo>
                  <a:pt x="456146" y="323040"/>
                </a:lnTo>
                <a:lnTo>
                  <a:pt x="480660" y="365578"/>
                </a:lnTo>
                <a:lnTo>
                  <a:pt x="493405" y="410788"/>
                </a:lnTo>
                <a:lnTo>
                  <a:pt x="495045" y="434213"/>
                </a:lnTo>
                <a:lnTo>
                  <a:pt x="495045" y="285750"/>
                </a:lnTo>
                <a:lnTo>
                  <a:pt x="488567" y="239419"/>
                </a:lnTo>
                <a:lnTo>
                  <a:pt x="469810" y="195462"/>
                </a:lnTo>
                <a:lnTo>
                  <a:pt x="439794" y="154467"/>
                </a:lnTo>
                <a:lnTo>
                  <a:pt x="399537" y="117024"/>
                </a:lnTo>
                <a:lnTo>
                  <a:pt x="350059" y="83724"/>
                </a:lnTo>
                <a:lnTo>
                  <a:pt x="292378" y="55156"/>
                </a:lnTo>
                <a:lnTo>
                  <a:pt x="227513" y="31910"/>
                </a:lnTo>
                <a:lnTo>
                  <a:pt x="156482" y="14575"/>
                </a:lnTo>
                <a:lnTo>
                  <a:pt x="80305" y="3742"/>
                </a:lnTo>
                <a:lnTo>
                  <a:pt x="40604" y="947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33595" y="5041010"/>
            <a:ext cx="495300" cy="777875"/>
          </a:xfrm>
          <a:custGeom>
            <a:avLst/>
            <a:gdLst/>
            <a:ahLst/>
            <a:cxnLst/>
            <a:rect l="l" t="t" r="r" b="b"/>
            <a:pathLst>
              <a:path w="495300" h="777875">
                <a:moveTo>
                  <a:pt x="495045" y="434213"/>
                </a:moveTo>
                <a:lnTo>
                  <a:pt x="488567" y="387886"/>
                </a:lnTo>
                <a:lnTo>
                  <a:pt x="469810" y="343938"/>
                </a:lnTo>
                <a:lnTo>
                  <a:pt x="439794" y="302957"/>
                </a:lnTo>
                <a:lnTo>
                  <a:pt x="399537" y="265532"/>
                </a:lnTo>
                <a:lnTo>
                  <a:pt x="350059" y="232251"/>
                </a:lnTo>
                <a:lnTo>
                  <a:pt x="292378" y="203701"/>
                </a:lnTo>
                <a:lnTo>
                  <a:pt x="227513" y="180472"/>
                </a:lnTo>
                <a:lnTo>
                  <a:pt x="156482" y="163152"/>
                </a:lnTo>
                <a:lnTo>
                  <a:pt x="80305" y="152328"/>
                </a:lnTo>
                <a:lnTo>
                  <a:pt x="40604" y="149536"/>
                </a:lnTo>
                <a:lnTo>
                  <a:pt x="0" y="148589"/>
                </a:lnTo>
                <a:lnTo>
                  <a:pt x="0" y="0"/>
                </a:lnTo>
                <a:lnTo>
                  <a:pt x="40604" y="947"/>
                </a:lnTo>
                <a:lnTo>
                  <a:pt x="80305" y="3742"/>
                </a:lnTo>
                <a:lnTo>
                  <a:pt x="118973" y="8309"/>
                </a:lnTo>
                <a:lnTo>
                  <a:pt x="192704" y="22467"/>
                </a:lnTo>
                <a:lnTo>
                  <a:pt x="260780" y="42831"/>
                </a:lnTo>
                <a:lnTo>
                  <a:pt x="322180" y="68812"/>
                </a:lnTo>
                <a:lnTo>
                  <a:pt x="375887" y="99820"/>
                </a:lnTo>
                <a:lnTo>
                  <a:pt x="420882" y="135265"/>
                </a:lnTo>
                <a:lnTo>
                  <a:pt x="456146" y="174557"/>
                </a:lnTo>
                <a:lnTo>
                  <a:pt x="480660" y="217107"/>
                </a:lnTo>
                <a:lnTo>
                  <a:pt x="493405" y="262325"/>
                </a:lnTo>
                <a:lnTo>
                  <a:pt x="495045" y="285750"/>
                </a:lnTo>
                <a:lnTo>
                  <a:pt x="495045" y="434213"/>
                </a:lnTo>
                <a:lnTo>
                  <a:pt x="494062" y="452275"/>
                </a:lnTo>
                <a:lnTo>
                  <a:pt x="491146" y="470098"/>
                </a:lnTo>
                <a:lnTo>
                  <a:pt x="471298" y="521729"/>
                </a:lnTo>
                <a:lnTo>
                  <a:pt x="449318" y="554208"/>
                </a:lnTo>
                <a:lnTo>
                  <a:pt x="420806" y="584754"/>
                </a:lnTo>
                <a:lnTo>
                  <a:pt x="386161" y="613040"/>
                </a:lnTo>
                <a:lnTo>
                  <a:pt x="345784" y="638740"/>
                </a:lnTo>
                <a:lnTo>
                  <a:pt x="300075" y="661528"/>
                </a:lnTo>
                <a:lnTo>
                  <a:pt x="249434" y="681078"/>
                </a:lnTo>
                <a:lnTo>
                  <a:pt x="194261" y="697064"/>
                </a:lnTo>
                <a:lnTo>
                  <a:pt x="165100" y="703618"/>
                </a:lnTo>
                <a:lnTo>
                  <a:pt x="165100" y="777875"/>
                </a:lnTo>
                <a:lnTo>
                  <a:pt x="0" y="645693"/>
                </a:lnTo>
                <a:lnTo>
                  <a:pt x="165100" y="480822"/>
                </a:lnTo>
                <a:lnTo>
                  <a:pt x="165100" y="555104"/>
                </a:lnTo>
                <a:lnTo>
                  <a:pt x="210031" y="544474"/>
                </a:lnTo>
                <a:lnTo>
                  <a:pt x="252545" y="531494"/>
                </a:lnTo>
                <a:lnTo>
                  <a:pt x="292411" y="516305"/>
                </a:lnTo>
                <a:lnTo>
                  <a:pt x="329401" y="499049"/>
                </a:lnTo>
                <a:lnTo>
                  <a:pt x="363283" y="479867"/>
                </a:lnTo>
                <a:lnTo>
                  <a:pt x="407776" y="447796"/>
                </a:lnTo>
                <a:lnTo>
                  <a:pt x="443983" y="412190"/>
                </a:lnTo>
                <a:lnTo>
                  <a:pt x="471128" y="373528"/>
                </a:lnTo>
                <a:lnTo>
                  <a:pt x="478027" y="3600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9778" y="1250499"/>
            <a:ext cx="8453120" cy="237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Wingdings" panose="05000000000000000000"/>
              <a:buChar char=""/>
              <a:tabLst>
                <a:tab pos="355600" algn="l"/>
              </a:tabLst>
            </a:pP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2800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ha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-specific</a:t>
            </a:r>
            <a:r>
              <a:rPr sz="2800" b="1" spc="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deri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 of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11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heses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1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1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1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1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1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fici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tly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ani</a:t>
            </a:r>
            <a:r>
              <a:rPr sz="2800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44880">
              <a:lnSpc>
                <a:spcPct val="100000"/>
              </a:lnSpc>
              <a:spcBef>
                <a:spcPts val="2375"/>
              </a:spcBef>
            </a:pP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-3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pothesis</a:t>
            </a:r>
            <a:r>
              <a:rPr sz="2000" b="1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repres</a:t>
            </a:r>
            <a:r>
              <a:rPr sz="2000" b="1" spc="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nta</a:t>
            </a:r>
            <a:r>
              <a:rPr sz="2000" b="1" spc="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R="348615" algn="ctr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define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6842" y="4377198"/>
            <a:ext cx="22574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-3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potheses space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0711" y="5394071"/>
            <a:ext cx="2063114" cy="1235710"/>
          </a:xfrm>
          <a:custGeom>
            <a:avLst/>
            <a:gdLst/>
            <a:ahLst/>
            <a:cxnLst/>
            <a:rect l="l" t="t" r="r" b="b"/>
            <a:pathLst>
              <a:path w="2063114" h="1235709">
                <a:moveTo>
                  <a:pt x="1031405" y="0"/>
                </a:moveTo>
                <a:lnTo>
                  <a:pt x="946817" y="2047"/>
                </a:lnTo>
                <a:lnTo>
                  <a:pt x="864111" y="8083"/>
                </a:lnTo>
                <a:lnTo>
                  <a:pt x="783553" y="17948"/>
                </a:lnTo>
                <a:lnTo>
                  <a:pt x="705409" y="31485"/>
                </a:lnTo>
                <a:lnTo>
                  <a:pt x="629943" y="48534"/>
                </a:lnTo>
                <a:lnTo>
                  <a:pt x="557423" y="68935"/>
                </a:lnTo>
                <a:lnTo>
                  <a:pt x="488112" y="92531"/>
                </a:lnTo>
                <a:lnTo>
                  <a:pt x="422277" y="119162"/>
                </a:lnTo>
                <a:lnTo>
                  <a:pt x="360184" y="148669"/>
                </a:lnTo>
                <a:lnTo>
                  <a:pt x="302097" y="180894"/>
                </a:lnTo>
                <a:lnTo>
                  <a:pt x="248282" y="215677"/>
                </a:lnTo>
                <a:lnTo>
                  <a:pt x="199005" y="252859"/>
                </a:lnTo>
                <a:lnTo>
                  <a:pt x="154531" y="292283"/>
                </a:lnTo>
                <a:lnTo>
                  <a:pt x="115125" y="333788"/>
                </a:lnTo>
                <a:lnTo>
                  <a:pt x="81054" y="377216"/>
                </a:lnTo>
                <a:lnTo>
                  <a:pt x="52582" y="422408"/>
                </a:lnTo>
                <a:lnTo>
                  <a:pt x="29975" y="469206"/>
                </a:lnTo>
                <a:lnTo>
                  <a:pt x="13499" y="517449"/>
                </a:lnTo>
                <a:lnTo>
                  <a:pt x="3419" y="566980"/>
                </a:lnTo>
                <a:lnTo>
                  <a:pt x="0" y="617639"/>
                </a:lnTo>
                <a:lnTo>
                  <a:pt x="3419" y="668300"/>
                </a:lnTo>
                <a:lnTo>
                  <a:pt x="13500" y="717833"/>
                </a:lnTo>
                <a:lnTo>
                  <a:pt x="29977" y="766079"/>
                </a:lnTo>
                <a:lnTo>
                  <a:pt x="52585" y="812879"/>
                </a:lnTo>
                <a:lnTo>
                  <a:pt x="81057" y="858074"/>
                </a:lnTo>
                <a:lnTo>
                  <a:pt x="115130" y="901506"/>
                </a:lnTo>
                <a:lnTo>
                  <a:pt x="154536" y="943014"/>
                </a:lnTo>
                <a:lnTo>
                  <a:pt x="199011" y="982441"/>
                </a:lnTo>
                <a:lnTo>
                  <a:pt x="248289" y="1019627"/>
                </a:lnTo>
                <a:lnTo>
                  <a:pt x="302104" y="1054414"/>
                </a:lnTo>
                <a:lnTo>
                  <a:pt x="360191" y="1086642"/>
                </a:lnTo>
                <a:lnTo>
                  <a:pt x="422285" y="1116152"/>
                </a:lnTo>
                <a:lnTo>
                  <a:pt x="488120" y="1142786"/>
                </a:lnTo>
                <a:lnTo>
                  <a:pt x="557430" y="1166384"/>
                </a:lnTo>
                <a:lnTo>
                  <a:pt x="629950" y="1186788"/>
                </a:lnTo>
                <a:lnTo>
                  <a:pt x="705414" y="1203839"/>
                </a:lnTo>
                <a:lnTo>
                  <a:pt x="783557" y="1217377"/>
                </a:lnTo>
                <a:lnTo>
                  <a:pt x="864114" y="1227244"/>
                </a:lnTo>
                <a:lnTo>
                  <a:pt x="946818" y="1233281"/>
                </a:lnTo>
                <a:lnTo>
                  <a:pt x="1031405" y="1235328"/>
                </a:lnTo>
                <a:lnTo>
                  <a:pt x="1115991" y="1233281"/>
                </a:lnTo>
                <a:lnTo>
                  <a:pt x="1198694" y="1227244"/>
                </a:lnTo>
                <a:lnTo>
                  <a:pt x="1279250" y="1217377"/>
                </a:lnTo>
                <a:lnTo>
                  <a:pt x="1357391" y="1203839"/>
                </a:lnTo>
                <a:lnTo>
                  <a:pt x="1432854" y="1186788"/>
                </a:lnTo>
                <a:lnTo>
                  <a:pt x="1505371" y="1166384"/>
                </a:lnTo>
                <a:lnTo>
                  <a:pt x="1574679" y="1142786"/>
                </a:lnTo>
                <a:lnTo>
                  <a:pt x="1640511" y="1116152"/>
                </a:lnTo>
                <a:lnTo>
                  <a:pt x="1702602" y="1086642"/>
                </a:lnTo>
                <a:lnTo>
                  <a:pt x="1760686" y="1054414"/>
                </a:lnTo>
                <a:lnTo>
                  <a:pt x="1814499" y="1019627"/>
                </a:lnTo>
                <a:lnTo>
                  <a:pt x="1863774" y="982441"/>
                </a:lnTo>
                <a:lnTo>
                  <a:pt x="1908246" y="943014"/>
                </a:lnTo>
                <a:lnTo>
                  <a:pt x="1947650" y="901506"/>
                </a:lnTo>
                <a:lnTo>
                  <a:pt x="1981720" y="858074"/>
                </a:lnTo>
                <a:lnTo>
                  <a:pt x="2010191" y="812879"/>
                </a:lnTo>
                <a:lnTo>
                  <a:pt x="2032797" y="766079"/>
                </a:lnTo>
                <a:lnTo>
                  <a:pt x="2049272" y="717833"/>
                </a:lnTo>
                <a:lnTo>
                  <a:pt x="2059353" y="668300"/>
                </a:lnTo>
                <a:lnTo>
                  <a:pt x="2062772" y="617639"/>
                </a:lnTo>
                <a:lnTo>
                  <a:pt x="2059352" y="566978"/>
                </a:lnTo>
                <a:lnTo>
                  <a:pt x="2049271" y="517446"/>
                </a:lnTo>
                <a:lnTo>
                  <a:pt x="2032795" y="469201"/>
                </a:lnTo>
                <a:lnTo>
                  <a:pt x="2010187" y="422404"/>
                </a:lnTo>
                <a:lnTo>
                  <a:pt x="1981716" y="377211"/>
                </a:lnTo>
                <a:lnTo>
                  <a:pt x="1947644" y="333783"/>
                </a:lnTo>
                <a:lnTo>
                  <a:pt x="1908240" y="292277"/>
                </a:lnTo>
                <a:lnTo>
                  <a:pt x="1863767" y="252854"/>
                </a:lnTo>
                <a:lnTo>
                  <a:pt x="1814491" y="215672"/>
                </a:lnTo>
                <a:lnTo>
                  <a:pt x="1760678" y="180889"/>
                </a:lnTo>
                <a:lnTo>
                  <a:pt x="1702593" y="148665"/>
                </a:lnTo>
                <a:lnTo>
                  <a:pt x="1640502" y="119158"/>
                </a:lnTo>
                <a:lnTo>
                  <a:pt x="1574670" y="92528"/>
                </a:lnTo>
                <a:lnTo>
                  <a:pt x="1505363" y="68933"/>
                </a:lnTo>
                <a:lnTo>
                  <a:pt x="1432846" y="48532"/>
                </a:lnTo>
                <a:lnTo>
                  <a:pt x="1357384" y="31484"/>
                </a:lnTo>
                <a:lnTo>
                  <a:pt x="1279244" y="17948"/>
                </a:lnTo>
                <a:lnTo>
                  <a:pt x="1198690" y="8082"/>
                </a:lnTo>
                <a:lnTo>
                  <a:pt x="1115987" y="2047"/>
                </a:lnTo>
                <a:lnTo>
                  <a:pt x="103140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0711" y="5394071"/>
            <a:ext cx="2063114" cy="1235710"/>
          </a:xfrm>
          <a:custGeom>
            <a:avLst/>
            <a:gdLst/>
            <a:ahLst/>
            <a:cxnLst/>
            <a:rect l="l" t="t" r="r" b="b"/>
            <a:pathLst>
              <a:path w="2063114" h="1235709">
                <a:moveTo>
                  <a:pt x="0" y="617639"/>
                </a:moveTo>
                <a:lnTo>
                  <a:pt x="3419" y="566978"/>
                </a:lnTo>
                <a:lnTo>
                  <a:pt x="13500" y="517446"/>
                </a:lnTo>
                <a:lnTo>
                  <a:pt x="29977" y="469201"/>
                </a:lnTo>
                <a:lnTo>
                  <a:pt x="52585" y="422404"/>
                </a:lnTo>
                <a:lnTo>
                  <a:pt x="81057" y="377211"/>
                </a:lnTo>
                <a:lnTo>
                  <a:pt x="115130" y="333783"/>
                </a:lnTo>
                <a:lnTo>
                  <a:pt x="154536" y="292277"/>
                </a:lnTo>
                <a:lnTo>
                  <a:pt x="199011" y="252854"/>
                </a:lnTo>
                <a:lnTo>
                  <a:pt x="248289" y="215672"/>
                </a:lnTo>
                <a:lnTo>
                  <a:pt x="302104" y="180889"/>
                </a:lnTo>
                <a:lnTo>
                  <a:pt x="360191" y="148665"/>
                </a:lnTo>
                <a:lnTo>
                  <a:pt x="422285" y="119158"/>
                </a:lnTo>
                <a:lnTo>
                  <a:pt x="488120" y="92528"/>
                </a:lnTo>
                <a:lnTo>
                  <a:pt x="557430" y="68933"/>
                </a:lnTo>
                <a:lnTo>
                  <a:pt x="629950" y="48532"/>
                </a:lnTo>
                <a:lnTo>
                  <a:pt x="705414" y="31484"/>
                </a:lnTo>
                <a:lnTo>
                  <a:pt x="783557" y="17948"/>
                </a:lnTo>
                <a:lnTo>
                  <a:pt x="864114" y="8082"/>
                </a:lnTo>
                <a:lnTo>
                  <a:pt x="946818" y="2047"/>
                </a:lnTo>
                <a:lnTo>
                  <a:pt x="1031405" y="0"/>
                </a:lnTo>
                <a:lnTo>
                  <a:pt x="1115991" y="2047"/>
                </a:lnTo>
                <a:lnTo>
                  <a:pt x="1198694" y="8083"/>
                </a:lnTo>
                <a:lnTo>
                  <a:pt x="1279250" y="17948"/>
                </a:lnTo>
                <a:lnTo>
                  <a:pt x="1357391" y="31485"/>
                </a:lnTo>
                <a:lnTo>
                  <a:pt x="1432854" y="48534"/>
                </a:lnTo>
                <a:lnTo>
                  <a:pt x="1505371" y="68935"/>
                </a:lnTo>
                <a:lnTo>
                  <a:pt x="1574679" y="92531"/>
                </a:lnTo>
                <a:lnTo>
                  <a:pt x="1640511" y="119162"/>
                </a:lnTo>
                <a:lnTo>
                  <a:pt x="1702602" y="148669"/>
                </a:lnTo>
                <a:lnTo>
                  <a:pt x="1760686" y="180894"/>
                </a:lnTo>
                <a:lnTo>
                  <a:pt x="1814499" y="215677"/>
                </a:lnTo>
                <a:lnTo>
                  <a:pt x="1863774" y="252859"/>
                </a:lnTo>
                <a:lnTo>
                  <a:pt x="1908246" y="292283"/>
                </a:lnTo>
                <a:lnTo>
                  <a:pt x="1947650" y="333788"/>
                </a:lnTo>
                <a:lnTo>
                  <a:pt x="1981720" y="377216"/>
                </a:lnTo>
                <a:lnTo>
                  <a:pt x="2010191" y="422408"/>
                </a:lnTo>
                <a:lnTo>
                  <a:pt x="2032797" y="469206"/>
                </a:lnTo>
                <a:lnTo>
                  <a:pt x="2049272" y="517449"/>
                </a:lnTo>
                <a:lnTo>
                  <a:pt x="2059353" y="566980"/>
                </a:lnTo>
                <a:lnTo>
                  <a:pt x="2062772" y="617639"/>
                </a:lnTo>
                <a:lnTo>
                  <a:pt x="2059353" y="668300"/>
                </a:lnTo>
                <a:lnTo>
                  <a:pt x="2049272" y="717833"/>
                </a:lnTo>
                <a:lnTo>
                  <a:pt x="2032797" y="766079"/>
                </a:lnTo>
                <a:lnTo>
                  <a:pt x="2010191" y="812879"/>
                </a:lnTo>
                <a:lnTo>
                  <a:pt x="1981720" y="858074"/>
                </a:lnTo>
                <a:lnTo>
                  <a:pt x="1947650" y="901506"/>
                </a:lnTo>
                <a:lnTo>
                  <a:pt x="1908246" y="943014"/>
                </a:lnTo>
                <a:lnTo>
                  <a:pt x="1863774" y="982441"/>
                </a:lnTo>
                <a:lnTo>
                  <a:pt x="1814499" y="1019627"/>
                </a:lnTo>
                <a:lnTo>
                  <a:pt x="1760686" y="1054414"/>
                </a:lnTo>
                <a:lnTo>
                  <a:pt x="1702602" y="1086642"/>
                </a:lnTo>
                <a:lnTo>
                  <a:pt x="1640511" y="1116152"/>
                </a:lnTo>
                <a:lnTo>
                  <a:pt x="1574679" y="1142786"/>
                </a:lnTo>
                <a:lnTo>
                  <a:pt x="1505371" y="1166384"/>
                </a:lnTo>
                <a:lnTo>
                  <a:pt x="1432854" y="1186788"/>
                </a:lnTo>
                <a:lnTo>
                  <a:pt x="1357391" y="1203839"/>
                </a:lnTo>
                <a:lnTo>
                  <a:pt x="1279250" y="1217377"/>
                </a:lnTo>
                <a:lnTo>
                  <a:pt x="1198694" y="1227244"/>
                </a:lnTo>
                <a:lnTo>
                  <a:pt x="1115991" y="1233281"/>
                </a:lnTo>
                <a:lnTo>
                  <a:pt x="1031405" y="1235328"/>
                </a:lnTo>
                <a:lnTo>
                  <a:pt x="946818" y="1233281"/>
                </a:lnTo>
                <a:lnTo>
                  <a:pt x="864114" y="1227244"/>
                </a:lnTo>
                <a:lnTo>
                  <a:pt x="783557" y="1217377"/>
                </a:lnTo>
                <a:lnTo>
                  <a:pt x="705414" y="1203839"/>
                </a:lnTo>
                <a:lnTo>
                  <a:pt x="629950" y="1186788"/>
                </a:lnTo>
                <a:lnTo>
                  <a:pt x="557430" y="1166384"/>
                </a:lnTo>
                <a:lnTo>
                  <a:pt x="488120" y="1142786"/>
                </a:lnTo>
                <a:lnTo>
                  <a:pt x="422285" y="1116152"/>
                </a:lnTo>
                <a:lnTo>
                  <a:pt x="360191" y="1086642"/>
                </a:lnTo>
                <a:lnTo>
                  <a:pt x="302104" y="1054414"/>
                </a:lnTo>
                <a:lnTo>
                  <a:pt x="248289" y="1019627"/>
                </a:lnTo>
                <a:lnTo>
                  <a:pt x="199011" y="982441"/>
                </a:lnTo>
                <a:lnTo>
                  <a:pt x="154536" y="943014"/>
                </a:lnTo>
                <a:lnTo>
                  <a:pt x="115130" y="901506"/>
                </a:lnTo>
                <a:lnTo>
                  <a:pt x="81057" y="858074"/>
                </a:lnTo>
                <a:lnTo>
                  <a:pt x="52585" y="812879"/>
                </a:lnTo>
                <a:lnTo>
                  <a:pt x="29977" y="766079"/>
                </a:lnTo>
                <a:lnTo>
                  <a:pt x="13500" y="717833"/>
                </a:lnTo>
                <a:lnTo>
                  <a:pt x="3419" y="668300"/>
                </a:lnTo>
                <a:lnTo>
                  <a:pt x="0" y="6176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45513" y="5204095"/>
            <a:ext cx="471995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Search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000" b="1" spc="-1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rain</a:t>
            </a:r>
            <a:r>
              <a:rPr sz="2000" b="1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ng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83483" y="5923470"/>
            <a:ext cx="1155065" cy="264795"/>
          </a:xfrm>
          <a:custGeom>
            <a:avLst/>
            <a:gdLst/>
            <a:ahLst/>
            <a:cxnLst/>
            <a:rect l="l" t="t" r="r" b="b"/>
            <a:pathLst>
              <a:path w="1155064" h="264795">
                <a:moveTo>
                  <a:pt x="846201" y="0"/>
                </a:moveTo>
                <a:lnTo>
                  <a:pt x="846201" y="66179"/>
                </a:lnTo>
                <a:lnTo>
                  <a:pt x="0" y="66179"/>
                </a:lnTo>
                <a:lnTo>
                  <a:pt x="0" y="198539"/>
                </a:lnTo>
                <a:lnTo>
                  <a:pt x="846201" y="198539"/>
                </a:lnTo>
                <a:lnTo>
                  <a:pt x="846201" y="264718"/>
                </a:lnTo>
                <a:lnTo>
                  <a:pt x="1155065" y="132359"/>
                </a:lnTo>
                <a:lnTo>
                  <a:pt x="84620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83483" y="5923470"/>
            <a:ext cx="1155065" cy="264795"/>
          </a:xfrm>
          <a:custGeom>
            <a:avLst/>
            <a:gdLst/>
            <a:ahLst/>
            <a:cxnLst/>
            <a:rect l="l" t="t" r="r" b="b"/>
            <a:pathLst>
              <a:path w="1155064" h="264795">
                <a:moveTo>
                  <a:pt x="0" y="66179"/>
                </a:moveTo>
                <a:lnTo>
                  <a:pt x="846201" y="66179"/>
                </a:lnTo>
                <a:lnTo>
                  <a:pt x="846201" y="0"/>
                </a:lnTo>
                <a:lnTo>
                  <a:pt x="1155065" y="132359"/>
                </a:lnTo>
                <a:lnTo>
                  <a:pt x="846201" y="264718"/>
                </a:lnTo>
                <a:lnTo>
                  <a:pt x="846201" y="198539"/>
                </a:lnTo>
                <a:lnTo>
                  <a:pt x="0" y="198539"/>
                </a:lnTo>
                <a:lnTo>
                  <a:pt x="0" y="661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81722" y="4250794"/>
            <a:ext cx="2561590" cy="970280"/>
          </a:xfrm>
          <a:custGeom>
            <a:avLst/>
            <a:gdLst/>
            <a:ahLst/>
            <a:cxnLst/>
            <a:rect l="l" t="t" r="r" b="b"/>
            <a:pathLst>
              <a:path w="2561590" h="970279">
                <a:moveTo>
                  <a:pt x="1642970" y="878840"/>
                </a:moveTo>
                <a:lnTo>
                  <a:pt x="977851" y="878840"/>
                </a:lnTo>
                <a:lnTo>
                  <a:pt x="980074" y="880110"/>
                </a:lnTo>
                <a:lnTo>
                  <a:pt x="988863" y="886460"/>
                </a:lnTo>
                <a:lnTo>
                  <a:pt x="1028232" y="910590"/>
                </a:lnTo>
                <a:lnTo>
                  <a:pt x="1073739" y="930910"/>
                </a:lnTo>
                <a:lnTo>
                  <a:pt x="1085981" y="934719"/>
                </a:lnTo>
                <a:lnTo>
                  <a:pt x="1098542" y="939800"/>
                </a:lnTo>
                <a:lnTo>
                  <a:pt x="1138024" y="951230"/>
                </a:lnTo>
                <a:lnTo>
                  <a:pt x="1165716" y="956310"/>
                </a:lnTo>
                <a:lnTo>
                  <a:pt x="1179935" y="960119"/>
                </a:lnTo>
                <a:lnTo>
                  <a:pt x="1194386" y="962660"/>
                </a:lnTo>
                <a:lnTo>
                  <a:pt x="1226153" y="966469"/>
                </a:lnTo>
                <a:lnTo>
                  <a:pt x="1257968" y="969010"/>
                </a:lnTo>
                <a:lnTo>
                  <a:pt x="1289704" y="970280"/>
                </a:lnTo>
                <a:lnTo>
                  <a:pt x="1352426" y="970280"/>
                </a:lnTo>
                <a:lnTo>
                  <a:pt x="1413292" y="963930"/>
                </a:lnTo>
                <a:lnTo>
                  <a:pt x="1471277" y="953769"/>
                </a:lnTo>
                <a:lnTo>
                  <a:pt x="1525355" y="938530"/>
                </a:lnTo>
                <a:lnTo>
                  <a:pt x="1574501" y="919480"/>
                </a:lnTo>
                <a:lnTo>
                  <a:pt x="1617689" y="896619"/>
                </a:lnTo>
                <a:lnTo>
                  <a:pt x="1636728" y="883919"/>
                </a:lnTo>
                <a:lnTo>
                  <a:pt x="1642970" y="878840"/>
                </a:lnTo>
                <a:close/>
              </a:path>
              <a:path w="2561590" h="970279">
                <a:moveTo>
                  <a:pt x="2125736" y="793750"/>
                </a:moveTo>
                <a:lnTo>
                  <a:pt x="345772" y="793750"/>
                </a:lnTo>
                <a:lnTo>
                  <a:pt x="348947" y="796290"/>
                </a:lnTo>
                <a:lnTo>
                  <a:pt x="350598" y="797560"/>
                </a:lnTo>
                <a:lnTo>
                  <a:pt x="371209" y="814069"/>
                </a:lnTo>
                <a:lnTo>
                  <a:pt x="418569" y="843280"/>
                </a:lnTo>
                <a:lnTo>
                  <a:pt x="473038" y="867410"/>
                </a:lnTo>
                <a:lnTo>
                  <a:pt x="533325" y="886460"/>
                </a:lnTo>
                <a:lnTo>
                  <a:pt x="598138" y="900430"/>
                </a:lnTo>
                <a:lnTo>
                  <a:pt x="666188" y="909319"/>
                </a:lnTo>
                <a:lnTo>
                  <a:pt x="736184" y="913130"/>
                </a:lnTo>
                <a:lnTo>
                  <a:pt x="806834" y="910590"/>
                </a:lnTo>
                <a:lnTo>
                  <a:pt x="876847" y="902969"/>
                </a:lnTo>
                <a:lnTo>
                  <a:pt x="911212" y="896619"/>
                </a:lnTo>
                <a:lnTo>
                  <a:pt x="977851" y="878840"/>
                </a:lnTo>
                <a:lnTo>
                  <a:pt x="1642970" y="878840"/>
                </a:lnTo>
                <a:lnTo>
                  <a:pt x="1653893" y="869950"/>
                </a:lnTo>
                <a:lnTo>
                  <a:pt x="1669056" y="854710"/>
                </a:lnTo>
                <a:lnTo>
                  <a:pt x="1682088" y="839469"/>
                </a:lnTo>
                <a:lnTo>
                  <a:pt x="1692861" y="824230"/>
                </a:lnTo>
                <a:lnTo>
                  <a:pt x="2055962" y="824230"/>
                </a:lnTo>
                <a:lnTo>
                  <a:pt x="2074282" y="817880"/>
                </a:lnTo>
                <a:lnTo>
                  <a:pt x="2095035" y="808990"/>
                </a:lnTo>
                <a:lnTo>
                  <a:pt x="2114469" y="800100"/>
                </a:lnTo>
                <a:lnTo>
                  <a:pt x="2125736" y="793750"/>
                </a:lnTo>
                <a:close/>
              </a:path>
              <a:path w="2561590" h="970279">
                <a:moveTo>
                  <a:pt x="2055962" y="824230"/>
                </a:moveTo>
                <a:lnTo>
                  <a:pt x="1695326" y="824230"/>
                </a:lnTo>
                <a:lnTo>
                  <a:pt x="1718514" y="831850"/>
                </a:lnTo>
                <a:lnTo>
                  <a:pt x="1767325" y="842010"/>
                </a:lnTo>
                <a:lnTo>
                  <a:pt x="1779950" y="843280"/>
                </a:lnTo>
                <a:lnTo>
                  <a:pt x="1792715" y="845819"/>
                </a:lnTo>
                <a:lnTo>
                  <a:pt x="1831702" y="849630"/>
                </a:lnTo>
                <a:lnTo>
                  <a:pt x="1844881" y="849630"/>
                </a:lnTo>
                <a:lnTo>
                  <a:pt x="1858126" y="850900"/>
                </a:lnTo>
                <a:lnTo>
                  <a:pt x="1871423" y="850900"/>
                </a:lnTo>
                <a:lnTo>
                  <a:pt x="1927034" y="848360"/>
                </a:lnTo>
                <a:lnTo>
                  <a:pt x="1953837" y="845819"/>
                </a:lnTo>
                <a:lnTo>
                  <a:pt x="1979854" y="842010"/>
                </a:lnTo>
                <a:lnTo>
                  <a:pt x="2029173" y="831850"/>
                </a:lnTo>
                <a:lnTo>
                  <a:pt x="2052298" y="825500"/>
                </a:lnTo>
                <a:lnTo>
                  <a:pt x="2055962" y="824230"/>
                </a:lnTo>
                <a:close/>
              </a:path>
              <a:path w="2561590" h="970279">
                <a:moveTo>
                  <a:pt x="655063" y="85089"/>
                </a:moveTo>
                <a:lnTo>
                  <a:pt x="615206" y="85089"/>
                </a:lnTo>
                <a:lnTo>
                  <a:pt x="601886" y="86360"/>
                </a:lnTo>
                <a:lnTo>
                  <a:pt x="588568" y="86360"/>
                </a:lnTo>
                <a:lnTo>
                  <a:pt x="575261" y="87630"/>
                </a:lnTo>
                <a:lnTo>
                  <a:pt x="542945" y="90170"/>
                </a:lnTo>
                <a:lnTo>
                  <a:pt x="511702" y="93980"/>
                </a:lnTo>
                <a:lnTo>
                  <a:pt x="452785" y="106680"/>
                </a:lnTo>
                <a:lnTo>
                  <a:pt x="399215" y="123189"/>
                </a:lnTo>
                <a:lnTo>
                  <a:pt x="351694" y="143510"/>
                </a:lnTo>
                <a:lnTo>
                  <a:pt x="310927" y="166370"/>
                </a:lnTo>
                <a:lnTo>
                  <a:pt x="277615" y="193039"/>
                </a:lnTo>
                <a:lnTo>
                  <a:pt x="252463" y="222250"/>
                </a:lnTo>
                <a:lnTo>
                  <a:pt x="231572" y="269239"/>
                </a:lnTo>
                <a:lnTo>
                  <a:pt x="229450" y="285750"/>
                </a:lnTo>
                <a:lnTo>
                  <a:pt x="229895" y="302260"/>
                </a:lnTo>
                <a:lnTo>
                  <a:pt x="232996" y="320039"/>
                </a:lnTo>
                <a:lnTo>
                  <a:pt x="227253" y="322580"/>
                </a:lnTo>
                <a:lnTo>
                  <a:pt x="197686" y="325120"/>
                </a:lnTo>
                <a:lnTo>
                  <a:pt x="155457" y="332739"/>
                </a:lnTo>
                <a:lnTo>
                  <a:pt x="142071" y="336550"/>
                </a:lnTo>
                <a:lnTo>
                  <a:pt x="129084" y="339089"/>
                </a:lnTo>
                <a:lnTo>
                  <a:pt x="116525" y="344170"/>
                </a:lnTo>
                <a:lnTo>
                  <a:pt x="104426" y="347980"/>
                </a:lnTo>
                <a:lnTo>
                  <a:pt x="92819" y="353060"/>
                </a:lnTo>
                <a:lnTo>
                  <a:pt x="81736" y="358139"/>
                </a:lnTo>
                <a:lnTo>
                  <a:pt x="71206" y="363220"/>
                </a:lnTo>
                <a:lnTo>
                  <a:pt x="61262" y="369570"/>
                </a:lnTo>
                <a:lnTo>
                  <a:pt x="51935" y="374650"/>
                </a:lnTo>
                <a:lnTo>
                  <a:pt x="43256" y="381000"/>
                </a:lnTo>
                <a:lnTo>
                  <a:pt x="35257" y="388620"/>
                </a:lnTo>
                <a:lnTo>
                  <a:pt x="25320" y="397510"/>
                </a:lnTo>
                <a:lnTo>
                  <a:pt x="2064" y="438150"/>
                </a:lnTo>
                <a:lnTo>
                  <a:pt x="0" y="458470"/>
                </a:lnTo>
                <a:lnTo>
                  <a:pt x="1274" y="468630"/>
                </a:lnTo>
                <a:lnTo>
                  <a:pt x="21194" y="508000"/>
                </a:lnTo>
                <a:lnTo>
                  <a:pt x="51027" y="535939"/>
                </a:lnTo>
                <a:lnTo>
                  <a:pt x="92909" y="558800"/>
                </a:lnTo>
                <a:lnTo>
                  <a:pt x="127205" y="570230"/>
                </a:lnTo>
                <a:lnTo>
                  <a:pt x="116759" y="576580"/>
                </a:lnTo>
                <a:lnTo>
                  <a:pt x="83050" y="604519"/>
                </a:lnTo>
                <a:lnTo>
                  <a:pt x="59621" y="645160"/>
                </a:lnTo>
                <a:lnTo>
                  <a:pt x="57680" y="666750"/>
                </a:lnTo>
                <a:lnTo>
                  <a:pt x="59260" y="676910"/>
                </a:lnTo>
                <a:lnTo>
                  <a:pt x="81852" y="717550"/>
                </a:lnTo>
                <a:lnTo>
                  <a:pt x="113540" y="744219"/>
                </a:lnTo>
                <a:lnTo>
                  <a:pt x="155653" y="765810"/>
                </a:lnTo>
                <a:lnTo>
                  <a:pt x="206202" y="782319"/>
                </a:lnTo>
                <a:lnTo>
                  <a:pt x="243605" y="789940"/>
                </a:lnTo>
                <a:lnTo>
                  <a:pt x="303789" y="795019"/>
                </a:lnTo>
                <a:lnTo>
                  <a:pt x="324644" y="795019"/>
                </a:lnTo>
                <a:lnTo>
                  <a:pt x="345772" y="793750"/>
                </a:lnTo>
                <a:lnTo>
                  <a:pt x="2125736" y="793750"/>
                </a:lnTo>
                <a:lnTo>
                  <a:pt x="2163970" y="768350"/>
                </a:lnTo>
                <a:lnTo>
                  <a:pt x="2198404" y="731519"/>
                </a:lnTo>
                <a:lnTo>
                  <a:pt x="2215375" y="689610"/>
                </a:lnTo>
                <a:lnTo>
                  <a:pt x="2216736" y="675640"/>
                </a:lnTo>
                <a:lnTo>
                  <a:pt x="2218318" y="675640"/>
                </a:lnTo>
                <a:lnTo>
                  <a:pt x="2245161" y="673100"/>
                </a:lnTo>
                <a:lnTo>
                  <a:pt x="2258412" y="670560"/>
                </a:lnTo>
                <a:lnTo>
                  <a:pt x="2271536" y="669290"/>
                </a:lnTo>
                <a:lnTo>
                  <a:pt x="2284522" y="666750"/>
                </a:lnTo>
                <a:lnTo>
                  <a:pt x="2297357" y="665480"/>
                </a:lnTo>
                <a:lnTo>
                  <a:pt x="2310032" y="662940"/>
                </a:lnTo>
                <a:lnTo>
                  <a:pt x="2322534" y="659130"/>
                </a:lnTo>
                <a:lnTo>
                  <a:pt x="2346980" y="654050"/>
                </a:lnTo>
                <a:lnTo>
                  <a:pt x="2382084" y="642619"/>
                </a:lnTo>
                <a:lnTo>
                  <a:pt x="2429588" y="623569"/>
                </a:lnTo>
                <a:lnTo>
                  <a:pt x="2473641" y="599440"/>
                </a:lnTo>
                <a:lnTo>
                  <a:pt x="2508910" y="572769"/>
                </a:lnTo>
                <a:lnTo>
                  <a:pt x="2535241" y="543560"/>
                </a:lnTo>
                <a:lnTo>
                  <a:pt x="2557652" y="497839"/>
                </a:lnTo>
                <a:lnTo>
                  <a:pt x="2560979" y="466089"/>
                </a:lnTo>
                <a:lnTo>
                  <a:pt x="2559102" y="449580"/>
                </a:lnTo>
                <a:lnTo>
                  <a:pt x="2539081" y="402589"/>
                </a:lnTo>
                <a:lnTo>
                  <a:pt x="2513553" y="372110"/>
                </a:lnTo>
                <a:lnTo>
                  <a:pt x="2478102" y="344170"/>
                </a:lnTo>
                <a:lnTo>
                  <a:pt x="2478425" y="344170"/>
                </a:lnTo>
                <a:lnTo>
                  <a:pt x="2498361" y="309880"/>
                </a:lnTo>
                <a:lnTo>
                  <a:pt x="2503629" y="283210"/>
                </a:lnTo>
                <a:lnTo>
                  <a:pt x="2503230" y="270510"/>
                </a:lnTo>
                <a:lnTo>
                  <a:pt x="2490584" y="233680"/>
                </a:lnTo>
                <a:lnTo>
                  <a:pt x="2461957" y="198120"/>
                </a:lnTo>
                <a:lnTo>
                  <a:pt x="2418886" y="167639"/>
                </a:lnTo>
                <a:lnTo>
                  <a:pt x="2382906" y="151130"/>
                </a:lnTo>
                <a:lnTo>
                  <a:pt x="2341643" y="137160"/>
                </a:lnTo>
                <a:lnTo>
                  <a:pt x="2295552" y="125730"/>
                </a:lnTo>
                <a:lnTo>
                  <a:pt x="2270838" y="121920"/>
                </a:lnTo>
                <a:lnTo>
                  <a:pt x="2269889" y="119380"/>
                </a:lnTo>
                <a:lnTo>
                  <a:pt x="2267125" y="113030"/>
                </a:lnTo>
                <a:lnTo>
                  <a:pt x="831293" y="113030"/>
                </a:lnTo>
                <a:lnTo>
                  <a:pt x="819615" y="110489"/>
                </a:lnTo>
                <a:lnTo>
                  <a:pt x="807754" y="106680"/>
                </a:lnTo>
                <a:lnTo>
                  <a:pt x="746076" y="93980"/>
                </a:lnTo>
                <a:lnTo>
                  <a:pt x="733343" y="92710"/>
                </a:lnTo>
                <a:lnTo>
                  <a:pt x="720501" y="90170"/>
                </a:lnTo>
                <a:lnTo>
                  <a:pt x="694540" y="87630"/>
                </a:lnTo>
                <a:lnTo>
                  <a:pt x="681441" y="87630"/>
                </a:lnTo>
                <a:lnTo>
                  <a:pt x="655063" y="85089"/>
                </a:lnTo>
                <a:close/>
              </a:path>
              <a:path w="2561590" h="970279">
                <a:moveTo>
                  <a:pt x="1113562" y="26670"/>
                </a:moveTo>
                <a:lnTo>
                  <a:pt x="1089163" y="26670"/>
                </a:lnTo>
                <a:lnTo>
                  <a:pt x="1064977" y="29210"/>
                </a:lnTo>
                <a:lnTo>
                  <a:pt x="1041113" y="30480"/>
                </a:lnTo>
                <a:lnTo>
                  <a:pt x="994792" y="38100"/>
                </a:lnTo>
                <a:lnTo>
                  <a:pt x="951077" y="49530"/>
                </a:lnTo>
                <a:lnTo>
                  <a:pt x="910849" y="63500"/>
                </a:lnTo>
                <a:lnTo>
                  <a:pt x="874984" y="81280"/>
                </a:lnTo>
                <a:lnTo>
                  <a:pt x="831293" y="113030"/>
                </a:lnTo>
                <a:lnTo>
                  <a:pt x="2267125" y="113030"/>
                </a:lnTo>
                <a:lnTo>
                  <a:pt x="2244861" y="81280"/>
                </a:lnTo>
                <a:lnTo>
                  <a:pt x="1331673" y="73660"/>
                </a:lnTo>
                <a:lnTo>
                  <a:pt x="1329758" y="72389"/>
                </a:lnTo>
                <a:lnTo>
                  <a:pt x="1318897" y="67310"/>
                </a:lnTo>
                <a:lnTo>
                  <a:pt x="1307585" y="62230"/>
                </a:lnTo>
                <a:lnTo>
                  <a:pt x="1295843" y="58420"/>
                </a:lnTo>
                <a:lnTo>
                  <a:pt x="1283695" y="53339"/>
                </a:lnTo>
                <a:lnTo>
                  <a:pt x="1258267" y="45720"/>
                </a:lnTo>
                <a:lnTo>
                  <a:pt x="1211086" y="35560"/>
                </a:lnTo>
                <a:lnTo>
                  <a:pt x="1186935" y="31750"/>
                </a:lnTo>
                <a:lnTo>
                  <a:pt x="1162558" y="29210"/>
                </a:lnTo>
                <a:lnTo>
                  <a:pt x="1113562" y="26670"/>
                </a:lnTo>
                <a:close/>
              </a:path>
              <a:path w="2561590" h="970279">
                <a:moveTo>
                  <a:pt x="1579222" y="0"/>
                </a:moveTo>
                <a:lnTo>
                  <a:pt x="1539214" y="0"/>
                </a:lnTo>
                <a:lnTo>
                  <a:pt x="1519482" y="1270"/>
                </a:lnTo>
                <a:lnTo>
                  <a:pt x="1481009" y="6350"/>
                </a:lnTo>
                <a:lnTo>
                  <a:pt x="1427117" y="20320"/>
                </a:lnTo>
                <a:lnTo>
                  <a:pt x="1379946" y="39370"/>
                </a:lnTo>
                <a:lnTo>
                  <a:pt x="1341907" y="64770"/>
                </a:lnTo>
                <a:lnTo>
                  <a:pt x="1331673" y="73660"/>
                </a:lnTo>
                <a:lnTo>
                  <a:pt x="2235660" y="73660"/>
                </a:lnTo>
                <a:lnTo>
                  <a:pt x="2225349" y="64770"/>
                </a:lnTo>
                <a:lnTo>
                  <a:pt x="2213962" y="57150"/>
                </a:lnTo>
                <a:lnTo>
                  <a:pt x="2205676" y="52070"/>
                </a:lnTo>
                <a:lnTo>
                  <a:pt x="1768426" y="52070"/>
                </a:lnTo>
                <a:lnTo>
                  <a:pt x="1761541" y="48260"/>
                </a:lnTo>
                <a:lnTo>
                  <a:pt x="1717318" y="26670"/>
                </a:lnTo>
                <a:lnTo>
                  <a:pt x="1678256" y="13970"/>
                </a:lnTo>
                <a:lnTo>
                  <a:pt x="1639258" y="6350"/>
                </a:lnTo>
                <a:lnTo>
                  <a:pt x="1619362" y="2539"/>
                </a:lnTo>
                <a:lnTo>
                  <a:pt x="1579222" y="0"/>
                </a:lnTo>
                <a:close/>
              </a:path>
              <a:path w="2561590" h="970279">
                <a:moveTo>
                  <a:pt x="2008337" y="0"/>
                </a:moveTo>
                <a:lnTo>
                  <a:pt x="1964197" y="0"/>
                </a:lnTo>
                <a:lnTo>
                  <a:pt x="1942280" y="2539"/>
                </a:lnTo>
                <a:lnTo>
                  <a:pt x="1920605" y="3810"/>
                </a:lnTo>
                <a:lnTo>
                  <a:pt x="1878396" y="11430"/>
                </a:lnTo>
                <a:lnTo>
                  <a:pt x="1838407" y="21589"/>
                </a:lnTo>
                <a:lnTo>
                  <a:pt x="1801472" y="35560"/>
                </a:lnTo>
                <a:lnTo>
                  <a:pt x="1768426" y="52070"/>
                </a:lnTo>
                <a:lnTo>
                  <a:pt x="2205676" y="52070"/>
                </a:lnTo>
                <a:lnTo>
                  <a:pt x="2155092" y="27939"/>
                </a:lnTo>
                <a:lnTo>
                  <a:pt x="2115608" y="15239"/>
                </a:lnTo>
                <a:lnTo>
                  <a:pt x="2073750" y="6350"/>
                </a:lnTo>
                <a:lnTo>
                  <a:pt x="2030352" y="1270"/>
                </a:lnTo>
                <a:lnTo>
                  <a:pt x="20083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17716" y="566668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850" y="0"/>
                </a:moveTo>
                <a:lnTo>
                  <a:pt x="13325" y="3749"/>
                </a:lnTo>
                <a:lnTo>
                  <a:pt x="3679" y="13443"/>
                </a:lnTo>
                <a:lnTo>
                  <a:pt x="0" y="27073"/>
                </a:lnTo>
                <a:lnTo>
                  <a:pt x="3746" y="40632"/>
                </a:lnTo>
                <a:lnTo>
                  <a:pt x="13464" y="50261"/>
                </a:lnTo>
                <a:lnTo>
                  <a:pt x="27054" y="53923"/>
                </a:lnTo>
                <a:lnTo>
                  <a:pt x="40637" y="50242"/>
                </a:lnTo>
                <a:lnTo>
                  <a:pt x="50297" y="40571"/>
                </a:lnTo>
                <a:lnTo>
                  <a:pt x="53944" y="27073"/>
                </a:lnTo>
                <a:lnTo>
                  <a:pt x="53974" y="26791"/>
                </a:lnTo>
                <a:lnTo>
                  <a:pt x="50235" y="13259"/>
                </a:lnTo>
                <a:lnTo>
                  <a:pt x="40529" y="3652"/>
                </a:lnTo>
                <a:lnTo>
                  <a:pt x="26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39128" y="548436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689" y="0"/>
                </a:moveTo>
                <a:lnTo>
                  <a:pt x="15702" y="15907"/>
                </a:lnTo>
                <a:lnTo>
                  <a:pt x="0" y="54130"/>
                </a:lnTo>
                <a:lnTo>
                  <a:pt x="1985" y="68424"/>
                </a:lnTo>
                <a:lnTo>
                  <a:pt x="26838" y="100505"/>
                </a:lnTo>
                <a:lnTo>
                  <a:pt x="54128" y="107822"/>
                </a:lnTo>
                <a:lnTo>
                  <a:pt x="68409" y="105863"/>
                </a:lnTo>
                <a:lnTo>
                  <a:pt x="100584" y="81063"/>
                </a:lnTo>
                <a:lnTo>
                  <a:pt x="107948" y="53562"/>
                </a:lnTo>
                <a:lnTo>
                  <a:pt x="105952" y="39321"/>
                </a:lnTo>
                <a:lnTo>
                  <a:pt x="81014" y="7311"/>
                </a:lnTo>
                <a:lnTo>
                  <a:pt x="5368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97751" y="526300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80580" y="0"/>
                </a:moveTo>
                <a:lnTo>
                  <a:pt x="39941" y="11148"/>
                </a:lnTo>
                <a:lnTo>
                  <a:pt x="11017" y="40210"/>
                </a:lnTo>
                <a:lnTo>
                  <a:pt x="0" y="81130"/>
                </a:lnTo>
                <a:lnTo>
                  <a:pt x="1342" y="95642"/>
                </a:lnTo>
                <a:lnTo>
                  <a:pt x="19148" y="133122"/>
                </a:lnTo>
                <a:lnTo>
                  <a:pt x="52817" y="156755"/>
                </a:lnTo>
                <a:lnTo>
                  <a:pt x="81025" y="161797"/>
                </a:lnTo>
                <a:lnTo>
                  <a:pt x="95554" y="160475"/>
                </a:lnTo>
                <a:lnTo>
                  <a:pt x="133081" y="142736"/>
                </a:lnTo>
                <a:lnTo>
                  <a:pt x="156748" y="109111"/>
                </a:lnTo>
                <a:lnTo>
                  <a:pt x="161796" y="80507"/>
                </a:lnTo>
                <a:lnTo>
                  <a:pt x="160434" y="66019"/>
                </a:lnTo>
                <a:lnTo>
                  <a:pt x="142621" y="28612"/>
                </a:lnTo>
                <a:lnTo>
                  <a:pt x="108909" y="5029"/>
                </a:lnTo>
                <a:lnTo>
                  <a:pt x="8058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81722" y="4250028"/>
            <a:ext cx="2561590" cy="971550"/>
          </a:xfrm>
          <a:custGeom>
            <a:avLst/>
            <a:gdLst/>
            <a:ahLst/>
            <a:cxnLst/>
            <a:rect l="l" t="t" r="r" b="b"/>
            <a:pathLst>
              <a:path w="2561590" h="971550">
                <a:moveTo>
                  <a:pt x="232996" y="319684"/>
                </a:moveTo>
                <a:lnTo>
                  <a:pt x="229895" y="302825"/>
                </a:lnTo>
                <a:lnTo>
                  <a:pt x="229450" y="286156"/>
                </a:lnTo>
                <a:lnTo>
                  <a:pt x="231572" y="269740"/>
                </a:lnTo>
                <a:lnTo>
                  <a:pt x="252463" y="222598"/>
                </a:lnTo>
                <a:lnTo>
                  <a:pt x="277615" y="193528"/>
                </a:lnTo>
                <a:lnTo>
                  <a:pt x="310927" y="166903"/>
                </a:lnTo>
                <a:lnTo>
                  <a:pt x="351694" y="143205"/>
                </a:lnTo>
                <a:lnTo>
                  <a:pt x="399215" y="122913"/>
                </a:lnTo>
                <a:lnTo>
                  <a:pt x="452785" y="106507"/>
                </a:lnTo>
                <a:lnTo>
                  <a:pt x="511702" y="94468"/>
                </a:lnTo>
                <a:lnTo>
                  <a:pt x="575261" y="87274"/>
                </a:lnTo>
                <a:lnTo>
                  <a:pt x="615206" y="85515"/>
                </a:lnTo>
                <a:lnTo>
                  <a:pt x="628516" y="85389"/>
                </a:lnTo>
                <a:lnTo>
                  <a:pt x="641805" y="85490"/>
                </a:lnTo>
                <a:lnTo>
                  <a:pt x="681441" y="87155"/>
                </a:lnTo>
                <a:lnTo>
                  <a:pt x="720501" y="90835"/>
                </a:lnTo>
                <a:lnTo>
                  <a:pt x="758692" y="96503"/>
                </a:lnTo>
                <a:lnTo>
                  <a:pt x="807754" y="107104"/>
                </a:lnTo>
                <a:lnTo>
                  <a:pt x="831293" y="113690"/>
                </a:lnTo>
                <a:lnTo>
                  <a:pt x="874984" y="81270"/>
                </a:lnTo>
                <a:lnTo>
                  <a:pt x="910849" y="63593"/>
                </a:lnTo>
                <a:lnTo>
                  <a:pt x="951077" y="49227"/>
                </a:lnTo>
                <a:lnTo>
                  <a:pt x="994792" y="38310"/>
                </a:lnTo>
                <a:lnTo>
                  <a:pt x="1041113" y="30981"/>
                </a:lnTo>
                <a:lnTo>
                  <a:pt x="1089163" y="27380"/>
                </a:lnTo>
                <a:lnTo>
                  <a:pt x="1113562" y="27020"/>
                </a:lnTo>
                <a:lnTo>
                  <a:pt x="1138064" y="27644"/>
                </a:lnTo>
                <a:lnTo>
                  <a:pt x="1186935" y="31912"/>
                </a:lnTo>
                <a:lnTo>
                  <a:pt x="1234900" y="40324"/>
                </a:lnTo>
                <a:lnTo>
                  <a:pt x="1283695" y="53902"/>
                </a:lnTo>
                <a:lnTo>
                  <a:pt x="1329758" y="72973"/>
                </a:lnTo>
                <a:lnTo>
                  <a:pt x="1331673" y="73939"/>
                </a:lnTo>
                <a:lnTo>
                  <a:pt x="1341907" y="64330"/>
                </a:lnTo>
                <a:lnTo>
                  <a:pt x="1379946" y="39189"/>
                </a:lnTo>
                <a:lnTo>
                  <a:pt x="1427117" y="19901"/>
                </a:lnTo>
                <a:lnTo>
                  <a:pt x="1481009" y="6883"/>
                </a:lnTo>
                <a:lnTo>
                  <a:pt x="1519482" y="1894"/>
                </a:lnTo>
                <a:lnTo>
                  <a:pt x="1559157" y="0"/>
                </a:lnTo>
                <a:lnTo>
                  <a:pt x="1579222" y="252"/>
                </a:lnTo>
                <a:lnTo>
                  <a:pt x="1619362" y="3232"/>
                </a:lnTo>
                <a:lnTo>
                  <a:pt x="1658919" y="9615"/>
                </a:lnTo>
                <a:lnTo>
                  <a:pt x="1704815" y="21955"/>
                </a:lnTo>
                <a:lnTo>
                  <a:pt x="1740641" y="36608"/>
                </a:lnTo>
                <a:lnTo>
                  <a:pt x="1768426" y="52603"/>
                </a:lnTo>
                <a:lnTo>
                  <a:pt x="1784411" y="43643"/>
                </a:lnTo>
                <a:lnTo>
                  <a:pt x="1819506" y="28208"/>
                </a:lnTo>
                <a:lnTo>
                  <a:pt x="1858072" y="16115"/>
                </a:lnTo>
                <a:lnTo>
                  <a:pt x="1899275" y="7397"/>
                </a:lnTo>
                <a:lnTo>
                  <a:pt x="1942280" y="2089"/>
                </a:lnTo>
                <a:lnTo>
                  <a:pt x="1986251" y="224"/>
                </a:lnTo>
                <a:lnTo>
                  <a:pt x="2008337" y="592"/>
                </a:lnTo>
                <a:lnTo>
                  <a:pt x="2052191" y="3954"/>
                </a:lnTo>
                <a:lnTo>
                  <a:pt x="2094924" y="10842"/>
                </a:lnTo>
                <a:lnTo>
                  <a:pt x="2135699" y="21290"/>
                </a:lnTo>
                <a:lnTo>
                  <a:pt x="2173683" y="35331"/>
                </a:lnTo>
                <a:lnTo>
                  <a:pt x="2213962" y="56872"/>
                </a:lnTo>
                <a:lnTo>
                  <a:pt x="2244861" y="81976"/>
                </a:lnTo>
                <a:lnTo>
                  <a:pt x="2269889" y="119609"/>
                </a:lnTo>
                <a:lnTo>
                  <a:pt x="2270838" y="122199"/>
                </a:lnTo>
                <a:lnTo>
                  <a:pt x="2295552" y="126230"/>
                </a:lnTo>
                <a:lnTo>
                  <a:pt x="2341643" y="137063"/>
                </a:lnTo>
                <a:lnTo>
                  <a:pt x="2382906" y="151247"/>
                </a:lnTo>
                <a:lnTo>
                  <a:pt x="2418886" y="168368"/>
                </a:lnTo>
                <a:lnTo>
                  <a:pt x="2461957" y="198653"/>
                </a:lnTo>
                <a:lnTo>
                  <a:pt x="2490584" y="233225"/>
                </a:lnTo>
                <a:lnTo>
                  <a:pt x="2503230" y="270690"/>
                </a:lnTo>
                <a:lnTo>
                  <a:pt x="2503629" y="283580"/>
                </a:lnTo>
                <a:lnTo>
                  <a:pt x="2502025" y="296585"/>
                </a:lnTo>
                <a:lnTo>
                  <a:pt x="2486145" y="333404"/>
                </a:lnTo>
                <a:lnTo>
                  <a:pt x="2478102" y="344195"/>
                </a:lnTo>
                <a:lnTo>
                  <a:pt x="2497077" y="358098"/>
                </a:lnTo>
                <a:lnTo>
                  <a:pt x="2527548" y="387370"/>
                </a:lnTo>
                <a:lnTo>
                  <a:pt x="2554840" y="433824"/>
                </a:lnTo>
                <a:lnTo>
                  <a:pt x="2560979" y="465618"/>
                </a:lnTo>
                <a:lnTo>
                  <a:pt x="2560489" y="481538"/>
                </a:lnTo>
                <a:lnTo>
                  <a:pt x="2545009" y="528493"/>
                </a:lnTo>
                <a:lnTo>
                  <a:pt x="2508910" y="572670"/>
                </a:lnTo>
                <a:lnTo>
                  <a:pt x="2473641" y="599582"/>
                </a:lnTo>
                <a:lnTo>
                  <a:pt x="2429588" y="623764"/>
                </a:lnTo>
                <a:lnTo>
                  <a:pt x="2393324" y="638854"/>
                </a:lnTo>
                <a:lnTo>
                  <a:pt x="2346980" y="653642"/>
                </a:lnTo>
                <a:lnTo>
                  <a:pt x="2297357" y="665035"/>
                </a:lnTo>
                <a:lnTo>
                  <a:pt x="2258412" y="671258"/>
                </a:lnTo>
                <a:lnTo>
                  <a:pt x="2218318" y="675419"/>
                </a:lnTo>
                <a:lnTo>
                  <a:pt x="2216736" y="675538"/>
                </a:lnTo>
                <a:lnTo>
                  <a:pt x="2215375" y="690018"/>
                </a:lnTo>
                <a:lnTo>
                  <a:pt x="2198404" y="731292"/>
                </a:lnTo>
                <a:lnTo>
                  <a:pt x="2163970" y="768369"/>
                </a:lnTo>
                <a:lnTo>
                  <a:pt x="2132496" y="790154"/>
                </a:lnTo>
                <a:lnTo>
                  <a:pt x="2095035" y="809169"/>
                </a:lnTo>
                <a:lnTo>
                  <a:pt x="2052298" y="825056"/>
                </a:lnTo>
                <a:lnTo>
                  <a:pt x="2004995" y="837452"/>
                </a:lnTo>
                <a:lnTo>
                  <a:pt x="1953837" y="845995"/>
                </a:lnTo>
                <a:lnTo>
                  <a:pt x="1899533" y="850326"/>
                </a:lnTo>
                <a:lnTo>
                  <a:pt x="1871423" y="850798"/>
                </a:lnTo>
                <a:lnTo>
                  <a:pt x="1858126" y="850611"/>
                </a:lnTo>
                <a:lnTo>
                  <a:pt x="1818606" y="848465"/>
                </a:lnTo>
                <a:lnTo>
                  <a:pt x="1779950" y="843987"/>
                </a:lnTo>
                <a:lnTo>
                  <a:pt x="1730434" y="834486"/>
                </a:lnTo>
                <a:lnTo>
                  <a:pt x="1692861" y="824001"/>
                </a:lnTo>
                <a:lnTo>
                  <a:pt x="1682088" y="840059"/>
                </a:lnTo>
                <a:lnTo>
                  <a:pt x="1653893" y="869890"/>
                </a:lnTo>
                <a:lnTo>
                  <a:pt x="1617689" y="896437"/>
                </a:lnTo>
                <a:lnTo>
                  <a:pt x="1574501" y="919416"/>
                </a:lnTo>
                <a:lnTo>
                  <a:pt x="1525355" y="938542"/>
                </a:lnTo>
                <a:lnTo>
                  <a:pt x="1471277" y="953532"/>
                </a:lnTo>
                <a:lnTo>
                  <a:pt x="1413292" y="964102"/>
                </a:lnTo>
                <a:lnTo>
                  <a:pt x="1352426" y="969966"/>
                </a:lnTo>
                <a:lnTo>
                  <a:pt x="1321233" y="971045"/>
                </a:lnTo>
                <a:lnTo>
                  <a:pt x="1289704" y="970841"/>
                </a:lnTo>
                <a:lnTo>
                  <a:pt x="1226153" y="966443"/>
                </a:lnTo>
                <a:lnTo>
                  <a:pt x="1179935" y="959764"/>
                </a:lnTo>
                <a:lnTo>
                  <a:pt x="1138024" y="950888"/>
                </a:lnTo>
                <a:lnTo>
                  <a:pt x="1098542" y="939673"/>
                </a:lnTo>
                <a:lnTo>
                  <a:pt x="1061831" y="926259"/>
                </a:lnTo>
                <a:lnTo>
                  <a:pt x="1017782" y="905199"/>
                </a:lnTo>
                <a:lnTo>
                  <a:pt x="980074" y="880819"/>
                </a:lnTo>
                <a:lnTo>
                  <a:pt x="977851" y="879119"/>
                </a:lnTo>
                <a:lnTo>
                  <a:pt x="944934" y="888443"/>
                </a:lnTo>
                <a:lnTo>
                  <a:pt x="876847" y="902515"/>
                </a:lnTo>
                <a:lnTo>
                  <a:pt x="806834" y="910625"/>
                </a:lnTo>
                <a:lnTo>
                  <a:pt x="736184" y="912938"/>
                </a:lnTo>
                <a:lnTo>
                  <a:pt x="701024" y="911973"/>
                </a:lnTo>
                <a:lnTo>
                  <a:pt x="631840" y="905901"/>
                </a:lnTo>
                <a:lnTo>
                  <a:pt x="565246" y="894445"/>
                </a:lnTo>
                <a:lnTo>
                  <a:pt x="502535" y="877771"/>
                </a:lnTo>
                <a:lnTo>
                  <a:pt x="444996" y="856044"/>
                </a:lnTo>
                <a:lnTo>
                  <a:pt x="393920" y="829430"/>
                </a:lnTo>
                <a:lnTo>
                  <a:pt x="350598" y="798093"/>
                </a:lnTo>
                <a:lnTo>
                  <a:pt x="345772" y="793775"/>
                </a:lnTo>
                <a:lnTo>
                  <a:pt x="324644" y="794620"/>
                </a:lnTo>
                <a:lnTo>
                  <a:pt x="303789" y="794581"/>
                </a:lnTo>
                <a:lnTo>
                  <a:pt x="283282" y="793691"/>
                </a:lnTo>
                <a:lnTo>
                  <a:pt x="243605" y="789473"/>
                </a:lnTo>
                <a:lnTo>
                  <a:pt x="206202" y="782208"/>
                </a:lnTo>
                <a:lnTo>
                  <a:pt x="155653" y="766121"/>
                </a:lnTo>
                <a:lnTo>
                  <a:pt x="113540" y="744531"/>
                </a:lnTo>
                <a:lnTo>
                  <a:pt x="81852" y="718250"/>
                </a:lnTo>
                <a:lnTo>
                  <a:pt x="59260" y="677316"/>
                </a:lnTo>
                <a:lnTo>
                  <a:pt x="57680" y="666445"/>
                </a:lnTo>
                <a:lnTo>
                  <a:pt x="57810" y="655630"/>
                </a:lnTo>
                <a:lnTo>
                  <a:pt x="74826" y="613906"/>
                </a:lnTo>
                <a:lnTo>
                  <a:pt x="104047" y="585604"/>
                </a:lnTo>
                <a:lnTo>
                  <a:pt x="127205" y="570890"/>
                </a:lnTo>
                <a:lnTo>
                  <a:pt x="109435" y="564964"/>
                </a:lnTo>
                <a:lnTo>
                  <a:pt x="63681" y="543654"/>
                </a:lnTo>
                <a:lnTo>
                  <a:pt x="29760" y="518035"/>
                </a:lnTo>
                <a:lnTo>
                  <a:pt x="4055" y="479361"/>
                </a:lnTo>
                <a:lnTo>
                  <a:pt x="0" y="458935"/>
                </a:lnTo>
                <a:lnTo>
                  <a:pt x="255" y="448615"/>
                </a:lnTo>
                <a:lnTo>
                  <a:pt x="17055" y="407708"/>
                </a:lnTo>
                <a:lnTo>
                  <a:pt x="51935" y="375156"/>
                </a:lnTo>
                <a:lnTo>
                  <a:pt x="92819" y="352922"/>
                </a:lnTo>
                <a:lnTo>
                  <a:pt x="129084" y="339834"/>
                </a:lnTo>
                <a:lnTo>
                  <a:pt x="169209" y="330131"/>
                </a:lnTo>
                <a:lnTo>
                  <a:pt x="212349" y="324092"/>
                </a:lnTo>
                <a:lnTo>
                  <a:pt x="227253" y="322941"/>
                </a:lnTo>
                <a:lnTo>
                  <a:pt x="232996" y="3196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17716" y="566668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4" y="26961"/>
                </a:moveTo>
                <a:lnTo>
                  <a:pt x="50297" y="40571"/>
                </a:lnTo>
                <a:lnTo>
                  <a:pt x="40637" y="50242"/>
                </a:lnTo>
                <a:lnTo>
                  <a:pt x="27054" y="53923"/>
                </a:lnTo>
                <a:lnTo>
                  <a:pt x="13464" y="50261"/>
                </a:lnTo>
                <a:lnTo>
                  <a:pt x="3746" y="40632"/>
                </a:lnTo>
                <a:lnTo>
                  <a:pt x="0" y="27073"/>
                </a:lnTo>
                <a:lnTo>
                  <a:pt x="3679" y="13443"/>
                </a:lnTo>
                <a:lnTo>
                  <a:pt x="13325" y="3749"/>
                </a:lnTo>
                <a:lnTo>
                  <a:pt x="26850" y="0"/>
                </a:lnTo>
                <a:lnTo>
                  <a:pt x="40529" y="3652"/>
                </a:lnTo>
                <a:lnTo>
                  <a:pt x="50235" y="13259"/>
                </a:lnTo>
                <a:lnTo>
                  <a:pt x="53974" y="26791"/>
                </a:lnTo>
                <a:lnTo>
                  <a:pt x="53974" y="269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39128" y="548436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949" y="53847"/>
                </a:moveTo>
                <a:lnTo>
                  <a:pt x="92156" y="91975"/>
                </a:lnTo>
                <a:lnTo>
                  <a:pt x="54128" y="107822"/>
                </a:lnTo>
                <a:lnTo>
                  <a:pt x="39746" y="105908"/>
                </a:lnTo>
                <a:lnTo>
                  <a:pt x="7455" y="81256"/>
                </a:lnTo>
                <a:lnTo>
                  <a:pt x="0" y="54130"/>
                </a:lnTo>
                <a:lnTo>
                  <a:pt x="1913" y="39747"/>
                </a:lnTo>
                <a:lnTo>
                  <a:pt x="26564" y="7455"/>
                </a:lnTo>
                <a:lnTo>
                  <a:pt x="53689" y="0"/>
                </a:lnTo>
                <a:lnTo>
                  <a:pt x="68082" y="1912"/>
                </a:lnTo>
                <a:lnTo>
                  <a:pt x="100458" y="26525"/>
                </a:lnTo>
                <a:lnTo>
                  <a:pt x="107949" y="5384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97751" y="526300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797" y="80898"/>
                </a:moveTo>
                <a:lnTo>
                  <a:pt x="150778" y="121706"/>
                </a:lnTo>
                <a:lnTo>
                  <a:pt x="121809" y="150717"/>
                </a:lnTo>
                <a:lnTo>
                  <a:pt x="81025" y="161797"/>
                </a:lnTo>
                <a:lnTo>
                  <a:pt x="66497" y="160499"/>
                </a:lnTo>
                <a:lnTo>
                  <a:pt x="28913" y="142840"/>
                </a:lnTo>
                <a:lnTo>
                  <a:pt x="5133" y="109296"/>
                </a:lnTo>
                <a:lnTo>
                  <a:pt x="0" y="81130"/>
                </a:lnTo>
                <a:lnTo>
                  <a:pt x="1300" y="66547"/>
                </a:lnTo>
                <a:lnTo>
                  <a:pt x="18974" y="28906"/>
                </a:lnTo>
                <a:lnTo>
                  <a:pt x="52491" y="5142"/>
                </a:lnTo>
                <a:lnTo>
                  <a:pt x="80580" y="0"/>
                </a:lnTo>
                <a:lnTo>
                  <a:pt x="95181" y="1294"/>
                </a:lnTo>
                <a:lnTo>
                  <a:pt x="132852" y="18914"/>
                </a:lnTo>
                <a:lnTo>
                  <a:pt x="156635" y="52391"/>
                </a:lnTo>
                <a:lnTo>
                  <a:pt x="161797" y="80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22519" y="4820234"/>
            <a:ext cx="139700" cy="15240"/>
          </a:xfrm>
          <a:custGeom>
            <a:avLst/>
            <a:gdLst/>
            <a:ahLst/>
            <a:cxnLst/>
            <a:rect l="l" t="t" r="r" b="b"/>
            <a:pathLst>
              <a:path w="139700" h="15239">
                <a:moveTo>
                  <a:pt x="139189" y="14782"/>
                </a:moveTo>
                <a:lnTo>
                  <a:pt x="126042" y="15149"/>
                </a:lnTo>
                <a:lnTo>
                  <a:pt x="112917" y="15165"/>
                </a:lnTo>
                <a:lnTo>
                  <a:pt x="99838" y="14834"/>
                </a:lnTo>
                <a:lnTo>
                  <a:pt x="61140" y="11783"/>
                </a:lnTo>
                <a:lnTo>
                  <a:pt x="11771" y="301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31156" y="5030978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62886" y="0"/>
                </a:moveTo>
                <a:lnTo>
                  <a:pt x="50650" y="2329"/>
                </a:lnTo>
                <a:lnTo>
                  <a:pt x="38216" y="4344"/>
                </a:lnTo>
                <a:lnTo>
                  <a:pt x="25612" y="6041"/>
                </a:lnTo>
                <a:lnTo>
                  <a:pt x="12864" y="7413"/>
                </a:lnTo>
                <a:lnTo>
                  <a:pt x="0" y="84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22703" y="5089626"/>
            <a:ext cx="36830" cy="36195"/>
          </a:xfrm>
          <a:custGeom>
            <a:avLst/>
            <a:gdLst/>
            <a:ahLst/>
            <a:cxnLst/>
            <a:rect l="l" t="t" r="r" b="b"/>
            <a:pathLst>
              <a:path w="36829" h="36195">
                <a:moveTo>
                  <a:pt x="36743" y="35585"/>
                </a:moveTo>
                <a:lnTo>
                  <a:pt x="26282" y="27024"/>
                </a:lnTo>
                <a:lnTo>
                  <a:pt x="16665" y="18233"/>
                </a:lnTo>
                <a:lnTo>
                  <a:pt x="7901" y="922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78669" y="5027676"/>
            <a:ext cx="12065" cy="36195"/>
          </a:xfrm>
          <a:custGeom>
            <a:avLst/>
            <a:gdLst/>
            <a:ahLst/>
            <a:cxnLst/>
            <a:rect l="l" t="t" r="r" b="b"/>
            <a:pathLst>
              <a:path w="12065" h="36195">
                <a:moveTo>
                  <a:pt x="11916" y="0"/>
                </a:moveTo>
                <a:lnTo>
                  <a:pt x="9311" y="12108"/>
                </a:lnTo>
                <a:lnTo>
                  <a:pt x="5328" y="24082"/>
                </a:lnTo>
                <a:lnTo>
                  <a:pt x="0" y="359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04530" y="4762627"/>
            <a:ext cx="192405" cy="151765"/>
          </a:xfrm>
          <a:custGeom>
            <a:avLst/>
            <a:gdLst/>
            <a:ahLst/>
            <a:cxnLst/>
            <a:rect l="l" t="t" r="r" b="b"/>
            <a:pathLst>
              <a:path w="192404" h="151764">
                <a:moveTo>
                  <a:pt x="0" y="0"/>
                </a:moveTo>
                <a:lnTo>
                  <a:pt x="50679" y="15668"/>
                </a:lnTo>
                <a:lnTo>
                  <a:pt x="94703" y="35237"/>
                </a:lnTo>
                <a:lnTo>
                  <a:pt x="131401" y="58153"/>
                </a:lnTo>
                <a:lnTo>
                  <a:pt x="160107" y="83859"/>
                </a:lnTo>
                <a:lnTo>
                  <a:pt x="184792" y="121516"/>
                </a:lnTo>
                <a:lnTo>
                  <a:pt x="190865" y="141424"/>
                </a:lnTo>
                <a:lnTo>
                  <a:pt x="192248" y="1515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76165" y="4591811"/>
            <a:ext cx="82550" cy="59055"/>
          </a:xfrm>
          <a:custGeom>
            <a:avLst/>
            <a:gdLst/>
            <a:ahLst/>
            <a:cxnLst/>
            <a:rect l="l" t="t" r="r" b="b"/>
            <a:pathLst>
              <a:path w="82550" h="59054">
                <a:moveTo>
                  <a:pt x="82389" y="0"/>
                </a:moveTo>
                <a:lnTo>
                  <a:pt x="47581" y="31757"/>
                </a:lnTo>
                <a:lnTo>
                  <a:pt x="13007" y="52478"/>
                </a:lnTo>
                <a:lnTo>
                  <a:pt x="0" y="587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52942" y="4368800"/>
            <a:ext cx="5080" cy="25400"/>
          </a:xfrm>
          <a:custGeom>
            <a:avLst/>
            <a:gdLst/>
            <a:ahLst/>
            <a:cxnLst/>
            <a:rect l="l" t="t" r="r" b="b"/>
            <a:pathLst>
              <a:path w="5079" h="25400">
                <a:moveTo>
                  <a:pt x="0" y="0"/>
                </a:moveTo>
                <a:lnTo>
                  <a:pt x="3220" y="12462"/>
                </a:lnTo>
                <a:lnTo>
                  <a:pt x="4459" y="250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05444" y="4303029"/>
            <a:ext cx="38735" cy="33020"/>
          </a:xfrm>
          <a:custGeom>
            <a:avLst/>
            <a:gdLst/>
            <a:ahLst/>
            <a:cxnLst/>
            <a:rect l="l" t="t" r="r" b="b"/>
            <a:pathLst>
              <a:path w="38734" h="33020">
                <a:moveTo>
                  <a:pt x="0" y="32623"/>
                </a:moveTo>
                <a:lnTo>
                  <a:pt x="8022" y="24005"/>
                </a:lnTo>
                <a:lnTo>
                  <a:pt x="17102" y="15679"/>
                </a:lnTo>
                <a:lnTo>
                  <a:pt x="27196" y="7668"/>
                </a:lnTo>
                <a:lnTo>
                  <a:pt x="382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94727" y="4331641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89">
                <a:moveTo>
                  <a:pt x="0" y="21283"/>
                </a:moveTo>
                <a:lnTo>
                  <a:pt x="5463" y="10512"/>
                </a:lnTo>
                <a:lnTo>
                  <a:pt x="1264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12761" y="4363592"/>
            <a:ext cx="71755" cy="27940"/>
          </a:xfrm>
          <a:custGeom>
            <a:avLst/>
            <a:gdLst/>
            <a:ahLst/>
            <a:cxnLst/>
            <a:rect l="l" t="t" r="r" b="b"/>
            <a:pathLst>
              <a:path w="71754" h="27939">
                <a:moveTo>
                  <a:pt x="0" y="0"/>
                </a:moveTo>
                <a:lnTo>
                  <a:pt x="37210" y="12694"/>
                </a:lnTo>
                <a:lnTo>
                  <a:pt x="60379" y="22342"/>
                </a:lnTo>
                <a:lnTo>
                  <a:pt x="71447" y="2750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517320" y="4578297"/>
            <a:ext cx="11430" cy="23495"/>
          </a:xfrm>
          <a:custGeom>
            <a:avLst/>
            <a:gdLst/>
            <a:ahLst/>
            <a:cxnLst/>
            <a:rect l="l" t="t" r="r" b="b"/>
            <a:pathLst>
              <a:path w="11429" h="23495">
                <a:moveTo>
                  <a:pt x="10860" y="23293"/>
                </a:moveTo>
                <a:lnTo>
                  <a:pt x="4776" y="11730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848982" y="4477542"/>
            <a:ext cx="12458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st </a:t>
            </a:r>
            <a:r>
              <a:rPr sz="2400" b="1" spc="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67734" y="5976737"/>
            <a:ext cx="2838450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775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Desired</a:t>
            </a:r>
            <a:r>
              <a:rPr sz="2000" b="1" spc="-4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-3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pothesis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200" spc="-12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200" spc="-2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spc="-1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udhamani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60169" y="6041050"/>
            <a:ext cx="11855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examples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E12EA64D-1804-4054-A855-CEF9D2061D75}" type="datetime1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2627AA6E-57E2-4D2F-8873-8E2D5C655490}" type="datetime1">
              <a:rPr lang="en-US" smtClean="0"/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178782"/>
            <a:ext cx="21634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finitio</a:t>
            </a:r>
            <a:r>
              <a:rPr sz="32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8645" y="1203325"/>
            <a:ext cx="258000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1050" algn="l"/>
                <a:tab pos="2221230" algn="l"/>
              </a:tabLst>
            </a:pP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	</a:t>
            </a:r>
            <a:r>
              <a:rPr sz="32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50" b="1" i="1" spc="15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3150" b="1" i="1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50" b="1" i="1" spc="22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k</a:t>
            </a:r>
            <a:endParaRPr sz="315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9666" y="1203325"/>
            <a:ext cx="48977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8935" algn="l"/>
                <a:tab pos="2315210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	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	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boolea</a:t>
            </a:r>
            <a:r>
              <a:rPr sz="32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2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alued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040" y="1642236"/>
            <a:ext cx="56032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2920" algn="l"/>
                <a:tab pos="3252470" algn="l"/>
                <a:tab pos="4210050" algn="l"/>
                <a:tab pos="4761865" algn="l"/>
              </a:tabLst>
            </a:pP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	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fine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	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	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	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Then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5109" y="1642236"/>
            <a:ext cx="22428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5965" algn="l"/>
                <a:tab pos="1208405" algn="l"/>
              </a:tabLst>
            </a:pPr>
            <a:r>
              <a:rPr sz="32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50" b="1" i="1" spc="15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j	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	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e-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2081301"/>
            <a:ext cx="4202430" cy="94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60"/>
              </a:lnSpc>
            </a:pP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r-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q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ua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2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660"/>
              </a:lnSpc>
            </a:pP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[(</a:t>
            </a:r>
            <a:r>
              <a:rPr sz="32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50" b="1" i="1" spc="7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(x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) =</a:t>
            </a:r>
            <a:r>
              <a:rPr sz="32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32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3200" spc="-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32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50" b="1" i="1" spc="15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3150" b="1" i="1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50" b="1" i="1" spc="-337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(x)</a:t>
            </a:r>
            <a:r>
              <a:rPr sz="32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)]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6053" y="2081301"/>
            <a:ext cx="3840479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7535" algn="l"/>
                <a:tab pos="1175385" algn="l"/>
                <a:tab pos="1887855" algn="l"/>
                <a:tab pos="2510790" algn="l"/>
                <a:tab pos="2938780" algn="l"/>
                <a:tab pos="3498215" algn="l"/>
              </a:tabLst>
            </a:pPr>
            <a:r>
              <a:rPr sz="32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50" b="1" i="1" spc="22" baseline="-21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k	</a:t>
            </a:r>
            <a:r>
              <a:rPr sz="3200" u="heavy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u="heavy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u="heavy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	all	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	in	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X,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3019470"/>
            <a:ext cx="8398510" cy="342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15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ample: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ts val="3700"/>
              </a:lnSpc>
            </a:pP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h1</a:t>
            </a:r>
            <a:r>
              <a:rPr sz="32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32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&lt;S</a:t>
            </a:r>
            <a:r>
              <a:rPr sz="32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7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2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 St</a:t>
            </a:r>
            <a:r>
              <a:rPr sz="3200" b="1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3200" b="1" spc="4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b="1" spc="-3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?&gt;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ts val="3745"/>
              </a:lnSpc>
            </a:pP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h2</a:t>
            </a:r>
            <a:r>
              <a:rPr sz="32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=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&lt;S</a:t>
            </a:r>
            <a:r>
              <a:rPr sz="32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7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2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2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b="1" spc="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?&gt;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marR="148590" indent="-21590">
              <a:lnSpc>
                <a:spcPct val="90000"/>
              </a:lnSpc>
              <a:spcBef>
                <a:spcPts val="565"/>
              </a:spcBef>
            </a:pPr>
            <a:r>
              <a:rPr sz="28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ery in</a:t>
            </a:r>
            <a:r>
              <a:rPr sz="28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ance</a:t>
            </a:r>
            <a:r>
              <a:rPr sz="2800" spc="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assif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ed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800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pos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h1</a:t>
            </a:r>
            <a:r>
              <a:rPr sz="2800" b="1" i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also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b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classif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ed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pos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h2</a:t>
            </a:r>
            <a:r>
              <a:rPr sz="2800" b="1" i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ou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ample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t. </a:t>
            </a:r>
            <a:r>
              <a:rPr sz="2800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28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8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h2</a:t>
            </a:r>
            <a:r>
              <a:rPr sz="2800" b="1" i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h1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ts val="3190"/>
              </a:lnSpc>
              <a:spcBef>
                <a:spcPts val="335"/>
              </a:spcBef>
              <a:buFont typeface="Arial" panose="020B0604020202020204"/>
              <a:buChar char="•"/>
              <a:tabLst>
                <a:tab pos="355600" algn="l"/>
                <a:tab pos="4013200" algn="l"/>
              </a:tabLst>
            </a:pPr>
            <a:r>
              <a:rPr sz="2800" spc="-120" dirty="0">
                <a:latin typeface="Calibri" panose="020F0502020204030204"/>
                <a:cs typeface="Calibri" panose="020F0502020204030204"/>
              </a:rPr>
              <a:t>W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us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eas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70" dirty="0">
                <a:latin typeface="Calibri" panose="020F0502020204030204"/>
                <a:cs typeface="Calibri" panose="020F0502020204030204"/>
              </a:rPr>
              <a:t>“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tri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tl</a:t>
            </a:r>
            <a:r>
              <a:rPr sz="2800" b="1" spc="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”</a:t>
            </a:r>
            <a:r>
              <a:rPr sz="2800" b="1" spc="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-mo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an,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ts val="3190"/>
              </a:lnSpc>
              <a:tabLst>
                <a:tab pos="392049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e-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specifi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[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chel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].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3600" spc="-10" dirty="0">
                <a:solidFill>
                  <a:srgbClr val="660066"/>
                </a:solidFill>
              </a:rPr>
              <a:t>Concep</a:t>
            </a:r>
            <a:r>
              <a:rPr sz="3600" spc="-5" dirty="0">
                <a:solidFill>
                  <a:srgbClr val="660066"/>
                </a:solidFill>
              </a:rPr>
              <a:t>t</a:t>
            </a:r>
            <a:r>
              <a:rPr sz="3600" spc="10" dirty="0">
                <a:solidFill>
                  <a:srgbClr val="660066"/>
                </a:solidFill>
              </a:rPr>
              <a:t> </a:t>
            </a:r>
            <a:r>
              <a:rPr sz="3600" spc="-5" dirty="0">
                <a:solidFill>
                  <a:srgbClr val="660066"/>
                </a:solidFill>
              </a:rPr>
              <a:t>Learning</a:t>
            </a:r>
            <a:r>
              <a:rPr sz="3600" spc="-10" dirty="0">
                <a:solidFill>
                  <a:srgbClr val="660066"/>
                </a:solidFill>
              </a:rPr>
              <a:t> </a:t>
            </a:r>
            <a:r>
              <a:rPr sz="3600" spc="-5" dirty="0">
                <a:solidFill>
                  <a:srgbClr val="660066"/>
                </a:solidFill>
              </a:rPr>
              <a:t>As </a:t>
            </a:r>
            <a:r>
              <a:rPr sz="3600" dirty="0">
                <a:solidFill>
                  <a:srgbClr val="660066"/>
                </a:solidFill>
              </a:rPr>
              <a:t>Sea</a:t>
            </a:r>
            <a:r>
              <a:rPr sz="3600" spc="-40" dirty="0">
                <a:solidFill>
                  <a:srgbClr val="660066"/>
                </a:solidFill>
              </a:rPr>
              <a:t>r</a:t>
            </a:r>
            <a:r>
              <a:rPr sz="3600" spc="-5" dirty="0">
                <a:solidFill>
                  <a:srgbClr val="660066"/>
                </a:solidFill>
              </a:rPr>
              <a:t>ch</a:t>
            </a:r>
            <a:r>
              <a:rPr sz="3600" dirty="0">
                <a:solidFill>
                  <a:srgbClr val="660066"/>
                </a:solidFill>
              </a:rPr>
              <a:t>:</a:t>
            </a:r>
            <a:r>
              <a:rPr sz="3600" spc="-5" dirty="0">
                <a:solidFill>
                  <a:srgbClr val="660066"/>
                </a:solidFill>
              </a:rPr>
              <a:t> </a:t>
            </a:r>
            <a:r>
              <a:rPr sz="3600" spc="-5" dirty="0">
                <a:solidFill>
                  <a:srgbClr val="000099"/>
                </a:solidFill>
              </a:rPr>
              <a:t>Gene</a:t>
            </a:r>
            <a:r>
              <a:rPr sz="3600" spc="-85" dirty="0">
                <a:solidFill>
                  <a:srgbClr val="000099"/>
                </a:solidFill>
              </a:rPr>
              <a:t>r</a:t>
            </a:r>
            <a:r>
              <a:rPr sz="3600" spc="-5" dirty="0">
                <a:solidFill>
                  <a:srgbClr val="000099"/>
                </a:solidFill>
              </a:rPr>
              <a:t>al</a:t>
            </a:r>
            <a:r>
              <a:rPr sz="3600" dirty="0">
                <a:solidFill>
                  <a:srgbClr val="000099"/>
                </a:solidFill>
              </a:rPr>
              <a:t>-</a:t>
            </a:r>
            <a:r>
              <a:rPr sz="3600" spc="-45" dirty="0">
                <a:solidFill>
                  <a:srgbClr val="000099"/>
                </a:solidFill>
              </a:rPr>
              <a:t>t</a:t>
            </a:r>
            <a:r>
              <a:rPr sz="3600" spc="-10" dirty="0">
                <a:solidFill>
                  <a:srgbClr val="000099"/>
                </a:solidFill>
              </a:rPr>
              <a:t>o</a:t>
            </a:r>
            <a:r>
              <a:rPr sz="3600" dirty="0">
                <a:solidFill>
                  <a:srgbClr val="000099"/>
                </a:solidFill>
              </a:rPr>
              <a:t>-</a:t>
            </a:r>
            <a:endParaRPr sz="3600"/>
          </a:p>
          <a:p>
            <a:pPr marL="1270" algn="ctr">
              <a:lnSpc>
                <a:spcPct val="100000"/>
              </a:lnSpc>
            </a:pPr>
            <a:r>
              <a:rPr sz="3600" dirty="0">
                <a:solidFill>
                  <a:srgbClr val="000099"/>
                </a:solidFill>
              </a:rPr>
              <a:t>Specific </a:t>
            </a:r>
            <a:r>
              <a:rPr sz="3600" spc="-5" dirty="0">
                <a:solidFill>
                  <a:srgbClr val="000099"/>
                </a:solidFill>
              </a:rPr>
              <a:t>O</a:t>
            </a:r>
            <a:r>
              <a:rPr sz="3600" spc="-55" dirty="0">
                <a:solidFill>
                  <a:srgbClr val="000099"/>
                </a:solidFill>
              </a:rPr>
              <a:t>r</a:t>
            </a:r>
            <a:r>
              <a:rPr sz="3600" dirty="0">
                <a:solidFill>
                  <a:srgbClr val="000099"/>
                </a:solidFill>
              </a:rPr>
              <a:t>dering</a:t>
            </a:r>
            <a:r>
              <a:rPr sz="3600" spc="-15" dirty="0">
                <a:solidFill>
                  <a:srgbClr val="000099"/>
                </a:solidFill>
              </a:rPr>
              <a:t> </a:t>
            </a:r>
            <a:r>
              <a:rPr sz="3600" dirty="0">
                <a:solidFill>
                  <a:srgbClr val="000099"/>
                </a:solidFill>
              </a:rPr>
              <a:t>of</a:t>
            </a:r>
            <a:r>
              <a:rPr sz="3600" spc="-5" dirty="0">
                <a:solidFill>
                  <a:srgbClr val="000099"/>
                </a:solidFill>
              </a:rPr>
              <a:t> </a:t>
            </a:r>
            <a:r>
              <a:rPr sz="3600" dirty="0">
                <a:solidFill>
                  <a:srgbClr val="000099"/>
                </a:solidFill>
              </a:rPr>
              <a:t>H</a:t>
            </a:r>
            <a:r>
              <a:rPr sz="3600" spc="-10" dirty="0">
                <a:solidFill>
                  <a:srgbClr val="000099"/>
                </a:solidFill>
              </a:rPr>
              <a:t>y</a:t>
            </a:r>
            <a:r>
              <a:rPr sz="3600" spc="-5" dirty="0">
                <a:solidFill>
                  <a:srgbClr val="000099"/>
                </a:solidFill>
              </a:rPr>
              <a:t>pot</a:t>
            </a:r>
            <a:r>
              <a:rPr sz="3600" spc="-20" dirty="0">
                <a:solidFill>
                  <a:srgbClr val="000099"/>
                </a:solidFill>
              </a:rPr>
              <a:t>h</a:t>
            </a:r>
            <a:r>
              <a:rPr sz="3600" spc="-5" dirty="0">
                <a:solidFill>
                  <a:srgbClr val="000099"/>
                </a:solidFill>
              </a:rPr>
              <a:t>eses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99"/>
            <a:ext cx="9144000" cy="65531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98932"/>
            <a:ext cx="42151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6880" algn="l"/>
              </a:tabLst>
            </a:pPr>
            <a:r>
              <a:rPr sz="2800" spc="-5" dirty="0">
                <a:solidFill>
                  <a:srgbClr val="C00000"/>
                </a:solidFill>
              </a:rPr>
              <a:t>Mo</a:t>
            </a:r>
            <a:r>
              <a:rPr sz="2800" spc="-40" dirty="0">
                <a:solidFill>
                  <a:srgbClr val="C00000"/>
                </a:solidFill>
              </a:rPr>
              <a:t>r</a:t>
            </a:r>
            <a:r>
              <a:rPr sz="2800" spc="-5" dirty="0">
                <a:solidFill>
                  <a:srgbClr val="C00000"/>
                </a:solidFill>
              </a:rPr>
              <a:t>e</a:t>
            </a:r>
            <a:r>
              <a:rPr sz="2800" spc="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Ge</a:t>
            </a:r>
            <a:r>
              <a:rPr sz="2800" spc="-15" dirty="0">
                <a:solidFill>
                  <a:srgbClr val="C00000"/>
                </a:solidFill>
              </a:rPr>
              <a:t>n</a:t>
            </a:r>
            <a:r>
              <a:rPr sz="2800" spc="-10" dirty="0">
                <a:solidFill>
                  <a:srgbClr val="C00000"/>
                </a:solidFill>
              </a:rPr>
              <a:t>e</a:t>
            </a:r>
            <a:r>
              <a:rPr sz="2800" spc="-65" dirty="0">
                <a:solidFill>
                  <a:srgbClr val="C00000"/>
                </a:solidFill>
              </a:rPr>
              <a:t>r</a:t>
            </a:r>
            <a:r>
              <a:rPr sz="2800" spc="-5" dirty="0">
                <a:solidFill>
                  <a:srgbClr val="C00000"/>
                </a:solidFill>
              </a:rPr>
              <a:t>al</a:t>
            </a:r>
            <a:r>
              <a:rPr sz="2800" spc="3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than</a:t>
            </a:r>
            <a:r>
              <a:rPr sz="2800" dirty="0">
                <a:solidFill>
                  <a:srgbClr val="C00000"/>
                </a:solidFill>
              </a:rPr>
              <a:t>	</a:t>
            </a:r>
            <a:r>
              <a:rPr sz="2800" spc="-40" dirty="0">
                <a:solidFill>
                  <a:srgbClr val="C00000"/>
                </a:solidFill>
              </a:rPr>
              <a:t>R</a:t>
            </a:r>
            <a:r>
              <a:rPr sz="2800" spc="-10" dirty="0">
                <a:solidFill>
                  <a:srgbClr val="C00000"/>
                </a:solidFill>
              </a:rPr>
              <a:t>el</a:t>
            </a:r>
            <a:r>
              <a:rPr sz="2800" spc="-35" dirty="0">
                <a:solidFill>
                  <a:srgbClr val="C00000"/>
                </a:solidFill>
              </a:rPr>
              <a:t>a</a:t>
            </a:r>
            <a:r>
              <a:rPr sz="2800" spc="-5" dirty="0">
                <a:solidFill>
                  <a:srgbClr val="C00000"/>
                </a:solidFill>
              </a:rPr>
              <a:t>tion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DAEC1BDA-3A28-4D6F-9C1F-12CDFCBC4E83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A7FB65A-8E3A-4F25-938D-BFBF01AF3848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9" y="1344060"/>
            <a:ext cx="8716645" cy="478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005" marR="85725" indent="-408305">
              <a:lnSpc>
                <a:spcPts val="2920"/>
              </a:lnSpc>
              <a:buFont typeface="Wingdings" panose="05000000000000000000"/>
              <a:buChar char=""/>
              <a:tabLst>
                <a:tab pos="421640" algn="l"/>
                <a:tab pos="1113155" algn="l"/>
              </a:tabLst>
            </a:pP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</a:t>
            </a:r>
            <a:r>
              <a:rPr sz="27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7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7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orithm</a:t>
            </a:r>
            <a:r>
              <a:rPr sz="27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arts</a:t>
            </a:r>
            <a:r>
              <a:rPr sz="27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7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7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27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specific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ypothesis and</a:t>
            </a:r>
            <a:r>
              <a:rPr sz="27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7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7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7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7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7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27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7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onsidering</a:t>
            </a:r>
            <a:r>
              <a:rPr sz="27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only positi</a:t>
            </a:r>
            <a:r>
              <a:rPr sz="27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7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7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7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amples.</a:t>
            </a:r>
            <a:endParaRPr sz="2700">
              <a:latin typeface="Calibri" panose="020F0502020204030204"/>
              <a:cs typeface="Calibri" panose="020F0502020204030204"/>
            </a:endParaRPr>
          </a:p>
          <a:p>
            <a:pPr marL="497205" indent="-484505">
              <a:lnSpc>
                <a:spcPct val="100000"/>
              </a:lnSpc>
              <a:spcBef>
                <a:spcPts val="280"/>
              </a:spcBef>
              <a:buClr>
                <a:srgbClr val="C00000"/>
              </a:buClr>
              <a:buFont typeface="Wingdings" panose="05000000000000000000"/>
              <a:buChar char=""/>
              <a:tabLst>
                <a:tab pos="497840" algn="l"/>
              </a:tabLst>
            </a:pP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</a:t>
            </a:r>
            <a:r>
              <a:rPr sz="27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D-S 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7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orithm </a:t>
            </a:r>
            <a:r>
              <a:rPr sz="27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igno</a:t>
            </a:r>
            <a:r>
              <a:rPr sz="27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27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7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ampl</a:t>
            </a:r>
            <a:r>
              <a:rPr sz="27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s.</a:t>
            </a:r>
            <a:endParaRPr sz="2700">
              <a:latin typeface="Calibri" panose="020F0502020204030204"/>
              <a:cs typeface="Calibri" panose="020F0502020204030204"/>
            </a:endParaRPr>
          </a:p>
          <a:p>
            <a:pPr marL="927100" marR="158750" lvl="1" indent="-372110">
              <a:lnSpc>
                <a:spcPct val="90000"/>
              </a:lnSpc>
              <a:spcBef>
                <a:spcPts val="645"/>
              </a:spcBef>
              <a:buFont typeface="Calibri" panose="020F0502020204030204"/>
              <a:buChar char="–"/>
              <a:tabLst>
                <a:tab pos="961390" algn="l"/>
              </a:tabLst>
            </a:pP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long</a:t>
            </a:r>
            <a:r>
              <a:rPr sz="27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ypotheses</a:t>
            </a:r>
            <a:r>
              <a:rPr sz="27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spac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7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ains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7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ypothesis th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desc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ibes</a:t>
            </a:r>
            <a:r>
              <a:rPr sz="27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rue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once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t,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aining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c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7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ains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2700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7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ignoring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27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amples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doe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ause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7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7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oble</a:t>
            </a:r>
            <a:r>
              <a:rPr sz="27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700">
              <a:latin typeface="Calibri" panose="020F0502020204030204"/>
              <a:cs typeface="Calibri" panose="020F0502020204030204"/>
            </a:endParaRPr>
          </a:p>
          <a:p>
            <a:pPr marL="421005" marR="5080" indent="-408305">
              <a:lnSpc>
                <a:spcPts val="2920"/>
              </a:lnSpc>
              <a:spcBef>
                <a:spcPts val="685"/>
              </a:spcBef>
              <a:buFont typeface="Wingdings" panose="05000000000000000000"/>
              <a:buChar char=""/>
              <a:tabLst>
                <a:tab pos="421640" algn="l"/>
              </a:tabLst>
            </a:pP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</a:t>
            </a:r>
            <a:r>
              <a:rPr sz="27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7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orithm</a:t>
            </a:r>
            <a:r>
              <a:rPr sz="27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find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 mo</a:t>
            </a:r>
            <a:r>
              <a:rPr sz="27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specific</a:t>
            </a:r>
            <a:r>
              <a:rPr sz="27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ypothesis</a:t>
            </a:r>
            <a:r>
              <a:rPr sz="27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within </a:t>
            </a:r>
            <a:r>
              <a:rPr sz="27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7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7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7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onsi</a:t>
            </a:r>
            <a:r>
              <a:rPr sz="27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7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positi</a:t>
            </a:r>
            <a:r>
              <a:rPr sz="27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7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b="1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aining</a:t>
            </a:r>
            <a:r>
              <a:rPr sz="27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7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amples.</a:t>
            </a:r>
            <a:endParaRPr sz="2700">
              <a:latin typeface="Calibri" panose="020F0502020204030204"/>
              <a:cs typeface="Calibri" panose="020F0502020204030204"/>
            </a:endParaRPr>
          </a:p>
          <a:p>
            <a:pPr marL="812800" marR="54610" lvl="1" indent="-257810">
              <a:lnSpc>
                <a:spcPts val="2920"/>
              </a:lnSpc>
              <a:spcBef>
                <a:spcPts val="645"/>
              </a:spcBef>
              <a:buFont typeface="Calibri" panose="020F0502020204030204"/>
              <a:buChar char="–"/>
              <a:tabLst>
                <a:tab pos="805180" algn="l"/>
              </a:tabLst>
            </a:pP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fina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7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will also 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onsi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27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7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amples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 the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7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ect </a:t>
            </a:r>
            <a:r>
              <a:rPr sz="27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once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7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7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700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aining </a:t>
            </a:r>
            <a:r>
              <a:rPr sz="27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7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amples</a:t>
            </a:r>
            <a:r>
              <a:rPr sz="27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7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7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7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ect.</a:t>
            </a:r>
            <a:endParaRPr sz="2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341" y="56768"/>
            <a:ext cx="8349615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99"/>
                </a:solidFill>
              </a:rPr>
              <a:t>Find </a:t>
            </a:r>
            <a:r>
              <a:rPr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pc="-5" dirty="0">
                <a:solidFill>
                  <a:srgbClr val="000099"/>
                </a:solidFill>
              </a:rPr>
              <a:t>S Al</a:t>
            </a:r>
            <a:r>
              <a:rPr spc="-45" dirty="0">
                <a:solidFill>
                  <a:srgbClr val="000099"/>
                </a:solidFill>
              </a:rPr>
              <a:t>g</a:t>
            </a:r>
            <a:r>
              <a:rPr spc="-5" dirty="0">
                <a:solidFill>
                  <a:srgbClr val="000099"/>
                </a:solidFill>
              </a:rPr>
              <a:t>orithm</a:t>
            </a:r>
            <a:r>
              <a:rPr spc="10" dirty="0">
                <a:solidFill>
                  <a:srgbClr val="000099"/>
                </a:solidFill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b="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pc="-5" dirty="0">
                <a:solidFill>
                  <a:srgbClr val="660066"/>
                </a:solidFill>
              </a:rPr>
              <a:t>Finding</a:t>
            </a:r>
            <a:r>
              <a:rPr spc="5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a</a:t>
            </a:r>
            <a:r>
              <a:rPr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M</a:t>
            </a:r>
            <a:r>
              <a:rPr spc="-45" dirty="0">
                <a:solidFill>
                  <a:srgbClr val="660066"/>
                </a:solidFill>
              </a:rPr>
              <a:t>a</a:t>
            </a:r>
            <a:r>
              <a:rPr spc="-10" dirty="0">
                <a:solidFill>
                  <a:srgbClr val="660066"/>
                </a:solidFill>
              </a:rPr>
              <a:t>ximally</a:t>
            </a:r>
            <a:endParaRPr spc="-10" dirty="0">
              <a:solidFill>
                <a:srgbClr val="660066"/>
              </a:solidFill>
            </a:endParaRPr>
          </a:p>
          <a:p>
            <a:pPr marL="68580">
              <a:lnSpc>
                <a:spcPct val="100000"/>
              </a:lnSpc>
            </a:pPr>
            <a:r>
              <a:rPr spc="-5" dirty="0">
                <a:solidFill>
                  <a:srgbClr val="660066"/>
                </a:solidFill>
              </a:rPr>
              <a:t>Specific</a:t>
            </a:r>
            <a:r>
              <a:rPr spc="-25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Hypo</a:t>
            </a:r>
            <a:r>
              <a:rPr spc="-20" dirty="0">
                <a:solidFill>
                  <a:srgbClr val="660066"/>
                </a:solidFill>
              </a:rPr>
              <a:t>t</a:t>
            </a:r>
            <a:r>
              <a:rPr spc="-5" dirty="0">
                <a:solidFill>
                  <a:srgbClr val="660066"/>
                </a:solidFill>
              </a:rPr>
              <a:t>hesis</a:t>
            </a:r>
            <a:r>
              <a:rPr spc="25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Learning</a:t>
            </a:r>
            <a:r>
              <a:rPr spc="-10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Al</a:t>
            </a:r>
            <a:r>
              <a:rPr spc="-35" dirty="0">
                <a:solidFill>
                  <a:srgbClr val="660066"/>
                </a:solidFill>
              </a:rPr>
              <a:t>g</a:t>
            </a:r>
            <a:r>
              <a:rPr spc="-5" dirty="0">
                <a:solidFill>
                  <a:srgbClr val="660066"/>
                </a:solidFill>
              </a:rPr>
              <a:t>ori</a:t>
            </a:r>
            <a:r>
              <a:rPr spc="-20" dirty="0">
                <a:solidFill>
                  <a:srgbClr val="660066"/>
                </a:solidFill>
              </a:rPr>
              <a:t>t</a:t>
            </a:r>
            <a:r>
              <a:rPr spc="-5" dirty="0">
                <a:solidFill>
                  <a:srgbClr val="660066"/>
                </a:solidFill>
              </a:rPr>
              <a:t>hm</a:t>
            </a:r>
            <a:endParaRPr spc="-5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373" y="82168"/>
            <a:ext cx="859853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4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Find –S Al</a:t>
            </a:r>
            <a:r>
              <a:rPr sz="40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4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orithm</a:t>
            </a:r>
            <a:r>
              <a:rPr sz="40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4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Finding</a:t>
            </a:r>
            <a:r>
              <a:rPr sz="4000" b="1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4000" b="1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ximally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40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Specific Hypo</a:t>
            </a:r>
            <a:r>
              <a:rPr sz="4000" b="1" spc="-2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40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hesis</a:t>
            </a:r>
            <a:r>
              <a:rPr sz="4000" b="1" spc="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Learning Al</a:t>
            </a:r>
            <a:r>
              <a:rPr sz="4000" b="1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40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ori</a:t>
            </a:r>
            <a:r>
              <a:rPr sz="4000" b="1" spc="-2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40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hm…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19198"/>
            <a:ext cx="9144000" cy="5562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951014A5-96B1-4DF8-9471-25B6F615002D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78" y="0"/>
            <a:ext cx="8896096" cy="68579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B0F238C-2D5D-4B12-B584-59D1203926A4}" type="datetime1">
              <a:rPr lang="en-US" smtClean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6705">
              <a:lnSpc>
                <a:spcPct val="100000"/>
              </a:lnSpc>
            </a:pPr>
            <a:r>
              <a:rPr spc="-5" dirty="0">
                <a:solidFill>
                  <a:srgbClr val="660066"/>
                </a:solidFill>
              </a:rPr>
              <a:t>Find </a:t>
            </a:r>
            <a:r>
              <a:rPr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pc="-5" dirty="0">
                <a:solidFill>
                  <a:srgbClr val="660066"/>
                </a:solidFill>
              </a:rPr>
              <a:t>S</a:t>
            </a:r>
            <a:r>
              <a:rPr spc="-10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Al</a:t>
            </a:r>
            <a:r>
              <a:rPr spc="-40" dirty="0">
                <a:solidFill>
                  <a:srgbClr val="660066"/>
                </a:solidFill>
              </a:rPr>
              <a:t>g</a:t>
            </a:r>
            <a:r>
              <a:rPr spc="-5" dirty="0">
                <a:solidFill>
                  <a:srgbClr val="660066"/>
                </a:solidFill>
              </a:rPr>
              <a:t>orithm:</a:t>
            </a:r>
            <a:r>
              <a:rPr spc="-10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E</a:t>
            </a:r>
            <a:r>
              <a:rPr spc="-75" dirty="0">
                <a:solidFill>
                  <a:srgbClr val="660066"/>
                </a:solidFill>
              </a:rPr>
              <a:t>x</a:t>
            </a:r>
            <a:r>
              <a:rPr spc="-5" dirty="0">
                <a:solidFill>
                  <a:srgbClr val="660066"/>
                </a:solidFill>
              </a:rPr>
              <a:t>ample</a:t>
            </a:r>
            <a:endParaRPr spc="-5" dirty="0">
              <a:solidFill>
                <a:srgbClr val="66006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762030"/>
            <a:ext cx="8918478" cy="59431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2617A17D-D781-4919-8651-F9F462D3AC6D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838199"/>
            <a:ext cx="8742367" cy="43431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1000" y="5441734"/>
            <a:ext cx="8621405" cy="74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240">
              <a:lnSpc>
                <a:spcPct val="100000"/>
              </a:lnSpc>
            </a:pPr>
            <a:r>
              <a:rPr spc="-5" dirty="0">
                <a:solidFill>
                  <a:srgbClr val="660066"/>
                </a:solidFill>
              </a:rPr>
              <a:t>Find</a:t>
            </a:r>
            <a:r>
              <a:rPr spc="-10" dirty="0">
                <a:solidFill>
                  <a:srgbClr val="660066"/>
                </a:solidFill>
              </a:rPr>
              <a:t> </a:t>
            </a:r>
            <a:r>
              <a:rPr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pc="-5" dirty="0">
                <a:solidFill>
                  <a:srgbClr val="660066"/>
                </a:solidFill>
              </a:rPr>
              <a:t>S</a:t>
            </a:r>
            <a:r>
              <a:rPr spc="-10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pc="-3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orithm:</a:t>
            </a:r>
            <a:r>
              <a:rPr spc="2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pc="-6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ampl</a:t>
            </a:r>
            <a:r>
              <a:rPr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……</a:t>
            </a:r>
            <a:endParaRPr spc="-5" dirty="0">
              <a:solidFill>
                <a:srgbClr val="660066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38506D4-C3B1-4288-ACBB-E3B28FA5C500}" type="datetime1">
              <a:rPr lang="en-US" smtClean="0"/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14436"/>
            <a:ext cx="8839214" cy="51053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pc="-5" dirty="0">
                <a:solidFill>
                  <a:srgbClr val="660066"/>
                </a:solidFill>
              </a:rPr>
              <a:t>Find </a:t>
            </a:r>
            <a:r>
              <a:rPr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pc="-5" dirty="0">
                <a:solidFill>
                  <a:srgbClr val="660066"/>
                </a:solidFill>
              </a:rPr>
              <a:t>S</a:t>
            </a:r>
            <a:r>
              <a:rPr spc="-10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Al</a:t>
            </a:r>
            <a:r>
              <a:rPr spc="-40" dirty="0">
                <a:solidFill>
                  <a:srgbClr val="660066"/>
                </a:solidFill>
              </a:rPr>
              <a:t>g</a:t>
            </a:r>
            <a:r>
              <a:rPr spc="-5" dirty="0">
                <a:solidFill>
                  <a:srgbClr val="660066"/>
                </a:solidFill>
              </a:rPr>
              <a:t>ori</a:t>
            </a:r>
            <a:r>
              <a:rPr spc="-20" dirty="0">
                <a:solidFill>
                  <a:srgbClr val="660066"/>
                </a:solidFill>
              </a:rPr>
              <a:t>t</a:t>
            </a:r>
            <a:r>
              <a:rPr spc="-5" dirty="0">
                <a:solidFill>
                  <a:srgbClr val="660066"/>
                </a:solidFill>
              </a:rPr>
              <a:t>hm:</a:t>
            </a:r>
            <a:r>
              <a:rPr spc="10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E</a:t>
            </a:r>
            <a:r>
              <a:rPr spc="-75" dirty="0">
                <a:solidFill>
                  <a:srgbClr val="660066"/>
                </a:solidFill>
              </a:rPr>
              <a:t>x</a:t>
            </a:r>
            <a:r>
              <a:rPr spc="-5" dirty="0">
                <a:solidFill>
                  <a:srgbClr val="660066"/>
                </a:solidFill>
              </a:rPr>
              <a:t>ample</a:t>
            </a:r>
            <a:endParaRPr spc="-5" dirty="0">
              <a:solidFill>
                <a:srgbClr val="66006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2AE4158D-1800-4026-9C0D-2FA2AFCF3A2C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1192209A-BDA6-4A1F-A7B7-F4ACC2D6B357}" type="datetime1">
              <a:rPr lang="en-US" smtClean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619" rIns="0" bIns="0" rtlCol="0">
            <a:spAutoFit/>
          </a:bodyPr>
          <a:lstStyle/>
          <a:p>
            <a:pPr marL="2113915">
              <a:lnSpc>
                <a:spcPts val="5235"/>
              </a:lnSpc>
            </a:pPr>
            <a:r>
              <a:rPr sz="440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INTRODUCTI</a:t>
            </a:r>
            <a:r>
              <a:rPr sz="4400" spc="-2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40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N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797047"/>
            <a:ext cx="185864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Inducing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7101" y="835025"/>
            <a:ext cx="629221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8785" algn="l"/>
                <a:tab pos="3737610" algn="l"/>
                <a:tab pos="4986020" algn="l"/>
              </a:tabLst>
            </a:pPr>
            <a:r>
              <a:rPr sz="33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3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300" b="1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3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3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om	specific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274952"/>
            <a:ext cx="8531225" cy="517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>
              <a:lnSpc>
                <a:spcPts val="3560"/>
              </a:lnSpc>
              <a:tabLst>
                <a:tab pos="1859280" algn="l"/>
                <a:tab pos="3661410" algn="l"/>
                <a:tab pos="4087495" algn="l"/>
                <a:tab pos="4451350" algn="l"/>
                <a:tab pos="5484495" algn="l"/>
                <a:tab pos="6511925" algn="l"/>
                <a:tab pos="7026275" algn="l"/>
              </a:tabLst>
            </a:pP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b="1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ing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3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i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3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ma</a:t>
            </a:r>
            <a:r>
              <a:rPr sz="3300" b="1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issue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3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	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3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3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chi</a:t>
            </a:r>
            <a:r>
              <a:rPr sz="33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learnin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g.</a:t>
            </a:r>
            <a:endParaRPr sz="3300">
              <a:latin typeface="Calibri" panose="020F0502020204030204"/>
              <a:cs typeface="Calibri" panose="020F0502020204030204"/>
            </a:endParaRPr>
          </a:p>
          <a:p>
            <a:pPr marL="355600" marR="5715" indent="-342900" algn="just">
              <a:lnSpc>
                <a:spcPct val="90000"/>
              </a:lnSpc>
              <a:spcBef>
                <a:spcPts val="74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3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Concep</a:t>
            </a:r>
            <a:r>
              <a:rPr sz="33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300" b="1" spc="-2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learning </a:t>
            </a:r>
            <a:r>
              <a:rPr sz="3300" b="1" spc="-2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 </a:t>
            </a:r>
            <a:r>
              <a:rPr sz="3300" b="1" spc="-2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300" spc="-2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learni</a:t>
            </a:r>
            <a:r>
              <a:rPr sz="33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 </a:t>
            </a:r>
            <a:r>
              <a:rPr sz="3300" b="1" spc="-2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ask </a:t>
            </a:r>
            <a:r>
              <a:rPr sz="3300" b="1" spc="-20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 </a:t>
            </a:r>
            <a:r>
              <a:rPr sz="3300" spc="-2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hic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 </a:t>
            </a:r>
            <a:r>
              <a:rPr sz="3300" spc="-1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hu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33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3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33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ine</a:t>
            </a:r>
            <a:r>
              <a:rPr sz="33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learne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3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300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b="1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3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3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3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 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objects  </a:t>
            </a:r>
            <a:r>
              <a:rPr sz="3300" b="1" spc="-1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  </a:t>
            </a:r>
            <a:r>
              <a:rPr sz="3300" spc="-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bein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3300" spc="-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sh</a:t>
            </a:r>
            <a:r>
              <a:rPr sz="33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wn  </a:t>
            </a:r>
            <a:r>
              <a:rPr sz="3300" spc="-1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 </a:t>
            </a:r>
            <a:r>
              <a:rPr sz="3300" spc="-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3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3300" b="1" spc="-1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 </a:t>
            </a:r>
            <a:r>
              <a:rPr sz="3300" b="1" spc="-1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ple objec</a:t>
            </a:r>
            <a:r>
              <a:rPr sz="33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3300" b="1" spc="1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along  </a:t>
            </a:r>
            <a:r>
              <a:rPr sz="3300" spc="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ith  </a:t>
            </a:r>
            <a:r>
              <a:rPr sz="3300" spc="1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3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3300" spc="1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cla</a:t>
            </a:r>
            <a:r>
              <a:rPr sz="33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3300" b="1" spc="1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label</a:t>
            </a:r>
            <a:r>
              <a:rPr sz="33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  </a:t>
            </a:r>
            <a:r>
              <a:rPr sz="3300" b="1" spc="1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learner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1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simpl</a:t>
            </a:r>
            <a:r>
              <a:rPr sz="3300" b="1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fie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300" b="1" spc="-1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wh</a:t>
            </a:r>
            <a:r>
              <a:rPr sz="33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1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3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300" spc="-1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3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 </a:t>
            </a:r>
            <a:r>
              <a:rPr sz="3300" spc="-1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3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3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3300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3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3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 </a:t>
            </a:r>
            <a:r>
              <a:rPr sz="3300" spc="-1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33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onden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300" b="1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3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3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3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3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3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33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3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pl</a:t>
            </a:r>
            <a:r>
              <a:rPr sz="33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3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300">
              <a:latin typeface="Calibri" panose="020F0502020204030204"/>
              <a:cs typeface="Calibri" panose="020F0502020204030204"/>
            </a:endParaRPr>
          </a:p>
          <a:p>
            <a:pPr marL="355600" marR="811530" indent="-342900" algn="just">
              <a:lnSpc>
                <a:spcPts val="356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3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Concep</a:t>
            </a:r>
            <a:r>
              <a:rPr sz="33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33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3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also</a:t>
            </a:r>
            <a:r>
              <a:rPr sz="33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kn</a:t>
            </a:r>
            <a:r>
              <a:rPr sz="33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wn</a:t>
            </a:r>
            <a:r>
              <a:rPr sz="33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33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3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3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3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3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 learn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3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3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oncept</a:t>
            </a:r>
            <a:r>
              <a:rPr sz="33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att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me</a:t>
            </a:r>
            <a:r>
              <a:rPr sz="33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3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300" spc="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3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oncept </a:t>
            </a:r>
            <a:r>
              <a:rPr sz="33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3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orm</a:t>
            </a:r>
            <a:r>
              <a:rPr sz="33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3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tion.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00" rIns="0" bIns="0" rtlCol="0">
            <a:spAutoFit/>
          </a:bodyPr>
          <a:lstStyle/>
          <a:p>
            <a:pPr marL="357505">
              <a:lnSpc>
                <a:spcPct val="100000"/>
              </a:lnSpc>
            </a:pPr>
            <a:r>
              <a:rPr sz="4100" spc="-5" dirty="0">
                <a:solidFill>
                  <a:srgbClr val="660066"/>
                </a:solidFill>
              </a:rPr>
              <a:t>P</a:t>
            </a:r>
            <a:r>
              <a:rPr sz="4100" spc="-45" dirty="0">
                <a:solidFill>
                  <a:srgbClr val="660066"/>
                </a:solidFill>
              </a:rPr>
              <a:t>r</a:t>
            </a:r>
            <a:r>
              <a:rPr sz="4100" dirty="0">
                <a:solidFill>
                  <a:srgbClr val="660066"/>
                </a:solidFill>
              </a:rPr>
              <a:t>oper</a:t>
            </a:r>
            <a:r>
              <a:rPr sz="4100" spc="5" dirty="0">
                <a:solidFill>
                  <a:srgbClr val="660066"/>
                </a:solidFill>
              </a:rPr>
              <a:t>t</a:t>
            </a:r>
            <a:r>
              <a:rPr sz="4100" dirty="0">
                <a:solidFill>
                  <a:srgbClr val="660066"/>
                </a:solidFill>
              </a:rPr>
              <a:t>ies</a:t>
            </a:r>
            <a:r>
              <a:rPr sz="4100" spc="-30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and</a:t>
            </a:r>
            <a:r>
              <a:rPr sz="4100" spc="-25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Sho</a:t>
            </a:r>
            <a:r>
              <a:rPr sz="4100" spc="5" dirty="0">
                <a:solidFill>
                  <a:srgbClr val="660066"/>
                </a:solidFill>
              </a:rPr>
              <a:t>r</a:t>
            </a:r>
            <a:r>
              <a:rPr sz="4100" spc="-45" dirty="0">
                <a:solidFill>
                  <a:srgbClr val="660066"/>
                </a:solidFill>
              </a:rPr>
              <a:t>t</a:t>
            </a:r>
            <a:r>
              <a:rPr sz="4100" spc="-30" dirty="0">
                <a:solidFill>
                  <a:srgbClr val="660066"/>
                </a:solidFill>
              </a:rPr>
              <a:t>c</a:t>
            </a:r>
            <a:r>
              <a:rPr sz="4100" dirty="0">
                <a:solidFill>
                  <a:srgbClr val="660066"/>
                </a:solidFill>
              </a:rPr>
              <a:t>omings</a:t>
            </a:r>
            <a:r>
              <a:rPr sz="4100" spc="-50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of</a:t>
            </a:r>
            <a:r>
              <a:rPr sz="4100" spc="-5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Fin</a:t>
            </a:r>
            <a:r>
              <a:rPr sz="4100" spc="20" dirty="0">
                <a:solidFill>
                  <a:srgbClr val="660066"/>
                </a:solidFill>
              </a:rPr>
              <a:t>d</a:t>
            </a:r>
            <a:r>
              <a:rPr sz="4100" dirty="0">
                <a:solidFill>
                  <a:srgbClr val="660066"/>
                </a:solidFill>
              </a:rPr>
              <a:t>-S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307340" y="925964"/>
            <a:ext cx="8531225" cy="442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005" algn="just">
              <a:lnSpc>
                <a:spcPts val="2880"/>
              </a:lnSpc>
              <a:buFont typeface="Arial" panose="020B0604020202020204"/>
              <a:buChar char="•"/>
              <a:tabLst>
                <a:tab pos="307340" algn="l"/>
              </a:tabLst>
            </a:pP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gu</a:t>
            </a:r>
            <a:r>
              <a:rPr sz="3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ee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 </a:t>
            </a:r>
            <a:r>
              <a:rPr sz="3000" b="1" spc="9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tput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000" b="1" spc="8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3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 </a:t>
            </a:r>
            <a:r>
              <a:rPr sz="30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othe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3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3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3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3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nsi</a:t>
            </a:r>
            <a:r>
              <a:rPr sz="30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3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3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siti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ni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 </a:t>
            </a:r>
            <a:r>
              <a:rPr sz="30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ples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06705" indent="-294005">
              <a:lnSpc>
                <a:spcPts val="3240"/>
              </a:lnSpc>
              <a:spcBef>
                <a:spcPts val="25"/>
              </a:spcBef>
              <a:buFont typeface="Arial" panose="020B0604020202020204"/>
              <a:buChar char="•"/>
              <a:tabLst>
                <a:tab pos="307340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fi</a:t>
            </a:r>
            <a:r>
              <a:rPr sz="3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000" b="1" spc="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ot</a:t>
            </a:r>
            <a:r>
              <a:rPr sz="3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000" b="1" spc="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ll</a:t>
            </a:r>
            <a:r>
              <a:rPr sz="3000" b="1" spc="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nsi</a:t>
            </a:r>
            <a:r>
              <a:rPr sz="30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b="1" spc="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06705">
              <a:lnSpc>
                <a:spcPts val="3240"/>
              </a:lnSpc>
            </a:pP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30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ples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06705" marR="5715" indent="-294005" algn="just">
              <a:lnSpc>
                <a:spcPct val="8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07340" algn="l"/>
              </a:tabLst>
            </a:pP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though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3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3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nds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3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3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othesis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3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nsi</a:t>
            </a:r>
            <a:r>
              <a:rPr sz="30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3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b="1" spc="1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ng</a:t>
            </a:r>
            <a:r>
              <a:rPr sz="3000" b="1" spc="1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a,</a:t>
            </a:r>
            <a:r>
              <a:rPr sz="3000" b="1" spc="18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19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ther</a:t>
            </a:r>
            <a:r>
              <a:rPr sz="3000" b="1" spc="1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 the o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ly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ble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06705" marR="5080" indent="-294005" algn="just">
              <a:lnSpc>
                <a:spcPts val="288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07340" algn="l"/>
              </a:tabLst>
            </a:pP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1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1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1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1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114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11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 </a:t>
            </a:r>
            <a:r>
              <a:rPr sz="3000" b="1" spc="1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1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1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specific </a:t>
            </a:r>
            <a:r>
              <a:rPr sz="30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othesis?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06705" indent="-294005"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  <a:tabLst>
                <a:tab pos="307340" algn="l"/>
              </a:tabLst>
            </a:pP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Wh</a:t>
            </a:r>
            <a:r>
              <a:rPr sz="30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 the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ng s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nsi</a:t>
            </a:r>
            <a:r>
              <a:rPr sz="30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(n</a:t>
            </a:r>
            <a:r>
              <a:rPr sz="3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y)?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394789"/>
            <a:ext cx="118618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buFont typeface="Arial" panose="020B0604020202020204"/>
              <a:buChar char="•"/>
              <a:tabLst>
                <a:tab pos="307340" algn="l"/>
              </a:tabLst>
            </a:pP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Wh</a:t>
            </a:r>
            <a:r>
              <a:rPr sz="3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6729" y="5417769"/>
            <a:ext cx="7061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3400" algn="l"/>
                <a:tab pos="1692275" algn="l"/>
                <a:tab pos="2510790" algn="l"/>
                <a:tab pos="3938270" algn="l"/>
                <a:tab pos="5873115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	the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	a</a:t>
            </a:r>
            <a:r>
              <a:rPr sz="30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	se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xim</a:t>
            </a:r>
            <a:r>
              <a:rPr sz="3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lly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	specific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472" y="5783529"/>
            <a:ext cx="76835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nsi</a:t>
            </a:r>
            <a:r>
              <a:rPr sz="30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otheses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3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nn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ckt</a:t>
            </a:r>
            <a:r>
              <a:rPr sz="30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ack!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6217749"/>
            <a:ext cx="6188075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00099"/>
              </a:buClr>
              <a:buSzPct val="250000"/>
              <a:buFont typeface="Arial" panose="020B0604020202020204"/>
              <a:buChar char="•"/>
              <a:tabLst>
                <a:tab pos="241300" algn="l"/>
                <a:tab pos="5006340" algn="l"/>
              </a:tabLst>
            </a:pPr>
            <a:r>
              <a:rPr sz="1800" spc="-142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7</a:t>
            </a:r>
            <a:r>
              <a:rPr sz="3000" b="1" spc="-1889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/19</a:t>
            </a:r>
            <a:r>
              <a:rPr sz="1800" spc="-412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3000" b="1" spc="-12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20</a:t>
            </a:r>
            <a:r>
              <a:rPr sz="1800" spc="-9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3000" b="1" spc="-8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8</a:t>
            </a:r>
            <a:r>
              <a:rPr sz="1800" spc="-142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ple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a</a:t>
            </a:r>
            <a:r>
              <a:rPr sz="30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4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179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397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3000" b="1" spc="-11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112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14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800" spc="-15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35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9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ud</a:t>
            </a:r>
            <a:r>
              <a:rPr sz="1800" spc="-39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994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825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10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225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14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aseline="-19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i	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ed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7211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75669AA6-F3C8-473F-BA60-957D2A23D085}" type="datetime1">
              <a:rPr lang="en-US" smtClean="0"/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2BDFFB46-5474-4E5C-973D-0DAEE7CF67EB}" type="datetime1">
              <a:rPr lang="en-US" smtClean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49" y="67690"/>
            <a:ext cx="784225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229" dirty="0">
                <a:solidFill>
                  <a:srgbClr val="660066"/>
                </a:solidFill>
              </a:rPr>
              <a:t>V</a:t>
            </a:r>
            <a:r>
              <a:rPr sz="4400" spc="-5" dirty="0">
                <a:solidFill>
                  <a:srgbClr val="660066"/>
                </a:solidFill>
              </a:rPr>
              <a:t>e</a:t>
            </a:r>
            <a:r>
              <a:rPr sz="4400" spc="-55" dirty="0">
                <a:solidFill>
                  <a:srgbClr val="660066"/>
                </a:solidFill>
              </a:rPr>
              <a:t>r</a:t>
            </a:r>
            <a:r>
              <a:rPr sz="4400" dirty="0">
                <a:solidFill>
                  <a:srgbClr val="660066"/>
                </a:solidFill>
              </a:rPr>
              <a:t>si</a:t>
            </a:r>
            <a:r>
              <a:rPr sz="4400" spc="-10" dirty="0">
                <a:solidFill>
                  <a:srgbClr val="660066"/>
                </a:solidFill>
              </a:rPr>
              <a:t>o</a:t>
            </a:r>
            <a:r>
              <a:rPr sz="4400" dirty="0">
                <a:solidFill>
                  <a:srgbClr val="660066"/>
                </a:solidFill>
              </a:rPr>
              <a:t>n</a:t>
            </a:r>
            <a:r>
              <a:rPr sz="4400" spc="-2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Spaces</a:t>
            </a:r>
            <a:r>
              <a:rPr sz="4400" spc="-40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and</a:t>
            </a:r>
            <a:r>
              <a:rPr sz="4400" spc="-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the</a:t>
            </a:r>
            <a:r>
              <a:rPr sz="4400" spc="-5" dirty="0">
                <a:solidFill>
                  <a:srgbClr val="660066"/>
                </a:solidFill>
              </a:rPr>
              <a:t> Candi</a:t>
            </a:r>
            <a:r>
              <a:rPr sz="4400" dirty="0">
                <a:solidFill>
                  <a:srgbClr val="660066"/>
                </a:solidFill>
              </a:rPr>
              <a:t>d</a:t>
            </a:r>
            <a:r>
              <a:rPr sz="4400" spc="-40" dirty="0">
                <a:solidFill>
                  <a:srgbClr val="660066"/>
                </a:solidFill>
              </a:rPr>
              <a:t>a</a:t>
            </a:r>
            <a:r>
              <a:rPr sz="4400" spc="-55" dirty="0">
                <a:solidFill>
                  <a:srgbClr val="660066"/>
                </a:solidFill>
              </a:rPr>
              <a:t>t</a:t>
            </a:r>
            <a:r>
              <a:rPr sz="4400" dirty="0">
                <a:solidFill>
                  <a:srgbClr val="660066"/>
                </a:solidFill>
              </a:rPr>
              <a:t>e</a:t>
            </a:r>
            <a:endParaRPr sz="4400"/>
          </a:p>
          <a:p>
            <a:pPr marL="1270" algn="ctr">
              <a:lnSpc>
                <a:spcPct val="100000"/>
              </a:lnSpc>
            </a:pPr>
            <a:r>
              <a:rPr sz="4400" dirty="0">
                <a:solidFill>
                  <a:srgbClr val="660066"/>
                </a:solidFill>
              </a:rPr>
              <a:t>Elimin</a:t>
            </a:r>
            <a:r>
              <a:rPr sz="4400" spc="-55" dirty="0">
                <a:solidFill>
                  <a:srgbClr val="660066"/>
                </a:solidFill>
              </a:rPr>
              <a:t>a</a:t>
            </a:r>
            <a:r>
              <a:rPr sz="4400" dirty="0">
                <a:solidFill>
                  <a:srgbClr val="660066"/>
                </a:solidFill>
              </a:rPr>
              <a:t>ti</a:t>
            </a:r>
            <a:r>
              <a:rPr sz="4400" spc="-20" dirty="0">
                <a:solidFill>
                  <a:srgbClr val="660066"/>
                </a:solidFill>
              </a:rPr>
              <a:t>o</a:t>
            </a:r>
            <a:r>
              <a:rPr sz="4400" dirty="0">
                <a:solidFill>
                  <a:srgbClr val="660066"/>
                </a:solidFill>
              </a:rPr>
              <a:t>n</a:t>
            </a:r>
            <a:r>
              <a:rPr sz="4400" spc="-50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Al</a:t>
            </a:r>
            <a:r>
              <a:rPr sz="4400" spc="-60" dirty="0">
                <a:solidFill>
                  <a:srgbClr val="660066"/>
                </a:solidFill>
              </a:rPr>
              <a:t>g</a:t>
            </a:r>
            <a:r>
              <a:rPr sz="4400" dirty="0">
                <a:solidFill>
                  <a:srgbClr val="660066"/>
                </a:solidFill>
              </a:rPr>
              <a:t>or</a:t>
            </a:r>
            <a:r>
              <a:rPr sz="4400" spc="-20" dirty="0">
                <a:solidFill>
                  <a:srgbClr val="660066"/>
                </a:solidFill>
              </a:rPr>
              <a:t>i</a:t>
            </a:r>
            <a:r>
              <a:rPr sz="4400" dirty="0">
                <a:solidFill>
                  <a:srgbClr val="660066"/>
                </a:solidFill>
              </a:rPr>
              <a:t>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4939" y="1369728"/>
            <a:ext cx="146748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FIND-S</a:t>
            </a:r>
            <a:endParaRPr sz="3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0361" y="1393444"/>
            <a:ext cx="703199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0355" algn="l"/>
                <a:tab pos="2046605" algn="l"/>
                <a:tab pos="4098925" algn="l"/>
                <a:tab pos="5173345" algn="l"/>
                <a:tab pos="5805805" algn="l"/>
                <a:tab pos="6762750" algn="l"/>
              </a:tabLst>
            </a:pP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</a:t>
            </a:r>
            <a:r>
              <a:rPr sz="31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puts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1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1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100" b="1" spc="-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1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1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31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1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1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1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H,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is</a:t>
            </a:r>
            <a:endParaRPr sz="3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771395"/>
            <a:ext cx="8760460" cy="474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620" algn="just">
              <a:lnSpc>
                <a:spcPct val="80000"/>
              </a:lnSpc>
            </a:pPr>
            <a:r>
              <a:rPr sz="31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onsi</a:t>
            </a:r>
            <a:r>
              <a:rPr sz="31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1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1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1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1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spc="-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aining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1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</a:t>
            </a:r>
            <a:r>
              <a:rPr sz="3100" b="1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1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1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1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20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ju</a:t>
            </a:r>
            <a:r>
              <a:rPr sz="31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 one</a:t>
            </a:r>
            <a:r>
              <a:rPr sz="3100" b="1" spc="2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100" b="1" spc="2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100" b="1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100" b="1" spc="25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</a:t>
            </a:r>
            <a:r>
              <a:rPr sz="31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1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1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100" b="1" spc="25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1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3100" b="1" spc="2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00" b="1" spc="2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1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spc="2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ig</a:t>
            </a:r>
            <a:r>
              <a:rPr sz="31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spc="25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spc="2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spc="-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1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1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ng</a:t>
            </a:r>
            <a:r>
              <a:rPr sz="31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1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1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1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31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ell</a:t>
            </a:r>
            <a:r>
              <a:rPr sz="31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100">
              <a:latin typeface="Calibri" panose="020F0502020204030204"/>
              <a:cs typeface="Calibri" panose="020F0502020204030204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2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8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2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254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2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b="1" spc="2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nd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254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lg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thm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ut</a:t>
            </a:r>
            <a:r>
              <a:rPr sz="3000" b="1" spc="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cr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ip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3000" b="1" spc="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b="1" spc="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b="1" spc="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b="1" spc="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spc="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otheses 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nsi</a:t>
            </a:r>
            <a:r>
              <a:rPr sz="30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ni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 </a:t>
            </a:r>
            <a:r>
              <a:rPr sz="30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ple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878205" marR="647065" lvl="1" indent="-438785">
              <a:lnSpc>
                <a:spcPts val="2880"/>
              </a:lnSpc>
              <a:spcBef>
                <a:spcPts val="695"/>
              </a:spcBef>
              <a:buClr>
                <a:srgbClr val="000000"/>
              </a:buClr>
              <a:buFont typeface="Calibri" panose="020F0502020204030204"/>
              <a:buChar char="–"/>
              <a:tabLst>
                <a:tab pos="878840" algn="l"/>
              </a:tabLst>
            </a:pP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Cand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min</a:t>
            </a:r>
            <a:r>
              <a:rPr sz="3000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30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0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orith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ompu</a:t>
            </a:r>
            <a:r>
              <a:rPr sz="30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scri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o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without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xp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ic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tly e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um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ting</a:t>
            </a:r>
            <a:r>
              <a:rPr sz="30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 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ts mem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878205" marR="18415" lvl="1" indent="-438785">
              <a:lnSpc>
                <a:spcPct val="80000"/>
              </a:lnSpc>
              <a:spcBef>
                <a:spcPts val="745"/>
              </a:spcBef>
              <a:buClr>
                <a:srgbClr val="000000"/>
              </a:buClr>
              <a:buFont typeface="Calibri" panose="020F0502020204030204"/>
              <a:buChar char="–"/>
              <a:tabLst>
                <a:tab pos="878840" algn="l"/>
              </a:tabLst>
            </a:pP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Thi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ac</a:t>
            </a:r>
            <a:r>
              <a:rPr sz="30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omplishe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usin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 the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30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 than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partia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m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0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 a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ompa</a:t>
            </a:r>
            <a:r>
              <a:rPr sz="30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30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 the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 </a:t>
            </a:r>
            <a:r>
              <a:rPr sz="30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onsi</a:t>
            </a:r>
            <a:r>
              <a:rPr sz="30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ypothes</a:t>
            </a:r>
            <a:r>
              <a:rPr sz="30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s.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6B775803-07C7-4515-917D-060F8B791487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1260">
              <a:lnSpc>
                <a:spcPct val="100000"/>
              </a:lnSpc>
            </a:pPr>
            <a:r>
              <a:rPr sz="4400" spc="-229" dirty="0">
                <a:solidFill>
                  <a:srgbClr val="660066"/>
                </a:solidFill>
              </a:rPr>
              <a:t>V</a:t>
            </a:r>
            <a:r>
              <a:rPr sz="4400" spc="-5" dirty="0">
                <a:solidFill>
                  <a:srgbClr val="660066"/>
                </a:solidFill>
              </a:rPr>
              <a:t>e</a:t>
            </a:r>
            <a:r>
              <a:rPr sz="4400" spc="-55" dirty="0">
                <a:solidFill>
                  <a:srgbClr val="660066"/>
                </a:solidFill>
              </a:rPr>
              <a:t>r</a:t>
            </a:r>
            <a:r>
              <a:rPr sz="4400" dirty="0">
                <a:solidFill>
                  <a:srgbClr val="660066"/>
                </a:solidFill>
              </a:rPr>
              <a:t>si</a:t>
            </a:r>
            <a:r>
              <a:rPr sz="4400" spc="-10" dirty="0">
                <a:solidFill>
                  <a:srgbClr val="660066"/>
                </a:solidFill>
              </a:rPr>
              <a:t>o</a:t>
            </a:r>
            <a:r>
              <a:rPr sz="4400" dirty="0">
                <a:solidFill>
                  <a:srgbClr val="660066"/>
                </a:solidFill>
              </a:rPr>
              <a:t>n</a:t>
            </a:r>
            <a:r>
              <a:rPr sz="4400" spc="-2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Spaces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810669"/>
            <a:ext cx="8531860" cy="545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9605" marR="5080" indent="-636905" algn="just">
              <a:lnSpc>
                <a:spcPct val="90000"/>
              </a:lnSpc>
              <a:buFont typeface="Wingdings" panose="05000000000000000000"/>
              <a:buChar char=""/>
              <a:tabLst>
                <a:tab pos="650240" algn="l"/>
              </a:tabLst>
            </a:pP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900" b="1" spc="3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</a:t>
            </a:r>
            <a:r>
              <a:rPr sz="39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di</a:t>
            </a:r>
            <a:r>
              <a:rPr sz="39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9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9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e-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Elimin</a:t>
            </a:r>
            <a:r>
              <a:rPr sz="39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3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9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9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thm </a:t>
            </a:r>
            <a:r>
              <a:rPr sz="39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ep</a:t>
            </a:r>
            <a:r>
              <a:rPr sz="39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9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 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ypotheses </a:t>
            </a:r>
            <a:r>
              <a:rPr sz="39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onsi</a:t>
            </a:r>
            <a:r>
              <a:rPr sz="39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9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spc="4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900" b="1" spc="409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900" b="1" spc="4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9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3900" b="1" spc="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9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900" b="1" spc="409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9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ing </a:t>
            </a:r>
            <a:r>
              <a:rPr sz="39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900" b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39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9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3900" b="1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900">
              <a:latin typeface="Calibri" panose="020F0502020204030204"/>
              <a:cs typeface="Calibri" panose="020F0502020204030204"/>
            </a:endParaRPr>
          </a:p>
          <a:p>
            <a:pPr marL="649605" marR="5080" indent="-636905" algn="just">
              <a:lnSpc>
                <a:spcPct val="90000"/>
              </a:lnSpc>
              <a:spcBef>
                <a:spcPts val="935"/>
              </a:spcBef>
              <a:buFont typeface="Wingdings" panose="05000000000000000000"/>
              <a:buChar char=""/>
              <a:tabLst>
                <a:tab pos="650240" algn="l"/>
              </a:tabLst>
            </a:pPr>
            <a:r>
              <a:rPr sz="39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Thi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spc="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9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spc="3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900" b="1" spc="3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3900" b="1" spc="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8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ypotheses</a:t>
            </a:r>
            <a:r>
              <a:rPr sz="3900" b="1" spc="2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900" b="1" spc="2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9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ed 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900" b="1" spc="3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9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900" b="1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9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sion</a:t>
            </a:r>
            <a:r>
              <a:rPr sz="3900" b="1" spc="3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9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ace</a:t>
            </a:r>
            <a:r>
              <a:rPr sz="3900" b="1" spc="3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900" b="1" spc="3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espec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spc="3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900" b="1" spc="3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he </a:t>
            </a:r>
            <a:r>
              <a:rPr sz="3900" b="1" spc="-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9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ypothesis</a:t>
            </a:r>
            <a:r>
              <a:rPr sz="39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9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ace </a:t>
            </a:r>
            <a:r>
              <a:rPr sz="39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9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39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spc="-8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9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9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9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ing </a:t>
            </a:r>
            <a:r>
              <a:rPr sz="3900" b="1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900" b="1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9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39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9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39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3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2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39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9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 </a:t>
            </a:r>
            <a:r>
              <a:rPr sz="3900" b="1" spc="2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3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900" b="1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9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9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9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all pl</a:t>
            </a:r>
            <a:r>
              <a:rPr sz="39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usible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  </a:t>
            </a:r>
            <a:r>
              <a:rPr sz="3900" b="1" spc="3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9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sio</a:t>
            </a:r>
            <a:r>
              <a:rPr sz="39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  </a:t>
            </a:r>
            <a:r>
              <a:rPr sz="3900" b="1" spc="3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   </a:t>
            </a:r>
            <a:r>
              <a:rPr sz="3900" b="1" spc="3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  </a:t>
            </a:r>
            <a:r>
              <a:rPr sz="3900" b="1" spc="3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9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9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9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9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9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9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once</a:t>
            </a:r>
            <a:r>
              <a:rPr sz="39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9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t.</a:t>
            </a:r>
            <a:endParaRPr sz="39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FE193170-83F7-4550-B1E2-F07F681EC5C5}" type="datetime1">
              <a:rPr lang="en-US" smtClean="0"/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886682"/>
            <a:ext cx="8608060" cy="3754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005" algn="just">
              <a:lnSpc>
                <a:spcPts val="3460"/>
              </a:lnSpc>
              <a:buFont typeface="Arial" panose="020B0604020202020204"/>
              <a:buChar char="•"/>
              <a:tabLst>
                <a:tab pos="307340" algn="l"/>
              </a:tabLst>
            </a:pP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finitio</a:t>
            </a:r>
            <a:r>
              <a:rPr sz="32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3200" b="1" spc="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spc="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32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200" spc="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 </a:t>
            </a:r>
            <a:r>
              <a:rPr sz="3200" i="1" spc="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3200" spc="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consi</a:t>
            </a:r>
            <a:r>
              <a:rPr sz="32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200" b="1" spc="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3200" spc="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1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spc="1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-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aining</a:t>
            </a:r>
            <a:r>
              <a:rPr sz="3200" spc="204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amples</a:t>
            </a:r>
            <a:r>
              <a:rPr sz="3200" spc="2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i="1" spc="19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iff  </a:t>
            </a:r>
            <a:r>
              <a:rPr sz="3200" b="1" spc="-3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h(x</a:t>
            </a:r>
            <a:r>
              <a:rPr sz="32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3200" b="1" i="1" spc="2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3200" b="1" i="1" spc="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c(x)</a:t>
            </a:r>
            <a:r>
              <a:rPr sz="3200" b="1" i="1" spc="1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spc="2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each </a:t>
            </a:r>
            <a:r>
              <a:rPr sz="32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&lt;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x,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c(x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 &gt; 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i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06705" marR="6350" indent="-294005" algn="just">
              <a:lnSpc>
                <a:spcPct val="9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07340" algn="l"/>
              </a:tabLst>
            </a:pP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finitio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3200" b="1" spc="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sion</a:t>
            </a:r>
            <a:r>
              <a:rPr sz="3200" b="1" spc="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spc="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deno</a:t>
            </a:r>
            <a:r>
              <a:rPr sz="32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ed</a:t>
            </a:r>
            <a:r>
              <a:rPr sz="3200" spc="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150" b="1" i="1" spc="22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H,D</a:t>
            </a:r>
            <a:r>
              <a:rPr sz="3150" b="1" i="1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50" b="1" i="1" spc="-209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32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espect  </a:t>
            </a:r>
            <a:r>
              <a:rPr sz="3200" spc="1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  </a:t>
            </a:r>
            <a:r>
              <a:rPr sz="3200" spc="1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thesis  </a:t>
            </a:r>
            <a:r>
              <a:rPr sz="3200" b="1" spc="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3200" b="1" spc="114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  </a:t>
            </a:r>
            <a:r>
              <a:rPr sz="3200" b="1" i="1" spc="1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  </a:t>
            </a:r>
            <a:r>
              <a:rPr sz="3200" spc="1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 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3200" b="1" spc="3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200" b="1" spc="3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spc="3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3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su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3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3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ses</a:t>
            </a:r>
            <a:r>
              <a:rPr sz="3200" b="1" spc="3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3200" b="1" spc="3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onsi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</a:t>
            </a:r>
            <a:r>
              <a:rPr sz="32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32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spc="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</a:t>
            </a:r>
            <a:r>
              <a:rPr sz="32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i</a:t>
            </a:r>
            <a:r>
              <a:rPr sz="32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i="1" spc="-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17830">
              <a:lnSpc>
                <a:spcPct val="100000"/>
              </a:lnSpc>
              <a:spcBef>
                <a:spcPts val="405"/>
              </a:spcBef>
            </a:pPr>
            <a:r>
              <a:rPr sz="3200" b="1" i="1" spc="-5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VS</a:t>
            </a:r>
            <a:r>
              <a:rPr sz="3150" b="1" i="1" spc="30" baseline="-21000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H,D</a:t>
            </a:r>
            <a:r>
              <a:rPr sz="3150" b="1" i="1" spc="7" baseline="-21000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</a:t>
            </a:r>
            <a:r>
              <a:rPr sz="3200" b="1" spc="5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3200" b="1" i="1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b="1" i="1" spc="-15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3200" b="1" spc="10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b="1" i="1" spc="-5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3200" b="1" spc="-5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Consisten</a:t>
            </a:r>
            <a:r>
              <a:rPr sz="3200" b="1" i="1" spc="-5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b="1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b="1" i="1" spc="-10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b="1" i="1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b="1" i="1" spc="-20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b="1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)}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2675">
              <a:lnSpc>
                <a:spcPct val="100000"/>
              </a:lnSpc>
            </a:pPr>
            <a:r>
              <a:rPr sz="4400" spc="-22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44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400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4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sion</a:t>
            </a:r>
            <a:r>
              <a:rPr sz="4400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Spaces</a:t>
            </a:r>
            <a:r>
              <a:rPr sz="4400" spc="-2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…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8915" y="4666515"/>
          <a:ext cx="864881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508"/>
                <a:gridCol w="1431333"/>
                <a:gridCol w="4659969"/>
              </a:tblGrid>
              <a:tr h="472234">
                <a:tc>
                  <a:txBody>
                    <a:bodyPr/>
                    <a:lstStyle/>
                    <a:p>
                      <a:pPr marL="328930" indent="-294005">
                        <a:lnSpc>
                          <a:spcPct val="100000"/>
                        </a:lnSpc>
                        <a:buFont typeface="Arial" panose="020B0604020202020204"/>
                        <a:buChar char="•"/>
                        <a:tabLst>
                          <a:tab pos="329565" algn="l"/>
                          <a:tab pos="1121410" algn="l"/>
                          <a:tab pos="2270760" algn="l"/>
                        </a:tabLst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3200" b="1" spc="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3200" b="1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:	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While	a</a:t>
                      </a:r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spc="-16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3200" spc="-6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3200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3200" spc="-1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3200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tabLst>
                          <a:tab pos="1224915" algn="l"/>
                          <a:tab pos="1985645" algn="l"/>
                          <a:tab pos="2586355" algn="l"/>
                        </a:tabLst>
                      </a:pPr>
                      <a:r>
                        <a:rPr sz="3200" spc="1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3200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pac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	</a:t>
                      </a:r>
                      <a:r>
                        <a:rPr sz="3200" spc="-2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an	</a:t>
                      </a:r>
                      <a:r>
                        <a:rPr sz="3200" spc="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	</a:t>
                      </a:r>
                      <a:r>
                        <a:rPr sz="3200" spc="-5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3200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xhau</a:t>
                      </a:r>
                      <a:r>
                        <a:rPr sz="3200" spc="-4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3200" spc="-1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3200" spc="-3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ely</a:t>
                      </a:r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</a:tr>
              <a:tr h="439229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enu</a:t>
                      </a:r>
                      <a:r>
                        <a:rPr sz="3200" spc="-2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3200" spc="-6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3200" spc="-4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3200" spc="-4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ed,</a:t>
                      </a:r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tabLst>
                          <a:tab pos="481330" algn="l"/>
                        </a:tabLst>
                      </a:pP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	mo</a:t>
                      </a:r>
                      <a:r>
                        <a:rPr sz="3200" spc="-4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5">
                        <a:lnSpc>
                          <a:spcPct val="100000"/>
                        </a:lnSpc>
                        <a:tabLst>
                          <a:tab pos="1737360" algn="l"/>
                          <a:tab pos="4372610" algn="l"/>
                        </a:tabLst>
                      </a:pPr>
                      <a:r>
                        <a:rPr sz="3200" spc="-3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3200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ompac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t	</a:t>
                      </a:r>
                      <a:r>
                        <a:rPr sz="3200" spc="-4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ep</a:t>
                      </a:r>
                      <a:r>
                        <a:rPr sz="3200" spc="-6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ese</a:t>
                      </a:r>
                      <a:r>
                        <a:rPr sz="3200" spc="-4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3200" spc="-4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3200" spc="-2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3200" spc="-1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3200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n	</a:t>
                      </a:r>
                      <a:r>
                        <a:rPr sz="3200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is</a:t>
                      </a:r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</a:tr>
              <a:tr h="486346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3200" spc="-4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3200" spc="-2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3200" spc="-9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er</a:t>
                      </a:r>
                      <a:r>
                        <a:rPr sz="3200" spc="-4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3200" spc="-5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320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004A5C65-C0CB-4F7F-9966-9ABE22D0FA4B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337436"/>
            <a:ext cx="8181975" cy="262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920115" indent="-457200">
              <a:lnSpc>
                <a:spcPts val="3460"/>
              </a:lnSpc>
              <a:buAutoNum type="arabicPeriod"/>
              <a:tabLst>
                <a:tab pos="469900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xpli</a:t>
            </a:r>
            <a:r>
              <a:rPr sz="32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li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otheses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Li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 Elimin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orithm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 panose="020F0502020204030204"/>
              <a:buAutoNum type="arabicPeriod"/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469900" marR="5080" indent="-457200">
              <a:lnSpc>
                <a:spcPct val="90000"/>
              </a:lnSpc>
              <a:buAutoNum type="arabicPeriod"/>
              <a:tabLst>
                <a:tab pos="510540" algn="l"/>
              </a:tabLst>
            </a:pP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ompact</a:t>
            </a:r>
            <a:r>
              <a:rPr sz="32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ep</a:t>
            </a:r>
            <a:r>
              <a:rPr sz="32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2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2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otheses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whic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xplo</a:t>
            </a:r>
            <a:r>
              <a:rPr sz="32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e_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7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al_</a:t>
            </a:r>
            <a:r>
              <a:rPr sz="32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han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partial o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ring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Ca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did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-Elim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32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ori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hm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17" rIns="0" bIns="0" rtlCol="0">
            <a:spAutoFit/>
          </a:bodyPr>
          <a:lstStyle/>
          <a:p>
            <a:pPr marL="3489960">
              <a:lnSpc>
                <a:spcPct val="100000"/>
              </a:lnSpc>
            </a:pPr>
            <a:r>
              <a:rPr sz="4400" spc="-5" dirty="0">
                <a:solidFill>
                  <a:srgbClr val="660066"/>
                </a:solidFill>
              </a:rPr>
              <a:t>Th</a:t>
            </a:r>
            <a:r>
              <a:rPr sz="4400" dirty="0">
                <a:solidFill>
                  <a:srgbClr val="660066"/>
                </a:solidFill>
              </a:rPr>
              <a:t>e</a:t>
            </a:r>
            <a:r>
              <a:rPr sz="4400" spc="-20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Idea</a:t>
            </a:r>
            <a:endParaRPr sz="4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1088BBB1-460E-4BB3-9B9C-6E4DEEDC29E9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117" rIns="0" bIns="0" rtlCol="0">
            <a:spAutoFit/>
          </a:bodyPr>
          <a:lstStyle/>
          <a:p>
            <a:pPr marL="1064895">
              <a:lnSpc>
                <a:spcPct val="100000"/>
              </a:lnSpc>
            </a:pPr>
            <a:r>
              <a:rPr sz="4400" dirty="0">
                <a:solidFill>
                  <a:srgbClr val="660066"/>
                </a:solidFill>
              </a:rPr>
              <a:t>Li</a:t>
            </a:r>
            <a:r>
              <a:rPr sz="4400" spc="-60" dirty="0">
                <a:solidFill>
                  <a:srgbClr val="660066"/>
                </a:solidFill>
              </a:rPr>
              <a:t>s</a:t>
            </a:r>
            <a:r>
              <a:rPr sz="4400" spc="-10" dirty="0">
                <a:solidFill>
                  <a:srgbClr val="660066"/>
                </a:solidFill>
              </a:rPr>
              <a:t>t</a:t>
            </a:r>
            <a:r>
              <a:rPr sz="4400" spc="-5" dirty="0">
                <a:solidFill>
                  <a:srgbClr val="660066"/>
                </a:solidFill>
              </a:rPr>
              <a:t>-Th</a:t>
            </a:r>
            <a:r>
              <a:rPr sz="4400" spc="5" dirty="0">
                <a:solidFill>
                  <a:srgbClr val="660066"/>
                </a:solidFill>
              </a:rPr>
              <a:t>e</a:t>
            </a:r>
            <a:r>
              <a:rPr sz="4400" dirty="0">
                <a:solidFill>
                  <a:srgbClr val="660066"/>
                </a:solidFill>
              </a:rPr>
              <a:t>n</a:t>
            </a:r>
            <a:r>
              <a:rPr sz="4400" spc="-5" dirty="0">
                <a:solidFill>
                  <a:srgbClr val="660066"/>
                </a:solidFill>
              </a:rPr>
              <a:t>-</a:t>
            </a:r>
            <a:r>
              <a:rPr sz="4400" dirty="0">
                <a:solidFill>
                  <a:srgbClr val="660066"/>
                </a:solidFill>
              </a:rPr>
              <a:t>Elimin</a:t>
            </a:r>
            <a:r>
              <a:rPr sz="4400" spc="-35" dirty="0">
                <a:solidFill>
                  <a:srgbClr val="660066"/>
                </a:solidFill>
              </a:rPr>
              <a:t>a</a:t>
            </a:r>
            <a:r>
              <a:rPr sz="4400" spc="-65" dirty="0">
                <a:solidFill>
                  <a:srgbClr val="660066"/>
                </a:solidFill>
              </a:rPr>
              <a:t>t</a:t>
            </a:r>
            <a:r>
              <a:rPr sz="4400" dirty="0">
                <a:solidFill>
                  <a:srgbClr val="660066"/>
                </a:solidFill>
              </a:rPr>
              <a:t>e</a:t>
            </a:r>
            <a:r>
              <a:rPr sz="4400" spc="-4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al</a:t>
            </a:r>
            <a:r>
              <a:rPr sz="4400" spc="-50" dirty="0">
                <a:solidFill>
                  <a:srgbClr val="660066"/>
                </a:solidFill>
              </a:rPr>
              <a:t>g</a:t>
            </a:r>
            <a:r>
              <a:rPr sz="4400" dirty="0">
                <a:solidFill>
                  <a:srgbClr val="660066"/>
                </a:solidFill>
              </a:rPr>
              <a:t>ori</a:t>
            </a:r>
            <a:r>
              <a:rPr sz="4400" spc="-20" dirty="0">
                <a:solidFill>
                  <a:srgbClr val="660066"/>
                </a:solidFill>
              </a:rPr>
              <a:t>t</a:t>
            </a:r>
            <a:r>
              <a:rPr sz="4400" dirty="0">
                <a:solidFill>
                  <a:srgbClr val="660066"/>
                </a:solidFill>
              </a:rPr>
              <a:t>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911225"/>
            <a:ext cx="8063865" cy="3640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32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as li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otheses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638810" algn="l"/>
              </a:tabLst>
            </a:pPr>
            <a:r>
              <a:rPr sz="3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.	</a:t>
            </a:r>
            <a:r>
              <a:rPr sz="32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2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ersi</a:t>
            </a:r>
            <a:r>
              <a:rPr sz="32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3200" b="1" i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</a:t>
            </a:r>
            <a:r>
              <a:rPr sz="3200" b="1" spc="-7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li</a:t>
            </a:r>
            <a:r>
              <a:rPr sz="32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32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655955">
              <a:lnSpc>
                <a:spcPct val="100000"/>
              </a:lnSpc>
              <a:spcBef>
                <a:spcPts val="375"/>
              </a:spcBef>
            </a:pPr>
            <a:r>
              <a:rPr sz="3200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</a:t>
            </a:r>
            <a:r>
              <a:rPr sz="32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2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596265" indent="-494030">
              <a:lnSpc>
                <a:spcPct val="100000"/>
              </a:lnSpc>
              <a:spcBef>
                <a:spcPts val="395"/>
              </a:spcBef>
              <a:buAutoNum type="arabicPeriod" startAt="2"/>
              <a:tabLst>
                <a:tab pos="596900" algn="l"/>
              </a:tabLst>
            </a:pPr>
            <a:r>
              <a:rPr sz="32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 each</a:t>
            </a:r>
            <a:r>
              <a:rPr sz="32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32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spc="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</a:t>
            </a:r>
            <a:r>
              <a:rPr sz="32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e,</a:t>
            </a:r>
            <a:r>
              <a:rPr sz="32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3200" b="1" i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b="1" i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3200">
              <a:latin typeface="Symbol" panose="05050102010706020507"/>
              <a:cs typeface="Symbol" panose="05050102010706020507"/>
            </a:endParaRPr>
          </a:p>
          <a:p>
            <a:pPr marL="562610">
              <a:lnSpc>
                <a:spcPct val="100000"/>
              </a:lnSpc>
              <a:spcBef>
                <a:spcPts val="370"/>
              </a:spcBef>
            </a:pP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 </a:t>
            </a:r>
            <a:r>
              <a:rPr sz="3200" b="1" i="1" spc="-3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b="1" i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ersi</a:t>
            </a:r>
            <a:r>
              <a:rPr sz="3200" b="1" i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b="1" i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b="1" i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b="1" i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b="1" i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i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3200" b="1" i="1" spc="-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 </a:t>
            </a:r>
            <a:r>
              <a:rPr sz="32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ypothe</a:t>
            </a:r>
            <a:r>
              <a:rPr sz="32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562610">
              <a:lnSpc>
                <a:spcPct val="100000"/>
              </a:lnSpc>
              <a:spcBef>
                <a:spcPts val="395"/>
              </a:spcBef>
            </a:pPr>
            <a:r>
              <a:rPr sz="3200" spc="-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 which</a:t>
            </a:r>
            <a:r>
              <a:rPr sz="32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b="1" i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b="1" spc="-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</a:t>
            </a:r>
            <a:r>
              <a:rPr sz="3200" b="1" spc="-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b="1" i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413385" indent="-400685">
              <a:lnSpc>
                <a:spcPct val="100000"/>
              </a:lnSpc>
              <a:spcBef>
                <a:spcPts val="370"/>
              </a:spcBef>
              <a:buAutoNum type="arabicPeriod" startAt="3"/>
              <a:tabLst>
                <a:tab pos="414020" algn="l"/>
              </a:tabLst>
            </a:pP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li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otheses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3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ersi</a:t>
            </a:r>
            <a:r>
              <a:rPr sz="32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2FC2D314-A429-4C00-BC27-0B79C8303B51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299083"/>
            <a:ext cx="7741920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0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oblems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946785" indent="-411480">
              <a:lnSpc>
                <a:spcPct val="100000"/>
              </a:lnSpc>
              <a:spcBef>
                <a:spcPts val="460"/>
              </a:spcBef>
              <a:buFont typeface="Arial" panose="020B0604020202020204"/>
              <a:buChar char="–"/>
              <a:tabLst>
                <a:tab pos="946785" algn="l"/>
              </a:tabLst>
            </a:pPr>
            <a:r>
              <a:rPr sz="36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36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600" b="1" spc="-7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6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yp</a:t>
            </a:r>
            <a:r>
              <a:rPr sz="36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6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thesis</a:t>
            </a:r>
            <a:r>
              <a:rPr sz="36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36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mu</a:t>
            </a:r>
            <a:r>
              <a:rPr sz="36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6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6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36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fini</a:t>
            </a:r>
            <a:r>
              <a:rPr sz="36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3600">
              <a:latin typeface="Calibri" panose="020F0502020204030204"/>
              <a:cs typeface="Calibri" panose="020F0502020204030204"/>
            </a:endParaRPr>
          </a:p>
          <a:p>
            <a:pPr marL="946785" marR="271145" indent="-411480">
              <a:lnSpc>
                <a:spcPts val="3890"/>
              </a:lnSpc>
              <a:spcBef>
                <a:spcPts val="920"/>
              </a:spcBef>
              <a:buFont typeface="Arial" panose="020B0604020202020204"/>
              <a:buChar char="–"/>
              <a:tabLst>
                <a:tab pos="946785" algn="l"/>
              </a:tabLst>
            </a:pPr>
            <a:r>
              <a:rPr sz="36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Enume</a:t>
            </a:r>
            <a:r>
              <a:rPr sz="3600" b="1" spc="-9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6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tion </a:t>
            </a:r>
            <a:r>
              <a:rPr sz="36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6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all the </a:t>
            </a:r>
            <a:r>
              <a:rPr sz="3600" b="1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6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ypot</a:t>
            </a:r>
            <a:r>
              <a:rPr sz="36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6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esi</a:t>
            </a:r>
            <a:r>
              <a:rPr sz="3600" b="1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6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600" b="1" spc="-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6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ther</a:t>
            </a:r>
            <a:r>
              <a:rPr sz="36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6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ffi</a:t>
            </a:r>
            <a:r>
              <a:rPr sz="36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ie</a:t>
            </a:r>
            <a:r>
              <a:rPr sz="36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388" rIns="0" bIns="0" rtlCol="0">
            <a:spAutoFit/>
          </a:bodyPr>
          <a:lstStyle/>
          <a:p>
            <a:pPr marL="271145">
              <a:lnSpc>
                <a:spcPct val="100000"/>
              </a:lnSpc>
            </a:pPr>
            <a:r>
              <a:rPr sz="4800" spc="-5" dirty="0">
                <a:solidFill>
                  <a:srgbClr val="660066"/>
                </a:solidFill>
              </a:rPr>
              <a:t>Li</a:t>
            </a:r>
            <a:r>
              <a:rPr sz="4800" spc="-60" dirty="0">
                <a:solidFill>
                  <a:srgbClr val="660066"/>
                </a:solidFill>
              </a:rPr>
              <a:t>s</a:t>
            </a:r>
            <a:r>
              <a:rPr sz="4800" dirty="0">
                <a:solidFill>
                  <a:srgbClr val="660066"/>
                </a:solidFill>
              </a:rPr>
              <a:t>t</a:t>
            </a:r>
            <a:r>
              <a:rPr sz="4800" spc="-10" dirty="0">
                <a:solidFill>
                  <a:srgbClr val="660066"/>
                </a:solidFill>
              </a:rPr>
              <a:t>-</a:t>
            </a:r>
            <a:r>
              <a:rPr sz="4800" spc="-5" dirty="0">
                <a:solidFill>
                  <a:srgbClr val="660066"/>
                </a:solidFill>
              </a:rPr>
              <a:t>The</a:t>
            </a:r>
            <a:r>
              <a:rPr sz="4800" dirty="0">
                <a:solidFill>
                  <a:srgbClr val="660066"/>
                </a:solidFill>
              </a:rPr>
              <a:t>n</a:t>
            </a:r>
            <a:r>
              <a:rPr sz="4800" spc="-10" dirty="0">
                <a:solidFill>
                  <a:srgbClr val="660066"/>
                </a:solidFill>
              </a:rPr>
              <a:t>-</a:t>
            </a:r>
            <a:r>
              <a:rPr sz="4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Eli</a:t>
            </a:r>
            <a:r>
              <a:rPr sz="4800" spc="-2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4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4800" spc="-6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800" spc="-6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4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800" spc="-2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4800" spc="-6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4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orithm…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46DDF5BC-5F91-466C-9387-62825ECC68B3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ct val="100000"/>
              </a:lnSpc>
            </a:pPr>
            <a:r>
              <a:rPr sz="3600" spc="-5" dirty="0">
                <a:solidFill>
                  <a:srgbClr val="660066"/>
                </a:solidFill>
              </a:rPr>
              <a:t>A </a:t>
            </a:r>
            <a:r>
              <a:rPr sz="3600" spc="-10" dirty="0">
                <a:solidFill>
                  <a:srgbClr val="660066"/>
                </a:solidFill>
              </a:rPr>
              <a:t>Comp</a:t>
            </a:r>
            <a:r>
              <a:rPr sz="3600" spc="-15" dirty="0">
                <a:solidFill>
                  <a:srgbClr val="660066"/>
                </a:solidFill>
              </a:rPr>
              <a:t>a</a:t>
            </a:r>
            <a:r>
              <a:rPr sz="3600" spc="-5" dirty="0">
                <a:solidFill>
                  <a:srgbClr val="660066"/>
                </a:solidFill>
              </a:rPr>
              <a:t>c</a:t>
            </a:r>
            <a:r>
              <a:rPr sz="3600" dirty="0">
                <a:solidFill>
                  <a:srgbClr val="660066"/>
                </a:solidFill>
              </a:rPr>
              <a:t>t </a:t>
            </a:r>
            <a:r>
              <a:rPr sz="3600" spc="-40" dirty="0">
                <a:solidFill>
                  <a:srgbClr val="660066"/>
                </a:solidFill>
              </a:rPr>
              <a:t>R</a:t>
            </a:r>
            <a:r>
              <a:rPr sz="3600" spc="-5" dirty="0">
                <a:solidFill>
                  <a:srgbClr val="660066"/>
                </a:solidFill>
              </a:rPr>
              <a:t>ep</a:t>
            </a:r>
            <a:r>
              <a:rPr sz="3600" spc="-30" dirty="0">
                <a:solidFill>
                  <a:srgbClr val="660066"/>
                </a:solidFill>
              </a:rPr>
              <a:t>r</a:t>
            </a:r>
            <a:r>
              <a:rPr sz="3600" spc="-5" dirty="0">
                <a:solidFill>
                  <a:srgbClr val="660066"/>
                </a:solidFill>
              </a:rPr>
              <a:t>ese</a:t>
            </a:r>
            <a:r>
              <a:rPr sz="3600" spc="-30" dirty="0">
                <a:solidFill>
                  <a:srgbClr val="660066"/>
                </a:solidFill>
              </a:rPr>
              <a:t>n</a:t>
            </a:r>
            <a:r>
              <a:rPr sz="3600" spc="-40" dirty="0">
                <a:solidFill>
                  <a:srgbClr val="660066"/>
                </a:solidFill>
              </a:rPr>
              <a:t>t</a:t>
            </a:r>
            <a:r>
              <a:rPr sz="3600" spc="-45" dirty="0">
                <a:solidFill>
                  <a:srgbClr val="660066"/>
                </a:solidFill>
              </a:rPr>
              <a:t>a</a:t>
            </a:r>
            <a:r>
              <a:rPr sz="3600" spc="-5" dirty="0">
                <a:solidFill>
                  <a:srgbClr val="660066"/>
                </a:solidFill>
              </a:rPr>
              <a:t>tion </a:t>
            </a:r>
            <a:r>
              <a:rPr sz="3600" spc="-65" dirty="0">
                <a:solidFill>
                  <a:srgbClr val="660066"/>
                </a:solidFill>
              </a:rPr>
              <a:t>f</a:t>
            </a:r>
            <a:r>
              <a:rPr sz="3600" dirty="0">
                <a:solidFill>
                  <a:srgbClr val="660066"/>
                </a:solidFill>
              </a:rPr>
              <a:t>or</a:t>
            </a:r>
            <a:r>
              <a:rPr sz="3600" spc="-5" dirty="0">
                <a:solidFill>
                  <a:srgbClr val="660066"/>
                </a:solidFill>
              </a:rPr>
              <a:t> </a:t>
            </a:r>
            <a:r>
              <a:rPr sz="3600" spc="-185" dirty="0">
                <a:solidFill>
                  <a:srgbClr val="660066"/>
                </a:solidFill>
              </a:rPr>
              <a:t>V</a:t>
            </a:r>
            <a:r>
              <a:rPr sz="3600" spc="-5" dirty="0">
                <a:solidFill>
                  <a:srgbClr val="660066"/>
                </a:solidFill>
              </a:rPr>
              <a:t>e</a:t>
            </a:r>
            <a:r>
              <a:rPr sz="3600" spc="-45" dirty="0">
                <a:solidFill>
                  <a:srgbClr val="660066"/>
                </a:solidFill>
              </a:rPr>
              <a:t>r</a:t>
            </a:r>
            <a:r>
              <a:rPr sz="3600" spc="-5" dirty="0">
                <a:solidFill>
                  <a:srgbClr val="660066"/>
                </a:solidFill>
              </a:rPr>
              <a:t>sion</a:t>
            </a:r>
            <a:r>
              <a:rPr sz="3600" dirty="0">
                <a:solidFill>
                  <a:srgbClr val="660066"/>
                </a:solidFill>
              </a:rPr>
              <a:t> Space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4939" y="776269"/>
            <a:ext cx="8606790" cy="524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ead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enume</a:t>
            </a:r>
            <a:r>
              <a:rPr sz="2800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ns</a:t>
            </a:r>
            <a:r>
              <a:rPr sz="2800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 with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aining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t,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its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specific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2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2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2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oun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800" b="1" spc="2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229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othese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2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cluded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bo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ndaries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ed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need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3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fini</a:t>
            </a:r>
            <a:r>
              <a:rPr sz="2800" b="1" spc="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io</a:t>
            </a:r>
            <a:r>
              <a:rPr sz="2800" b="1" spc="0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bounda</a:t>
            </a:r>
            <a:r>
              <a:rPr sz="2800" b="1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8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2800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thesis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aining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ximall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nsi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3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fini</a:t>
            </a:r>
            <a:r>
              <a:rPr sz="2800" b="1" spc="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io</a:t>
            </a:r>
            <a:r>
              <a:rPr sz="2800" b="1" spc="0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2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cifi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254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bounda</a:t>
            </a:r>
            <a:r>
              <a:rPr sz="2800" b="1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2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229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ith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2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2800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2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8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yp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thesis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9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9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9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ining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8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9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minimall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1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1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1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1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cifi</a:t>
            </a:r>
            <a:r>
              <a:rPr sz="2800" b="1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800" b="1" spc="1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me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1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i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nsi</a:t>
            </a:r>
            <a:r>
              <a:rPr sz="28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261" y="57403"/>
            <a:ext cx="8869680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1" spc="-5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ep</a:t>
            </a:r>
            <a:r>
              <a:rPr sz="3600" b="1" spc="-3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3600" b="1" spc="-3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600" b="1" spc="-4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600" b="1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3600" b="1" spc="-2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6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6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18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600" b="1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sion</a:t>
            </a:r>
            <a:r>
              <a:rPr sz="36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Space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600" b="1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Gene</a:t>
            </a:r>
            <a:r>
              <a:rPr sz="3600" b="1" spc="-7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al</a:t>
            </a:r>
            <a:endParaRPr sz="36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tabLst>
                <a:tab pos="2471420" algn="l"/>
              </a:tabLst>
            </a:pPr>
            <a:r>
              <a:rPr sz="36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6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Specific	Bo</a:t>
            </a:r>
            <a:r>
              <a:rPr sz="36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6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ndary</a:t>
            </a:r>
            <a:r>
              <a:rPr sz="36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600" b="1" spc="-2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6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ts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066800"/>
            <a:ext cx="8731885" cy="5181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6390770"/>
            <a:ext cx="66198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87925" algn="l"/>
              </a:tabLst>
            </a:pPr>
            <a:r>
              <a:rPr sz="20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i="1" spc="-57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6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7</a:t>
            </a:r>
            <a:r>
              <a:rPr sz="2000" b="1" i="1" spc="-6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1800" spc="-644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000" b="1" i="1" spc="-5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82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9</a:t>
            </a:r>
            <a:r>
              <a:rPr sz="2000" b="1" spc="-5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1800" spc="-262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000" b="1" spc="-819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-607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000" b="1" spc="-67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800" spc="97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8</a:t>
            </a:r>
            <a:r>
              <a:rPr sz="2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outp</a:t>
            </a:r>
            <a:r>
              <a:rPr sz="20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0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Find</a:t>
            </a:r>
            <a:r>
              <a:rPr sz="20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0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b="1" i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0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ju</a:t>
            </a:r>
            <a:r>
              <a:rPr sz="20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000" b="1" i="1" spc="-3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622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b="1" i="1" spc="-6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179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44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000" b="1" i="1" spc="-844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284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000" b="1" i="1" spc="-60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165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000" b="1" i="1" spc="-57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800" spc="-12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b="1" i="1" spc="-4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80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63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b="1" i="1" spc="-1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ha</a:t>
            </a:r>
            <a:r>
              <a:rPr sz="1800" spc="-1282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000" b="1" i="1" spc="-204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562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i="1" spc="-3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45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i="1" spc="-13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baseline="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i	</a:t>
            </a:r>
            <a:r>
              <a:rPr sz="20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b="1" i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20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b="1" i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000" b="1" i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ong</a:t>
            </a:r>
            <a:r>
              <a:rPr sz="20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b="1" i="1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20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 ?</a:t>
            </a:r>
            <a:r>
              <a:rPr sz="2000" b="1" spc="-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38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FEB6749C-27BC-42F8-BDC3-FFD03E26225A}" type="datetime1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65E2A471-3017-4C42-AFF8-4871424C5398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39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080" rIns="0" bIns="0" rtlCol="0">
            <a:spAutoFit/>
          </a:bodyPr>
          <a:lstStyle/>
          <a:p>
            <a:pPr marL="454025">
              <a:lnSpc>
                <a:spcPct val="100000"/>
              </a:lnSpc>
            </a:pPr>
            <a:r>
              <a:rPr sz="4400" spc="-5" dirty="0">
                <a:solidFill>
                  <a:srgbClr val="660066"/>
                </a:solidFill>
              </a:rPr>
              <a:t>Candid</a:t>
            </a:r>
            <a:r>
              <a:rPr sz="4400" spc="-40" dirty="0">
                <a:solidFill>
                  <a:srgbClr val="660066"/>
                </a:solidFill>
              </a:rPr>
              <a:t>a</a:t>
            </a:r>
            <a:r>
              <a:rPr sz="4400" spc="-55" dirty="0">
                <a:solidFill>
                  <a:srgbClr val="660066"/>
                </a:solidFill>
              </a:rPr>
              <a:t>t</a:t>
            </a:r>
            <a:r>
              <a:rPr sz="4400" dirty="0">
                <a:solidFill>
                  <a:srgbClr val="660066"/>
                </a:solidFill>
              </a:rPr>
              <a:t>e</a:t>
            </a:r>
            <a:r>
              <a:rPr sz="4400" spc="-3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Elimin</a:t>
            </a:r>
            <a:r>
              <a:rPr sz="4400" spc="-45" dirty="0">
                <a:solidFill>
                  <a:srgbClr val="660066"/>
                </a:solidFill>
              </a:rPr>
              <a:t>a</a:t>
            </a:r>
            <a:r>
              <a:rPr sz="4400" dirty="0">
                <a:solidFill>
                  <a:srgbClr val="660066"/>
                </a:solidFill>
              </a:rPr>
              <a:t>tion</a:t>
            </a:r>
            <a:r>
              <a:rPr sz="4400" spc="-25" dirty="0">
                <a:solidFill>
                  <a:srgbClr val="660066"/>
                </a:solidFill>
              </a:rPr>
              <a:t> </a:t>
            </a:r>
            <a:r>
              <a:rPr sz="4400" spc="-5" dirty="0">
                <a:solidFill>
                  <a:srgbClr val="660066"/>
                </a:solidFill>
              </a:rPr>
              <a:t>A</a:t>
            </a:r>
            <a:r>
              <a:rPr sz="4400" dirty="0">
                <a:solidFill>
                  <a:srgbClr val="660066"/>
                </a:solidFill>
              </a:rPr>
              <a:t>l</a:t>
            </a:r>
            <a:r>
              <a:rPr sz="4400" spc="-55" dirty="0">
                <a:solidFill>
                  <a:srgbClr val="660066"/>
                </a:solidFill>
              </a:rPr>
              <a:t>g</a:t>
            </a:r>
            <a:r>
              <a:rPr sz="4400" dirty="0">
                <a:solidFill>
                  <a:srgbClr val="660066"/>
                </a:solidFill>
              </a:rPr>
              <a:t>ori</a:t>
            </a:r>
            <a:r>
              <a:rPr sz="4400" spc="-20" dirty="0">
                <a:solidFill>
                  <a:srgbClr val="660066"/>
                </a:solidFill>
              </a:rPr>
              <a:t>t</a:t>
            </a:r>
            <a:r>
              <a:rPr sz="4400" dirty="0">
                <a:solidFill>
                  <a:srgbClr val="660066"/>
                </a:solidFill>
              </a:rPr>
              <a:t>hm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32075" algn="just">
              <a:lnSpc>
                <a:spcPct val="110000"/>
              </a:lnSpc>
            </a:pPr>
            <a:r>
              <a:rPr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i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</a:t>
            </a:r>
            <a:r>
              <a:rPr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>
                <a:solidFill>
                  <a:srgbClr val="C00000"/>
                </a:solidFill>
              </a:rPr>
              <a:t>minimall</a:t>
            </a:r>
            <a:r>
              <a:rPr spc="-5" dirty="0">
                <a:solidFill>
                  <a:srgbClr val="C00000"/>
                </a:solidFill>
              </a:rPr>
              <a:t>y</a:t>
            </a:r>
            <a:r>
              <a:rPr spc="20" dirty="0">
                <a:solidFill>
                  <a:srgbClr val="C00000"/>
                </a:solidFill>
              </a:rPr>
              <a:t> </a:t>
            </a:r>
            <a:r>
              <a:rPr spc="-35" dirty="0">
                <a:solidFill>
                  <a:srgbClr val="C00000"/>
                </a:solidFill>
              </a:rPr>
              <a:t>g</a:t>
            </a:r>
            <a:r>
              <a:rPr spc="-10" dirty="0">
                <a:solidFill>
                  <a:srgbClr val="C00000"/>
                </a:solidFill>
              </a:rPr>
              <a:t>ene</a:t>
            </a:r>
            <a:r>
              <a:rPr spc="-70" dirty="0">
                <a:solidFill>
                  <a:srgbClr val="C00000"/>
                </a:solidFill>
              </a:rPr>
              <a:t>r</a:t>
            </a:r>
            <a:r>
              <a:rPr spc="-5" dirty="0">
                <a:solidFill>
                  <a:srgbClr val="C00000"/>
                </a:solidFill>
              </a:rPr>
              <a:t>al</a:t>
            </a:r>
            <a:r>
              <a:rPr spc="30" dirty="0">
                <a:solidFill>
                  <a:srgbClr val="C00000"/>
                </a:solidFill>
              </a:rPr>
              <a:t> </a:t>
            </a:r>
            <a:r>
              <a:rPr spc="-55" dirty="0">
                <a:solidFill>
                  <a:srgbClr val="C00000"/>
                </a:solidFill>
              </a:rPr>
              <a:t>h</a:t>
            </a:r>
            <a:r>
              <a:rPr spc="-5" dirty="0">
                <a:solidFill>
                  <a:srgbClr val="C00000"/>
                </a:solidFill>
              </a:rPr>
              <a:t>yp</a:t>
            </a:r>
            <a:r>
              <a:rPr spc="-15" dirty="0">
                <a:solidFill>
                  <a:srgbClr val="C00000"/>
                </a:solidFill>
              </a:rPr>
              <a:t>o</a:t>
            </a:r>
            <a:r>
              <a:rPr spc="-5" dirty="0">
                <a:solidFill>
                  <a:srgbClr val="C00000"/>
                </a:solidFill>
              </a:rPr>
              <a:t>theses in</a:t>
            </a:r>
            <a:r>
              <a:rPr spc="15" dirty="0">
                <a:solidFill>
                  <a:srgbClr val="C00000"/>
                </a:solidFill>
              </a:rPr>
              <a:t> </a:t>
            </a:r>
            <a:r>
              <a:rPr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H, </a:t>
            </a:r>
            <a:r>
              <a:rPr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 </a:t>
            </a:r>
            <a:r>
              <a:rPr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</a:t>
            </a:r>
            <a:r>
              <a:rPr spc="-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>
                <a:solidFill>
                  <a:srgbClr val="000099"/>
                </a:solidFill>
              </a:rPr>
              <a:t>m</a:t>
            </a:r>
            <a:r>
              <a:rPr spc="-25" dirty="0">
                <a:solidFill>
                  <a:srgbClr val="000099"/>
                </a:solidFill>
              </a:rPr>
              <a:t>a</a:t>
            </a:r>
            <a:r>
              <a:rPr spc="-10" dirty="0">
                <a:solidFill>
                  <a:srgbClr val="000099"/>
                </a:solidFill>
              </a:rPr>
              <a:t>ximall</a:t>
            </a:r>
            <a:r>
              <a:rPr spc="-5" dirty="0">
                <a:solidFill>
                  <a:srgbClr val="000099"/>
                </a:solidFill>
              </a:rPr>
              <a:t>y</a:t>
            </a:r>
            <a:r>
              <a:rPr spc="20" dirty="0">
                <a:solidFill>
                  <a:srgbClr val="000099"/>
                </a:solidFill>
              </a:rPr>
              <a:t> </a:t>
            </a:r>
            <a:r>
              <a:rPr spc="-35" dirty="0">
                <a:solidFill>
                  <a:srgbClr val="000099"/>
                </a:solidFill>
              </a:rPr>
              <a:t>g</a:t>
            </a:r>
            <a:r>
              <a:rPr spc="-10" dirty="0">
                <a:solidFill>
                  <a:srgbClr val="000099"/>
                </a:solidFill>
              </a:rPr>
              <a:t>ene</a:t>
            </a:r>
            <a:r>
              <a:rPr spc="-70" dirty="0">
                <a:solidFill>
                  <a:srgbClr val="000099"/>
                </a:solidFill>
              </a:rPr>
              <a:t>r</a:t>
            </a:r>
            <a:r>
              <a:rPr spc="-5" dirty="0">
                <a:solidFill>
                  <a:srgbClr val="000099"/>
                </a:solidFill>
              </a:rPr>
              <a:t>al</a:t>
            </a:r>
            <a:r>
              <a:rPr spc="30" dirty="0">
                <a:solidFill>
                  <a:srgbClr val="000099"/>
                </a:solidFill>
              </a:rPr>
              <a:t> </a:t>
            </a:r>
            <a:r>
              <a:rPr spc="-55" dirty="0">
                <a:solidFill>
                  <a:srgbClr val="000099"/>
                </a:solidFill>
              </a:rPr>
              <a:t>h</a:t>
            </a:r>
            <a:r>
              <a:rPr spc="-5" dirty="0">
                <a:solidFill>
                  <a:srgbClr val="000099"/>
                </a:solidFill>
              </a:rPr>
              <a:t>yp</a:t>
            </a:r>
            <a:r>
              <a:rPr spc="-15" dirty="0">
                <a:solidFill>
                  <a:srgbClr val="000099"/>
                </a:solidFill>
              </a:rPr>
              <a:t>o</a:t>
            </a:r>
            <a:r>
              <a:rPr spc="-5" dirty="0">
                <a:solidFill>
                  <a:srgbClr val="000099"/>
                </a:solidFill>
              </a:rPr>
              <a:t>theses in</a:t>
            </a:r>
            <a:r>
              <a:rPr spc="20" dirty="0">
                <a:solidFill>
                  <a:srgbClr val="000099"/>
                </a:solidFill>
              </a:rPr>
              <a:t> </a:t>
            </a:r>
            <a:r>
              <a:rPr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 </a:t>
            </a:r>
            <a:r>
              <a:rPr spc="-5" dirty="0"/>
              <a:t>In</a:t>
            </a:r>
            <a:r>
              <a:rPr spc="-20" dirty="0"/>
              <a:t>i</a:t>
            </a:r>
            <a:r>
              <a:rPr spc="-5" dirty="0"/>
              <a:t>tia</a:t>
            </a:r>
            <a:r>
              <a:rPr spc="-15" dirty="0"/>
              <a:t>l</a:t>
            </a:r>
            <a:r>
              <a:rPr spc="-5" dirty="0"/>
              <a:t>ly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-60" dirty="0"/>
              <a:t>n</a:t>
            </a:r>
            <a:r>
              <a:rPr spc="-5" dirty="0"/>
              <a:t>y</a:t>
            </a:r>
            <a:r>
              <a:rPr spc="5" dirty="0"/>
              <a:t> </a:t>
            </a:r>
            <a:r>
              <a:rPr spc="-55" dirty="0"/>
              <a:t>h</a:t>
            </a:r>
            <a:r>
              <a:rPr spc="-5" dirty="0"/>
              <a:t>y</a:t>
            </a:r>
            <a:r>
              <a:rPr spc="-15" dirty="0"/>
              <a:t>p</a:t>
            </a:r>
            <a:r>
              <a:rPr spc="-5" dirty="0"/>
              <a:t>oth</a:t>
            </a:r>
            <a:r>
              <a:rPr spc="-20" dirty="0"/>
              <a:t>e</a:t>
            </a:r>
            <a:r>
              <a:rPr spc="-5" dirty="0"/>
              <a:t>sis</a:t>
            </a:r>
            <a:r>
              <a:rPr spc="5" dirty="0"/>
              <a:t> </a:t>
            </a:r>
            <a:r>
              <a:rPr spc="-5" dirty="0"/>
              <a:t>is </a:t>
            </a:r>
            <a:r>
              <a:rPr spc="-45" dirty="0"/>
              <a:t>s</a:t>
            </a:r>
            <a:r>
              <a:rPr spc="-5" dirty="0"/>
              <a:t>till</a:t>
            </a:r>
            <a:r>
              <a:rPr spc="15" dirty="0"/>
              <a:t> </a:t>
            </a:r>
            <a:r>
              <a:rPr spc="-5" dirty="0"/>
              <a:t>po</a:t>
            </a:r>
            <a:r>
              <a:rPr spc="-15" dirty="0"/>
              <a:t>s</a:t>
            </a:r>
            <a:r>
              <a:rPr spc="-5" dirty="0"/>
              <a:t>sib</a:t>
            </a:r>
            <a:r>
              <a:rPr spc="-15" dirty="0"/>
              <a:t>l</a:t>
            </a:r>
            <a:r>
              <a:rPr dirty="0"/>
              <a:t>e</a:t>
            </a:r>
            <a:endParaRPr dirty="0"/>
          </a:p>
          <a:p>
            <a:pPr marL="625475">
              <a:lnSpc>
                <a:spcPct val="100000"/>
              </a:lnSpc>
              <a:spcBef>
                <a:spcPts val="370"/>
              </a:spcBef>
              <a:tabLst>
                <a:tab pos="4585335" algn="l"/>
              </a:tabLst>
            </a:pPr>
            <a:r>
              <a:rPr i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75" spc="15" baseline="-21000" dirty="0">
                <a:solidFill>
                  <a:srgbClr val="C00000"/>
                </a:solidFill>
              </a:rPr>
              <a:t>0</a:t>
            </a:r>
            <a:r>
              <a:rPr sz="2775" baseline="-21000" dirty="0">
                <a:solidFill>
                  <a:srgbClr val="C00000"/>
                </a:solidFill>
              </a:rPr>
              <a:t> </a:t>
            </a:r>
            <a:r>
              <a:rPr sz="2775" spc="-284" baseline="-2100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=</a:t>
            </a:r>
            <a:r>
              <a:rPr sz="2800" spc="10" dirty="0">
                <a:solidFill>
                  <a:srgbClr val="C00000"/>
                </a:solidFill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spc="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spc="-5" dirty="0">
                <a:solidFill>
                  <a:srgbClr val="C00000"/>
                </a:solidFill>
              </a:rPr>
              <a:t>,</a:t>
            </a:r>
            <a:r>
              <a:rPr sz="2800" spc="25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spc="-5" dirty="0">
                <a:solidFill>
                  <a:srgbClr val="C00000"/>
                </a:solidFill>
              </a:rPr>
              <a:t>,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spc="-5" dirty="0">
                <a:solidFill>
                  <a:srgbClr val="C00000"/>
                </a:solidFill>
              </a:rPr>
              <a:t>,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spc="-5" dirty="0">
                <a:solidFill>
                  <a:srgbClr val="C00000"/>
                </a:solidFill>
              </a:rPr>
              <a:t>,</a:t>
            </a:r>
            <a:r>
              <a:rPr sz="2800" spc="10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spc="-5" dirty="0">
                <a:solidFill>
                  <a:srgbClr val="C00000"/>
                </a:solidFill>
              </a:rPr>
              <a:t>,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8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i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75" spc="15" baseline="-21000" dirty="0">
                <a:solidFill>
                  <a:srgbClr val="000099"/>
                </a:solidFill>
              </a:rPr>
              <a:t>0</a:t>
            </a:r>
            <a:r>
              <a:rPr sz="2775" baseline="-21000" dirty="0">
                <a:solidFill>
                  <a:srgbClr val="000099"/>
                </a:solidFill>
              </a:rPr>
              <a:t> </a:t>
            </a:r>
            <a:r>
              <a:rPr sz="2775" spc="-307" baseline="-21000" dirty="0">
                <a:solidFill>
                  <a:srgbClr val="000099"/>
                </a:solidFill>
              </a:rPr>
              <a:t> </a:t>
            </a:r>
            <a:r>
              <a:rPr sz="2800" i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800" i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spc="-10" dirty="0">
                <a:solidFill>
                  <a:srgbClr val="000099"/>
                </a:solidFill>
              </a:rPr>
              <a:t>?</a:t>
            </a:r>
            <a:r>
              <a:rPr sz="2800" spc="-5" dirty="0">
                <a:solidFill>
                  <a:srgbClr val="000099"/>
                </a:solidFill>
              </a:rPr>
              <a:t>,</a:t>
            </a:r>
            <a:r>
              <a:rPr sz="2800" spc="35" dirty="0">
                <a:solidFill>
                  <a:srgbClr val="000099"/>
                </a:solidFill>
              </a:rPr>
              <a:t> </a:t>
            </a:r>
            <a:r>
              <a:rPr sz="2800" spc="-10" dirty="0">
                <a:solidFill>
                  <a:srgbClr val="000099"/>
                </a:solidFill>
              </a:rPr>
              <a:t>?</a:t>
            </a:r>
            <a:r>
              <a:rPr sz="2800" spc="-5" dirty="0">
                <a:solidFill>
                  <a:srgbClr val="000099"/>
                </a:solidFill>
              </a:rPr>
              <a:t>,</a:t>
            </a:r>
            <a:r>
              <a:rPr sz="2800" spc="10" dirty="0">
                <a:solidFill>
                  <a:srgbClr val="000099"/>
                </a:solidFill>
              </a:rPr>
              <a:t> </a:t>
            </a:r>
            <a:r>
              <a:rPr sz="2800" spc="-10" dirty="0">
                <a:solidFill>
                  <a:srgbClr val="000099"/>
                </a:solidFill>
              </a:rPr>
              <a:t>?</a:t>
            </a:r>
            <a:r>
              <a:rPr sz="2800" spc="-5" dirty="0">
                <a:solidFill>
                  <a:srgbClr val="000099"/>
                </a:solidFill>
              </a:rPr>
              <a:t>,</a:t>
            </a:r>
            <a:r>
              <a:rPr sz="2800" spc="10" dirty="0">
                <a:solidFill>
                  <a:srgbClr val="000099"/>
                </a:solidFill>
              </a:rPr>
              <a:t> </a:t>
            </a:r>
            <a:r>
              <a:rPr sz="2800" spc="-10" dirty="0">
                <a:solidFill>
                  <a:srgbClr val="000099"/>
                </a:solidFill>
              </a:rPr>
              <a:t>?</a:t>
            </a:r>
            <a:r>
              <a:rPr sz="2800" spc="-5" dirty="0">
                <a:solidFill>
                  <a:srgbClr val="000099"/>
                </a:solidFill>
              </a:rPr>
              <a:t>,</a:t>
            </a:r>
            <a:r>
              <a:rPr sz="2800" spc="10" dirty="0">
                <a:solidFill>
                  <a:srgbClr val="000099"/>
                </a:solidFill>
              </a:rPr>
              <a:t> </a:t>
            </a:r>
            <a:r>
              <a:rPr sz="2800" spc="-10" dirty="0">
                <a:solidFill>
                  <a:srgbClr val="000099"/>
                </a:solidFill>
              </a:rPr>
              <a:t>?</a:t>
            </a:r>
            <a:r>
              <a:rPr sz="2800" spc="-5" dirty="0">
                <a:solidFill>
                  <a:srgbClr val="000099"/>
                </a:solidFill>
              </a:rPr>
              <a:t>,</a:t>
            </a:r>
            <a:r>
              <a:rPr sz="2800" spc="10" dirty="0">
                <a:solidFill>
                  <a:srgbClr val="000099"/>
                </a:solidFill>
              </a:rPr>
              <a:t> </a:t>
            </a:r>
            <a:r>
              <a:rPr sz="2800" spc="5" dirty="0">
                <a:solidFill>
                  <a:srgbClr val="000099"/>
                </a:solidFill>
              </a:rPr>
              <a:t>?</a:t>
            </a:r>
            <a:r>
              <a:rPr sz="2800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800">
              <a:latin typeface="Symbol" panose="05050102010706020507"/>
              <a:cs typeface="Symbol" panose="05050102010706020507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535305" marR="5080" indent="-522605">
              <a:lnSpc>
                <a:spcPct val="100000"/>
              </a:lnSpc>
              <a:buFont typeface="Wingdings" panose="05000000000000000000"/>
              <a:buChar char=""/>
              <a:tabLst>
                <a:tab pos="535940" algn="l"/>
              </a:tabLst>
            </a:pPr>
            <a:r>
              <a:rPr spc="-5" dirty="0">
                <a:solidFill>
                  <a:srgbClr val="000099"/>
                </a:solidFill>
              </a:rPr>
              <a:t>Init</a:t>
            </a:r>
            <a:r>
              <a:rPr spc="-20" dirty="0">
                <a:solidFill>
                  <a:srgbClr val="000099"/>
                </a:solidFill>
              </a:rPr>
              <a:t>i</a:t>
            </a:r>
            <a:r>
              <a:rPr spc="-5" dirty="0">
                <a:solidFill>
                  <a:srgbClr val="000099"/>
                </a:solidFill>
              </a:rPr>
              <a:t>al</a:t>
            </a:r>
            <a:r>
              <a:rPr spc="-15" dirty="0">
                <a:solidFill>
                  <a:srgbClr val="000099"/>
                </a:solidFill>
              </a:rPr>
              <a:t>i</a:t>
            </a:r>
            <a:r>
              <a:rPr spc="-50" dirty="0">
                <a:solidFill>
                  <a:srgbClr val="000099"/>
                </a:solidFill>
              </a:rPr>
              <a:t>z</a:t>
            </a:r>
            <a:r>
              <a:rPr spc="-5" dirty="0">
                <a:solidFill>
                  <a:srgbClr val="000099"/>
                </a:solidFill>
              </a:rPr>
              <a:t>e</a:t>
            </a:r>
            <a:r>
              <a:rPr spc="20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G</a:t>
            </a:r>
            <a:r>
              <a:rPr spc="5" dirty="0">
                <a:solidFill>
                  <a:srgbClr val="000099"/>
                </a:solidFill>
              </a:rPr>
              <a:t> </a:t>
            </a:r>
            <a:r>
              <a:rPr spc="-30" dirty="0">
                <a:solidFill>
                  <a:srgbClr val="000099"/>
                </a:solidFill>
              </a:rPr>
              <a:t>t</a:t>
            </a:r>
            <a:r>
              <a:rPr spc="-5" dirty="0">
                <a:solidFill>
                  <a:srgbClr val="000099"/>
                </a:solidFill>
              </a:rPr>
              <a:t>o</a:t>
            </a:r>
            <a:r>
              <a:rPr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the</a:t>
            </a:r>
            <a:r>
              <a:rPr spc="5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s</a:t>
            </a:r>
            <a:r>
              <a:rPr spc="-35" dirty="0">
                <a:solidFill>
                  <a:srgbClr val="000099"/>
                </a:solidFill>
              </a:rPr>
              <a:t>e</a:t>
            </a:r>
            <a:r>
              <a:rPr spc="-5" dirty="0">
                <a:solidFill>
                  <a:srgbClr val="000099"/>
                </a:solidFill>
              </a:rPr>
              <a:t>t</a:t>
            </a:r>
            <a:r>
              <a:rPr spc="10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of </a:t>
            </a:r>
            <a:r>
              <a:rPr dirty="0">
                <a:solidFill>
                  <a:srgbClr val="000099"/>
                </a:solidFill>
              </a:rPr>
              <a:t>m</a:t>
            </a:r>
            <a:r>
              <a:rPr spc="-30" dirty="0">
                <a:solidFill>
                  <a:srgbClr val="000099"/>
                </a:solidFill>
              </a:rPr>
              <a:t>a</a:t>
            </a:r>
            <a:r>
              <a:rPr spc="-10" dirty="0">
                <a:solidFill>
                  <a:srgbClr val="000099"/>
                </a:solidFill>
              </a:rPr>
              <a:t>ximall</a:t>
            </a:r>
            <a:r>
              <a:rPr spc="-5" dirty="0">
                <a:solidFill>
                  <a:srgbClr val="000099"/>
                </a:solidFill>
              </a:rPr>
              <a:t>y</a:t>
            </a:r>
            <a:r>
              <a:rPr spc="20" dirty="0">
                <a:solidFill>
                  <a:srgbClr val="000099"/>
                </a:solidFill>
              </a:rPr>
              <a:t> </a:t>
            </a:r>
            <a:r>
              <a:rPr spc="-35" dirty="0">
                <a:solidFill>
                  <a:srgbClr val="000099"/>
                </a:solidFill>
              </a:rPr>
              <a:t>g</a:t>
            </a:r>
            <a:r>
              <a:rPr spc="-10" dirty="0">
                <a:solidFill>
                  <a:srgbClr val="000099"/>
                </a:solidFill>
              </a:rPr>
              <a:t>ene</a:t>
            </a:r>
            <a:r>
              <a:rPr spc="-70" dirty="0">
                <a:solidFill>
                  <a:srgbClr val="000099"/>
                </a:solidFill>
              </a:rPr>
              <a:t>r</a:t>
            </a:r>
            <a:r>
              <a:rPr spc="-5" dirty="0">
                <a:solidFill>
                  <a:srgbClr val="000099"/>
                </a:solidFill>
              </a:rPr>
              <a:t>al</a:t>
            </a:r>
            <a:r>
              <a:rPr spc="30" dirty="0">
                <a:solidFill>
                  <a:srgbClr val="000099"/>
                </a:solidFill>
              </a:rPr>
              <a:t> </a:t>
            </a:r>
            <a:r>
              <a:rPr spc="-55" dirty="0">
                <a:solidFill>
                  <a:srgbClr val="000099"/>
                </a:solidFill>
              </a:rPr>
              <a:t>h</a:t>
            </a:r>
            <a:r>
              <a:rPr spc="-5" dirty="0">
                <a:solidFill>
                  <a:srgbClr val="000099"/>
                </a:solidFill>
              </a:rPr>
              <a:t>yp</a:t>
            </a:r>
            <a:r>
              <a:rPr spc="-15" dirty="0">
                <a:solidFill>
                  <a:srgbClr val="000099"/>
                </a:solidFill>
              </a:rPr>
              <a:t>o</a:t>
            </a:r>
            <a:r>
              <a:rPr spc="-5" dirty="0">
                <a:solidFill>
                  <a:srgbClr val="000099"/>
                </a:solidFill>
              </a:rPr>
              <a:t>theses in</a:t>
            </a:r>
            <a:r>
              <a:rPr spc="-15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H</a:t>
            </a:r>
            <a:endParaRPr spc="-5" dirty="0">
              <a:solidFill>
                <a:srgbClr val="000099"/>
              </a:solidFill>
            </a:endParaRPr>
          </a:p>
          <a:p>
            <a:pPr marL="535305" marR="62230" indent="-522605">
              <a:lnSpc>
                <a:spcPct val="100000"/>
              </a:lnSpc>
              <a:buFont typeface="Wingdings" panose="05000000000000000000"/>
              <a:buChar char=""/>
              <a:tabLst>
                <a:tab pos="535940" algn="l"/>
              </a:tabLst>
            </a:pPr>
            <a:r>
              <a:rPr spc="-5" dirty="0">
                <a:solidFill>
                  <a:srgbClr val="C00000"/>
                </a:solidFill>
              </a:rPr>
              <a:t>Init</a:t>
            </a:r>
            <a:r>
              <a:rPr spc="-20" dirty="0">
                <a:solidFill>
                  <a:srgbClr val="C00000"/>
                </a:solidFill>
              </a:rPr>
              <a:t>i</a:t>
            </a:r>
            <a:r>
              <a:rPr spc="-5" dirty="0">
                <a:solidFill>
                  <a:srgbClr val="C00000"/>
                </a:solidFill>
              </a:rPr>
              <a:t>al</a:t>
            </a:r>
            <a:r>
              <a:rPr spc="-15" dirty="0">
                <a:solidFill>
                  <a:srgbClr val="C00000"/>
                </a:solidFill>
              </a:rPr>
              <a:t>i</a:t>
            </a:r>
            <a:r>
              <a:rPr spc="-50" dirty="0">
                <a:solidFill>
                  <a:srgbClr val="C00000"/>
                </a:solidFill>
              </a:rPr>
              <a:t>z</a:t>
            </a:r>
            <a:r>
              <a:rPr spc="-5" dirty="0">
                <a:solidFill>
                  <a:srgbClr val="C00000"/>
                </a:solidFill>
              </a:rPr>
              <a:t>e</a:t>
            </a:r>
            <a:r>
              <a:rPr spc="20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S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spc="-25" dirty="0">
                <a:solidFill>
                  <a:srgbClr val="C00000"/>
                </a:solidFill>
              </a:rPr>
              <a:t>t</a:t>
            </a:r>
            <a:r>
              <a:rPr spc="-5" dirty="0">
                <a:solidFill>
                  <a:srgbClr val="C00000"/>
                </a:solidFill>
              </a:rPr>
              <a:t>o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the</a:t>
            </a:r>
            <a:r>
              <a:rPr spc="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s</a:t>
            </a:r>
            <a:r>
              <a:rPr spc="-35" dirty="0">
                <a:solidFill>
                  <a:srgbClr val="C00000"/>
                </a:solidFill>
              </a:rPr>
              <a:t>e</a:t>
            </a:r>
            <a:r>
              <a:rPr spc="-5" dirty="0">
                <a:solidFill>
                  <a:srgbClr val="C00000"/>
                </a:solidFill>
              </a:rPr>
              <a:t>t</a:t>
            </a:r>
            <a:r>
              <a:rPr spc="2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of </a:t>
            </a:r>
            <a:r>
              <a:rPr dirty="0">
                <a:solidFill>
                  <a:srgbClr val="C00000"/>
                </a:solidFill>
              </a:rPr>
              <a:t>m</a:t>
            </a:r>
            <a:r>
              <a:rPr spc="-30" dirty="0">
                <a:solidFill>
                  <a:srgbClr val="C00000"/>
                </a:solidFill>
              </a:rPr>
              <a:t>a</a:t>
            </a:r>
            <a:r>
              <a:rPr spc="-10" dirty="0">
                <a:solidFill>
                  <a:srgbClr val="C00000"/>
                </a:solidFill>
              </a:rPr>
              <a:t>ximall</a:t>
            </a:r>
            <a:r>
              <a:rPr spc="-5" dirty="0">
                <a:solidFill>
                  <a:srgbClr val="C00000"/>
                </a:solidFill>
              </a:rPr>
              <a:t>y</a:t>
            </a:r>
            <a:r>
              <a:rPr spc="20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specific</a:t>
            </a:r>
            <a:r>
              <a:rPr spc="15" dirty="0">
                <a:solidFill>
                  <a:srgbClr val="C00000"/>
                </a:solidFill>
              </a:rPr>
              <a:t> </a:t>
            </a:r>
            <a:r>
              <a:rPr spc="-55" dirty="0">
                <a:solidFill>
                  <a:srgbClr val="C00000"/>
                </a:solidFill>
              </a:rPr>
              <a:t>h</a:t>
            </a:r>
            <a:r>
              <a:rPr spc="-5" dirty="0">
                <a:solidFill>
                  <a:srgbClr val="C00000"/>
                </a:solidFill>
              </a:rPr>
              <a:t>yp</a:t>
            </a:r>
            <a:r>
              <a:rPr spc="-15" dirty="0">
                <a:solidFill>
                  <a:srgbClr val="C00000"/>
                </a:solidFill>
              </a:rPr>
              <a:t>o</a:t>
            </a:r>
            <a:r>
              <a:rPr spc="-5" dirty="0">
                <a:solidFill>
                  <a:srgbClr val="C00000"/>
                </a:solidFill>
              </a:rPr>
              <a:t>theses in</a:t>
            </a:r>
            <a:r>
              <a:rPr spc="-1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H</a:t>
            </a:r>
            <a:endParaRPr spc="-5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464985"/>
            <a:ext cx="68706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2AB82A90-70D6-4C30-99D7-8DE8CAF8FEE1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54939" y="1087850"/>
            <a:ext cx="868362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Conce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200" b="1" spc="-1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Lear</a:t>
            </a:r>
            <a:r>
              <a:rPr sz="32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3200" b="1" spc="-1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Acq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iring </a:t>
            </a:r>
            <a:r>
              <a:rPr sz="3200" b="1" spc="-1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200" b="1" spc="-1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finiti</a:t>
            </a:r>
            <a:r>
              <a:rPr sz="32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 </a:t>
            </a:r>
            <a:r>
              <a:rPr sz="3200" b="1" spc="-1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 </a:t>
            </a:r>
            <a:r>
              <a:rPr sz="3200" b="1" spc="-1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 </a:t>
            </a:r>
            <a:r>
              <a:rPr sz="3200" b="1" spc="-1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om </a:t>
            </a:r>
            <a:r>
              <a:rPr sz="3200" b="1" spc="-1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gi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 </a:t>
            </a:r>
            <a:r>
              <a:rPr sz="3200" b="1" spc="-1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sa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ple </a:t>
            </a:r>
            <a:r>
              <a:rPr sz="3200" b="1" spc="-1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 </a:t>
            </a:r>
            <a:r>
              <a:rPr sz="3200" b="1" spc="-1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iti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and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aining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ampl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 the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ca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46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ormal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finiti</a:t>
            </a:r>
            <a:r>
              <a:rPr sz="3200" b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2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Conce</a:t>
            </a:r>
            <a:r>
              <a:rPr sz="32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 Learning: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errin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boolea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alued</a:t>
            </a: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nction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aining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</a:pPr>
            <a:r>
              <a:rPr sz="32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amples</a:t>
            </a:r>
            <a:r>
              <a:rPr sz="32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inp</a:t>
            </a:r>
            <a:r>
              <a:rPr sz="32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</a:t>
            </a:r>
            <a:r>
              <a:rPr sz="32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.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355600" marR="803275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5600" algn="l"/>
                <a:tab pos="1355725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2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us t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 learn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finiti</a:t>
            </a:r>
            <a:r>
              <a:rPr sz="32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once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om	</a:t>
            </a:r>
            <a:r>
              <a:rPr sz="32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amples.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572" rIns="0" bIns="0" rtlCol="0">
            <a:spAutoFit/>
          </a:bodyPr>
          <a:lstStyle/>
          <a:p>
            <a:pPr marL="1680845">
              <a:lnSpc>
                <a:spcPts val="5235"/>
              </a:lnSpc>
            </a:pPr>
            <a:r>
              <a:rPr sz="440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INTR</a:t>
            </a:r>
            <a:r>
              <a:rPr sz="4400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40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DUCTI</a:t>
            </a:r>
            <a:r>
              <a:rPr sz="4400" spc="-1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40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400" spc="-25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dirty="0">
                <a:solidFill>
                  <a:srgbClr val="660066"/>
                </a:solidFill>
                <a:latin typeface="Arial" panose="020B0604020202020204"/>
                <a:cs typeface="Arial" panose="020B0604020202020204"/>
              </a:rPr>
              <a:t>….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F15F788A-0D99-4637-8CCD-3CD1D7941492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49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540" y="938676"/>
            <a:ext cx="8992870" cy="498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buClr>
                <a:srgbClr val="000000"/>
              </a:buClr>
              <a:buSzPct val="96000"/>
              <a:buFont typeface="Wingdings" panose="05000000000000000000"/>
              <a:buChar char=""/>
              <a:tabLst>
                <a:tab pos="431800" algn="l"/>
              </a:tabLst>
            </a:pPr>
            <a:r>
              <a:rPr sz="28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eac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ng</a:t>
            </a:r>
            <a:r>
              <a:rPr sz="2800" b="1" spc="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ample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d,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do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94385" lvl="1" indent="-438785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Wingdings" panose="05000000000000000000"/>
              <a:buChar char=""/>
              <a:tabLst>
                <a:tab pos="79502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 a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pos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ample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01090" lvl="2" indent="-337185">
              <a:lnSpc>
                <a:spcPct val="100000"/>
              </a:lnSpc>
              <a:spcBef>
                <a:spcPts val="675"/>
              </a:spcBef>
              <a:buChar char="•"/>
              <a:tabLst>
                <a:tab pos="1101725" algn="l"/>
              </a:tabLst>
            </a:pPr>
            <a:r>
              <a:rPr sz="28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f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ons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01090" lvl="2" indent="-337185">
              <a:lnSpc>
                <a:spcPct val="100000"/>
              </a:lnSpc>
              <a:spcBef>
                <a:spcPts val="670"/>
              </a:spcBef>
              <a:buChar char="•"/>
              <a:tabLst>
                <a:tab pos="1101725" algn="l"/>
              </a:tabLst>
            </a:pP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 ea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 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in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 not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99210" lvl="3" indent="-257810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Calibri" panose="020F0502020204030204"/>
              <a:buChar char="–"/>
              <a:tabLst>
                <a:tab pos="1299210" algn="l"/>
              </a:tabLst>
            </a:pPr>
            <a:r>
              <a:rPr sz="2800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8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 f</a:t>
            </a:r>
            <a:r>
              <a:rPr sz="28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om 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99210" lvl="3" indent="-257810">
              <a:lnSpc>
                <a:spcPct val="100000"/>
              </a:lnSpc>
              <a:spcBef>
                <a:spcPts val="670"/>
              </a:spcBef>
              <a:buFont typeface="Calibri" panose="020F0502020204030204"/>
              <a:buChar char="–"/>
              <a:tabLst>
                <a:tab pos="1299210" algn="l"/>
              </a:tabLst>
            </a:pP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Add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mi</a:t>
            </a:r>
            <a:r>
              <a:rPr sz="28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spc="-8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8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tio</a:t>
            </a:r>
            <a:r>
              <a:rPr sz="28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of s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suc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00">
              <a:lnSpc>
                <a:spcPct val="100000"/>
              </a:lnSpc>
              <a:spcBef>
                <a:spcPts val="670"/>
              </a:spcBef>
              <a:tabLst>
                <a:tab pos="1804670" algn="l"/>
              </a:tabLst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o	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8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con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2800" b="1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d,</a:t>
            </a:r>
            <a:r>
              <a:rPr sz="2800" b="1" spc="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som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member</a:t>
            </a:r>
            <a:r>
              <a:rPr sz="2800" spc="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is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R="2214245" algn="ctr">
              <a:lnSpc>
                <a:spcPct val="100000"/>
              </a:lnSpc>
              <a:spcBef>
                <a:spcPts val="670"/>
              </a:spcBef>
              <a:tabLst>
                <a:tab pos="2881630" algn="l"/>
              </a:tabLst>
            </a:pPr>
            <a:r>
              <a:rPr sz="28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2800" b="1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b="1" spc="-7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3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8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99210" lvl="3" indent="-257810">
              <a:lnSpc>
                <a:spcPct val="100000"/>
              </a:lnSpc>
              <a:spcBef>
                <a:spcPts val="675"/>
              </a:spcBef>
              <a:buClr>
                <a:srgbClr val="006600"/>
              </a:buClr>
              <a:buFont typeface="Calibri" panose="020F0502020204030204"/>
              <a:buChar char="–"/>
              <a:tabLst>
                <a:tab pos="1299210" algn="l"/>
              </a:tabLst>
            </a:pP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306195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another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17" rIns="0" bIns="0" rtlCol="0">
            <a:spAutoFit/>
          </a:bodyPr>
          <a:lstStyle/>
          <a:p>
            <a:pPr marL="706755">
              <a:lnSpc>
                <a:spcPct val="100000"/>
              </a:lnSpc>
            </a:pPr>
            <a:r>
              <a:rPr sz="4400" spc="-5" dirty="0">
                <a:solidFill>
                  <a:srgbClr val="660066"/>
                </a:solidFill>
              </a:rPr>
              <a:t>Candid</a:t>
            </a:r>
            <a:r>
              <a:rPr sz="4400" spc="-40" dirty="0">
                <a:solidFill>
                  <a:srgbClr val="660066"/>
                </a:solidFill>
              </a:rPr>
              <a:t>a</a:t>
            </a:r>
            <a:r>
              <a:rPr sz="4400" spc="-55" dirty="0">
                <a:solidFill>
                  <a:srgbClr val="660066"/>
                </a:solidFill>
              </a:rPr>
              <a:t>t</a:t>
            </a:r>
            <a:r>
              <a:rPr sz="4400" dirty="0">
                <a:solidFill>
                  <a:srgbClr val="660066"/>
                </a:solidFill>
              </a:rPr>
              <a:t>e</a:t>
            </a:r>
            <a:r>
              <a:rPr sz="4400" spc="-35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Elimin</a:t>
            </a:r>
            <a:r>
              <a:rPr sz="4400" spc="-45" dirty="0">
                <a:solidFill>
                  <a:srgbClr val="660066"/>
                </a:solidFill>
              </a:rPr>
              <a:t>a</a:t>
            </a:r>
            <a:r>
              <a:rPr sz="4400" dirty="0">
                <a:solidFill>
                  <a:srgbClr val="660066"/>
                </a:solidFill>
              </a:rPr>
              <a:t>tion</a:t>
            </a:r>
            <a:r>
              <a:rPr sz="4400" spc="-30" dirty="0">
                <a:solidFill>
                  <a:srgbClr val="660066"/>
                </a:solidFill>
              </a:rPr>
              <a:t> </a:t>
            </a:r>
            <a:r>
              <a:rPr sz="4400" spc="-5" dirty="0">
                <a:solidFill>
                  <a:srgbClr val="660066"/>
                </a:solidFill>
              </a:rPr>
              <a:t>A</a:t>
            </a:r>
            <a:r>
              <a:rPr sz="4400" dirty="0">
                <a:solidFill>
                  <a:srgbClr val="660066"/>
                </a:solidFill>
              </a:rPr>
              <a:t>l</a:t>
            </a:r>
            <a:r>
              <a:rPr sz="4400" spc="-55" dirty="0">
                <a:solidFill>
                  <a:srgbClr val="660066"/>
                </a:solidFill>
              </a:rPr>
              <a:t>g</a:t>
            </a:r>
            <a:r>
              <a:rPr sz="4400" dirty="0">
                <a:solidFill>
                  <a:srgbClr val="660066"/>
                </a:solidFill>
              </a:rPr>
              <a:t>ori</a:t>
            </a:r>
            <a:r>
              <a:rPr sz="4400" spc="-20" dirty="0">
                <a:solidFill>
                  <a:srgbClr val="660066"/>
                </a:solidFill>
              </a:rPr>
              <a:t>t</a:t>
            </a:r>
            <a:r>
              <a:rPr sz="4400" dirty="0">
                <a:solidFill>
                  <a:srgbClr val="660066"/>
                </a:solidFill>
              </a:rPr>
              <a:t>hm</a:t>
            </a:r>
            <a:endParaRPr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01CCE32C-6FFA-4985-936F-E9E48762569E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427211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41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39" y="928801"/>
            <a:ext cx="8662670" cy="438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40" indent="-421640">
              <a:lnSpc>
                <a:spcPct val="100000"/>
              </a:lnSpc>
              <a:buFont typeface="Wingdings" panose="05000000000000000000"/>
              <a:buChar char=""/>
              <a:tabLst>
                <a:tab pos="434975" algn="l"/>
              </a:tabLst>
            </a:pP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 a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28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ample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93420" lvl="1" indent="-259080">
              <a:lnSpc>
                <a:spcPct val="100000"/>
              </a:lnSpc>
              <a:spcBef>
                <a:spcPts val="670"/>
              </a:spcBef>
              <a:buChar char="•"/>
              <a:tabLst>
                <a:tab pos="694055" algn="l"/>
              </a:tabLst>
            </a:pP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f</a:t>
            </a:r>
            <a:r>
              <a:rPr sz="28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2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ons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93420" lvl="1" indent="-259080">
              <a:lnSpc>
                <a:spcPct val="100000"/>
              </a:lnSpc>
              <a:buChar char="•"/>
              <a:tabLst>
                <a:tab pos="694055" algn="l"/>
              </a:tabLst>
            </a:pP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 ea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 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 G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not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nsi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003300" lvl="2" indent="-259080">
              <a:lnSpc>
                <a:spcPct val="100000"/>
              </a:lnSpc>
              <a:spcBef>
                <a:spcPts val="675"/>
              </a:spcBef>
              <a:buFont typeface="Calibri" panose="020F0502020204030204"/>
              <a:buChar char="–"/>
              <a:tabLst>
                <a:tab pos="1003935" algn="l"/>
              </a:tabLst>
            </a:pPr>
            <a:r>
              <a:rPr sz="2800" spc="-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800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om 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003300" lvl="2" indent="-259080">
              <a:lnSpc>
                <a:spcPct val="100000"/>
              </a:lnSpc>
              <a:spcBef>
                <a:spcPts val="670"/>
              </a:spcBef>
              <a:buFont typeface="Calibri" panose="020F0502020204030204"/>
              <a:buChar char="–"/>
              <a:tabLst>
                <a:tab pos="1003935" algn="l"/>
              </a:tabLst>
            </a:pP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Add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mi</a:t>
            </a:r>
            <a:r>
              <a:rPr sz="28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special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8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tio</a:t>
            </a:r>
            <a:r>
              <a:rPr sz="28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of g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suc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82065" marR="462280" indent="-403860">
              <a:lnSpc>
                <a:spcPts val="4030"/>
              </a:lnSpc>
              <a:spcBef>
                <a:spcPts val="245"/>
              </a:spcBef>
            </a:pPr>
            <a:r>
              <a:rPr sz="2800" spc="-5" dirty="0">
                <a:solidFill>
                  <a:srgbClr val="660066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-420" dirty="0">
                <a:solidFill>
                  <a:srgbClr val="66006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8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consi</a:t>
            </a:r>
            <a:r>
              <a:rPr sz="2800" b="1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2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d,</a:t>
            </a:r>
            <a:r>
              <a:rPr sz="2800" b="1" spc="2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som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memb</a:t>
            </a:r>
            <a:r>
              <a:rPr sz="2800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2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800" b="1" spc="-1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mo</a:t>
            </a:r>
            <a:r>
              <a:rPr sz="2800" b="1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specific</a:t>
            </a:r>
            <a:r>
              <a:rPr sz="2800" b="1" spc="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800" b="1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71550" indent="-321945">
              <a:lnSpc>
                <a:spcPct val="100000"/>
              </a:lnSpc>
              <a:spcBef>
                <a:spcPts val="425"/>
              </a:spcBef>
            </a:pP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om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 is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less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8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7155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another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129" rIns="0" bIns="0" rtlCol="0">
            <a:spAutoFit/>
          </a:bodyPr>
          <a:lstStyle/>
          <a:p>
            <a:pPr marL="580390">
              <a:lnSpc>
                <a:spcPct val="100000"/>
              </a:lnSpc>
            </a:pPr>
            <a:r>
              <a:rPr spc="-10" dirty="0">
                <a:solidFill>
                  <a:srgbClr val="660066"/>
                </a:solidFill>
              </a:rPr>
              <a:t>Candid</a:t>
            </a:r>
            <a:r>
              <a:rPr spc="-35" dirty="0">
                <a:solidFill>
                  <a:srgbClr val="660066"/>
                </a:solidFill>
              </a:rPr>
              <a:t>a</a:t>
            </a:r>
            <a:r>
              <a:rPr spc="-60" dirty="0">
                <a:solidFill>
                  <a:srgbClr val="660066"/>
                </a:solidFill>
              </a:rPr>
              <a:t>t</a:t>
            </a:r>
            <a:r>
              <a:rPr spc="-5" dirty="0">
                <a:solidFill>
                  <a:srgbClr val="660066"/>
                </a:solidFill>
              </a:rPr>
              <a:t>e</a:t>
            </a:r>
            <a:r>
              <a:rPr spc="5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Elimin</a:t>
            </a:r>
            <a:r>
              <a:rPr spc="-45" dirty="0">
                <a:solidFill>
                  <a:srgbClr val="660066"/>
                </a:solidFill>
              </a:rPr>
              <a:t>a</a:t>
            </a:r>
            <a:r>
              <a:rPr spc="-5" dirty="0">
                <a:solidFill>
                  <a:srgbClr val="660066"/>
                </a:solidFill>
              </a:rPr>
              <a:t>tion</a:t>
            </a:r>
            <a:r>
              <a:rPr spc="35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Al</a:t>
            </a:r>
            <a:r>
              <a:rPr spc="-40" dirty="0">
                <a:solidFill>
                  <a:srgbClr val="660066"/>
                </a:solidFill>
              </a:rPr>
              <a:t>g</a:t>
            </a:r>
            <a:r>
              <a:rPr spc="-5" dirty="0">
                <a:solidFill>
                  <a:srgbClr val="660066"/>
                </a:solidFill>
              </a:rPr>
              <a:t>orithm</a:t>
            </a:r>
            <a:r>
              <a:rPr spc="20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…</a:t>
            </a:r>
            <a:endParaRPr spc="-5" dirty="0">
              <a:solidFill>
                <a:srgbClr val="660066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12039" y="6521703"/>
            <a:ext cx="218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</a:fld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7508" y="6557913"/>
            <a:ext cx="8959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7/19/20</a:t>
            </a:r>
            <a:r>
              <a:rPr sz="1400" spc="-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1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8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5926" y="6557913"/>
            <a:ext cx="1388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D</a:t>
            </a:r>
            <a:r>
              <a:rPr sz="1400" spc="-9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r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.</a:t>
            </a:r>
            <a:r>
              <a:rPr sz="1400" spc="-1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M</a:t>
            </a:r>
            <a:r>
              <a:rPr sz="1400" spc="-2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V</a:t>
            </a:r>
            <a:r>
              <a:rPr sz="1400" spc="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Sudham</a:t>
            </a:r>
            <a:r>
              <a:rPr sz="1400" spc="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a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ni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08" rIns="0" bIns="0" rtlCol="0">
            <a:spAutoFit/>
          </a:bodyPr>
          <a:lstStyle/>
          <a:p>
            <a:pPr marL="54610">
              <a:lnSpc>
                <a:spcPct val="100000"/>
              </a:lnSpc>
            </a:pPr>
            <a:r>
              <a:rPr sz="4800" dirty="0">
                <a:solidFill>
                  <a:srgbClr val="660066"/>
                </a:solidFill>
              </a:rPr>
              <a:t>Example:</a:t>
            </a:r>
            <a:r>
              <a:rPr sz="4800" spc="-25" dirty="0">
                <a:solidFill>
                  <a:srgbClr val="660066"/>
                </a:solidFill>
              </a:rPr>
              <a:t> </a:t>
            </a:r>
            <a:r>
              <a:rPr sz="4800" spc="-5" dirty="0">
                <a:solidFill>
                  <a:srgbClr val="660066"/>
                </a:solidFill>
              </a:rPr>
              <a:t>Initi</a:t>
            </a:r>
            <a:r>
              <a:rPr sz="4800" spc="-20" dirty="0">
                <a:solidFill>
                  <a:srgbClr val="660066"/>
                </a:solidFill>
              </a:rPr>
              <a:t>a</a:t>
            </a:r>
            <a:r>
              <a:rPr sz="4800" spc="-5" dirty="0">
                <a:solidFill>
                  <a:srgbClr val="660066"/>
                </a:solidFill>
              </a:rPr>
              <a:t>lly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352800" y="1905025"/>
            <a:ext cx="3276600" cy="523240"/>
          </a:xfrm>
          <a:prstGeom prst="rect">
            <a:avLst/>
          </a:prstGeom>
          <a:solidFill>
            <a:srgbClr val="FFEB99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800" b="1" spc="-3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b="1" spc="-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800" b="1" spc="1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800" b="1" spc="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b="1" spc="-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800" b="1" spc="-10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b="1" spc="-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800" b="1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800" b="1" spc="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b="1" spc="-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800" b="1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800" b="1" spc="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800" b="1" spc="-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.</a:t>
            </a:r>
            <a:r>
              <a:rPr sz="2800" b="1" spc="-10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800" b="1" spc="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1933754"/>
            <a:ext cx="57531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75" b="1" spc="15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775" b="1" spc="-30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5105400"/>
            <a:ext cx="3048000" cy="523240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  <a:tabLst>
                <a:tab pos="645795" algn="l"/>
                <a:tab pos="1097280" algn="l"/>
                <a:tab pos="1550035" algn="l"/>
                <a:tab pos="2002155" algn="l"/>
                <a:tab pos="2454275" algn="l"/>
              </a:tabLst>
            </a:pPr>
            <a:r>
              <a:rPr sz="2800" b="1" spc="-3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?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0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</a:t>
            </a:r>
            <a:r>
              <a:rPr sz="28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612" y="5259750"/>
            <a:ext cx="434340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775" b="1" spc="15" baseline="-210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0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13FE8D47-A92F-468E-A630-B787AA3A30E4}" type="datetime1">
              <a:rPr lang="en-US" smtClean="0"/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660066"/>
                </a:solidFill>
              </a:rPr>
              <a:t>Example:</a:t>
            </a:r>
            <a:endParaRPr sz="4400"/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afte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</a:t>
            </a:r>
            <a:r>
              <a:rPr sz="2800" spc="-1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se</a:t>
            </a:r>
            <a:r>
              <a:rPr sz="2800" spc="-1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e</a:t>
            </a: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in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g</a:t>
            </a:r>
            <a:r>
              <a:rPr sz="280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2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Sunny,</a:t>
            </a:r>
            <a:r>
              <a:rPr sz="2800" spc="2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Wa</a:t>
            </a:r>
            <a:r>
              <a:rPr sz="2800" spc="-2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m, Normal,</a:t>
            </a: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Stron</a:t>
            </a:r>
            <a:r>
              <a:rPr sz="280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g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, W</a:t>
            </a:r>
            <a:r>
              <a:rPr sz="2800" spc="-2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a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rm, </a:t>
            </a:r>
            <a:r>
              <a:rPr sz="2800" spc="-2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</a:t>
            </a: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am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e</a:t>
            </a:r>
            <a:r>
              <a:rPr sz="2800" spc="3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800" spc="-60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+</a:t>
            </a:r>
            <a:endParaRPr sz="28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2814929"/>
            <a:ext cx="69342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2400" b="1" spc="-5" dirty="0">
                <a:latin typeface="Symbol" panose="05050102010706020507"/>
                <a:cs typeface="Symbol" panose="05050102010706020507"/>
              </a:rPr>
              <a:t>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Su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2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4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8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</a:t>
            </a:r>
            <a:r>
              <a:rPr sz="24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Normal, Strong,</a:t>
            </a:r>
            <a:r>
              <a:rPr sz="2400" b="1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8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</a:t>
            </a:r>
            <a:r>
              <a:rPr sz="24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667" y="2900852"/>
            <a:ext cx="512445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75" b="1" spc="15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0" y="23622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52800" y="1905063"/>
            <a:ext cx="30480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B7B7B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</a:t>
            </a:r>
            <a:r>
              <a:rPr sz="2400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400" spc="-1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400" spc="-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400" spc="-1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400" spc="-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.</a:t>
            </a:r>
            <a:r>
              <a:rPr sz="2400" spc="-5" dirty="0">
                <a:solidFill>
                  <a:srgbClr val="C00000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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039" y="6521703"/>
            <a:ext cx="218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</a:fld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7508" y="6557913"/>
            <a:ext cx="8959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7/19/20</a:t>
            </a:r>
            <a:r>
              <a:rPr sz="1400" spc="-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1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8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5926" y="6557913"/>
            <a:ext cx="1388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D</a:t>
            </a:r>
            <a:r>
              <a:rPr sz="1400" spc="-9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r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.</a:t>
            </a:r>
            <a:r>
              <a:rPr sz="1400" spc="-1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M</a:t>
            </a:r>
            <a:r>
              <a:rPr sz="1400" spc="-2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V</a:t>
            </a:r>
            <a:r>
              <a:rPr sz="1400" spc="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Sudham</a:t>
            </a:r>
            <a:r>
              <a:rPr sz="1400" spc="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a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ni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044" y="1977406"/>
            <a:ext cx="37401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50" b="1" spc="22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0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800" y="4937531"/>
            <a:ext cx="3048000" cy="523240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  <a:tabLst>
                <a:tab pos="644525" algn="l"/>
                <a:tab pos="1096645" algn="l"/>
                <a:tab pos="1548130" algn="l"/>
                <a:tab pos="1998980" algn="l"/>
                <a:tab pos="2450465" algn="l"/>
              </a:tabLst>
            </a:pPr>
            <a:r>
              <a:rPr sz="2800" b="1" spc="-2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30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</a:t>
            </a:r>
            <a:r>
              <a:rPr sz="28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667" y="5108239"/>
            <a:ext cx="861694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b="1" spc="18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5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775" b="1" spc="15" baseline="-210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787" y="5321384"/>
            <a:ext cx="120014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0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2B8DEF5C-3FF7-45B4-BD0C-52276AB8C95A}" type="datetime1">
              <a:rPr lang="en-US" smtClean="0"/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sz="4400" dirty="0">
                <a:solidFill>
                  <a:srgbClr val="660066"/>
                </a:solidFill>
                <a:latin typeface="Arial Narrow" panose="020B0606020202030204"/>
                <a:cs typeface="Arial Narrow" panose="020B0606020202030204"/>
              </a:rPr>
              <a:t>Example:</a:t>
            </a:r>
            <a:endParaRPr sz="4400">
              <a:latin typeface="Arial Narrow" panose="020B0606020202030204"/>
              <a:cs typeface="Arial Narrow" panose="020B0606020202030204"/>
            </a:endParaRPr>
          </a:p>
          <a:p>
            <a:pPr marL="5080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afte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</a:t>
            </a:r>
            <a:r>
              <a:rPr sz="2800" spc="-1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se</a:t>
            </a:r>
            <a:r>
              <a:rPr sz="2800" spc="-1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e</a:t>
            </a: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in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g</a:t>
            </a:r>
            <a:r>
              <a:rPr sz="280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2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Sunny,</a:t>
            </a:r>
            <a:r>
              <a:rPr sz="2800" spc="2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Wa</a:t>
            </a:r>
            <a:r>
              <a:rPr sz="2800" spc="-2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m, High, Strong, Warm, Same</a:t>
            </a:r>
            <a:r>
              <a:rPr sz="2800" spc="-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800" spc="-50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+</a:t>
            </a:r>
            <a:endParaRPr sz="28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0" y="1981263"/>
            <a:ext cx="54864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B7B7B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unn</a:t>
            </a:r>
            <a:r>
              <a:rPr sz="2000" spc="-1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</a:t>
            </a:r>
            <a:r>
              <a:rPr sz="2000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20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mal,</a:t>
            </a:r>
            <a:r>
              <a:rPr sz="2000" spc="-4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trong,</a:t>
            </a:r>
            <a:r>
              <a:rPr sz="2000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</a:t>
            </a:r>
            <a:r>
              <a:rPr sz="2000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am</a:t>
            </a:r>
            <a:r>
              <a:rPr sz="20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053740"/>
            <a:ext cx="37401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50" b="1" spc="22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5105400"/>
            <a:ext cx="2895600" cy="523240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  <a:tabLst>
                <a:tab pos="645795" algn="l"/>
                <a:tab pos="1097280" algn="l"/>
                <a:tab pos="1550035" algn="l"/>
                <a:tab pos="2002155" algn="l"/>
                <a:tab pos="2454275" algn="l"/>
              </a:tabLst>
            </a:pPr>
            <a:r>
              <a:rPr sz="2800" b="1" spc="-3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?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-5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?,</a:t>
            </a:r>
            <a:r>
              <a:rPr sz="2800" b="1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	</a:t>
            </a:r>
            <a:r>
              <a:rPr sz="2800" b="1" spc="0" dirty="0">
                <a:solidFill>
                  <a:srgbClr val="000099"/>
                </a:solidFill>
                <a:latin typeface="Tw Cen MT" panose="020B0602020104020603"/>
                <a:cs typeface="Tw Cen MT" panose="020B0602020104020603"/>
              </a:rPr>
              <a:t>?</a:t>
            </a:r>
            <a:r>
              <a:rPr sz="28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317" y="5150657"/>
            <a:ext cx="861694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50" b="1" spc="22" baseline="-210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5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775" b="1" spc="15" baseline="-210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4377" y="2905785"/>
            <a:ext cx="6934200" cy="52324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800" b="1" spc="-3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nn</a:t>
            </a:r>
            <a:r>
              <a:rPr sz="2800" b="1" spc="-229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b="1" spc="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 ?, Stron</a:t>
            </a:r>
            <a:r>
              <a:rPr sz="2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b="1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 </a:t>
            </a:r>
            <a:r>
              <a:rPr sz="2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am</a:t>
            </a:r>
            <a:r>
              <a:rPr sz="28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2909742"/>
            <a:ext cx="513080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75" b="1" spc="15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2500" y="24384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2039" y="6521703"/>
            <a:ext cx="218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</a:fld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508" y="6557913"/>
            <a:ext cx="8959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7/19/20</a:t>
            </a:r>
            <a:r>
              <a:rPr sz="1400" spc="-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1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8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5926" y="6557913"/>
            <a:ext cx="1388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D</a:t>
            </a:r>
            <a:r>
              <a:rPr sz="1400" spc="-9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r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.</a:t>
            </a:r>
            <a:r>
              <a:rPr sz="1400" spc="-1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M</a:t>
            </a:r>
            <a:r>
              <a:rPr sz="1400" spc="-2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V</a:t>
            </a:r>
            <a:r>
              <a:rPr sz="1400" spc="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Sudham</a:t>
            </a:r>
            <a:r>
              <a:rPr sz="1400" spc="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a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ni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4D0B67EF-E2D7-4C5C-A45C-8140BFA93B5B}" type="datetime1">
              <a:rPr lang="en-US" smtClean="0"/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024"/>
            <a:ext cx="8044815" cy="102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660066"/>
                </a:solidFill>
                <a:latin typeface="Arial Narrow" panose="020B0606020202030204"/>
                <a:cs typeface="Arial Narrow" panose="020B0606020202030204"/>
              </a:rPr>
              <a:t>Example:</a:t>
            </a:r>
            <a:endParaRPr sz="4400">
              <a:latin typeface="Arial Narrow" panose="020B0606020202030204"/>
              <a:cs typeface="Arial Narrow" panose="020B060602020203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afte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</a:t>
            </a:r>
            <a:r>
              <a:rPr sz="2800" spc="-1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se</a:t>
            </a:r>
            <a:r>
              <a:rPr sz="2800" spc="-1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e</a:t>
            </a:r>
            <a:r>
              <a:rPr sz="2800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in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g</a:t>
            </a:r>
            <a:r>
              <a:rPr sz="280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2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Rainy,</a:t>
            </a:r>
            <a:r>
              <a:rPr sz="2800" spc="2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Cold, High,</a:t>
            </a:r>
            <a:r>
              <a:rPr sz="280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Strong, Wa</a:t>
            </a:r>
            <a:r>
              <a:rPr sz="2800" spc="-1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</a:t>
            </a:r>
            <a:r>
              <a:rPr sz="2800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m, Change</a:t>
            </a:r>
            <a:r>
              <a:rPr sz="2800" spc="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800" spc="-60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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914" y="2004486"/>
            <a:ext cx="869315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50" b="1" spc="15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2,</a:t>
            </a:r>
            <a:r>
              <a:rPr sz="1950" b="1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75" b="1" spc="15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700" y="5120017"/>
            <a:ext cx="3314700" cy="523240"/>
          </a:xfrm>
          <a:prstGeom prst="rect">
            <a:avLst/>
          </a:prstGeom>
          <a:solidFill>
            <a:srgbClr val="FFD1C2"/>
          </a:solidFill>
          <a:ln w="28575">
            <a:solidFill>
              <a:srgbClr val="B7B7B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sz="240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400" spc="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4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4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4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4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4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4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240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256546"/>
            <a:ext cx="40322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50" b="1" spc="22" baseline="-210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1981225"/>
            <a:ext cx="7010400" cy="52324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2800" b="1" spc="-3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nn</a:t>
            </a:r>
            <a:r>
              <a:rPr sz="2800" b="1" spc="-229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b="1" spc="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 ?, Stron</a:t>
            </a:r>
            <a:r>
              <a:rPr sz="2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b="1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 </a:t>
            </a:r>
            <a:r>
              <a:rPr sz="2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am</a:t>
            </a:r>
            <a:r>
              <a:rPr sz="28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217314"/>
            <a:ext cx="8458200" cy="431165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  <a:tabLst>
                <a:tab pos="2964180" algn="l"/>
                <a:tab pos="5774690" algn="l"/>
              </a:tabLst>
            </a:pPr>
            <a:r>
              <a:rPr sz="2200" b="1" spc="1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Sunn</a:t>
            </a:r>
            <a:r>
              <a:rPr sz="2200" b="1" spc="-19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2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2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2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 ?,</a:t>
            </a:r>
            <a:r>
              <a:rPr sz="22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22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1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2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8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arm,</a:t>
            </a:r>
            <a:r>
              <a:rPr sz="22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2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2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 </a:t>
            </a:r>
            <a:r>
              <a:rPr sz="2200" b="1" spc="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22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1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2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2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 ?,</a:t>
            </a:r>
            <a:r>
              <a:rPr sz="22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 Sam</a:t>
            </a:r>
            <a:r>
              <a:rPr sz="22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2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0" y="4283120"/>
            <a:ext cx="552450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775" b="1" spc="15" baseline="-210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6300" y="46482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2039" y="6521703"/>
            <a:ext cx="218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</a:fld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508" y="6557913"/>
            <a:ext cx="8959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7/19/20</a:t>
            </a:r>
            <a:r>
              <a:rPr sz="1400" spc="-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1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8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5926" y="6557913"/>
            <a:ext cx="1388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D</a:t>
            </a:r>
            <a:r>
              <a:rPr sz="1400" spc="-9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r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.</a:t>
            </a:r>
            <a:r>
              <a:rPr sz="1400" spc="-1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M</a:t>
            </a:r>
            <a:r>
              <a:rPr sz="1400" spc="-2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V</a:t>
            </a:r>
            <a:r>
              <a:rPr sz="1400" spc="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Sudham</a:t>
            </a:r>
            <a:r>
              <a:rPr sz="1400" spc="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a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ni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390A83DB-BC34-40B2-ADAC-D90A062BE2B1}" type="datetime1">
              <a:rPr lang="en-US" smtClean="0"/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458" rIns="0" bIns="0" rtlCol="0">
            <a:spAutoFit/>
          </a:bodyPr>
          <a:lstStyle/>
          <a:p>
            <a:pPr marL="233680">
              <a:lnSpc>
                <a:spcPts val="4740"/>
              </a:lnSpc>
            </a:pPr>
            <a:r>
              <a:rPr spc="-5" dirty="0">
                <a:solidFill>
                  <a:srgbClr val="660066"/>
                </a:solidFill>
                <a:latin typeface="Arial Narrow" panose="020B0606020202030204"/>
                <a:cs typeface="Arial Narrow" panose="020B0606020202030204"/>
              </a:rPr>
              <a:t>Example:</a:t>
            </a:r>
            <a:endParaRPr spc="-5" dirty="0">
              <a:solidFill>
                <a:srgbClr val="660066"/>
              </a:solidFill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34479"/>
            <a:ext cx="815276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15"/>
              </a:lnSpc>
              <a:tabLst>
                <a:tab pos="1841500" algn="l"/>
              </a:tabLst>
            </a:pPr>
            <a:r>
              <a:rPr sz="2800" b="1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afte</a:t>
            </a:r>
            <a:r>
              <a:rPr sz="2800" b="1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</a:t>
            </a:r>
            <a:r>
              <a:rPr sz="2800" b="1" spc="-2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se</a:t>
            </a:r>
            <a:r>
              <a:rPr sz="2800" b="1" spc="-2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e</a:t>
            </a:r>
            <a:r>
              <a:rPr sz="2800" b="1" spc="-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in</a:t>
            </a:r>
            <a:r>
              <a:rPr sz="2800" b="1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g</a:t>
            </a:r>
            <a:r>
              <a:rPr sz="2800" b="1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	</a:t>
            </a:r>
            <a:r>
              <a:rPr sz="2800" b="1" spc="-30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Sunny,</a:t>
            </a:r>
            <a:r>
              <a:rPr sz="2800" b="1" spc="2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W</a:t>
            </a:r>
            <a:r>
              <a:rPr sz="2800" b="1" spc="-2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a</a:t>
            </a:r>
            <a:r>
              <a:rPr sz="2800" b="1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rm,</a:t>
            </a:r>
            <a:r>
              <a:rPr sz="2800" b="1" spc="-1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High, </a:t>
            </a:r>
            <a:r>
              <a:rPr sz="2800" b="1" spc="-1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S</a:t>
            </a:r>
            <a:r>
              <a:rPr sz="2800" b="1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trong, Cool Change</a:t>
            </a:r>
            <a:r>
              <a:rPr sz="2800" b="1" spc="10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800" b="1" spc="-65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Arial Narrow" panose="020B0606020202030204"/>
                <a:cs typeface="Arial Narrow" panose="020B0606020202030204"/>
              </a:rPr>
              <a:t>+</a:t>
            </a:r>
            <a:endParaRPr sz="28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055264"/>
            <a:ext cx="28892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50" b="1" spc="22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55" y="5248291"/>
            <a:ext cx="40322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50" b="1" spc="22" baseline="-210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0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1981263"/>
            <a:ext cx="49530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B7B7B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unn</a:t>
            </a:r>
            <a:r>
              <a:rPr sz="2000" spc="-1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</a:t>
            </a:r>
            <a:r>
              <a:rPr sz="2000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000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trong,</a:t>
            </a:r>
            <a:r>
              <a:rPr sz="2000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arm,</a:t>
            </a:r>
            <a:r>
              <a:rPr sz="2000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am</a:t>
            </a:r>
            <a:r>
              <a:rPr sz="20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5105400"/>
            <a:ext cx="8610600" cy="446405"/>
          </a:xfrm>
          <a:prstGeom prst="rect">
            <a:avLst/>
          </a:prstGeom>
          <a:solidFill>
            <a:srgbClr val="FFD1C2"/>
          </a:solidFill>
          <a:ln w="28575">
            <a:solidFill>
              <a:srgbClr val="B7B7B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2300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Sunn</a:t>
            </a:r>
            <a:r>
              <a:rPr sz="2300" spc="-1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300" spc="-4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230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300" spc="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spc="-8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arm,</a:t>
            </a:r>
            <a:r>
              <a:rPr sz="2300" spc="-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230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300" spc="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300" spc="-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Sam</a:t>
            </a:r>
            <a:r>
              <a:rPr sz="2300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30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4283120"/>
            <a:ext cx="552450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775" b="1" spc="15" baseline="-210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6300" y="46482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05000" y="2895625"/>
            <a:ext cx="6019800" cy="523240"/>
          </a:xfrm>
          <a:prstGeom prst="rect">
            <a:avLst/>
          </a:prstGeom>
          <a:solidFill>
            <a:srgbClr val="FFEB99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  <a:tabLst>
                <a:tab pos="1548765" algn="l"/>
                <a:tab pos="2818765" algn="l"/>
                <a:tab pos="3330575" algn="l"/>
                <a:tab pos="4771390" algn="l"/>
                <a:tab pos="5284470" algn="l"/>
              </a:tabLst>
            </a:pPr>
            <a:r>
              <a:rPr sz="2800" b="1" spc="-2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nn</a:t>
            </a:r>
            <a:r>
              <a:rPr sz="2800" b="1" spc="-2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1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m,</a:t>
            </a:r>
            <a:r>
              <a:rPr sz="2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St</a:t>
            </a:r>
            <a:r>
              <a:rPr sz="2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g,</a:t>
            </a:r>
            <a:r>
              <a:rPr sz="2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28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300" y="3116371"/>
            <a:ext cx="394335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75" b="1" spc="15" baseline="-21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000" y="4124985"/>
            <a:ext cx="7574915" cy="523240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  <a:tabLst>
                <a:tab pos="4033520" algn="l"/>
              </a:tabLst>
            </a:pPr>
            <a:r>
              <a:rPr sz="2800" b="1" spc="-30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nn</a:t>
            </a:r>
            <a:r>
              <a:rPr sz="2800" b="1" spc="-2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b="1" spc="3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 ?, ?, ?, ?</a:t>
            </a:r>
            <a:r>
              <a:rPr sz="28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r>
              <a:rPr sz="28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-2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?,</a:t>
            </a:r>
            <a:r>
              <a:rPr sz="2800" b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m, ?, ?, </a:t>
            </a:r>
            <a:r>
              <a:rPr sz="2800" b="1" spc="-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28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800" b="1" spc="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28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10100" y="24384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2039" y="6521703"/>
            <a:ext cx="218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</a:fld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7508" y="6557913"/>
            <a:ext cx="8959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7/19/20</a:t>
            </a:r>
            <a:r>
              <a:rPr sz="1400" spc="-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1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8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5926" y="6557913"/>
            <a:ext cx="1388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D</a:t>
            </a:r>
            <a:r>
              <a:rPr sz="1400" spc="-9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r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.</a:t>
            </a:r>
            <a:r>
              <a:rPr sz="1400" spc="-1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M</a:t>
            </a:r>
            <a:r>
              <a:rPr sz="1400" spc="-2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V</a:t>
            </a:r>
            <a:r>
              <a:rPr sz="1400" spc="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Sudham</a:t>
            </a:r>
            <a:r>
              <a:rPr sz="1400" spc="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a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ni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C53980F9-A89A-4AFE-9DE2-150A88E2C568}" type="datetime1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2039" y="6521703"/>
            <a:ext cx="218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</a:fld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508" y="6557913"/>
            <a:ext cx="8959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7/19/20</a:t>
            </a:r>
            <a:r>
              <a:rPr sz="1400" spc="-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1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8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5926" y="6557913"/>
            <a:ext cx="1388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D</a:t>
            </a:r>
            <a:r>
              <a:rPr sz="1400" spc="-9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r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.</a:t>
            </a:r>
            <a:r>
              <a:rPr sz="1400" spc="-1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M</a:t>
            </a:r>
            <a:r>
              <a:rPr sz="1400" spc="-2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V</a:t>
            </a:r>
            <a:r>
              <a:rPr sz="1400" spc="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Sudham</a:t>
            </a:r>
            <a:r>
              <a:rPr sz="1400" spc="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a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ni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280" rIns="0" bIns="0" rtlCol="0">
            <a:spAutoFit/>
          </a:bodyPr>
          <a:lstStyle/>
          <a:p>
            <a:pPr marL="119380">
              <a:lnSpc>
                <a:spcPts val="5685"/>
              </a:lnSpc>
            </a:pPr>
            <a:r>
              <a:rPr sz="4800" dirty="0">
                <a:solidFill>
                  <a:srgbClr val="660066"/>
                </a:solidFill>
                <a:latin typeface="Arial Narrow" panose="020B0606020202030204"/>
                <a:cs typeface="Arial Narrow" panose="020B0606020202030204"/>
              </a:rPr>
              <a:t>Examp</a:t>
            </a:r>
            <a:r>
              <a:rPr sz="4800" spc="-20" dirty="0">
                <a:solidFill>
                  <a:srgbClr val="660066"/>
                </a:solidFill>
                <a:latin typeface="Arial Narrow" panose="020B0606020202030204"/>
                <a:cs typeface="Arial Narrow" panose="020B0606020202030204"/>
              </a:rPr>
              <a:t>l</a:t>
            </a:r>
            <a:r>
              <a:rPr sz="4800" spc="-5" dirty="0">
                <a:solidFill>
                  <a:srgbClr val="660066"/>
                </a:solidFill>
                <a:latin typeface="Arial Narrow" panose="020B0606020202030204"/>
                <a:cs typeface="Arial Narrow" panose="020B0606020202030204"/>
              </a:rPr>
              <a:t>e:</a:t>
            </a:r>
            <a:endParaRPr sz="48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47" y="1111681"/>
            <a:ext cx="8516620" cy="450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170" marR="5080" indent="-457200">
              <a:lnSpc>
                <a:spcPts val="3000"/>
              </a:lnSpc>
              <a:buFont typeface="Wingdings" panose="05000000000000000000"/>
              <a:buChar char=""/>
              <a:tabLst>
                <a:tab pos="471805" algn="l"/>
              </a:tabLst>
            </a:pP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Gi</a:t>
            </a:r>
            <a:r>
              <a:rPr sz="28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2800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28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2800" spc="-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ou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 speci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ied</a:t>
            </a:r>
            <a:r>
              <a:rPr sz="2800" spc="-1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special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G2,</a:t>
            </a:r>
            <a:r>
              <a:rPr sz="2800" spc="1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 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8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pothes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G3?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69900" marR="221615" indent="-457200">
              <a:lnSpc>
                <a:spcPct val="93000"/>
              </a:lnSpc>
              <a:spcBef>
                <a:spcPts val="570"/>
              </a:spcBef>
              <a:buFont typeface="Wingdings" panose="05000000000000000000"/>
              <a:buChar char=""/>
              <a:tabLst>
                <a:tab pos="469900" algn="l"/>
              </a:tabLst>
            </a:pP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e,</a:t>
            </a:r>
            <a:r>
              <a:rPr sz="2800" spc="-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pothes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1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&lt;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al,</a:t>
            </a:r>
            <a:r>
              <a:rPr sz="2800" b="1" spc="2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&gt; 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special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2800" spc="-1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G2</a:t>
            </a:r>
            <a:r>
              <a:rPr sz="2800" spc="1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ectly</a:t>
            </a:r>
            <a:r>
              <a:rPr sz="2800" spc="-11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labe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the</a:t>
            </a:r>
            <a:r>
              <a:rPr sz="28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2800" b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pl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not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cl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ude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G3.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20420" lvl="1" indent="-314325">
              <a:lnSpc>
                <a:spcPct val="100000"/>
              </a:lnSpc>
              <a:spcBef>
                <a:spcPts val="420"/>
              </a:spcBef>
              <a:buFont typeface="Calibri" panose="020F0502020204030204"/>
              <a:buChar char="–"/>
              <a:tabLst>
                <a:tab pos="854710" algn="l"/>
              </a:tabLst>
            </a:pP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so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-8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lu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ing</a:t>
            </a:r>
            <a:r>
              <a:rPr sz="24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thi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114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4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07415">
              <a:lnSpc>
                <a:spcPct val="100000"/>
              </a:lnSpc>
              <a:spcBef>
                <a:spcPts val="405"/>
              </a:spcBef>
            </a:pPr>
            <a:r>
              <a:rPr sz="2400" b="1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5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S2.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20420" marR="327660" lvl="1" indent="-314325">
              <a:lnSpc>
                <a:spcPts val="3390"/>
              </a:lnSpc>
              <a:spcBef>
                <a:spcPts val="180"/>
              </a:spcBef>
              <a:buFont typeface="Calibri" panose="020F0502020204030204"/>
              <a:buChar char="–"/>
              <a:tabLst>
                <a:tab pos="813435" algn="l"/>
              </a:tabLst>
            </a:pP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ith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spc="-1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et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1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thi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pl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spc="-1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4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1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400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4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400" b="1" spc="-8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4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400" b="1" spc="-5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6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ec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1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un</a:t>
            </a:r>
            <a:r>
              <a:rPr sz="2400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229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400" spc="-7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S2.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79A385AD-1861-415B-80C0-7EAC9296E886}" type="datetime1">
              <a:rPr lang="en-US" smtClean="0"/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12039" y="6521703"/>
            <a:ext cx="218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</a:fld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7508" y="6557913"/>
            <a:ext cx="8959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7/19/20</a:t>
            </a:r>
            <a:r>
              <a:rPr sz="1400" spc="-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1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8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5926" y="6557913"/>
            <a:ext cx="1388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D</a:t>
            </a:r>
            <a:r>
              <a:rPr sz="1400" spc="-9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r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.</a:t>
            </a:r>
            <a:r>
              <a:rPr sz="1400" spc="-1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M</a:t>
            </a:r>
            <a:r>
              <a:rPr sz="1400" spc="-2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V</a:t>
            </a:r>
            <a:r>
              <a:rPr sz="1400" spc="1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 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Sudham</a:t>
            </a:r>
            <a:r>
              <a:rPr sz="1400" spc="5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a</a:t>
            </a:r>
            <a:r>
              <a:rPr sz="1400" dirty="0">
                <a:solidFill>
                  <a:srgbClr val="5F5F5F"/>
                </a:solidFill>
                <a:latin typeface="Tw Cen MT" panose="020B0602020104020603"/>
                <a:cs typeface="Tw Cen MT" panose="020B0602020104020603"/>
              </a:rPr>
              <a:t>ni</a:t>
            </a:r>
            <a:endParaRPr sz="1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838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r>
              <a:rPr sz="4800" dirty="0">
                <a:solidFill>
                  <a:srgbClr val="660066"/>
                </a:solidFill>
                <a:latin typeface="Arial Narrow" panose="020B0606020202030204"/>
                <a:cs typeface="Arial Narrow" panose="020B0606020202030204"/>
              </a:rPr>
              <a:t>Examp</a:t>
            </a:r>
            <a:r>
              <a:rPr sz="4800" spc="-20" dirty="0">
                <a:solidFill>
                  <a:srgbClr val="660066"/>
                </a:solidFill>
                <a:latin typeface="Arial Narrow" panose="020B0606020202030204"/>
                <a:cs typeface="Arial Narrow" panose="020B0606020202030204"/>
              </a:rPr>
              <a:t>l</a:t>
            </a:r>
            <a:r>
              <a:rPr sz="4800" spc="-5" dirty="0">
                <a:solidFill>
                  <a:srgbClr val="660066"/>
                </a:solidFill>
                <a:latin typeface="Arial Narrow" panose="020B0606020202030204"/>
                <a:cs typeface="Arial Narrow" panose="020B0606020202030204"/>
              </a:rPr>
              <a:t>e:</a:t>
            </a:r>
            <a:endParaRPr sz="48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548" y="1191945"/>
            <a:ext cx="101917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/>
              <a:buChar char=""/>
              <a:tabLst>
                <a:tab pos="469900" algn="l"/>
              </a:tabLst>
            </a:pP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2242" y="1213230"/>
            <a:ext cx="31159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100" algn="l"/>
                <a:tab pos="2084705" algn="l"/>
                <a:tab pos="262001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	bou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da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816" y="1213230"/>
            <a:ext cx="10706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7548" y="1213230"/>
            <a:ext cx="23348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8230" algn="l"/>
                <a:tab pos="2151380" algn="l"/>
              </a:tabLst>
            </a:pP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548" y="1609471"/>
            <a:ext cx="8187055" cy="315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algn="just">
              <a:lnSpc>
                <a:spcPct val="93000"/>
              </a:lnSpc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su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mm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b="1" spc="-2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-229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-2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usl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-2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ed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-2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pos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ples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d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wh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ther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 gi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2800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pothes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ons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8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69900" marR="6985" indent="-457200" algn="just">
              <a:lnSpc>
                <a:spcPct val="93000"/>
              </a:lnSpc>
              <a:buFont typeface="Wingdings" panose="05000000000000000000"/>
              <a:buChar char=""/>
              <a:tabLst>
                <a:tab pos="469900" algn="l"/>
              </a:tabLst>
            </a:pP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bounda</a:t>
            </a:r>
            <a:r>
              <a:rPr sz="2800" b="1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mm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ari</a:t>
            </a:r>
            <a:r>
              <a:rPr sz="2800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om p</a:t>
            </a:r>
            <a:r>
              <a:rPr sz="28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usl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2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ed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spc="2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28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2800" b="1" spc="254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pl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  </a:t>
            </a:r>
            <a:r>
              <a:rPr sz="2800" spc="2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 </a:t>
            </a:r>
            <a:r>
              <a:rPr sz="28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hesi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2800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8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ed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1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ons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8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28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ne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8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97E004B-35D6-4024-A6E8-D3C265BD23DE}" type="datetime1">
              <a:rPr lang="en-US" smtClean="0"/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543" rIns="0" bIns="0" rtlCol="0">
            <a:spAutoFit/>
          </a:bodyPr>
          <a:lstStyle/>
          <a:p>
            <a:pPr marL="1607820">
              <a:lnSpc>
                <a:spcPct val="100000"/>
              </a:lnSpc>
            </a:pPr>
            <a:r>
              <a:rPr sz="4400" dirty="0">
                <a:solidFill>
                  <a:srgbClr val="660066"/>
                </a:solidFill>
              </a:rPr>
              <a:t>Learned</a:t>
            </a:r>
            <a:r>
              <a:rPr sz="4400" spc="-25" dirty="0">
                <a:solidFill>
                  <a:srgbClr val="660066"/>
                </a:solidFill>
              </a:rPr>
              <a:t> </a:t>
            </a:r>
            <a:r>
              <a:rPr sz="4400" spc="-5" dirty="0">
                <a:solidFill>
                  <a:srgbClr val="660066"/>
                </a:solidFill>
              </a:rPr>
              <a:t>Versio</a:t>
            </a:r>
            <a:r>
              <a:rPr sz="4400" dirty="0">
                <a:solidFill>
                  <a:srgbClr val="660066"/>
                </a:solidFill>
              </a:rPr>
              <a:t>n</a:t>
            </a:r>
            <a:r>
              <a:rPr sz="4400" spc="-20" dirty="0">
                <a:solidFill>
                  <a:srgbClr val="660066"/>
                </a:solidFill>
              </a:rPr>
              <a:t> </a:t>
            </a:r>
            <a:r>
              <a:rPr sz="4400" dirty="0">
                <a:solidFill>
                  <a:srgbClr val="660066"/>
                </a:solidFill>
              </a:rPr>
              <a:t>Space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6200" y="990600"/>
            <a:ext cx="8915400" cy="5410200"/>
          </a:xfrm>
          <a:custGeom>
            <a:avLst/>
            <a:gdLst/>
            <a:ahLst/>
            <a:cxnLst/>
            <a:rect l="l" t="t" r="r" b="b"/>
            <a:pathLst>
              <a:path w="8915400" h="5410200">
                <a:moveTo>
                  <a:pt x="0" y="5410200"/>
                </a:moveTo>
                <a:lnTo>
                  <a:pt x="8915400" y="5410200"/>
                </a:lnTo>
                <a:lnTo>
                  <a:pt x="891540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" y="990600"/>
            <a:ext cx="8915400" cy="5410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4215C5CE-DD06-4E8D-B94B-A1F76593BA55}" type="datetime1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414511" y="6464984"/>
            <a:ext cx="348489" cy="240615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0135">
              <a:lnSpc>
                <a:spcPct val="100000"/>
              </a:lnSpc>
            </a:pPr>
            <a:r>
              <a:rPr sz="4100" spc="-5" dirty="0">
                <a:solidFill>
                  <a:srgbClr val="660066"/>
                </a:solidFill>
              </a:rPr>
              <a:t>Wh</a:t>
            </a:r>
            <a:r>
              <a:rPr sz="4100" spc="-20" dirty="0">
                <a:solidFill>
                  <a:srgbClr val="660066"/>
                </a:solidFill>
              </a:rPr>
              <a:t>a</a:t>
            </a:r>
            <a:r>
              <a:rPr sz="4100" dirty="0">
                <a:solidFill>
                  <a:srgbClr val="660066"/>
                </a:solidFill>
              </a:rPr>
              <a:t>t</a:t>
            </a:r>
            <a:r>
              <a:rPr sz="4100" spc="-35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is</a:t>
            </a:r>
            <a:r>
              <a:rPr sz="4100" spc="-5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a </a:t>
            </a:r>
            <a:r>
              <a:rPr sz="4100" spc="5" dirty="0">
                <a:solidFill>
                  <a:srgbClr val="660066"/>
                </a:solidFill>
              </a:rPr>
              <a:t>C</a:t>
            </a:r>
            <a:r>
              <a:rPr sz="4100" dirty="0">
                <a:solidFill>
                  <a:srgbClr val="660066"/>
                </a:solidFill>
              </a:rPr>
              <a:t>oncept?</a:t>
            </a:r>
            <a:r>
              <a:rPr sz="4100" spc="-60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-</a:t>
            </a:r>
            <a:r>
              <a:rPr sz="4100" spc="-15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E</a:t>
            </a:r>
            <a:r>
              <a:rPr sz="4100" spc="-60" dirty="0">
                <a:solidFill>
                  <a:srgbClr val="660066"/>
                </a:solidFill>
              </a:rPr>
              <a:t>x</a:t>
            </a:r>
            <a:r>
              <a:rPr sz="4100" dirty="0">
                <a:solidFill>
                  <a:srgbClr val="660066"/>
                </a:solidFill>
              </a:rPr>
              <a:t>amples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307340" y="773564"/>
            <a:ext cx="8529320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3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ple</a:t>
            </a:r>
            <a:r>
              <a:rPr sz="3000" b="1" spc="3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000" b="1" spc="3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pt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rnin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spc="3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3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3000" b="1" spc="3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rnin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spc="3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bi</a:t>
            </a:r>
            <a:r>
              <a:rPr sz="30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3000" b="1" spc="-1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  </a:t>
            </a:r>
            <a:r>
              <a:rPr sz="3000" b="1" spc="-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3000" b="1" spc="-1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gi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  </a:t>
            </a:r>
            <a:r>
              <a:rPr sz="3000" b="1" spc="-1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ples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3000" b="1" spc="-1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  </a:t>
            </a:r>
            <a:r>
              <a:rPr sz="3000" b="1" spc="-1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bi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ds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(p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siti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   </a:t>
            </a:r>
            <a:r>
              <a:rPr sz="3000" b="1" spc="-2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ples)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   </a:t>
            </a:r>
            <a:r>
              <a:rPr sz="3000" b="1" spc="-2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  </a:t>
            </a:r>
            <a:r>
              <a:rPr sz="3000" b="1" spc="-2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bi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ds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   </a:t>
            </a:r>
            <a:r>
              <a:rPr sz="3000" b="1" spc="-2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(ne</a:t>
            </a:r>
            <a:r>
              <a:rPr sz="30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0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69662"/>
            <a:ext cx="1498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2291079"/>
            <a:ext cx="81851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62905" algn="l"/>
              </a:tabLst>
            </a:pP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2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nc</a:t>
            </a:r>
            <a:r>
              <a:rPr sz="2800" b="1" spc="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2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2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229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bi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2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2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229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su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2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b="1" spc="2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objects</a:t>
            </a:r>
            <a:r>
              <a:rPr sz="2800" b="1" spc="229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2632455"/>
            <a:ext cx="8185784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90"/>
              </a:lnSpc>
            </a:pP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3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b="1" spc="3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thin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b="1" spc="3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ani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bel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ng</a:t>
            </a:r>
            <a:r>
              <a:rPr sz="2800" b="1" spc="3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bi</a:t>
            </a:r>
            <a:r>
              <a:rPr sz="28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983113"/>
            <a:ext cx="1092835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sz="30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ach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377" y="5006111"/>
            <a:ext cx="720852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30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3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3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3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bool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30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alu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3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functio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3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5372049"/>
            <a:ext cx="8187055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2000"/>
              </a:lnSpc>
            </a:pP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3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3000" spc="-30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30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  </a:t>
            </a:r>
            <a:r>
              <a:rPr sz="3000" spc="1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[E</a:t>
            </a:r>
            <a:r>
              <a:rPr sz="26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6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mpl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e:</a:t>
            </a:r>
            <a:r>
              <a:rPr sz="2600" b="1" spc="2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600" b="1" spc="2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</a:t>
            </a:r>
            <a:r>
              <a:rPr sz="26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600" b="1" spc="2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6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6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ned</a:t>
            </a:r>
            <a:r>
              <a:rPr sz="2600" b="1" spc="2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6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 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600" b="1" spc="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6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mal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600" b="1" spc="9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whos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600" b="1" spc="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6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600" b="1" spc="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600" b="1" spc="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6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600" b="1" spc="9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600" b="1" spc="8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6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6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ds</a:t>
            </a:r>
            <a:r>
              <a:rPr sz="2600" b="1" spc="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nd</a:t>
            </a:r>
            <a:r>
              <a:rPr sz="2600" b="1" spc="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alse</a:t>
            </a:r>
            <a:r>
              <a:rPr sz="2600" b="1" spc="7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600" b="1" spc="8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6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6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 oth</a:t>
            </a:r>
            <a:r>
              <a:rPr sz="26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6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6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6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ima</a:t>
            </a:r>
            <a:r>
              <a:rPr sz="26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5442" y="3429000"/>
            <a:ext cx="4650105" cy="1217930"/>
          </a:xfrm>
          <a:custGeom>
            <a:avLst/>
            <a:gdLst/>
            <a:ahLst/>
            <a:cxnLst/>
            <a:rect l="l" t="t" r="r" b="b"/>
            <a:pathLst>
              <a:path w="4650105" h="1217929">
                <a:moveTo>
                  <a:pt x="0" y="608838"/>
                </a:moveTo>
                <a:lnTo>
                  <a:pt x="7706" y="558897"/>
                </a:lnTo>
                <a:lnTo>
                  <a:pt x="30428" y="510070"/>
                </a:lnTo>
                <a:lnTo>
                  <a:pt x="67567" y="462512"/>
                </a:lnTo>
                <a:lnTo>
                  <a:pt x="118524" y="416381"/>
                </a:lnTo>
                <a:lnTo>
                  <a:pt x="182701" y="371832"/>
                </a:lnTo>
                <a:lnTo>
                  <a:pt x="259499" y="329022"/>
                </a:lnTo>
                <a:lnTo>
                  <a:pt x="348321" y="288108"/>
                </a:lnTo>
                <a:lnTo>
                  <a:pt x="448568" y="249247"/>
                </a:lnTo>
                <a:lnTo>
                  <a:pt x="559641" y="212594"/>
                </a:lnTo>
                <a:lnTo>
                  <a:pt x="680942" y="178307"/>
                </a:lnTo>
                <a:lnTo>
                  <a:pt x="811873" y="146543"/>
                </a:lnTo>
                <a:lnTo>
                  <a:pt x="951835" y="117457"/>
                </a:lnTo>
                <a:lnTo>
                  <a:pt x="1100230" y="91207"/>
                </a:lnTo>
                <a:lnTo>
                  <a:pt x="1256461" y="67949"/>
                </a:lnTo>
                <a:lnTo>
                  <a:pt x="1419927" y="47839"/>
                </a:lnTo>
                <a:lnTo>
                  <a:pt x="1590031" y="31034"/>
                </a:lnTo>
                <a:lnTo>
                  <a:pt x="1766175" y="17691"/>
                </a:lnTo>
                <a:lnTo>
                  <a:pt x="1947761" y="7967"/>
                </a:lnTo>
                <a:lnTo>
                  <a:pt x="2134189" y="2017"/>
                </a:lnTo>
                <a:lnTo>
                  <a:pt x="2324861" y="0"/>
                </a:lnTo>
                <a:lnTo>
                  <a:pt x="2515552" y="2017"/>
                </a:lnTo>
                <a:lnTo>
                  <a:pt x="2701997" y="7967"/>
                </a:lnTo>
                <a:lnTo>
                  <a:pt x="2883597" y="17691"/>
                </a:lnTo>
                <a:lnTo>
                  <a:pt x="3059754" y="31034"/>
                </a:lnTo>
                <a:lnTo>
                  <a:pt x="3229869" y="47839"/>
                </a:lnTo>
                <a:lnTo>
                  <a:pt x="3393346" y="67949"/>
                </a:lnTo>
                <a:lnTo>
                  <a:pt x="3549585" y="91207"/>
                </a:lnTo>
                <a:lnTo>
                  <a:pt x="3697988" y="117457"/>
                </a:lnTo>
                <a:lnTo>
                  <a:pt x="3837956" y="146543"/>
                </a:lnTo>
                <a:lnTo>
                  <a:pt x="3968892" y="178308"/>
                </a:lnTo>
                <a:lnTo>
                  <a:pt x="4090198" y="212594"/>
                </a:lnTo>
                <a:lnTo>
                  <a:pt x="4201274" y="249247"/>
                </a:lnTo>
                <a:lnTo>
                  <a:pt x="4301524" y="288108"/>
                </a:lnTo>
                <a:lnTo>
                  <a:pt x="4390347" y="329022"/>
                </a:lnTo>
                <a:lnTo>
                  <a:pt x="4467147" y="371832"/>
                </a:lnTo>
                <a:lnTo>
                  <a:pt x="4531325" y="416381"/>
                </a:lnTo>
                <a:lnTo>
                  <a:pt x="4582282" y="462512"/>
                </a:lnTo>
                <a:lnTo>
                  <a:pt x="4619421" y="510070"/>
                </a:lnTo>
                <a:lnTo>
                  <a:pt x="4642144" y="558897"/>
                </a:lnTo>
                <a:lnTo>
                  <a:pt x="4649851" y="608838"/>
                </a:lnTo>
                <a:lnTo>
                  <a:pt x="4642144" y="658760"/>
                </a:lnTo>
                <a:lnTo>
                  <a:pt x="4619421" y="707574"/>
                </a:lnTo>
                <a:lnTo>
                  <a:pt x="4582282" y="755121"/>
                </a:lnTo>
                <a:lnTo>
                  <a:pt x="4531325" y="801246"/>
                </a:lnTo>
                <a:lnTo>
                  <a:pt x="4467147" y="845790"/>
                </a:lnTo>
                <a:lnTo>
                  <a:pt x="4390347" y="888597"/>
                </a:lnTo>
                <a:lnTo>
                  <a:pt x="4301524" y="929511"/>
                </a:lnTo>
                <a:lnTo>
                  <a:pt x="4201274" y="968373"/>
                </a:lnTo>
                <a:lnTo>
                  <a:pt x="4090198" y="1005029"/>
                </a:lnTo>
                <a:lnTo>
                  <a:pt x="3968892" y="1039320"/>
                </a:lnTo>
                <a:lnTo>
                  <a:pt x="3837956" y="1071090"/>
                </a:lnTo>
                <a:lnTo>
                  <a:pt x="3697988" y="1100181"/>
                </a:lnTo>
                <a:lnTo>
                  <a:pt x="3549585" y="1126438"/>
                </a:lnTo>
                <a:lnTo>
                  <a:pt x="3393346" y="1149702"/>
                </a:lnTo>
                <a:lnTo>
                  <a:pt x="3229869" y="1169818"/>
                </a:lnTo>
                <a:lnTo>
                  <a:pt x="3059754" y="1186629"/>
                </a:lnTo>
                <a:lnTo>
                  <a:pt x="2883597" y="1199976"/>
                </a:lnTo>
                <a:lnTo>
                  <a:pt x="2701997" y="1209705"/>
                </a:lnTo>
                <a:lnTo>
                  <a:pt x="2515552" y="1215657"/>
                </a:lnTo>
                <a:lnTo>
                  <a:pt x="2324861" y="1217676"/>
                </a:lnTo>
                <a:lnTo>
                  <a:pt x="2134189" y="1215657"/>
                </a:lnTo>
                <a:lnTo>
                  <a:pt x="1947761" y="1209705"/>
                </a:lnTo>
                <a:lnTo>
                  <a:pt x="1766175" y="1199976"/>
                </a:lnTo>
                <a:lnTo>
                  <a:pt x="1590031" y="1186629"/>
                </a:lnTo>
                <a:lnTo>
                  <a:pt x="1419927" y="1169818"/>
                </a:lnTo>
                <a:lnTo>
                  <a:pt x="1256461" y="1149702"/>
                </a:lnTo>
                <a:lnTo>
                  <a:pt x="1100230" y="1126438"/>
                </a:lnTo>
                <a:lnTo>
                  <a:pt x="951835" y="1100181"/>
                </a:lnTo>
                <a:lnTo>
                  <a:pt x="811873" y="1071090"/>
                </a:lnTo>
                <a:lnTo>
                  <a:pt x="680942" y="1039320"/>
                </a:lnTo>
                <a:lnTo>
                  <a:pt x="559641" y="1005029"/>
                </a:lnTo>
                <a:lnTo>
                  <a:pt x="448568" y="968373"/>
                </a:lnTo>
                <a:lnTo>
                  <a:pt x="348321" y="929511"/>
                </a:lnTo>
                <a:lnTo>
                  <a:pt x="259499" y="888597"/>
                </a:lnTo>
                <a:lnTo>
                  <a:pt x="182701" y="845790"/>
                </a:lnTo>
                <a:lnTo>
                  <a:pt x="118524" y="801246"/>
                </a:lnTo>
                <a:lnTo>
                  <a:pt x="67567" y="755121"/>
                </a:lnTo>
                <a:lnTo>
                  <a:pt x="30428" y="707574"/>
                </a:lnTo>
                <a:lnTo>
                  <a:pt x="7706" y="658760"/>
                </a:lnTo>
                <a:lnTo>
                  <a:pt x="0" y="6088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64863" y="3746500"/>
            <a:ext cx="2592705" cy="635000"/>
          </a:xfrm>
          <a:custGeom>
            <a:avLst/>
            <a:gdLst/>
            <a:ahLst/>
            <a:cxnLst/>
            <a:rect l="l" t="t" r="r" b="b"/>
            <a:pathLst>
              <a:path w="2592704" h="635000">
                <a:moveTo>
                  <a:pt x="0" y="317500"/>
                </a:moveTo>
                <a:lnTo>
                  <a:pt x="16966" y="265990"/>
                </a:lnTo>
                <a:lnTo>
                  <a:pt x="66087" y="217131"/>
                </a:lnTo>
                <a:lnTo>
                  <a:pt x="101871" y="193899"/>
                </a:lnTo>
                <a:lnTo>
                  <a:pt x="144693" y="171574"/>
                </a:lnTo>
                <a:lnTo>
                  <a:pt x="194219" y="150238"/>
                </a:lnTo>
                <a:lnTo>
                  <a:pt x="250114" y="129972"/>
                </a:lnTo>
                <a:lnTo>
                  <a:pt x="312047" y="110859"/>
                </a:lnTo>
                <a:lnTo>
                  <a:pt x="379682" y="92979"/>
                </a:lnTo>
                <a:lnTo>
                  <a:pt x="452686" y="76415"/>
                </a:lnTo>
                <a:lnTo>
                  <a:pt x="530726" y="61248"/>
                </a:lnTo>
                <a:lnTo>
                  <a:pt x="613468" y="47560"/>
                </a:lnTo>
                <a:lnTo>
                  <a:pt x="700579" y="35431"/>
                </a:lnTo>
                <a:lnTo>
                  <a:pt x="791723" y="24945"/>
                </a:lnTo>
                <a:lnTo>
                  <a:pt x="886569" y="16182"/>
                </a:lnTo>
                <a:lnTo>
                  <a:pt x="984782" y="9225"/>
                </a:lnTo>
                <a:lnTo>
                  <a:pt x="1086029" y="4154"/>
                </a:lnTo>
                <a:lnTo>
                  <a:pt x="1189976" y="1052"/>
                </a:lnTo>
                <a:lnTo>
                  <a:pt x="1296289" y="0"/>
                </a:lnTo>
                <a:lnTo>
                  <a:pt x="1402601" y="1052"/>
                </a:lnTo>
                <a:lnTo>
                  <a:pt x="1506548" y="4154"/>
                </a:lnTo>
                <a:lnTo>
                  <a:pt x="1607795" y="9225"/>
                </a:lnTo>
                <a:lnTo>
                  <a:pt x="1706008" y="16182"/>
                </a:lnTo>
                <a:lnTo>
                  <a:pt x="1800854" y="24945"/>
                </a:lnTo>
                <a:lnTo>
                  <a:pt x="1891998" y="35431"/>
                </a:lnTo>
                <a:lnTo>
                  <a:pt x="1979109" y="47560"/>
                </a:lnTo>
                <a:lnTo>
                  <a:pt x="2061851" y="61248"/>
                </a:lnTo>
                <a:lnTo>
                  <a:pt x="2139891" y="76415"/>
                </a:lnTo>
                <a:lnTo>
                  <a:pt x="2212895" y="92979"/>
                </a:lnTo>
                <a:lnTo>
                  <a:pt x="2280530" y="110859"/>
                </a:lnTo>
                <a:lnTo>
                  <a:pt x="2342463" y="129972"/>
                </a:lnTo>
                <a:lnTo>
                  <a:pt x="2398358" y="150238"/>
                </a:lnTo>
                <a:lnTo>
                  <a:pt x="2447884" y="171574"/>
                </a:lnTo>
                <a:lnTo>
                  <a:pt x="2490706" y="193899"/>
                </a:lnTo>
                <a:lnTo>
                  <a:pt x="2526490" y="217131"/>
                </a:lnTo>
                <a:lnTo>
                  <a:pt x="2575611" y="265990"/>
                </a:lnTo>
                <a:lnTo>
                  <a:pt x="2592578" y="317500"/>
                </a:lnTo>
                <a:lnTo>
                  <a:pt x="2588280" y="343544"/>
                </a:lnTo>
                <a:lnTo>
                  <a:pt x="2575611" y="369009"/>
                </a:lnTo>
                <a:lnTo>
                  <a:pt x="2526490" y="417868"/>
                </a:lnTo>
                <a:lnTo>
                  <a:pt x="2490706" y="441100"/>
                </a:lnTo>
                <a:lnTo>
                  <a:pt x="2447884" y="463425"/>
                </a:lnTo>
                <a:lnTo>
                  <a:pt x="2398358" y="484761"/>
                </a:lnTo>
                <a:lnTo>
                  <a:pt x="2342463" y="505027"/>
                </a:lnTo>
                <a:lnTo>
                  <a:pt x="2280530" y="524140"/>
                </a:lnTo>
                <a:lnTo>
                  <a:pt x="2212895" y="542020"/>
                </a:lnTo>
                <a:lnTo>
                  <a:pt x="2139891" y="558584"/>
                </a:lnTo>
                <a:lnTo>
                  <a:pt x="2061851" y="573751"/>
                </a:lnTo>
                <a:lnTo>
                  <a:pt x="1979109" y="587439"/>
                </a:lnTo>
                <a:lnTo>
                  <a:pt x="1891998" y="599568"/>
                </a:lnTo>
                <a:lnTo>
                  <a:pt x="1800854" y="610054"/>
                </a:lnTo>
                <a:lnTo>
                  <a:pt x="1706008" y="618817"/>
                </a:lnTo>
                <a:lnTo>
                  <a:pt x="1607795" y="625774"/>
                </a:lnTo>
                <a:lnTo>
                  <a:pt x="1506548" y="630845"/>
                </a:lnTo>
                <a:lnTo>
                  <a:pt x="1402601" y="633947"/>
                </a:lnTo>
                <a:lnTo>
                  <a:pt x="1296289" y="635000"/>
                </a:lnTo>
                <a:lnTo>
                  <a:pt x="1189976" y="633947"/>
                </a:lnTo>
                <a:lnTo>
                  <a:pt x="1086029" y="630845"/>
                </a:lnTo>
                <a:lnTo>
                  <a:pt x="984782" y="625774"/>
                </a:lnTo>
                <a:lnTo>
                  <a:pt x="886569" y="618817"/>
                </a:lnTo>
                <a:lnTo>
                  <a:pt x="791723" y="610054"/>
                </a:lnTo>
                <a:lnTo>
                  <a:pt x="700579" y="599568"/>
                </a:lnTo>
                <a:lnTo>
                  <a:pt x="613468" y="587439"/>
                </a:lnTo>
                <a:lnTo>
                  <a:pt x="530726" y="573751"/>
                </a:lnTo>
                <a:lnTo>
                  <a:pt x="452686" y="558584"/>
                </a:lnTo>
                <a:lnTo>
                  <a:pt x="379682" y="542020"/>
                </a:lnTo>
                <a:lnTo>
                  <a:pt x="312047" y="524140"/>
                </a:lnTo>
                <a:lnTo>
                  <a:pt x="250114" y="505027"/>
                </a:lnTo>
                <a:lnTo>
                  <a:pt x="194219" y="484761"/>
                </a:lnTo>
                <a:lnTo>
                  <a:pt x="144693" y="463425"/>
                </a:lnTo>
                <a:lnTo>
                  <a:pt x="101871" y="441100"/>
                </a:lnTo>
                <a:lnTo>
                  <a:pt x="66087" y="417868"/>
                </a:lnTo>
                <a:lnTo>
                  <a:pt x="16966" y="369009"/>
                </a:lnTo>
                <a:lnTo>
                  <a:pt x="0" y="317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32044" y="3957701"/>
            <a:ext cx="1220470" cy="265430"/>
          </a:xfrm>
          <a:custGeom>
            <a:avLst/>
            <a:gdLst/>
            <a:ahLst/>
            <a:cxnLst/>
            <a:rect l="l" t="t" r="r" b="b"/>
            <a:pathLst>
              <a:path w="1220470" h="265429">
                <a:moveTo>
                  <a:pt x="0" y="132461"/>
                </a:moveTo>
                <a:lnTo>
                  <a:pt x="31104" y="90594"/>
                </a:lnTo>
                <a:lnTo>
                  <a:pt x="68099" y="71589"/>
                </a:lnTo>
                <a:lnTo>
                  <a:pt x="117713" y="54233"/>
                </a:lnTo>
                <a:lnTo>
                  <a:pt x="178688" y="38798"/>
                </a:lnTo>
                <a:lnTo>
                  <a:pt x="249768" y="25558"/>
                </a:lnTo>
                <a:lnTo>
                  <a:pt x="288704" y="19846"/>
                </a:lnTo>
                <a:lnTo>
                  <a:pt x="329694" y="14785"/>
                </a:lnTo>
                <a:lnTo>
                  <a:pt x="372582" y="10410"/>
                </a:lnTo>
                <a:lnTo>
                  <a:pt x="417210" y="6753"/>
                </a:lnTo>
                <a:lnTo>
                  <a:pt x="463421" y="3849"/>
                </a:lnTo>
                <a:lnTo>
                  <a:pt x="511058" y="1733"/>
                </a:lnTo>
                <a:lnTo>
                  <a:pt x="559963" y="439"/>
                </a:lnTo>
                <a:lnTo>
                  <a:pt x="609980" y="0"/>
                </a:lnTo>
                <a:lnTo>
                  <a:pt x="660015" y="439"/>
                </a:lnTo>
                <a:lnTo>
                  <a:pt x="708934" y="1733"/>
                </a:lnTo>
                <a:lnTo>
                  <a:pt x="756582" y="3849"/>
                </a:lnTo>
                <a:lnTo>
                  <a:pt x="802800" y="6753"/>
                </a:lnTo>
                <a:lnTo>
                  <a:pt x="847433" y="10410"/>
                </a:lnTo>
                <a:lnTo>
                  <a:pt x="890323" y="14785"/>
                </a:lnTo>
                <a:lnTo>
                  <a:pt x="931314" y="19846"/>
                </a:lnTo>
                <a:lnTo>
                  <a:pt x="970248" y="25558"/>
                </a:lnTo>
                <a:lnTo>
                  <a:pt x="1041320" y="38798"/>
                </a:lnTo>
                <a:lnTo>
                  <a:pt x="1102284" y="54233"/>
                </a:lnTo>
                <a:lnTo>
                  <a:pt x="1151886" y="71589"/>
                </a:lnTo>
                <a:lnTo>
                  <a:pt x="1188869" y="90594"/>
                </a:lnTo>
                <a:lnTo>
                  <a:pt x="1217940" y="121597"/>
                </a:lnTo>
                <a:lnTo>
                  <a:pt x="1219961" y="132461"/>
                </a:lnTo>
                <a:lnTo>
                  <a:pt x="1217940" y="143342"/>
                </a:lnTo>
                <a:lnTo>
                  <a:pt x="1211979" y="153980"/>
                </a:lnTo>
                <a:lnTo>
                  <a:pt x="1172033" y="184092"/>
                </a:lnTo>
                <a:lnTo>
                  <a:pt x="1128584" y="202326"/>
                </a:lnTo>
                <a:lnTo>
                  <a:pt x="1073144" y="218769"/>
                </a:lnTo>
                <a:lnTo>
                  <a:pt x="1006969" y="233150"/>
                </a:lnTo>
                <a:lnTo>
                  <a:pt x="931314" y="245196"/>
                </a:lnTo>
                <a:lnTo>
                  <a:pt x="890323" y="250259"/>
                </a:lnTo>
                <a:lnTo>
                  <a:pt x="847433" y="254636"/>
                </a:lnTo>
                <a:lnTo>
                  <a:pt x="802800" y="258294"/>
                </a:lnTo>
                <a:lnTo>
                  <a:pt x="756582" y="261198"/>
                </a:lnTo>
                <a:lnTo>
                  <a:pt x="708934" y="263315"/>
                </a:lnTo>
                <a:lnTo>
                  <a:pt x="660015" y="264609"/>
                </a:lnTo>
                <a:lnTo>
                  <a:pt x="609980" y="265049"/>
                </a:lnTo>
                <a:lnTo>
                  <a:pt x="559963" y="264609"/>
                </a:lnTo>
                <a:lnTo>
                  <a:pt x="511058" y="263315"/>
                </a:lnTo>
                <a:lnTo>
                  <a:pt x="463421" y="261198"/>
                </a:lnTo>
                <a:lnTo>
                  <a:pt x="417210" y="258294"/>
                </a:lnTo>
                <a:lnTo>
                  <a:pt x="372582" y="254636"/>
                </a:lnTo>
                <a:lnTo>
                  <a:pt x="329694" y="250259"/>
                </a:lnTo>
                <a:lnTo>
                  <a:pt x="288704" y="245196"/>
                </a:lnTo>
                <a:lnTo>
                  <a:pt x="249768" y="239482"/>
                </a:lnTo>
                <a:lnTo>
                  <a:pt x="178689" y="226234"/>
                </a:lnTo>
                <a:lnTo>
                  <a:pt x="117713" y="210788"/>
                </a:lnTo>
                <a:lnTo>
                  <a:pt x="68099" y="193416"/>
                </a:lnTo>
                <a:lnTo>
                  <a:pt x="31104" y="174389"/>
                </a:lnTo>
                <a:lnTo>
                  <a:pt x="2022" y="143342"/>
                </a:lnTo>
                <a:lnTo>
                  <a:pt x="0" y="1324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39896" y="4305300"/>
            <a:ext cx="1067435" cy="263525"/>
          </a:xfrm>
          <a:custGeom>
            <a:avLst/>
            <a:gdLst/>
            <a:ahLst/>
            <a:cxnLst/>
            <a:rect l="l" t="t" r="r" b="b"/>
            <a:pathLst>
              <a:path w="1067435" h="263525">
                <a:moveTo>
                  <a:pt x="0" y="131699"/>
                </a:moveTo>
                <a:lnTo>
                  <a:pt x="27214" y="90107"/>
                </a:lnTo>
                <a:lnTo>
                  <a:pt x="79974" y="62366"/>
                </a:lnTo>
                <a:lnTo>
                  <a:pt x="128489" y="46028"/>
                </a:lnTo>
                <a:lnTo>
                  <a:pt x="186394" y="31732"/>
                </a:lnTo>
                <a:lnTo>
                  <a:pt x="252587" y="19753"/>
                </a:lnTo>
                <a:lnTo>
                  <a:pt x="325969" y="10362"/>
                </a:lnTo>
                <a:lnTo>
                  <a:pt x="365012" y="6722"/>
                </a:lnTo>
                <a:lnTo>
                  <a:pt x="405439" y="3832"/>
                </a:lnTo>
                <a:lnTo>
                  <a:pt x="447114" y="1726"/>
                </a:lnTo>
                <a:lnTo>
                  <a:pt x="489898" y="437"/>
                </a:lnTo>
                <a:lnTo>
                  <a:pt x="533653" y="0"/>
                </a:lnTo>
                <a:lnTo>
                  <a:pt x="577427" y="437"/>
                </a:lnTo>
                <a:lnTo>
                  <a:pt x="620224" y="1726"/>
                </a:lnTo>
                <a:lnTo>
                  <a:pt x="661909" y="3832"/>
                </a:lnTo>
                <a:lnTo>
                  <a:pt x="702344" y="6722"/>
                </a:lnTo>
                <a:lnTo>
                  <a:pt x="741392" y="10362"/>
                </a:lnTo>
                <a:lnTo>
                  <a:pt x="814777" y="19753"/>
                </a:lnTo>
                <a:lnTo>
                  <a:pt x="880965" y="31732"/>
                </a:lnTo>
                <a:lnTo>
                  <a:pt x="938860" y="46028"/>
                </a:lnTo>
                <a:lnTo>
                  <a:pt x="987363" y="62366"/>
                </a:lnTo>
                <a:lnTo>
                  <a:pt x="1025376" y="80474"/>
                </a:lnTo>
                <a:lnTo>
                  <a:pt x="1060324" y="110358"/>
                </a:lnTo>
                <a:lnTo>
                  <a:pt x="1067307" y="131699"/>
                </a:lnTo>
                <a:lnTo>
                  <a:pt x="1065539" y="142632"/>
                </a:lnTo>
                <a:lnTo>
                  <a:pt x="1060324" y="153196"/>
                </a:lnTo>
                <a:lnTo>
                  <a:pt x="1025376" y="183104"/>
                </a:lnTo>
                <a:lnTo>
                  <a:pt x="987363" y="201215"/>
                </a:lnTo>
                <a:lnTo>
                  <a:pt x="938860" y="217548"/>
                </a:lnTo>
                <a:lnTo>
                  <a:pt x="880965" y="231834"/>
                </a:lnTo>
                <a:lnTo>
                  <a:pt x="814777" y="243801"/>
                </a:lnTo>
                <a:lnTo>
                  <a:pt x="741392" y="253180"/>
                </a:lnTo>
                <a:lnTo>
                  <a:pt x="702344" y="256814"/>
                </a:lnTo>
                <a:lnTo>
                  <a:pt x="661909" y="259699"/>
                </a:lnTo>
                <a:lnTo>
                  <a:pt x="620224" y="261802"/>
                </a:lnTo>
                <a:lnTo>
                  <a:pt x="577427" y="263088"/>
                </a:lnTo>
                <a:lnTo>
                  <a:pt x="533653" y="263525"/>
                </a:lnTo>
                <a:lnTo>
                  <a:pt x="489898" y="263088"/>
                </a:lnTo>
                <a:lnTo>
                  <a:pt x="447114" y="261802"/>
                </a:lnTo>
                <a:lnTo>
                  <a:pt x="405439" y="259699"/>
                </a:lnTo>
                <a:lnTo>
                  <a:pt x="365012" y="256814"/>
                </a:lnTo>
                <a:lnTo>
                  <a:pt x="325969" y="253180"/>
                </a:lnTo>
                <a:lnTo>
                  <a:pt x="252587" y="243801"/>
                </a:lnTo>
                <a:lnTo>
                  <a:pt x="186394" y="231834"/>
                </a:lnTo>
                <a:lnTo>
                  <a:pt x="128489" y="217548"/>
                </a:lnTo>
                <a:lnTo>
                  <a:pt x="79974" y="201215"/>
                </a:lnTo>
                <a:lnTo>
                  <a:pt x="41949" y="183104"/>
                </a:lnTo>
                <a:lnTo>
                  <a:pt x="6987" y="153196"/>
                </a:lnTo>
                <a:lnTo>
                  <a:pt x="0" y="131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27657" y="3352165"/>
            <a:ext cx="641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Thi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gs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394" y="3885819"/>
            <a:ext cx="118364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imals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68350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Ca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3026" y="3275965"/>
            <a:ext cx="50228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Bi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27070" y="3491484"/>
            <a:ext cx="532765" cy="183515"/>
          </a:xfrm>
          <a:custGeom>
            <a:avLst/>
            <a:gdLst/>
            <a:ahLst/>
            <a:cxnLst/>
            <a:rect l="l" t="t" r="r" b="b"/>
            <a:pathLst>
              <a:path w="532764" h="183514">
                <a:moveTo>
                  <a:pt x="446457" y="156047"/>
                </a:moveTo>
                <a:lnTo>
                  <a:pt x="438531" y="183514"/>
                </a:lnTo>
                <a:lnTo>
                  <a:pt x="532765" y="166115"/>
                </a:lnTo>
                <a:lnTo>
                  <a:pt x="526144" y="160019"/>
                </a:lnTo>
                <a:lnTo>
                  <a:pt x="460248" y="160019"/>
                </a:lnTo>
                <a:lnTo>
                  <a:pt x="446457" y="156047"/>
                </a:lnTo>
                <a:close/>
              </a:path>
              <a:path w="532764" h="183514">
                <a:moveTo>
                  <a:pt x="454370" y="128626"/>
                </a:moveTo>
                <a:lnTo>
                  <a:pt x="446457" y="156047"/>
                </a:lnTo>
                <a:lnTo>
                  <a:pt x="460248" y="160019"/>
                </a:lnTo>
                <a:lnTo>
                  <a:pt x="468122" y="132587"/>
                </a:lnTo>
                <a:lnTo>
                  <a:pt x="454370" y="128626"/>
                </a:lnTo>
                <a:close/>
              </a:path>
              <a:path w="532764" h="183514">
                <a:moveTo>
                  <a:pt x="462280" y="101218"/>
                </a:moveTo>
                <a:lnTo>
                  <a:pt x="454370" y="128626"/>
                </a:lnTo>
                <a:lnTo>
                  <a:pt x="468122" y="132587"/>
                </a:lnTo>
                <a:lnTo>
                  <a:pt x="460248" y="160019"/>
                </a:lnTo>
                <a:lnTo>
                  <a:pt x="526144" y="160019"/>
                </a:lnTo>
                <a:lnTo>
                  <a:pt x="462280" y="101218"/>
                </a:lnTo>
                <a:close/>
              </a:path>
              <a:path w="532764" h="183514">
                <a:moveTo>
                  <a:pt x="7874" y="0"/>
                </a:moveTo>
                <a:lnTo>
                  <a:pt x="0" y="27431"/>
                </a:lnTo>
                <a:lnTo>
                  <a:pt x="446457" y="156047"/>
                </a:lnTo>
                <a:lnTo>
                  <a:pt x="454370" y="128626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9877" y="3995673"/>
            <a:ext cx="1737995" cy="85725"/>
          </a:xfrm>
          <a:custGeom>
            <a:avLst/>
            <a:gdLst/>
            <a:ahLst/>
            <a:cxnLst/>
            <a:rect l="l" t="t" r="r" b="b"/>
            <a:pathLst>
              <a:path w="1737995" h="85725">
                <a:moveTo>
                  <a:pt x="1652016" y="0"/>
                </a:moveTo>
                <a:lnTo>
                  <a:pt x="1652016" y="85725"/>
                </a:lnTo>
                <a:lnTo>
                  <a:pt x="1709250" y="57150"/>
                </a:lnTo>
                <a:lnTo>
                  <a:pt x="1666367" y="57150"/>
                </a:lnTo>
                <a:lnTo>
                  <a:pt x="1666367" y="28575"/>
                </a:lnTo>
                <a:lnTo>
                  <a:pt x="1709081" y="28575"/>
                </a:lnTo>
                <a:lnTo>
                  <a:pt x="1652016" y="0"/>
                </a:lnTo>
                <a:close/>
              </a:path>
              <a:path w="1737995" h="85725">
                <a:moveTo>
                  <a:pt x="1652016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652016" y="57150"/>
                </a:lnTo>
                <a:lnTo>
                  <a:pt x="1652016" y="28575"/>
                </a:lnTo>
                <a:close/>
              </a:path>
              <a:path w="1737995" h="85725">
                <a:moveTo>
                  <a:pt x="1709081" y="28575"/>
                </a:moveTo>
                <a:lnTo>
                  <a:pt x="1666367" y="28575"/>
                </a:lnTo>
                <a:lnTo>
                  <a:pt x="1666367" y="57150"/>
                </a:lnTo>
                <a:lnTo>
                  <a:pt x="1709250" y="57150"/>
                </a:lnTo>
                <a:lnTo>
                  <a:pt x="1737741" y="42925"/>
                </a:lnTo>
                <a:lnTo>
                  <a:pt x="170908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06490" y="3567557"/>
            <a:ext cx="1212850" cy="339725"/>
          </a:xfrm>
          <a:custGeom>
            <a:avLst/>
            <a:gdLst/>
            <a:ahLst/>
            <a:cxnLst/>
            <a:rect l="l" t="t" r="r" b="b"/>
            <a:pathLst>
              <a:path w="1212850" h="339725">
                <a:moveTo>
                  <a:pt x="72644" y="256158"/>
                </a:moveTo>
                <a:lnTo>
                  <a:pt x="0" y="318642"/>
                </a:lnTo>
                <a:lnTo>
                  <a:pt x="93599" y="339216"/>
                </a:lnTo>
                <a:lnTo>
                  <a:pt x="87511" y="315086"/>
                </a:lnTo>
                <a:lnTo>
                  <a:pt x="72771" y="315086"/>
                </a:lnTo>
                <a:lnTo>
                  <a:pt x="65786" y="287273"/>
                </a:lnTo>
                <a:lnTo>
                  <a:pt x="79614" y="283788"/>
                </a:lnTo>
                <a:lnTo>
                  <a:pt x="72644" y="256158"/>
                </a:lnTo>
                <a:close/>
              </a:path>
              <a:path w="1212850" h="339725">
                <a:moveTo>
                  <a:pt x="79614" y="283788"/>
                </a:moveTo>
                <a:lnTo>
                  <a:pt x="65786" y="287273"/>
                </a:lnTo>
                <a:lnTo>
                  <a:pt x="72771" y="315086"/>
                </a:lnTo>
                <a:lnTo>
                  <a:pt x="86629" y="311592"/>
                </a:lnTo>
                <a:lnTo>
                  <a:pt x="79614" y="283788"/>
                </a:lnTo>
                <a:close/>
              </a:path>
              <a:path w="1212850" h="339725">
                <a:moveTo>
                  <a:pt x="86629" y="311592"/>
                </a:moveTo>
                <a:lnTo>
                  <a:pt x="72771" y="315086"/>
                </a:lnTo>
                <a:lnTo>
                  <a:pt x="87511" y="315086"/>
                </a:lnTo>
                <a:lnTo>
                  <a:pt x="86629" y="311592"/>
                </a:lnTo>
                <a:close/>
              </a:path>
              <a:path w="1212850" h="339725">
                <a:moveTo>
                  <a:pt x="1205484" y="0"/>
                </a:moveTo>
                <a:lnTo>
                  <a:pt x="79614" y="283788"/>
                </a:lnTo>
                <a:lnTo>
                  <a:pt x="86629" y="311592"/>
                </a:lnTo>
                <a:lnTo>
                  <a:pt x="1212468" y="27685"/>
                </a:lnTo>
                <a:lnTo>
                  <a:pt x="12054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05302" y="4384040"/>
            <a:ext cx="908050" cy="126364"/>
          </a:xfrm>
          <a:custGeom>
            <a:avLst/>
            <a:gdLst/>
            <a:ahLst/>
            <a:cxnLst/>
            <a:rect l="l" t="t" r="r" b="b"/>
            <a:pathLst>
              <a:path w="908050" h="126364">
                <a:moveTo>
                  <a:pt x="821267" y="28504"/>
                </a:moveTo>
                <a:lnTo>
                  <a:pt x="0" y="97536"/>
                </a:lnTo>
                <a:lnTo>
                  <a:pt x="2413" y="125984"/>
                </a:lnTo>
                <a:lnTo>
                  <a:pt x="823635" y="56955"/>
                </a:lnTo>
                <a:lnTo>
                  <a:pt x="821267" y="28504"/>
                </a:lnTo>
                <a:close/>
              </a:path>
              <a:path w="908050" h="126364">
                <a:moveTo>
                  <a:pt x="887256" y="27305"/>
                </a:moveTo>
                <a:lnTo>
                  <a:pt x="835533" y="27305"/>
                </a:lnTo>
                <a:lnTo>
                  <a:pt x="837946" y="55753"/>
                </a:lnTo>
                <a:lnTo>
                  <a:pt x="823635" y="56955"/>
                </a:lnTo>
                <a:lnTo>
                  <a:pt x="826008" y="85471"/>
                </a:lnTo>
                <a:lnTo>
                  <a:pt x="907923" y="35560"/>
                </a:lnTo>
                <a:lnTo>
                  <a:pt x="887256" y="27305"/>
                </a:lnTo>
                <a:close/>
              </a:path>
              <a:path w="908050" h="126364">
                <a:moveTo>
                  <a:pt x="835533" y="27305"/>
                </a:moveTo>
                <a:lnTo>
                  <a:pt x="821267" y="28504"/>
                </a:lnTo>
                <a:lnTo>
                  <a:pt x="823635" y="56955"/>
                </a:lnTo>
                <a:lnTo>
                  <a:pt x="837946" y="55753"/>
                </a:lnTo>
                <a:lnTo>
                  <a:pt x="835533" y="27305"/>
                </a:lnTo>
                <a:close/>
              </a:path>
              <a:path w="908050" h="126364">
                <a:moveTo>
                  <a:pt x="818896" y="0"/>
                </a:moveTo>
                <a:lnTo>
                  <a:pt x="821267" y="28504"/>
                </a:lnTo>
                <a:lnTo>
                  <a:pt x="835533" y="27305"/>
                </a:lnTo>
                <a:lnTo>
                  <a:pt x="887256" y="27305"/>
                </a:lnTo>
                <a:lnTo>
                  <a:pt x="818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A4EE327-D720-4732-A8C0-62E54696D0C6}" type="datetime1">
              <a:rPr lang="en-US" smtClean="0"/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4739" y="6521703"/>
            <a:ext cx="193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  <a:t>50</a:t>
            </a:r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08" rIns="0" bIns="0" rtlCol="0">
            <a:spAutoFit/>
          </a:bodyPr>
          <a:lstStyle/>
          <a:p>
            <a:pPr marL="2755900">
              <a:lnSpc>
                <a:spcPct val="100000"/>
              </a:lnSpc>
            </a:pPr>
            <a:r>
              <a:rPr sz="4800" spc="-10" dirty="0">
                <a:solidFill>
                  <a:srgbClr val="660066"/>
                </a:solidFill>
              </a:rPr>
              <a:t>Ob</a:t>
            </a:r>
            <a:r>
              <a:rPr sz="4800" spc="0" dirty="0">
                <a:solidFill>
                  <a:srgbClr val="660066"/>
                </a:solidFill>
              </a:rPr>
              <a:t>s</a:t>
            </a:r>
            <a:r>
              <a:rPr sz="4800" spc="-5" dirty="0">
                <a:solidFill>
                  <a:srgbClr val="660066"/>
                </a:solidFill>
              </a:rPr>
              <a:t>ervations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62229" y="932180"/>
            <a:ext cx="8388985" cy="462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 marR="448310" indent="-507365">
              <a:lnSpc>
                <a:spcPts val="3020"/>
              </a:lnSpc>
              <a:buClr>
                <a:srgbClr val="009999"/>
              </a:buClr>
              <a:buSzPct val="75000"/>
              <a:buFont typeface="Wingdings" panose="05000000000000000000"/>
              <a:buChar char=""/>
              <a:tabLst>
                <a:tab pos="520700" algn="l"/>
                <a:tab pos="1227455" algn="l"/>
              </a:tabLst>
            </a:pP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learned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Versio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2800" b="1" spc="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cor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ectl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describes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 target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con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ept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prov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69315" lvl="1" indent="-349250">
              <a:lnSpc>
                <a:spcPct val="100000"/>
              </a:lnSpc>
              <a:spcBef>
                <a:spcPts val="295"/>
              </a:spcBef>
              <a:buSzPct val="75000"/>
              <a:buFont typeface="Arial" panose="020B0604020202020204"/>
              <a:buChar char="•"/>
              <a:tabLst>
                <a:tab pos="869950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no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error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 the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training</a:t>
            </a:r>
            <a:r>
              <a:rPr sz="28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examples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69315" marR="239395" lvl="1" indent="-349250">
              <a:lnSpc>
                <a:spcPts val="3020"/>
              </a:lnSpc>
              <a:spcBef>
                <a:spcPts val="720"/>
              </a:spcBef>
              <a:buSzPct val="75000"/>
              <a:buFont typeface="Arial" panose="020B0604020202020204"/>
              <a:buChar char="•"/>
              <a:tabLst>
                <a:tab pos="869950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some hypoth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sis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cor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ectl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describes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target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ept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0065" indent="-507365">
              <a:lnSpc>
                <a:spcPts val="3195"/>
              </a:lnSpc>
              <a:spcBef>
                <a:spcPts val="290"/>
              </a:spcBef>
              <a:buClr>
                <a:srgbClr val="009999"/>
              </a:buClr>
              <a:buSzPct val="75000"/>
              <a:buFont typeface="Wingdings" panose="05000000000000000000"/>
              <a:buChar char=""/>
              <a:tabLst>
                <a:tab pos="52070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i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converg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 a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sin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hyp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thesis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0065">
              <a:lnSpc>
                <a:spcPts val="3195"/>
              </a:lnSpc>
            </a:pP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concep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exactl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28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rned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0065" marR="5080" indent="-507365">
              <a:lnSpc>
                <a:spcPts val="3020"/>
              </a:lnSpc>
              <a:spcBef>
                <a:spcPts val="720"/>
              </a:spcBef>
              <a:buClr>
                <a:srgbClr val="009999"/>
              </a:buClr>
              <a:buSzPct val="75000"/>
              <a:buFont typeface="Wingdings" panose="05000000000000000000"/>
              <a:buChar char=""/>
              <a:tabLst>
                <a:tab pos="520700" algn="l"/>
              </a:tabLst>
            </a:pP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cas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error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training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spc="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useful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hyp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thesis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are discarded,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no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recover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poss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ble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0065" marR="161925" indent="-507365">
              <a:lnSpc>
                <a:spcPts val="3020"/>
              </a:lnSpc>
              <a:spcBef>
                <a:spcPts val="675"/>
              </a:spcBef>
              <a:buClr>
                <a:srgbClr val="009999"/>
              </a:buClr>
              <a:buSzPct val="75000"/>
              <a:buFont typeface="Wingdings" panose="05000000000000000000"/>
              <a:buChar char=""/>
              <a:tabLst>
                <a:tab pos="52070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empt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versi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mean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no hy</a:t>
            </a:r>
            <a:r>
              <a:rPr sz="28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othes</a:t>
            </a:r>
            <a:r>
              <a:rPr sz="28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consisten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training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examples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B2B617DE-E186-4168-854A-C5043F43CDF6}" type="datetime1">
              <a:rPr lang="en-US" smtClean="0"/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414511" y="6464984"/>
            <a:ext cx="424689" cy="18466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r>
              <a:rPr lang="en-US" dirty="0"/>
              <a:t>50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2039" y="6521703"/>
            <a:ext cx="218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</a:fld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970">
              <a:lnSpc>
                <a:spcPct val="100000"/>
              </a:lnSpc>
            </a:pPr>
            <a:r>
              <a:rPr sz="4800" spc="-5" dirty="0">
                <a:solidFill>
                  <a:srgbClr val="660066"/>
                </a:solidFill>
              </a:rPr>
              <a:t>Orderin</a:t>
            </a:r>
            <a:r>
              <a:rPr sz="4800" dirty="0">
                <a:solidFill>
                  <a:srgbClr val="660066"/>
                </a:solidFill>
              </a:rPr>
              <a:t>g</a:t>
            </a:r>
            <a:r>
              <a:rPr sz="4800" spc="15" dirty="0">
                <a:solidFill>
                  <a:srgbClr val="660066"/>
                </a:solidFill>
              </a:rPr>
              <a:t> </a:t>
            </a:r>
            <a:r>
              <a:rPr sz="4800" spc="-5" dirty="0">
                <a:solidFill>
                  <a:srgbClr val="660066"/>
                </a:solidFill>
              </a:rPr>
              <a:t>on Tr</a:t>
            </a:r>
            <a:r>
              <a:rPr sz="4800" spc="-20" dirty="0">
                <a:solidFill>
                  <a:srgbClr val="660066"/>
                </a:solidFill>
              </a:rPr>
              <a:t>a</a:t>
            </a:r>
            <a:r>
              <a:rPr sz="4800" spc="-5" dirty="0">
                <a:solidFill>
                  <a:srgbClr val="660066"/>
                </a:solidFill>
              </a:rPr>
              <a:t>ining</a:t>
            </a:r>
            <a:r>
              <a:rPr sz="4800" spc="-10" dirty="0">
                <a:solidFill>
                  <a:srgbClr val="660066"/>
                </a:solidFill>
              </a:rPr>
              <a:t> </a:t>
            </a:r>
            <a:r>
              <a:rPr sz="4800" dirty="0">
                <a:solidFill>
                  <a:srgbClr val="660066"/>
                </a:solidFill>
              </a:rPr>
              <a:t>Examples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83540" y="1026286"/>
            <a:ext cx="8335009" cy="519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99"/>
              </a:buClr>
              <a:buSzPct val="75000"/>
              <a:buFont typeface="Wingdings" panose="05000000000000000000"/>
              <a:buChar char=""/>
              <a:tabLst>
                <a:tab pos="355600" algn="l"/>
              </a:tabLst>
            </a:pP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earned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ver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ion</a:t>
            </a:r>
            <a:r>
              <a:rPr sz="28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spac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doe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change</a:t>
            </a:r>
            <a:r>
              <a:rPr sz="28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with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</a:pP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different orderin</a:t>
            </a:r>
            <a:r>
              <a:rPr sz="28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 train</a:t>
            </a:r>
            <a:r>
              <a:rPr sz="2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examples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9999"/>
              </a:buClr>
              <a:buSzPct val="75000"/>
              <a:buFont typeface="Wingdings" panose="05000000000000000000"/>
              <a:buChar char=""/>
              <a:tabLst>
                <a:tab pos="355600" algn="l"/>
              </a:tabLst>
            </a:pP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Ef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iciency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does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9999"/>
              </a:buClr>
              <a:buSzPct val="75000"/>
              <a:buFont typeface="Wingdings" panose="05000000000000000000"/>
              <a:buChar char=""/>
              <a:tabLst>
                <a:tab pos="355600" algn="l"/>
              </a:tabLst>
            </a:pP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Opti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strategy</a:t>
            </a:r>
            <a:r>
              <a:rPr sz="2800" b="1" spc="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(if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8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owed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to cho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0"/>
              </a:spcBef>
              <a:buSzPct val="75000"/>
              <a:buFont typeface="Arial" panose="020B0604020202020204"/>
              <a:buChar char="•"/>
              <a:tabLst>
                <a:tab pos="756920" algn="l"/>
              </a:tabLst>
            </a:pP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Ge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erat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instances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satisfy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half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hyp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theses in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cu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ren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versi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space.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example: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3340"/>
              </a:lnSpc>
              <a:spcBef>
                <a:spcPts val="710"/>
              </a:spcBef>
              <a:buSzPct val="75000"/>
              <a:buFont typeface="Arial" panose="020B0604020202020204"/>
              <a:buChar char="•"/>
              <a:tabLst>
                <a:tab pos="756920" algn="l"/>
              </a:tabLst>
            </a:pPr>
            <a:r>
              <a:rPr sz="2800" b="1" spc="-2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800" b="1" i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Sunn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y,</a:t>
            </a:r>
            <a:r>
              <a:rPr sz="2800" b="1" i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War</a:t>
            </a:r>
            <a:r>
              <a:rPr sz="2800" b="1" i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i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Normal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i="1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Light,</a:t>
            </a:r>
            <a:r>
              <a:rPr sz="2800" b="1" i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War</a:t>
            </a:r>
            <a:r>
              <a:rPr sz="2800" b="1" i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800" b="1" i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Sa</a:t>
            </a:r>
            <a:r>
              <a:rPr sz="2800" b="1" i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i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800">
              <a:latin typeface="Symbol" panose="05050102010706020507"/>
              <a:cs typeface="Symbol" panose="05050102010706020507"/>
            </a:endParaRPr>
          </a:p>
          <a:p>
            <a:pPr marL="756285">
              <a:lnSpc>
                <a:spcPts val="3340"/>
              </a:lnSpc>
            </a:pP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satisfies 3/6</a:t>
            </a:r>
            <a:r>
              <a:rPr sz="2800" b="1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hyp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thesis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982345" lvl="1" indent="-286385">
              <a:lnSpc>
                <a:spcPct val="100000"/>
              </a:lnSpc>
              <a:spcBef>
                <a:spcPts val="670"/>
              </a:spcBef>
              <a:buSzPct val="75000"/>
              <a:buFont typeface="Arial" panose="020B0604020202020204"/>
              <a:buChar char="•"/>
              <a:tabLst>
                <a:tab pos="756920" algn="l"/>
              </a:tabLst>
            </a:pP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Idea</a:t>
            </a:r>
            <a:r>
              <a:rPr sz="28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ly</a:t>
            </a:r>
            <a:r>
              <a:rPr sz="2800" b="1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2800" b="1" i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ca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reduce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half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each experiment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705"/>
              </a:spcBef>
              <a:buSzPct val="75000"/>
              <a:buFont typeface="Arial" panose="020B0604020202020204"/>
              <a:buChar char="•"/>
              <a:tabLst>
                <a:tab pos="756920" algn="l"/>
              </a:tabLst>
            </a:pP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Correc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3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target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foun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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lo</a:t>
            </a:r>
            <a:r>
              <a:rPr sz="2800" b="1" i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775" b="1" spc="7" baseline="-2100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|</a:t>
            </a:r>
            <a:r>
              <a:rPr sz="2800" b="1" i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i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|</a:t>
            </a:r>
            <a:r>
              <a:rPr sz="2800" b="1" spc="-5" dirty="0">
                <a:solidFill>
                  <a:srgbClr val="006600"/>
                </a:solidFill>
                <a:latin typeface="Symbol" panose="05050102010706020507"/>
                <a:cs typeface="Symbol" panose="05050102010706020507"/>
              </a:rPr>
              <a:t></a:t>
            </a:r>
            <a:r>
              <a:rPr sz="2800" b="1" spc="-85" dirty="0">
                <a:solidFill>
                  <a:srgbClr val="00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experiments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6434AE26-87FA-4EE2-88CC-98C3FEEE2981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895" rIns="0" bIns="0" rtlCol="0">
            <a:spAutoFit/>
          </a:bodyPr>
          <a:lstStyle/>
          <a:p>
            <a:pPr marL="787400">
              <a:lnSpc>
                <a:spcPct val="100000"/>
              </a:lnSpc>
            </a:pPr>
            <a:r>
              <a:rPr spc="-5" dirty="0">
                <a:solidFill>
                  <a:srgbClr val="660066"/>
                </a:solidFill>
              </a:rPr>
              <a:t>Use of </a:t>
            </a:r>
            <a:r>
              <a:rPr spc="-10" dirty="0">
                <a:solidFill>
                  <a:srgbClr val="660066"/>
                </a:solidFill>
              </a:rPr>
              <a:t>P</a:t>
            </a:r>
            <a:r>
              <a:rPr spc="-20" dirty="0">
                <a:solidFill>
                  <a:srgbClr val="660066"/>
                </a:solidFill>
              </a:rPr>
              <a:t>a</a:t>
            </a:r>
            <a:r>
              <a:rPr spc="-10" dirty="0">
                <a:solidFill>
                  <a:srgbClr val="660066"/>
                </a:solidFill>
              </a:rPr>
              <a:t>rti</a:t>
            </a:r>
            <a:r>
              <a:rPr spc="-15" dirty="0">
                <a:solidFill>
                  <a:srgbClr val="660066"/>
                </a:solidFill>
              </a:rPr>
              <a:t>a</a:t>
            </a:r>
            <a:r>
              <a:rPr spc="-5" dirty="0">
                <a:solidFill>
                  <a:srgbClr val="660066"/>
                </a:solidFill>
              </a:rPr>
              <a:t>lly</a:t>
            </a:r>
            <a:r>
              <a:rPr spc="40" dirty="0">
                <a:solidFill>
                  <a:srgbClr val="660066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Learned</a:t>
            </a:r>
            <a:r>
              <a:rPr spc="5" dirty="0">
                <a:solidFill>
                  <a:srgbClr val="660066"/>
                </a:solidFill>
              </a:rPr>
              <a:t> </a:t>
            </a:r>
            <a:r>
              <a:rPr spc="-10" dirty="0">
                <a:solidFill>
                  <a:srgbClr val="660066"/>
                </a:solidFill>
              </a:rPr>
              <a:t>Concepts</a:t>
            </a:r>
            <a:endParaRPr spc="-10" dirty="0">
              <a:solidFill>
                <a:srgbClr val="66006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914400"/>
            <a:ext cx="8208899" cy="39592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85975" y="4976876"/>
            <a:ext cx="5651500" cy="4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9119" y="5578760"/>
            <a:ext cx="6623684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60"/>
              </a:lnSpc>
            </a:pP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Clas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ied</a:t>
            </a:r>
            <a:r>
              <a:rPr sz="24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as positive</a:t>
            </a:r>
            <a:r>
              <a:rPr sz="24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4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4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pothe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is,</a:t>
            </a:r>
            <a:r>
              <a:rPr sz="2400" b="1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since satisfies</a:t>
            </a:r>
            <a:r>
              <a:rPr sz="24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pothe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400" b="1" spc="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039" y="6521703"/>
            <a:ext cx="218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800" dirty="0">
                <a:solidFill>
                  <a:srgbClr val="009999"/>
                </a:solidFill>
                <a:latin typeface="Tw Cen MT Condensed" panose="020B0606020104020203"/>
                <a:cs typeface="Tw Cen MT Condensed" panose="020B0606020104020203"/>
              </a:rPr>
            </a:fld>
            <a:endParaRPr sz="1800">
              <a:latin typeface="Tw Cen MT Condensed" panose="020B0606020104020203"/>
              <a:cs typeface="Tw Cen MT Condensed" panose="020B0606020104020203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82848647-31CB-4966-B153-BC37F4118CEA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6675">
              <a:lnSpc>
                <a:spcPct val="100000"/>
              </a:lnSpc>
            </a:pPr>
            <a:r>
              <a:rPr sz="4800" spc="-10" dirty="0">
                <a:solidFill>
                  <a:srgbClr val="660066"/>
                </a:solidFill>
              </a:rPr>
              <a:t>Classifyin</a:t>
            </a:r>
            <a:r>
              <a:rPr sz="4800" spc="-5" dirty="0">
                <a:solidFill>
                  <a:srgbClr val="660066"/>
                </a:solidFill>
              </a:rPr>
              <a:t>g</a:t>
            </a:r>
            <a:r>
              <a:rPr sz="4800" spc="5" dirty="0">
                <a:solidFill>
                  <a:srgbClr val="660066"/>
                </a:solidFill>
              </a:rPr>
              <a:t> </a:t>
            </a:r>
            <a:r>
              <a:rPr sz="4800" dirty="0">
                <a:solidFill>
                  <a:srgbClr val="660066"/>
                </a:solidFill>
              </a:rPr>
              <a:t>new</a:t>
            </a:r>
            <a:r>
              <a:rPr sz="4800" spc="-10" dirty="0">
                <a:solidFill>
                  <a:srgbClr val="660066"/>
                </a:solidFill>
              </a:rPr>
              <a:t> </a:t>
            </a:r>
            <a:r>
              <a:rPr sz="4800" spc="-5" dirty="0">
                <a:solidFill>
                  <a:srgbClr val="660066"/>
                </a:solidFill>
              </a:rPr>
              <a:t>examples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33400" y="765683"/>
            <a:ext cx="8208899" cy="38576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0739" y="5799435"/>
            <a:ext cx="6715759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60"/>
              </a:lnSpc>
            </a:pP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Classi</a:t>
            </a:r>
            <a:r>
              <a:rPr sz="24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ied</a:t>
            </a:r>
            <a:r>
              <a:rPr sz="2400" b="1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as nega</a:t>
            </a:r>
            <a:r>
              <a:rPr sz="24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ive</a:t>
            </a:r>
            <a:r>
              <a:rPr sz="24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4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400" b="1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pothes</a:t>
            </a:r>
            <a:r>
              <a:rPr sz="24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s,</a:t>
            </a:r>
            <a:r>
              <a:rPr sz="2400" b="1" spc="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since does not</a:t>
            </a:r>
            <a:r>
              <a:rPr sz="2400" b="1" spc="-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sat</a:t>
            </a:r>
            <a:r>
              <a:rPr sz="24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sfy</a:t>
            </a:r>
            <a:r>
              <a:rPr sz="24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any h</a:t>
            </a:r>
            <a:r>
              <a:rPr sz="2400" b="1" spc="-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pothes</a:t>
            </a:r>
            <a:r>
              <a:rPr sz="24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4978653"/>
            <a:ext cx="50546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F9AFB61A-148F-4B37-BF97-50BAD2E161EC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0"/>
            <a:ext cx="8637524" cy="38576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8781" y="5413253"/>
            <a:ext cx="6405880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60"/>
              </a:lnSpc>
            </a:pP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Un</a:t>
            </a:r>
            <a:r>
              <a:rPr sz="24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ertain</a:t>
            </a:r>
            <a:r>
              <a:rPr sz="24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classif</a:t>
            </a:r>
            <a:r>
              <a:rPr sz="24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cation:</a:t>
            </a:r>
            <a:r>
              <a:rPr sz="2400" b="1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half</a:t>
            </a:r>
            <a:r>
              <a:rPr sz="2400" b="1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3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pothe</a:t>
            </a:r>
            <a:r>
              <a:rPr sz="24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400" b="1" spc="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are co</a:t>
            </a:r>
            <a:r>
              <a:rPr sz="24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sistent,</a:t>
            </a:r>
            <a:r>
              <a:rPr sz="2400" b="1" spc="-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half are not </a:t>
            </a:r>
            <a:r>
              <a:rPr sz="24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4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istent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4619625"/>
            <a:ext cx="54229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935" y="84835"/>
            <a:ext cx="721296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30345" algn="l"/>
              </a:tabLst>
            </a:pPr>
            <a:r>
              <a:rPr sz="4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Classifying</a:t>
            </a:r>
            <a:r>
              <a:rPr sz="4800" spc="-3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new	examples…..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D0D39A7-C6EA-4D13-B8F1-A715266D2645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85800"/>
            <a:ext cx="8208899" cy="38576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9740" y="4616765"/>
            <a:ext cx="6073775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701040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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2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spc="-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, C</a:t>
            </a:r>
            <a:r>
              <a:rPr sz="2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ld,</a:t>
            </a:r>
            <a:r>
              <a:rPr sz="22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Normal,</a:t>
            </a:r>
            <a:r>
              <a:rPr sz="2200" b="1" spc="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200" b="1" spc="-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g,</a:t>
            </a:r>
            <a:r>
              <a:rPr sz="22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arm,</a:t>
            </a:r>
            <a:r>
              <a:rPr sz="2200" b="1" spc="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2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solidFill>
                  <a:srgbClr val="000099"/>
                </a:solidFill>
                <a:latin typeface="Symbol" panose="05050102010706020507"/>
                <a:cs typeface="Symbol" panose="05050102010706020507"/>
              </a:rPr>
              <a:t></a:t>
            </a:r>
            <a:endParaRPr sz="2400">
              <a:latin typeface="Symbol" panose="05050102010706020507"/>
              <a:cs typeface="Symbol" panose="05050102010706020507"/>
            </a:endParaRPr>
          </a:p>
          <a:p>
            <a:pPr marL="12700" marR="65405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pothe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400" b="1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not satisfied,</a:t>
            </a:r>
            <a:r>
              <a:rPr sz="24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satisfied Pro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ably</a:t>
            </a:r>
            <a:r>
              <a:rPr sz="2400" b="1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 ne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ative </a:t>
            </a:r>
            <a:r>
              <a:rPr sz="24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nstan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0409" y="43688"/>
            <a:ext cx="721296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30345" algn="l"/>
              </a:tabLst>
            </a:pPr>
            <a:r>
              <a:rPr sz="4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Classifying</a:t>
            </a:r>
            <a:r>
              <a:rPr sz="4800" spc="-3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8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new	examples…..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90921E78-EB2E-488D-A933-E71FEF61158B}" type="datetime1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6D845745-094D-4416-A140-A4F780471214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790" rIns="0" bIns="0" rtlCol="0">
            <a:spAutoFit/>
          </a:bodyPr>
          <a:lstStyle/>
          <a:p>
            <a:pPr marL="2860675">
              <a:lnSpc>
                <a:spcPct val="100000"/>
              </a:lnSpc>
            </a:pPr>
            <a:r>
              <a:rPr sz="4900" spc="-10" dirty="0">
                <a:solidFill>
                  <a:srgbClr val="6F2F9F"/>
                </a:solidFill>
              </a:rPr>
              <a:t>Comparison</a:t>
            </a:r>
            <a:endParaRPr sz="4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4312" y="1128712"/>
          <a:ext cx="8610600" cy="5063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2057400"/>
                <a:gridCol w="2362200"/>
                <a:gridCol w="1676400"/>
              </a:tblGrid>
              <a:tr h="838200"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Alg</a:t>
                      </a:r>
                      <a:r>
                        <a:rPr sz="2800" b="1" spc="5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800" b="1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rithm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800" b="1" spc="-10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800" b="1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der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800" b="1" spc="5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800" b="1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rategy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6F2F9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N/P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5024">
                <a:tc>
                  <a:txBody>
                    <a:bodyPr/>
                    <a:lstStyle/>
                    <a:p>
                      <a:pPr marL="7346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FIN</a:t>
                      </a:r>
                      <a:r>
                        <a:rPr sz="2400" b="1" spc="-1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-S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8480" marR="275590" indent="-25463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Speci</a:t>
                      </a:r>
                      <a:r>
                        <a:rPr sz="2400" b="1" spc="5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spc="5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-to- general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2400" b="1" spc="-225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-do</a:t>
                      </a:r>
                      <a:r>
                        <a:rPr sz="2400" b="1" spc="-2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Posi</a:t>
                      </a:r>
                      <a:r>
                        <a:rPr sz="2400" b="1" spc="5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ive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1871">
                <a:tc>
                  <a:txBody>
                    <a:bodyPr/>
                    <a:lstStyle/>
                    <a:p>
                      <a:pPr marL="365760" marR="366395" indent="1016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LIS</a:t>
                      </a:r>
                      <a:r>
                        <a:rPr sz="2400" b="1" spc="-229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-THE</a:t>
                      </a:r>
                      <a:r>
                        <a:rPr sz="2400" b="1" spc="-10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 E</a:t>
                      </a:r>
                      <a:r>
                        <a:rPr sz="2400" b="1" spc="-10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IMIN</a:t>
                      </a:r>
                      <a:r>
                        <a:rPr sz="2400" b="1" spc="-190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2445" marR="259080" indent="-24574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Genera</a:t>
                      </a:r>
                      <a:r>
                        <a:rPr sz="2400" b="1" spc="5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-to- Speci</a:t>
                      </a:r>
                      <a:r>
                        <a:rPr sz="2400" b="1" spc="5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ic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Botto</a:t>
                      </a:r>
                      <a:r>
                        <a:rPr sz="2400" b="1" spc="5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m-</a:t>
                      </a:r>
                      <a:r>
                        <a:rPr sz="2400" b="1" spc="-5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up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Negative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820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2400" b="1" spc="-15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15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r>
                        <a:rPr sz="2400" b="1" spc="-195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10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IMIN</a:t>
                      </a:r>
                      <a:r>
                        <a:rPr sz="2400" b="1" spc="-190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TION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i-di</a:t>
                      </a:r>
                      <a:r>
                        <a:rPr sz="2400" b="1" spc="-50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ect</a:t>
                      </a:r>
                      <a:r>
                        <a:rPr sz="2400" b="1" spc="5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onal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i-di</a:t>
                      </a:r>
                      <a:r>
                        <a:rPr sz="2400" b="1" spc="-50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ect</a:t>
                      </a:r>
                      <a:r>
                        <a:rPr sz="2400" b="1" spc="5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onal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-10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dirty="0">
                          <a:solidFill>
                            <a:srgbClr val="00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F76D03D6-3F86-453B-86F0-4C9D23F435D0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49" rIns="0" bIns="0" rtlCol="0">
            <a:spAutoFit/>
          </a:bodyPr>
          <a:lstStyle/>
          <a:p>
            <a:pPr marL="1320800">
              <a:lnSpc>
                <a:spcPct val="100000"/>
              </a:lnSpc>
            </a:pPr>
            <a:r>
              <a:rPr spc="-10" dirty="0"/>
              <a:t>Concep</a:t>
            </a:r>
            <a:r>
              <a:rPr spc="-5" dirty="0"/>
              <a:t>t</a:t>
            </a:r>
            <a:r>
              <a:rPr spc="-10" dirty="0"/>
              <a:t> </a:t>
            </a:r>
            <a:r>
              <a:rPr spc="-5" dirty="0"/>
              <a:t>Learning</a:t>
            </a:r>
            <a:r>
              <a:rPr spc="20" dirty="0"/>
              <a:t> </a:t>
            </a:r>
            <a:r>
              <a:rPr spc="-5" dirty="0"/>
              <a:t>- Summary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2780" y="922291"/>
            <a:ext cx="8481060" cy="507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Font typeface="Wingdings" panose="05000000000000000000"/>
              <a:buChar char=""/>
              <a:tabLst>
                <a:tab pos="360680" algn="l"/>
              </a:tabLst>
            </a:pP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2400" b="1" spc="-1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400" b="1" spc="-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4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oblem</a:t>
            </a:r>
            <a:r>
              <a:rPr sz="2400" b="1" spc="-1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chin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60045" marR="5080" indent="-347345">
              <a:lnSpc>
                <a:spcPct val="100000"/>
              </a:lnSpc>
              <a:buFont typeface="Wingdings" panose="05000000000000000000"/>
              <a:buChar char=""/>
              <a:tabLst>
                <a:tab pos="360680" algn="l"/>
              </a:tabLst>
            </a:pP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4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al-</a:t>
            </a:r>
            <a:r>
              <a:rPr sz="24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spec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parti</a:t>
            </a:r>
            <a:r>
              <a:rPr sz="24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ring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 </a:t>
            </a:r>
            <a:r>
              <a:rPr sz="24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p</a:t>
            </a:r>
            <a:r>
              <a:rPr sz="24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vides a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us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ctu</a:t>
            </a:r>
            <a:r>
              <a:rPr sz="24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4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anizing</a:t>
            </a:r>
            <a:r>
              <a:rPr sz="24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oug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ypothesis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spac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60045" marR="293370" indent="-347345">
              <a:lnSpc>
                <a:spcPct val="100000"/>
              </a:lnSpc>
              <a:buFont typeface="Wingdings" panose="05000000000000000000"/>
              <a:buChar char=""/>
              <a:tabLst>
                <a:tab pos="360680" algn="l"/>
              </a:tabLst>
            </a:pP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FIND-S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orithm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utili</a:t>
            </a:r>
            <a:r>
              <a:rPr sz="2400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4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al-</a:t>
            </a:r>
            <a:r>
              <a:rPr sz="24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spec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rin</a:t>
            </a:r>
            <a:r>
              <a:rPr sz="24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24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ormin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spec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4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 </a:t>
            </a:r>
            <a:r>
              <a:rPr sz="24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sea</a:t>
            </a:r>
            <a:r>
              <a:rPr sz="24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4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oug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ypothesis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spac</a:t>
            </a:r>
            <a:r>
              <a:rPr sz="2400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60045" marR="114300" indent="-347345">
              <a:lnSpc>
                <a:spcPct val="100000"/>
              </a:lnSpc>
              <a:buFont typeface="Wingdings" panose="05000000000000000000"/>
              <a:buChar char=""/>
              <a:tabLst>
                <a:tab pos="360680" algn="l"/>
              </a:tabLst>
            </a:pP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CAND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IM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2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orit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utili</a:t>
            </a:r>
            <a:r>
              <a:rPr sz="24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4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l-</a:t>
            </a:r>
            <a:r>
              <a:rPr sz="24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o- spec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ring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ompu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sion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inc</a:t>
            </a:r>
            <a:r>
              <a:rPr sz="24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ally 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omputin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ximall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spec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(S)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nd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ximally 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ene</a:t>
            </a:r>
            <a:r>
              <a:rPr sz="24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4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ypot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60045" marR="138430" indent="-347345">
              <a:lnSpc>
                <a:spcPct val="100000"/>
              </a:lnSpc>
              <a:buFont typeface="Wingdings" panose="05000000000000000000"/>
              <a:buChar char=""/>
              <a:tabLst>
                <a:tab pos="360680" algn="l"/>
              </a:tabLst>
            </a:pP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CAND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IM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2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4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orit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ot 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ob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 noi</a:t>
            </a:r>
            <a:r>
              <a:rPr sz="24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or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situ</a:t>
            </a:r>
            <a:r>
              <a:rPr sz="24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tio</a:t>
            </a:r>
            <a:r>
              <a:rPr sz="24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unkn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wn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et</a:t>
            </a:r>
            <a:r>
              <a:rPr sz="24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c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once</a:t>
            </a:r>
            <a:r>
              <a:rPr sz="24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n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400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xp</a:t>
            </a:r>
            <a:r>
              <a:rPr sz="240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essible</a:t>
            </a:r>
            <a:r>
              <a:rPr sz="24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vided </a:t>
            </a:r>
            <a:r>
              <a:rPr sz="240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ypothesis</a:t>
            </a:r>
            <a:r>
              <a:rPr sz="2400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spac</a:t>
            </a:r>
            <a:r>
              <a:rPr sz="2400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EAE1875D-1638-4372-B360-D6944EF3219A}" type="datetime1">
              <a:rPr lang="en-US" smtClean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408" y="1816607"/>
            <a:ext cx="8229600" cy="14508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50480" y="1816607"/>
            <a:ext cx="1405127" cy="1450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875">
              <a:lnSpc>
                <a:spcPct val="100000"/>
              </a:lnSpc>
            </a:pPr>
            <a:r>
              <a:rPr sz="7200" dirty="0">
                <a:solidFill>
                  <a:srgbClr val="CC0099"/>
                </a:solidFill>
                <a:latin typeface="Algerian" panose="04020705040A02060702"/>
                <a:cs typeface="Algerian" panose="04020705040A02060702"/>
              </a:rPr>
              <a:t>Than</a:t>
            </a:r>
            <a:r>
              <a:rPr sz="7200" spc="-5" dirty="0">
                <a:solidFill>
                  <a:srgbClr val="CC0099"/>
                </a:solidFill>
                <a:latin typeface="Algerian" panose="04020705040A02060702"/>
                <a:cs typeface="Algerian" panose="04020705040A02060702"/>
              </a:rPr>
              <a:t>k</a:t>
            </a:r>
            <a:r>
              <a:rPr sz="7200" spc="-20" dirty="0">
                <a:solidFill>
                  <a:srgbClr val="CC0099"/>
                </a:solidFill>
                <a:latin typeface="Algerian" panose="04020705040A02060702"/>
                <a:cs typeface="Algerian" panose="04020705040A02060702"/>
              </a:rPr>
              <a:t> </a:t>
            </a:r>
            <a:r>
              <a:rPr sz="7200" spc="5" dirty="0">
                <a:solidFill>
                  <a:srgbClr val="CC0099"/>
                </a:solidFill>
                <a:latin typeface="Algerian" panose="04020705040A02060702"/>
                <a:cs typeface="Algerian" panose="04020705040A02060702"/>
              </a:rPr>
              <a:t>yo</a:t>
            </a:r>
            <a:r>
              <a:rPr sz="7200" dirty="0">
                <a:solidFill>
                  <a:srgbClr val="CC0099"/>
                </a:solidFill>
                <a:latin typeface="Algerian" panose="04020705040A02060702"/>
                <a:cs typeface="Algerian" panose="04020705040A02060702"/>
              </a:rPr>
              <a:t>u</a:t>
            </a:r>
            <a:r>
              <a:rPr sz="7200" spc="-15" dirty="0">
                <a:solidFill>
                  <a:srgbClr val="CC0099"/>
                </a:solidFill>
                <a:latin typeface="Algerian" panose="04020705040A02060702"/>
                <a:cs typeface="Algerian" panose="04020705040A02060702"/>
              </a:rPr>
              <a:t> </a:t>
            </a:r>
            <a:r>
              <a:rPr sz="7200" dirty="0">
                <a:solidFill>
                  <a:srgbClr val="CC0099"/>
                </a:solidFill>
                <a:latin typeface="Algerian" panose="04020705040A02060702"/>
                <a:cs typeface="Algerian" panose="04020705040A02060702"/>
              </a:rPr>
              <a:t>All</a:t>
            </a:r>
            <a:endParaRPr sz="7200">
              <a:latin typeface="Algerian" panose="04020705040A02060702"/>
              <a:cs typeface="Algerian" panose="04020705040A0206070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73F944F-6466-4D58-BB1A-A65ECA552897}" type="datetime1">
              <a:rPr lang="en-US" smtClean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065">
              <a:lnSpc>
                <a:spcPct val="100000"/>
              </a:lnSpc>
            </a:pPr>
            <a:r>
              <a:rPr sz="4100" spc="-5" dirty="0">
                <a:solidFill>
                  <a:srgbClr val="660066"/>
                </a:solidFill>
              </a:rPr>
              <a:t>Wh</a:t>
            </a:r>
            <a:r>
              <a:rPr sz="4100" spc="-20" dirty="0">
                <a:solidFill>
                  <a:srgbClr val="660066"/>
                </a:solidFill>
              </a:rPr>
              <a:t>a</a:t>
            </a:r>
            <a:r>
              <a:rPr sz="4100" dirty="0">
                <a:solidFill>
                  <a:srgbClr val="660066"/>
                </a:solidFill>
              </a:rPr>
              <a:t>t</a:t>
            </a:r>
            <a:r>
              <a:rPr sz="4100" spc="-35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is</a:t>
            </a:r>
            <a:r>
              <a:rPr sz="4100" spc="-5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</a:rPr>
              <a:t>a </a:t>
            </a:r>
            <a:r>
              <a:rPr sz="4100" spc="5" dirty="0">
                <a:solidFill>
                  <a:srgbClr val="660066"/>
                </a:solidFill>
              </a:rPr>
              <a:t>C</a:t>
            </a:r>
            <a:r>
              <a:rPr sz="4100" dirty="0">
                <a:solidFill>
                  <a:srgbClr val="660066"/>
                </a:solidFill>
              </a:rPr>
              <a:t>oncept?</a:t>
            </a:r>
            <a:r>
              <a:rPr sz="4100" spc="-60" dirty="0">
                <a:solidFill>
                  <a:srgbClr val="660066"/>
                </a:solidFill>
              </a:rPr>
              <a:t> </a:t>
            </a:r>
            <a:r>
              <a:rPr sz="41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4100" spc="-2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1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100" spc="-5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41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ampl</a:t>
            </a:r>
            <a:r>
              <a:rPr sz="4100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1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 …..</a:t>
            </a:r>
            <a:endParaRPr sz="4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763651"/>
            <a:ext cx="8780907" cy="57895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E953BB29-FF18-4717-8C32-5536E8D7915D}" type="datetime1">
              <a:rPr lang="en-US" smtClean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8775" y="630732"/>
            <a:ext cx="6179185" cy="568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indent="-342900">
              <a:lnSpc>
                <a:spcPct val="100000"/>
              </a:lnSpc>
              <a:buFont typeface="Wingdings" panose="05000000000000000000"/>
              <a:buChar char=""/>
              <a:tabLst>
                <a:tab pos="508000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ories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timuli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ts val="3335"/>
              </a:lnSpc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cer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ain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ommon.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46100" marR="442595" indent="-457200">
              <a:lnSpc>
                <a:spcPts val="3360"/>
              </a:lnSpc>
              <a:spcBef>
                <a:spcPts val="85"/>
              </a:spcBef>
              <a:buFont typeface="Wingdings" panose="05000000000000000000"/>
              <a:buChar char=""/>
              <a:tabLst>
                <a:tab pos="546100" algn="l"/>
              </a:tabLst>
            </a:pP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shap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 the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 of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tual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y: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4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229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1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GLE.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46100" marR="455295" indent="-457200">
              <a:lnSpc>
                <a:spcPts val="3360"/>
              </a:lnSpc>
              <a:buFont typeface="Wingdings" panose="05000000000000000000"/>
              <a:buChar char=""/>
              <a:tabLst>
                <a:tab pos="546100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(1)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4 li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;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(2)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opp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si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li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28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;</a:t>
            </a:r>
            <a:r>
              <a:rPr sz="2800" b="1" spc="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(3) li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connec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end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;</a:t>
            </a:r>
            <a:r>
              <a:rPr sz="18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(4)</a:t>
            </a:r>
            <a:r>
              <a:rPr sz="2800" b="1" spc="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li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46100">
              <a:lnSpc>
                <a:spcPts val="3250"/>
              </a:lnSpc>
            </a:pPr>
            <a:r>
              <a:rPr sz="28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orm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rig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69900" marR="408305" indent="-457200">
              <a:lnSpc>
                <a:spcPct val="100000"/>
              </a:lnSpc>
              <a:spcBef>
                <a:spcPts val="1555"/>
              </a:spcBef>
              <a:buFont typeface="Wingdings" panose="05000000000000000000"/>
              <a:buChar char=""/>
              <a:tabLst>
                <a:tab pos="46990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But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dif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lo</a:t>
            </a:r>
            <a:r>
              <a:rPr sz="28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and si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and h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dif</a:t>
            </a:r>
            <a:r>
              <a:rPr sz="28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 orie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tions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ir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not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finin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the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004" y="5460746"/>
            <a:ext cx="2080895" cy="1394460"/>
          </a:xfrm>
          <a:custGeom>
            <a:avLst/>
            <a:gdLst/>
            <a:ahLst/>
            <a:cxnLst/>
            <a:rect l="l" t="t" r="r" b="b"/>
            <a:pathLst>
              <a:path w="2080895" h="1394459">
                <a:moveTo>
                  <a:pt x="166852" y="0"/>
                </a:moveTo>
                <a:lnTo>
                  <a:pt x="0" y="289051"/>
                </a:lnTo>
                <a:lnTo>
                  <a:pt x="1913801" y="1393950"/>
                </a:lnTo>
                <a:lnTo>
                  <a:pt x="2080552" y="1104950"/>
                </a:lnTo>
                <a:lnTo>
                  <a:pt x="166852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8004" y="5460746"/>
            <a:ext cx="2080895" cy="1394460"/>
          </a:xfrm>
          <a:custGeom>
            <a:avLst/>
            <a:gdLst/>
            <a:ahLst/>
            <a:cxnLst/>
            <a:rect l="l" t="t" r="r" b="b"/>
            <a:pathLst>
              <a:path w="2080895" h="1394459">
                <a:moveTo>
                  <a:pt x="1913801" y="1393950"/>
                </a:moveTo>
                <a:lnTo>
                  <a:pt x="0" y="289051"/>
                </a:lnTo>
                <a:lnTo>
                  <a:pt x="166852" y="0"/>
                </a:lnTo>
                <a:lnTo>
                  <a:pt x="2080552" y="1104950"/>
                </a:lnTo>
                <a:lnTo>
                  <a:pt x="1913801" y="1393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0000" y="228587"/>
            <a:ext cx="1473200" cy="808990"/>
          </a:xfrm>
          <a:custGeom>
            <a:avLst/>
            <a:gdLst/>
            <a:ahLst/>
            <a:cxnLst/>
            <a:rect l="l" t="t" r="r" b="b"/>
            <a:pathLst>
              <a:path w="1473200" h="808990">
                <a:moveTo>
                  <a:pt x="0" y="809002"/>
                </a:moveTo>
                <a:lnTo>
                  <a:pt x="1473200" y="809002"/>
                </a:lnTo>
                <a:lnTo>
                  <a:pt x="14732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000" y="228587"/>
            <a:ext cx="1473200" cy="808990"/>
          </a:xfrm>
          <a:custGeom>
            <a:avLst/>
            <a:gdLst/>
            <a:ahLst/>
            <a:cxnLst/>
            <a:rect l="l" t="t" r="r" b="b"/>
            <a:pathLst>
              <a:path w="1473200" h="808990">
                <a:moveTo>
                  <a:pt x="0" y="809002"/>
                </a:moveTo>
                <a:lnTo>
                  <a:pt x="1473200" y="809002"/>
                </a:lnTo>
                <a:lnTo>
                  <a:pt x="14732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3400" y="956691"/>
            <a:ext cx="2025650" cy="404495"/>
          </a:xfrm>
          <a:custGeom>
            <a:avLst/>
            <a:gdLst/>
            <a:ahLst/>
            <a:cxnLst/>
            <a:rect l="l" t="t" r="r" b="b"/>
            <a:pathLst>
              <a:path w="2025650" h="404494">
                <a:moveTo>
                  <a:pt x="0" y="404495"/>
                </a:moveTo>
                <a:lnTo>
                  <a:pt x="2025650" y="404495"/>
                </a:lnTo>
                <a:lnTo>
                  <a:pt x="20256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956691"/>
            <a:ext cx="2025650" cy="404495"/>
          </a:xfrm>
          <a:custGeom>
            <a:avLst/>
            <a:gdLst/>
            <a:ahLst/>
            <a:cxnLst/>
            <a:rect l="l" t="t" r="r" b="b"/>
            <a:pathLst>
              <a:path w="2025650" h="404494">
                <a:moveTo>
                  <a:pt x="0" y="404495"/>
                </a:moveTo>
                <a:lnTo>
                  <a:pt x="2025650" y="404495"/>
                </a:lnTo>
                <a:lnTo>
                  <a:pt x="20256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7550" y="1684782"/>
            <a:ext cx="1457833" cy="64046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7550" y="1684782"/>
            <a:ext cx="1457960" cy="640715"/>
          </a:xfrm>
          <a:custGeom>
            <a:avLst/>
            <a:gdLst/>
            <a:ahLst/>
            <a:cxnLst/>
            <a:rect l="l" t="t" r="r" b="b"/>
            <a:pathLst>
              <a:path w="1457960" h="640714">
                <a:moveTo>
                  <a:pt x="0" y="640461"/>
                </a:moveTo>
                <a:lnTo>
                  <a:pt x="1457833" y="640461"/>
                </a:lnTo>
                <a:lnTo>
                  <a:pt x="1457833" y="0"/>
                </a:lnTo>
                <a:lnTo>
                  <a:pt x="0" y="0"/>
                </a:lnTo>
                <a:lnTo>
                  <a:pt x="0" y="6404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70000" y="2412873"/>
            <a:ext cx="552450" cy="1294765"/>
          </a:xfrm>
          <a:custGeom>
            <a:avLst/>
            <a:gdLst/>
            <a:ahLst/>
            <a:cxnLst/>
            <a:rect l="l" t="t" r="r" b="b"/>
            <a:pathLst>
              <a:path w="552450" h="1294764">
                <a:moveTo>
                  <a:pt x="0" y="1294383"/>
                </a:moveTo>
                <a:lnTo>
                  <a:pt x="552450" y="1294383"/>
                </a:lnTo>
                <a:lnTo>
                  <a:pt x="5524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solidFill>
            <a:srgbClr val="FBF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0000" y="2412873"/>
            <a:ext cx="552450" cy="1294765"/>
          </a:xfrm>
          <a:custGeom>
            <a:avLst/>
            <a:gdLst/>
            <a:ahLst/>
            <a:cxnLst/>
            <a:rect l="l" t="t" r="r" b="b"/>
            <a:pathLst>
              <a:path w="552450" h="1294764">
                <a:moveTo>
                  <a:pt x="0" y="1294383"/>
                </a:moveTo>
                <a:lnTo>
                  <a:pt x="552450" y="1294383"/>
                </a:lnTo>
                <a:lnTo>
                  <a:pt x="5524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400" y="3869054"/>
            <a:ext cx="2209800" cy="243204"/>
          </a:xfrm>
          <a:custGeom>
            <a:avLst/>
            <a:gdLst/>
            <a:ahLst/>
            <a:cxnLst/>
            <a:rect l="l" t="t" r="r" b="b"/>
            <a:pathLst>
              <a:path w="2209800" h="243204">
                <a:moveTo>
                  <a:pt x="0" y="242697"/>
                </a:moveTo>
                <a:lnTo>
                  <a:pt x="2209800" y="242697"/>
                </a:lnTo>
                <a:lnTo>
                  <a:pt x="22098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3400" y="3869054"/>
            <a:ext cx="2209800" cy="243204"/>
          </a:xfrm>
          <a:custGeom>
            <a:avLst/>
            <a:gdLst/>
            <a:ahLst/>
            <a:cxnLst/>
            <a:rect l="l" t="t" r="r" b="b"/>
            <a:pathLst>
              <a:path w="2209800" h="243204">
                <a:moveTo>
                  <a:pt x="0" y="242697"/>
                </a:moveTo>
                <a:lnTo>
                  <a:pt x="2209800" y="242697"/>
                </a:lnTo>
                <a:lnTo>
                  <a:pt x="22098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1700" y="4192651"/>
            <a:ext cx="1841500" cy="809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1700" y="4192651"/>
            <a:ext cx="1841500" cy="809625"/>
          </a:xfrm>
          <a:custGeom>
            <a:avLst/>
            <a:gdLst/>
            <a:ahLst/>
            <a:cxnLst/>
            <a:rect l="l" t="t" r="r" b="b"/>
            <a:pathLst>
              <a:path w="1841500" h="809625">
                <a:moveTo>
                  <a:pt x="0" y="404622"/>
                </a:moveTo>
                <a:lnTo>
                  <a:pt x="920750" y="0"/>
                </a:lnTo>
                <a:lnTo>
                  <a:pt x="1841500" y="404622"/>
                </a:lnTo>
                <a:lnTo>
                  <a:pt x="920750" y="809117"/>
                </a:lnTo>
                <a:lnTo>
                  <a:pt x="0" y="4046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4707" y="4914138"/>
            <a:ext cx="1270635" cy="1016635"/>
          </a:xfrm>
          <a:custGeom>
            <a:avLst/>
            <a:gdLst/>
            <a:ahLst/>
            <a:cxnLst/>
            <a:rect l="l" t="t" r="r" b="b"/>
            <a:pathLst>
              <a:path w="1270635" h="1016635">
                <a:moveTo>
                  <a:pt x="232308" y="0"/>
                </a:moveTo>
                <a:lnTo>
                  <a:pt x="0" y="638302"/>
                </a:lnTo>
                <a:lnTo>
                  <a:pt x="1038263" y="1016165"/>
                </a:lnTo>
                <a:lnTo>
                  <a:pt x="1270546" y="377952"/>
                </a:lnTo>
                <a:lnTo>
                  <a:pt x="23230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4707" y="4914138"/>
            <a:ext cx="1270635" cy="1016635"/>
          </a:xfrm>
          <a:custGeom>
            <a:avLst/>
            <a:gdLst/>
            <a:ahLst/>
            <a:cxnLst/>
            <a:rect l="l" t="t" r="r" b="b"/>
            <a:pathLst>
              <a:path w="1270635" h="1016635">
                <a:moveTo>
                  <a:pt x="1270546" y="377952"/>
                </a:moveTo>
                <a:lnTo>
                  <a:pt x="1038263" y="1016165"/>
                </a:lnTo>
                <a:lnTo>
                  <a:pt x="0" y="638302"/>
                </a:lnTo>
                <a:lnTo>
                  <a:pt x="232308" y="0"/>
                </a:lnTo>
                <a:lnTo>
                  <a:pt x="1270546" y="3779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25" rIns="0" bIns="0" rtlCol="0">
            <a:spAutoFit/>
          </a:bodyPr>
          <a:lstStyle/>
          <a:p>
            <a:pPr marL="2988945">
              <a:lnSpc>
                <a:spcPct val="100000"/>
              </a:lnSpc>
            </a:pPr>
            <a:r>
              <a:rPr sz="3200" spc="-5" dirty="0">
                <a:solidFill>
                  <a:srgbClr val="660066"/>
                </a:solidFill>
              </a:rPr>
              <a:t>Wh</a:t>
            </a:r>
            <a:r>
              <a:rPr sz="3200" spc="-25" dirty="0">
                <a:solidFill>
                  <a:srgbClr val="660066"/>
                </a:solidFill>
              </a:rPr>
              <a:t>a</a:t>
            </a:r>
            <a:r>
              <a:rPr sz="3200" dirty="0">
                <a:solidFill>
                  <a:srgbClr val="660066"/>
                </a:solidFill>
              </a:rPr>
              <a:t>t</a:t>
            </a:r>
            <a:r>
              <a:rPr sz="3200" spc="-35" dirty="0">
                <a:solidFill>
                  <a:srgbClr val="660066"/>
                </a:solidFill>
              </a:rPr>
              <a:t> </a:t>
            </a:r>
            <a:r>
              <a:rPr sz="3200" dirty="0">
                <a:solidFill>
                  <a:srgbClr val="660066"/>
                </a:solidFill>
              </a:rPr>
              <a:t>is</a:t>
            </a:r>
            <a:r>
              <a:rPr sz="3200" spc="-5" dirty="0">
                <a:solidFill>
                  <a:srgbClr val="660066"/>
                </a:solidFill>
              </a:rPr>
              <a:t> </a:t>
            </a:r>
            <a:r>
              <a:rPr sz="3200" dirty="0">
                <a:solidFill>
                  <a:srgbClr val="660066"/>
                </a:solidFill>
              </a:rPr>
              <a:t>a </a:t>
            </a:r>
            <a:r>
              <a:rPr sz="3200" spc="-15" dirty="0">
                <a:solidFill>
                  <a:srgbClr val="660066"/>
                </a:solidFill>
              </a:rPr>
              <a:t>C</a:t>
            </a:r>
            <a:r>
              <a:rPr sz="3200" dirty="0">
                <a:solidFill>
                  <a:srgbClr val="660066"/>
                </a:solidFill>
              </a:rPr>
              <a:t>once</a:t>
            </a:r>
            <a:r>
              <a:rPr sz="3200" spc="-25" dirty="0">
                <a:solidFill>
                  <a:srgbClr val="660066"/>
                </a:solidFill>
              </a:rPr>
              <a:t>p</a:t>
            </a:r>
            <a:r>
              <a:rPr sz="3200" dirty="0">
                <a:solidFill>
                  <a:srgbClr val="660066"/>
                </a:solidFill>
              </a:rPr>
              <a:t>t?</a:t>
            </a:r>
            <a:r>
              <a:rPr sz="3200" spc="5" dirty="0">
                <a:solidFill>
                  <a:srgbClr val="660066"/>
                </a:solidFill>
              </a:rPr>
              <a:t> </a:t>
            </a:r>
            <a:r>
              <a:rPr sz="32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3200" spc="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spc="-4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amples</a:t>
            </a:r>
            <a:r>
              <a:rPr sz="3200" spc="-2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…..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45EEDE6D-C03C-4FCC-A087-62A8531EA1E0}" type="datetime1">
              <a:rPr lang="en-US" smtClean="0"/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228600"/>
            <a:ext cx="6934200" cy="6477000"/>
          </a:xfrm>
          <a:custGeom>
            <a:avLst/>
            <a:gdLst/>
            <a:ahLst/>
            <a:cxnLst/>
            <a:rect l="l" t="t" r="r" b="b"/>
            <a:pathLst>
              <a:path w="6934200" h="6477000">
                <a:moveTo>
                  <a:pt x="0" y="6477000"/>
                </a:moveTo>
                <a:lnTo>
                  <a:pt x="6934200" y="6477000"/>
                </a:lnTo>
                <a:lnTo>
                  <a:pt x="69342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194" y="322347"/>
            <a:ext cx="6698615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/>
              <a:buChar char=""/>
              <a:tabLst>
                <a:tab pos="469900" algn="l"/>
              </a:tabLst>
            </a:pPr>
            <a:r>
              <a:rPr sz="3000" dirty="0">
                <a:solidFill>
                  <a:srgbClr val="C00000"/>
                </a:solidFill>
              </a:rPr>
              <a:t>If</a:t>
            </a:r>
            <a:r>
              <a:rPr sz="3000" spc="90" dirty="0">
                <a:solidFill>
                  <a:srgbClr val="C00000"/>
                </a:solidFill>
              </a:rPr>
              <a:t> </a:t>
            </a:r>
            <a:r>
              <a:rPr sz="3000" spc="-5" dirty="0">
                <a:solidFill>
                  <a:srgbClr val="C00000"/>
                </a:solidFill>
              </a:rPr>
              <a:t>a</a:t>
            </a:r>
            <a:r>
              <a:rPr sz="3000" spc="70" dirty="0">
                <a:solidFill>
                  <a:srgbClr val="C00000"/>
                </a:solidFill>
              </a:rPr>
              <a:t> </a:t>
            </a:r>
            <a:r>
              <a:rPr sz="3000" spc="-50" dirty="0">
                <a:solidFill>
                  <a:srgbClr val="C00000"/>
                </a:solidFill>
              </a:rPr>
              <a:t>s</a:t>
            </a:r>
            <a:r>
              <a:rPr sz="3000" spc="-5" dirty="0">
                <a:solidFill>
                  <a:srgbClr val="C00000"/>
                </a:solidFill>
              </a:rPr>
              <a:t>tim</a:t>
            </a:r>
            <a:r>
              <a:rPr sz="3000" spc="-15" dirty="0">
                <a:solidFill>
                  <a:srgbClr val="C00000"/>
                </a:solidFill>
              </a:rPr>
              <a:t>u</a:t>
            </a:r>
            <a:r>
              <a:rPr sz="3000" spc="-5" dirty="0">
                <a:solidFill>
                  <a:srgbClr val="C00000"/>
                </a:solidFill>
              </a:rPr>
              <a:t>l</a:t>
            </a:r>
            <a:r>
              <a:rPr sz="3000" spc="-15" dirty="0">
                <a:solidFill>
                  <a:srgbClr val="C00000"/>
                </a:solidFill>
              </a:rPr>
              <a:t>u</a:t>
            </a:r>
            <a:r>
              <a:rPr sz="3000" spc="-5" dirty="0">
                <a:solidFill>
                  <a:srgbClr val="C00000"/>
                </a:solidFill>
              </a:rPr>
              <a:t>s</a:t>
            </a:r>
            <a:r>
              <a:rPr sz="3000" spc="90" dirty="0">
                <a:solidFill>
                  <a:srgbClr val="C00000"/>
                </a:solidFill>
              </a:rPr>
              <a:t> </a:t>
            </a:r>
            <a:r>
              <a:rPr sz="3000" spc="-10" dirty="0">
                <a:solidFill>
                  <a:srgbClr val="C00000"/>
                </a:solidFill>
              </a:rPr>
              <a:t>i</a:t>
            </a:r>
            <a:r>
              <a:rPr sz="3000" spc="-5" dirty="0">
                <a:solidFill>
                  <a:srgbClr val="C00000"/>
                </a:solidFill>
              </a:rPr>
              <a:t>s</a:t>
            </a:r>
            <a:r>
              <a:rPr sz="3000" spc="95" dirty="0">
                <a:solidFill>
                  <a:srgbClr val="C00000"/>
                </a:solidFill>
              </a:rPr>
              <a:t> </a:t>
            </a:r>
            <a:r>
              <a:rPr sz="3000" spc="-5" dirty="0">
                <a:solidFill>
                  <a:srgbClr val="C00000"/>
                </a:solidFill>
              </a:rPr>
              <a:t>a</a:t>
            </a:r>
            <a:r>
              <a:rPr sz="3000" spc="70" dirty="0">
                <a:solidFill>
                  <a:srgbClr val="C00000"/>
                </a:solidFill>
              </a:rPr>
              <a:t> </a:t>
            </a:r>
            <a:r>
              <a:rPr sz="3000" spc="-20" dirty="0">
                <a:solidFill>
                  <a:srgbClr val="C00000"/>
                </a:solidFill>
              </a:rPr>
              <a:t>m</a:t>
            </a:r>
            <a:r>
              <a:rPr sz="3000" spc="-5" dirty="0">
                <a:solidFill>
                  <a:srgbClr val="C00000"/>
                </a:solidFill>
              </a:rPr>
              <a:t>embe</a:t>
            </a:r>
            <a:r>
              <a:rPr sz="3000" dirty="0">
                <a:solidFill>
                  <a:srgbClr val="C00000"/>
                </a:solidFill>
              </a:rPr>
              <a:t>r</a:t>
            </a:r>
            <a:r>
              <a:rPr sz="3000" spc="95" dirty="0">
                <a:solidFill>
                  <a:srgbClr val="C00000"/>
                </a:solidFill>
              </a:rPr>
              <a:t> </a:t>
            </a:r>
            <a:r>
              <a:rPr sz="3000" spc="-5" dirty="0">
                <a:solidFill>
                  <a:srgbClr val="C00000"/>
                </a:solidFill>
              </a:rPr>
              <a:t>o</a:t>
            </a:r>
            <a:r>
              <a:rPr sz="3000" dirty="0">
                <a:solidFill>
                  <a:srgbClr val="C00000"/>
                </a:solidFill>
              </a:rPr>
              <a:t>f</a:t>
            </a:r>
            <a:r>
              <a:rPr sz="3000" spc="60" dirty="0">
                <a:solidFill>
                  <a:srgbClr val="C00000"/>
                </a:solidFill>
              </a:rPr>
              <a:t> </a:t>
            </a:r>
            <a:r>
              <a:rPr sz="3000" spc="-5" dirty="0">
                <a:solidFill>
                  <a:srgbClr val="C00000"/>
                </a:solidFill>
              </a:rPr>
              <a:t>a</a:t>
            </a:r>
            <a:r>
              <a:rPr sz="3000" spc="85" dirty="0">
                <a:solidFill>
                  <a:srgbClr val="C00000"/>
                </a:solidFill>
              </a:rPr>
              <a:t> </a:t>
            </a:r>
            <a:r>
              <a:rPr sz="3000" dirty="0">
                <a:solidFill>
                  <a:srgbClr val="C00000"/>
                </a:solidFill>
              </a:rPr>
              <a:t>sp</a:t>
            </a:r>
            <a:r>
              <a:rPr sz="3000" spc="-10" dirty="0">
                <a:solidFill>
                  <a:srgbClr val="C00000"/>
                </a:solidFill>
              </a:rPr>
              <a:t>e</a:t>
            </a:r>
            <a:r>
              <a:rPr sz="3000" spc="-5" dirty="0">
                <a:solidFill>
                  <a:srgbClr val="C00000"/>
                </a:solidFill>
              </a:rPr>
              <a:t>cified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060194" y="802640"/>
            <a:ext cx="6701155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>
              <a:lnSpc>
                <a:spcPct val="100000"/>
              </a:lnSpc>
            </a:pP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3000" b="1" spc="11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000" b="1" spc="-1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000" b="1" spc="1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1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1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3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11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1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“pos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2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”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556260" indent="-543560">
              <a:lnSpc>
                <a:spcPct val="100000"/>
              </a:lnSpc>
              <a:buFont typeface="Wingdings" panose="05000000000000000000"/>
              <a:buChar char=""/>
              <a:tabLst>
                <a:tab pos="556895" algn="l"/>
              </a:tabLst>
            </a:pP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3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mem</a:t>
            </a:r>
            <a:r>
              <a:rPr sz="3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2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</a:t>
            </a:r>
            <a:r>
              <a:rPr sz="3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3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as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394" y="2161692"/>
            <a:ext cx="1540510" cy="132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“ne</a:t>
            </a:r>
            <a:r>
              <a:rPr sz="30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ga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30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nce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7786" y="2161692"/>
            <a:ext cx="462280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  <a:tabLst>
                <a:tab pos="2260600" algn="l"/>
                <a:tab pos="3458845" algn="l"/>
                <a:tab pos="4236085" algn="l"/>
              </a:tabLst>
            </a:pP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3000" b="1" spc="-2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”</a:t>
            </a:r>
            <a:r>
              <a:rPr sz="30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.	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Thes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	a</a:t>
            </a:r>
            <a:r>
              <a:rPr sz="30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	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tabLst>
                <a:tab pos="1751330" algn="l"/>
                <a:tab pos="2344420" algn="l"/>
                <a:tab pos="3143250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	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	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gle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194" y="4886070"/>
            <a:ext cx="6647180" cy="143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buFont typeface="Wingdings" panose="05000000000000000000"/>
              <a:buChar char=""/>
              <a:tabLst>
                <a:tab pos="469900" algn="l"/>
              </a:tabLst>
            </a:pP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ec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angles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fin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d,</a:t>
            </a:r>
            <a:r>
              <a:rPr sz="32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timulus is</a:t>
            </a:r>
            <a:r>
              <a:rPr sz="32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32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2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32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ance</a:t>
            </a:r>
            <a:r>
              <a:rPr sz="32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lac</a:t>
            </a:r>
            <a:r>
              <a:rPr sz="32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spc="-6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2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 one</a:t>
            </a:r>
            <a:r>
              <a:rPr sz="3200" b="1" spc="-2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32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specified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32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964" y="5765596"/>
            <a:ext cx="1553210" cy="1089660"/>
          </a:xfrm>
          <a:custGeom>
            <a:avLst/>
            <a:gdLst/>
            <a:ahLst/>
            <a:cxnLst/>
            <a:rect l="l" t="t" r="r" b="b"/>
            <a:pathLst>
              <a:path w="1553210" h="1089659">
                <a:moveTo>
                  <a:pt x="166862" y="0"/>
                </a:moveTo>
                <a:lnTo>
                  <a:pt x="0" y="289001"/>
                </a:lnTo>
                <a:lnTo>
                  <a:pt x="1385808" y="1089098"/>
                </a:lnTo>
                <a:lnTo>
                  <a:pt x="1552686" y="800100"/>
                </a:lnTo>
                <a:lnTo>
                  <a:pt x="166862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964" y="5765596"/>
            <a:ext cx="1553210" cy="1089660"/>
          </a:xfrm>
          <a:custGeom>
            <a:avLst/>
            <a:gdLst/>
            <a:ahLst/>
            <a:cxnLst/>
            <a:rect l="l" t="t" r="r" b="b"/>
            <a:pathLst>
              <a:path w="1553210" h="1089659">
                <a:moveTo>
                  <a:pt x="1385808" y="1089098"/>
                </a:moveTo>
                <a:lnTo>
                  <a:pt x="0" y="289001"/>
                </a:lnTo>
                <a:lnTo>
                  <a:pt x="166862" y="0"/>
                </a:lnTo>
                <a:lnTo>
                  <a:pt x="1552686" y="800100"/>
                </a:lnTo>
                <a:lnTo>
                  <a:pt x="1385808" y="10890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9600" y="380987"/>
            <a:ext cx="1066800" cy="809625"/>
          </a:xfrm>
          <a:custGeom>
            <a:avLst/>
            <a:gdLst/>
            <a:ahLst/>
            <a:cxnLst/>
            <a:rect l="l" t="t" r="r" b="b"/>
            <a:pathLst>
              <a:path w="1066800" h="809625">
                <a:moveTo>
                  <a:pt x="0" y="809002"/>
                </a:moveTo>
                <a:lnTo>
                  <a:pt x="1066800" y="809002"/>
                </a:lnTo>
                <a:lnTo>
                  <a:pt x="10668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380987"/>
            <a:ext cx="1066800" cy="809625"/>
          </a:xfrm>
          <a:custGeom>
            <a:avLst/>
            <a:gdLst/>
            <a:ahLst/>
            <a:cxnLst/>
            <a:rect l="l" t="t" r="r" b="b"/>
            <a:pathLst>
              <a:path w="1066800" h="809625">
                <a:moveTo>
                  <a:pt x="0" y="809002"/>
                </a:moveTo>
                <a:lnTo>
                  <a:pt x="1066800" y="809002"/>
                </a:lnTo>
                <a:lnTo>
                  <a:pt x="10668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200" y="1109091"/>
            <a:ext cx="1466850" cy="404495"/>
          </a:xfrm>
          <a:custGeom>
            <a:avLst/>
            <a:gdLst/>
            <a:ahLst/>
            <a:cxnLst/>
            <a:rect l="l" t="t" r="r" b="b"/>
            <a:pathLst>
              <a:path w="1466850" h="404494">
                <a:moveTo>
                  <a:pt x="0" y="404495"/>
                </a:moveTo>
                <a:lnTo>
                  <a:pt x="1466850" y="404495"/>
                </a:lnTo>
                <a:lnTo>
                  <a:pt x="14668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00" y="1109091"/>
            <a:ext cx="1466850" cy="404495"/>
          </a:xfrm>
          <a:custGeom>
            <a:avLst/>
            <a:gdLst/>
            <a:ahLst/>
            <a:cxnLst/>
            <a:rect l="l" t="t" r="r" b="b"/>
            <a:pathLst>
              <a:path w="1466850" h="404494">
                <a:moveTo>
                  <a:pt x="0" y="404495"/>
                </a:moveTo>
                <a:lnTo>
                  <a:pt x="1466850" y="404495"/>
                </a:lnTo>
                <a:lnTo>
                  <a:pt x="14668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9550" y="1837182"/>
            <a:ext cx="1055687" cy="64046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9550" y="1837182"/>
            <a:ext cx="1056005" cy="640715"/>
          </a:xfrm>
          <a:custGeom>
            <a:avLst/>
            <a:gdLst/>
            <a:ahLst/>
            <a:cxnLst/>
            <a:rect l="l" t="t" r="r" b="b"/>
            <a:pathLst>
              <a:path w="1056005" h="640714">
                <a:moveTo>
                  <a:pt x="0" y="640461"/>
                </a:moveTo>
                <a:lnTo>
                  <a:pt x="1055687" y="640461"/>
                </a:lnTo>
                <a:lnTo>
                  <a:pt x="1055687" y="0"/>
                </a:lnTo>
                <a:lnTo>
                  <a:pt x="0" y="0"/>
                </a:lnTo>
                <a:lnTo>
                  <a:pt x="0" y="6404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" y="2565273"/>
            <a:ext cx="400050" cy="1294765"/>
          </a:xfrm>
          <a:custGeom>
            <a:avLst/>
            <a:gdLst/>
            <a:ahLst/>
            <a:cxnLst/>
            <a:rect l="l" t="t" r="r" b="b"/>
            <a:pathLst>
              <a:path w="400050" h="1294764">
                <a:moveTo>
                  <a:pt x="0" y="1294383"/>
                </a:moveTo>
                <a:lnTo>
                  <a:pt x="400050" y="1294383"/>
                </a:lnTo>
                <a:lnTo>
                  <a:pt x="4000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solidFill>
            <a:srgbClr val="FBF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" y="2565273"/>
            <a:ext cx="400050" cy="1294765"/>
          </a:xfrm>
          <a:custGeom>
            <a:avLst/>
            <a:gdLst/>
            <a:ahLst/>
            <a:cxnLst/>
            <a:rect l="l" t="t" r="r" b="b"/>
            <a:pathLst>
              <a:path w="400050" h="1294764">
                <a:moveTo>
                  <a:pt x="0" y="1294383"/>
                </a:moveTo>
                <a:lnTo>
                  <a:pt x="400050" y="1294383"/>
                </a:lnTo>
                <a:lnTo>
                  <a:pt x="4000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200" y="4021454"/>
            <a:ext cx="1600200" cy="243204"/>
          </a:xfrm>
          <a:custGeom>
            <a:avLst/>
            <a:gdLst/>
            <a:ahLst/>
            <a:cxnLst/>
            <a:rect l="l" t="t" r="r" b="b"/>
            <a:pathLst>
              <a:path w="1600200" h="243204">
                <a:moveTo>
                  <a:pt x="0" y="242697"/>
                </a:moveTo>
                <a:lnTo>
                  <a:pt x="1600200" y="242697"/>
                </a:lnTo>
                <a:lnTo>
                  <a:pt x="16002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200" y="4021454"/>
            <a:ext cx="1600200" cy="243204"/>
          </a:xfrm>
          <a:custGeom>
            <a:avLst/>
            <a:gdLst/>
            <a:ahLst/>
            <a:cxnLst/>
            <a:rect l="l" t="t" r="r" b="b"/>
            <a:pathLst>
              <a:path w="1600200" h="243204">
                <a:moveTo>
                  <a:pt x="0" y="242697"/>
                </a:moveTo>
                <a:lnTo>
                  <a:pt x="1600200" y="242697"/>
                </a:lnTo>
                <a:lnTo>
                  <a:pt x="16002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2900" y="4345051"/>
            <a:ext cx="1333500" cy="809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2900" y="4345051"/>
            <a:ext cx="1333500" cy="809625"/>
          </a:xfrm>
          <a:custGeom>
            <a:avLst/>
            <a:gdLst/>
            <a:ahLst/>
            <a:cxnLst/>
            <a:rect l="l" t="t" r="r" b="b"/>
            <a:pathLst>
              <a:path w="1333500" h="809625">
                <a:moveTo>
                  <a:pt x="0" y="404622"/>
                </a:moveTo>
                <a:lnTo>
                  <a:pt x="666750" y="0"/>
                </a:lnTo>
                <a:lnTo>
                  <a:pt x="1333500" y="404622"/>
                </a:lnTo>
                <a:lnTo>
                  <a:pt x="666750" y="809117"/>
                </a:lnTo>
                <a:lnTo>
                  <a:pt x="0" y="4046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7520" y="5118608"/>
            <a:ext cx="984250" cy="912494"/>
          </a:xfrm>
          <a:custGeom>
            <a:avLst/>
            <a:gdLst/>
            <a:ahLst/>
            <a:cxnLst/>
            <a:rect l="l" t="t" r="r" b="b"/>
            <a:pathLst>
              <a:path w="984250" h="912495">
                <a:moveTo>
                  <a:pt x="232313" y="0"/>
                </a:moveTo>
                <a:lnTo>
                  <a:pt x="0" y="638327"/>
                </a:lnTo>
                <a:lnTo>
                  <a:pt x="751845" y="911974"/>
                </a:lnTo>
                <a:lnTo>
                  <a:pt x="984153" y="273685"/>
                </a:lnTo>
                <a:lnTo>
                  <a:pt x="23231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7520" y="5118608"/>
            <a:ext cx="984250" cy="912494"/>
          </a:xfrm>
          <a:custGeom>
            <a:avLst/>
            <a:gdLst/>
            <a:ahLst/>
            <a:cxnLst/>
            <a:rect l="l" t="t" r="r" b="b"/>
            <a:pathLst>
              <a:path w="984250" h="912495">
                <a:moveTo>
                  <a:pt x="984153" y="273685"/>
                </a:moveTo>
                <a:lnTo>
                  <a:pt x="751845" y="911974"/>
                </a:lnTo>
                <a:lnTo>
                  <a:pt x="0" y="638327"/>
                </a:lnTo>
                <a:lnTo>
                  <a:pt x="232313" y="0"/>
                </a:lnTo>
                <a:lnTo>
                  <a:pt x="984153" y="2736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09800" y="3657600"/>
            <a:ext cx="1371600" cy="734060"/>
          </a:xfrm>
          <a:custGeom>
            <a:avLst/>
            <a:gdLst/>
            <a:ahLst/>
            <a:cxnLst/>
            <a:rect l="l" t="t" r="r" b="b"/>
            <a:pathLst>
              <a:path w="1371600" h="734060">
                <a:moveTo>
                  <a:pt x="608202" y="0"/>
                </a:moveTo>
                <a:lnTo>
                  <a:pt x="0" y="733679"/>
                </a:lnTo>
                <a:lnTo>
                  <a:pt x="1371600" y="733679"/>
                </a:lnTo>
                <a:lnTo>
                  <a:pt x="608202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09800" y="3657600"/>
            <a:ext cx="1371600" cy="734060"/>
          </a:xfrm>
          <a:custGeom>
            <a:avLst/>
            <a:gdLst/>
            <a:ahLst/>
            <a:cxnLst/>
            <a:rect l="l" t="t" r="r" b="b"/>
            <a:pathLst>
              <a:path w="1371600" h="734060">
                <a:moveTo>
                  <a:pt x="0" y="733679"/>
                </a:moveTo>
                <a:lnTo>
                  <a:pt x="608202" y="0"/>
                </a:lnTo>
                <a:lnTo>
                  <a:pt x="1371600" y="733679"/>
                </a:lnTo>
                <a:lnTo>
                  <a:pt x="0" y="7336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86200" y="3761613"/>
            <a:ext cx="1066800" cy="630555"/>
          </a:xfrm>
          <a:custGeom>
            <a:avLst/>
            <a:gdLst/>
            <a:ahLst/>
            <a:cxnLst/>
            <a:rect l="l" t="t" r="r" b="b"/>
            <a:pathLst>
              <a:path w="1066800" h="630554">
                <a:moveTo>
                  <a:pt x="800100" y="0"/>
                </a:moveTo>
                <a:lnTo>
                  <a:pt x="266700" y="0"/>
                </a:lnTo>
                <a:lnTo>
                  <a:pt x="0" y="630174"/>
                </a:lnTo>
                <a:lnTo>
                  <a:pt x="1066800" y="630174"/>
                </a:lnTo>
                <a:lnTo>
                  <a:pt x="800100" y="0"/>
                </a:lnTo>
                <a:close/>
              </a:path>
            </a:pathLst>
          </a:custGeom>
          <a:solidFill>
            <a:srgbClr val="DFC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86200" y="3761613"/>
            <a:ext cx="1066800" cy="630555"/>
          </a:xfrm>
          <a:custGeom>
            <a:avLst/>
            <a:gdLst/>
            <a:ahLst/>
            <a:cxnLst/>
            <a:rect l="l" t="t" r="r" b="b"/>
            <a:pathLst>
              <a:path w="1066800" h="630554">
                <a:moveTo>
                  <a:pt x="1066800" y="630174"/>
                </a:moveTo>
                <a:lnTo>
                  <a:pt x="800100" y="0"/>
                </a:lnTo>
                <a:lnTo>
                  <a:pt x="266700" y="0"/>
                </a:lnTo>
                <a:lnTo>
                  <a:pt x="0" y="630174"/>
                </a:lnTo>
                <a:lnTo>
                  <a:pt x="1066800" y="630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22926" y="3448177"/>
            <a:ext cx="1096645" cy="1005205"/>
          </a:xfrm>
          <a:custGeom>
            <a:avLst/>
            <a:gdLst/>
            <a:ahLst/>
            <a:cxnLst/>
            <a:rect l="l" t="t" r="r" b="b"/>
            <a:pathLst>
              <a:path w="1096645" h="1005204">
                <a:moveTo>
                  <a:pt x="565912" y="0"/>
                </a:moveTo>
                <a:lnTo>
                  <a:pt x="520874" y="100"/>
                </a:lnTo>
                <a:lnTo>
                  <a:pt x="476727" y="3480"/>
                </a:lnTo>
                <a:lnTo>
                  <a:pt x="433615" y="10016"/>
                </a:lnTo>
                <a:lnTo>
                  <a:pt x="391684" y="19583"/>
                </a:lnTo>
                <a:lnTo>
                  <a:pt x="351079" y="32057"/>
                </a:lnTo>
                <a:lnTo>
                  <a:pt x="311946" y="47314"/>
                </a:lnTo>
                <a:lnTo>
                  <a:pt x="274430" y="65229"/>
                </a:lnTo>
                <a:lnTo>
                  <a:pt x="238676" y="85679"/>
                </a:lnTo>
                <a:lnTo>
                  <a:pt x="204830" y="108538"/>
                </a:lnTo>
                <a:lnTo>
                  <a:pt x="173037" y="133683"/>
                </a:lnTo>
                <a:lnTo>
                  <a:pt x="143442" y="160989"/>
                </a:lnTo>
                <a:lnTo>
                  <a:pt x="116191" y="190332"/>
                </a:lnTo>
                <a:lnTo>
                  <a:pt x="91429" y="221587"/>
                </a:lnTo>
                <a:lnTo>
                  <a:pt x="69302" y="254631"/>
                </a:lnTo>
                <a:lnTo>
                  <a:pt x="49954" y="289339"/>
                </a:lnTo>
                <a:lnTo>
                  <a:pt x="33532" y="325587"/>
                </a:lnTo>
                <a:lnTo>
                  <a:pt x="20179" y="363250"/>
                </a:lnTo>
                <a:lnTo>
                  <a:pt x="10043" y="402204"/>
                </a:lnTo>
                <a:lnTo>
                  <a:pt x="3268" y="442325"/>
                </a:lnTo>
                <a:lnTo>
                  <a:pt x="0" y="483489"/>
                </a:lnTo>
                <a:lnTo>
                  <a:pt x="383" y="524762"/>
                </a:lnTo>
                <a:lnTo>
                  <a:pt x="4340" y="565243"/>
                </a:lnTo>
                <a:lnTo>
                  <a:pt x="11732" y="604799"/>
                </a:lnTo>
                <a:lnTo>
                  <a:pt x="22424" y="643293"/>
                </a:lnTo>
                <a:lnTo>
                  <a:pt x="36278" y="680593"/>
                </a:lnTo>
                <a:lnTo>
                  <a:pt x="53158" y="716562"/>
                </a:lnTo>
                <a:lnTo>
                  <a:pt x="72928" y="751068"/>
                </a:lnTo>
                <a:lnTo>
                  <a:pt x="95451" y="783975"/>
                </a:lnTo>
                <a:lnTo>
                  <a:pt x="120590" y="815148"/>
                </a:lnTo>
                <a:lnTo>
                  <a:pt x="148209" y="844454"/>
                </a:lnTo>
                <a:lnTo>
                  <a:pt x="178170" y="871758"/>
                </a:lnTo>
                <a:lnTo>
                  <a:pt x="210339" y="896925"/>
                </a:lnTo>
                <a:lnTo>
                  <a:pt x="244577" y="919821"/>
                </a:lnTo>
                <a:lnTo>
                  <a:pt x="280749" y="940312"/>
                </a:lnTo>
                <a:lnTo>
                  <a:pt x="318718" y="958262"/>
                </a:lnTo>
                <a:lnTo>
                  <a:pt x="358347" y="973538"/>
                </a:lnTo>
                <a:lnTo>
                  <a:pt x="399499" y="986004"/>
                </a:lnTo>
                <a:lnTo>
                  <a:pt x="442039" y="995527"/>
                </a:lnTo>
                <a:lnTo>
                  <a:pt x="485829" y="1001972"/>
                </a:lnTo>
                <a:lnTo>
                  <a:pt x="530733" y="1005205"/>
                </a:lnTo>
                <a:lnTo>
                  <a:pt x="575771" y="1005104"/>
                </a:lnTo>
                <a:lnTo>
                  <a:pt x="619921" y="1001724"/>
                </a:lnTo>
                <a:lnTo>
                  <a:pt x="663037" y="995188"/>
                </a:lnTo>
                <a:lnTo>
                  <a:pt x="704972" y="985621"/>
                </a:lnTo>
                <a:lnTo>
                  <a:pt x="745583" y="973147"/>
                </a:lnTo>
                <a:lnTo>
                  <a:pt x="784722" y="957890"/>
                </a:lnTo>
                <a:lnTo>
                  <a:pt x="822244" y="939975"/>
                </a:lnTo>
                <a:lnTo>
                  <a:pt x="858004" y="919525"/>
                </a:lnTo>
                <a:lnTo>
                  <a:pt x="891856" y="896666"/>
                </a:lnTo>
                <a:lnTo>
                  <a:pt x="923655" y="871521"/>
                </a:lnTo>
                <a:lnTo>
                  <a:pt x="953254" y="844215"/>
                </a:lnTo>
                <a:lnTo>
                  <a:pt x="980508" y="814872"/>
                </a:lnTo>
                <a:lnTo>
                  <a:pt x="1005271" y="783617"/>
                </a:lnTo>
                <a:lnTo>
                  <a:pt x="1027398" y="750573"/>
                </a:lnTo>
                <a:lnTo>
                  <a:pt x="1046743" y="715865"/>
                </a:lnTo>
                <a:lnTo>
                  <a:pt x="1063161" y="679617"/>
                </a:lnTo>
                <a:lnTo>
                  <a:pt x="1076506" y="641954"/>
                </a:lnTo>
                <a:lnTo>
                  <a:pt x="1086632" y="603000"/>
                </a:lnTo>
                <a:lnTo>
                  <a:pt x="1093393" y="562879"/>
                </a:lnTo>
                <a:lnTo>
                  <a:pt x="1096645" y="521716"/>
                </a:lnTo>
                <a:lnTo>
                  <a:pt x="1096261" y="480425"/>
                </a:lnTo>
                <a:lnTo>
                  <a:pt x="1092304" y="439930"/>
                </a:lnTo>
                <a:lnTo>
                  <a:pt x="1084912" y="400364"/>
                </a:lnTo>
                <a:lnTo>
                  <a:pt x="1074220" y="361862"/>
                </a:lnTo>
                <a:lnTo>
                  <a:pt x="1060366" y="324558"/>
                </a:lnTo>
                <a:lnTo>
                  <a:pt x="1043486" y="288586"/>
                </a:lnTo>
                <a:lnTo>
                  <a:pt x="1023716" y="254080"/>
                </a:lnTo>
                <a:lnTo>
                  <a:pt x="1001193" y="221175"/>
                </a:lnTo>
                <a:lnTo>
                  <a:pt x="976054" y="190004"/>
                </a:lnTo>
                <a:lnTo>
                  <a:pt x="948436" y="160702"/>
                </a:lnTo>
                <a:lnTo>
                  <a:pt x="918474" y="133403"/>
                </a:lnTo>
                <a:lnTo>
                  <a:pt x="886305" y="108242"/>
                </a:lnTo>
                <a:lnTo>
                  <a:pt x="852067" y="85352"/>
                </a:lnTo>
                <a:lnTo>
                  <a:pt x="815895" y="64868"/>
                </a:lnTo>
                <a:lnTo>
                  <a:pt x="777926" y="46924"/>
                </a:lnTo>
                <a:lnTo>
                  <a:pt x="738297" y="31654"/>
                </a:lnTo>
                <a:lnTo>
                  <a:pt x="697145" y="19192"/>
                </a:lnTo>
                <a:lnTo>
                  <a:pt x="654605" y="9673"/>
                </a:lnTo>
                <a:lnTo>
                  <a:pt x="610815" y="3231"/>
                </a:lnTo>
                <a:lnTo>
                  <a:pt x="56591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43728" y="3741905"/>
            <a:ext cx="465455" cy="116839"/>
          </a:xfrm>
          <a:custGeom>
            <a:avLst/>
            <a:gdLst/>
            <a:ahLst/>
            <a:cxnLst/>
            <a:rect l="l" t="t" r="r" b="b"/>
            <a:pathLst>
              <a:path w="465454" h="116839">
                <a:moveTo>
                  <a:pt x="55724" y="0"/>
                </a:moveTo>
                <a:lnTo>
                  <a:pt x="16946" y="14949"/>
                </a:lnTo>
                <a:lnTo>
                  <a:pt x="0" y="50441"/>
                </a:lnTo>
                <a:lnTo>
                  <a:pt x="396" y="58511"/>
                </a:lnTo>
                <a:lnTo>
                  <a:pt x="31536" y="97873"/>
                </a:lnTo>
                <a:lnTo>
                  <a:pt x="62404" y="104623"/>
                </a:lnTo>
                <a:lnTo>
                  <a:pt x="76026" y="101899"/>
                </a:lnTo>
                <a:lnTo>
                  <a:pt x="106651" y="76983"/>
                </a:lnTo>
                <a:lnTo>
                  <a:pt x="114062" y="48958"/>
                </a:lnTo>
                <a:lnTo>
                  <a:pt x="111304" y="36204"/>
                </a:lnTo>
                <a:lnTo>
                  <a:pt x="84901" y="7288"/>
                </a:lnTo>
                <a:lnTo>
                  <a:pt x="55724" y="0"/>
                </a:lnTo>
                <a:close/>
              </a:path>
              <a:path w="465454" h="116839">
                <a:moveTo>
                  <a:pt x="406910" y="12308"/>
                </a:moveTo>
                <a:lnTo>
                  <a:pt x="368205" y="27222"/>
                </a:lnTo>
                <a:lnTo>
                  <a:pt x="351282" y="62633"/>
                </a:lnTo>
                <a:lnTo>
                  <a:pt x="351708" y="70950"/>
                </a:lnTo>
                <a:lnTo>
                  <a:pt x="382996" y="110182"/>
                </a:lnTo>
                <a:lnTo>
                  <a:pt x="413989" y="116823"/>
                </a:lnTo>
                <a:lnTo>
                  <a:pt x="427523" y="114091"/>
                </a:lnTo>
                <a:lnTo>
                  <a:pt x="458007" y="89128"/>
                </a:lnTo>
                <a:lnTo>
                  <a:pt x="465457" y="61106"/>
                </a:lnTo>
                <a:lnTo>
                  <a:pt x="462649" y="48379"/>
                </a:lnTo>
                <a:lnTo>
                  <a:pt x="436127" y="19520"/>
                </a:lnTo>
                <a:lnTo>
                  <a:pt x="406910" y="12308"/>
                </a:lnTo>
                <a:close/>
              </a:path>
            </a:pathLst>
          </a:custGeom>
          <a:solidFill>
            <a:srgbClr val="CDCD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3728" y="3741905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0" y="50441"/>
                </a:moveTo>
                <a:lnTo>
                  <a:pt x="16956" y="14937"/>
                </a:lnTo>
                <a:lnTo>
                  <a:pt x="55724" y="0"/>
                </a:lnTo>
                <a:lnTo>
                  <a:pt x="71234" y="2165"/>
                </a:lnTo>
                <a:lnTo>
                  <a:pt x="105289" y="24728"/>
                </a:lnTo>
                <a:lnTo>
                  <a:pt x="114062" y="48958"/>
                </a:lnTo>
                <a:lnTo>
                  <a:pt x="111955" y="63943"/>
                </a:lnTo>
                <a:lnTo>
                  <a:pt x="88240" y="96215"/>
                </a:lnTo>
                <a:lnTo>
                  <a:pt x="62404" y="104623"/>
                </a:lnTo>
                <a:lnTo>
                  <a:pt x="45899" y="102651"/>
                </a:lnTo>
                <a:lnTo>
                  <a:pt x="10214" y="81460"/>
                </a:lnTo>
                <a:lnTo>
                  <a:pt x="0" y="504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95009" y="3754213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0" y="50325"/>
                </a:moveTo>
                <a:lnTo>
                  <a:pt x="16923" y="14913"/>
                </a:lnTo>
                <a:lnTo>
                  <a:pt x="55628" y="0"/>
                </a:lnTo>
                <a:lnTo>
                  <a:pt x="71154" y="2119"/>
                </a:lnTo>
                <a:lnTo>
                  <a:pt x="105306" y="24613"/>
                </a:lnTo>
                <a:lnTo>
                  <a:pt x="114175" y="48798"/>
                </a:lnTo>
                <a:lnTo>
                  <a:pt x="112033" y="63774"/>
                </a:lnTo>
                <a:lnTo>
                  <a:pt x="88385" y="96083"/>
                </a:lnTo>
                <a:lnTo>
                  <a:pt x="62707" y="104515"/>
                </a:lnTo>
                <a:lnTo>
                  <a:pt x="46129" y="102598"/>
                </a:lnTo>
                <a:lnTo>
                  <a:pt x="10323" y="81550"/>
                </a:lnTo>
                <a:lnTo>
                  <a:pt x="0" y="503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66384" y="4159630"/>
            <a:ext cx="593725" cy="104139"/>
          </a:xfrm>
          <a:custGeom>
            <a:avLst/>
            <a:gdLst/>
            <a:ahLst/>
            <a:cxnLst/>
            <a:rect l="l" t="t" r="r" b="b"/>
            <a:pathLst>
              <a:path w="593725" h="104139">
                <a:moveTo>
                  <a:pt x="0" y="0"/>
                </a:moveTo>
                <a:lnTo>
                  <a:pt x="58262" y="35733"/>
                </a:lnTo>
                <a:lnTo>
                  <a:pt x="116769" y="63990"/>
                </a:lnTo>
                <a:lnTo>
                  <a:pt x="175522" y="84769"/>
                </a:lnTo>
                <a:lnTo>
                  <a:pt x="234521" y="98068"/>
                </a:lnTo>
                <a:lnTo>
                  <a:pt x="293766" y="103886"/>
                </a:lnTo>
                <a:lnTo>
                  <a:pt x="323482" y="103988"/>
                </a:lnTo>
                <a:lnTo>
                  <a:pt x="353260" y="102220"/>
                </a:lnTo>
                <a:lnTo>
                  <a:pt x="413001" y="93071"/>
                </a:lnTo>
                <a:lnTo>
                  <a:pt x="472992" y="76435"/>
                </a:lnTo>
                <a:lnTo>
                  <a:pt x="533233" y="52312"/>
                </a:lnTo>
                <a:lnTo>
                  <a:pt x="563447" y="37443"/>
                </a:lnTo>
                <a:lnTo>
                  <a:pt x="593725" y="207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22926" y="3448177"/>
            <a:ext cx="1096645" cy="1005205"/>
          </a:xfrm>
          <a:custGeom>
            <a:avLst/>
            <a:gdLst/>
            <a:ahLst/>
            <a:cxnLst/>
            <a:rect l="l" t="t" r="r" b="b"/>
            <a:pathLst>
              <a:path w="1096645" h="1005204">
                <a:moveTo>
                  <a:pt x="0" y="483489"/>
                </a:moveTo>
                <a:lnTo>
                  <a:pt x="3268" y="442325"/>
                </a:lnTo>
                <a:lnTo>
                  <a:pt x="10043" y="402204"/>
                </a:lnTo>
                <a:lnTo>
                  <a:pt x="20179" y="363250"/>
                </a:lnTo>
                <a:lnTo>
                  <a:pt x="33532" y="325587"/>
                </a:lnTo>
                <a:lnTo>
                  <a:pt x="49954" y="289339"/>
                </a:lnTo>
                <a:lnTo>
                  <a:pt x="69302" y="254631"/>
                </a:lnTo>
                <a:lnTo>
                  <a:pt x="91429" y="221587"/>
                </a:lnTo>
                <a:lnTo>
                  <a:pt x="116191" y="190332"/>
                </a:lnTo>
                <a:lnTo>
                  <a:pt x="143442" y="160989"/>
                </a:lnTo>
                <a:lnTo>
                  <a:pt x="173037" y="133683"/>
                </a:lnTo>
                <a:lnTo>
                  <a:pt x="204830" y="108538"/>
                </a:lnTo>
                <a:lnTo>
                  <a:pt x="238676" y="85679"/>
                </a:lnTo>
                <a:lnTo>
                  <a:pt x="274430" y="65229"/>
                </a:lnTo>
                <a:lnTo>
                  <a:pt x="311946" y="47314"/>
                </a:lnTo>
                <a:lnTo>
                  <a:pt x="351079" y="32057"/>
                </a:lnTo>
                <a:lnTo>
                  <a:pt x="391684" y="19583"/>
                </a:lnTo>
                <a:lnTo>
                  <a:pt x="433615" y="10016"/>
                </a:lnTo>
                <a:lnTo>
                  <a:pt x="476727" y="3480"/>
                </a:lnTo>
                <a:lnTo>
                  <a:pt x="520874" y="100"/>
                </a:lnTo>
                <a:lnTo>
                  <a:pt x="565912" y="0"/>
                </a:lnTo>
                <a:lnTo>
                  <a:pt x="610815" y="3231"/>
                </a:lnTo>
                <a:lnTo>
                  <a:pt x="654605" y="9673"/>
                </a:lnTo>
                <a:lnTo>
                  <a:pt x="697145" y="19192"/>
                </a:lnTo>
                <a:lnTo>
                  <a:pt x="738297" y="31654"/>
                </a:lnTo>
                <a:lnTo>
                  <a:pt x="777926" y="46924"/>
                </a:lnTo>
                <a:lnTo>
                  <a:pt x="815895" y="64868"/>
                </a:lnTo>
                <a:lnTo>
                  <a:pt x="852067" y="85352"/>
                </a:lnTo>
                <a:lnTo>
                  <a:pt x="886305" y="108242"/>
                </a:lnTo>
                <a:lnTo>
                  <a:pt x="918474" y="133403"/>
                </a:lnTo>
                <a:lnTo>
                  <a:pt x="948436" y="160702"/>
                </a:lnTo>
                <a:lnTo>
                  <a:pt x="976054" y="190004"/>
                </a:lnTo>
                <a:lnTo>
                  <a:pt x="1001193" y="221175"/>
                </a:lnTo>
                <a:lnTo>
                  <a:pt x="1023716" y="254080"/>
                </a:lnTo>
                <a:lnTo>
                  <a:pt x="1043486" y="288586"/>
                </a:lnTo>
                <a:lnTo>
                  <a:pt x="1060366" y="324558"/>
                </a:lnTo>
                <a:lnTo>
                  <a:pt x="1074220" y="361862"/>
                </a:lnTo>
                <a:lnTo>
                  <a:pt x="1084912" y="400364"/>
                </a:lnTo>
                <a:lnTo>
                  <a:pt x="1092304" y="439930"/>
                </a:lnTo>
                <a:lnTo>
                  <a:pt x="1096261" y="480425"/>
                </a:lnTo>
                <a:lnTo>
                  <a:pt x="1096645" y="521716"/>
                </a:lnTo>
                <a:lnTo>
                  <a:pt x="1093393" y="562879"/>
                </a:lnTo>
                <a:lnTo>
                  <a:pt x="1086632" y="603000"/>
                </a:lnTo>
                <a:lnTo>
                  <a:pt x="1076506" y="641954"/>
                </a:lnTo>
                <a:lnTo>
                  <a:pt x="1063161" y="679617"/>
                </a:lnTo>
                <a:lnTo>
                  <a:pt x="1046743" y="715865"/>
                </a:lnTo>
                <a:lnTo>
                  <a:pt x="1027398" y="750573"/>
                </a:lnTo>
                <a:lnTo>
                  <a:pt x="1005271" y="783617"/>
                </a:lnTo>
                <a:lnTo>
                  <a:pt x="980508" y="814872"/>
                </a:lnTo>
                <a:lnTo>
                  <a:pt x="953254" y="844215"/>
                </a:lnTo>
                <a:lnTo>
                  <a:pt x="923655" y="871521"/>
                </a:lnTo>
                <a:lnTo>
                  <a:pt x="891856" y="896666"/>
                </a:lnTo>
                <a:lnTo>
                  <a:pt x="858004" y="919525"/>
                </a:lnTo>
                <a:lnTo>
                  <a:pt x="822244" y="939975"/>
                </a:lnTo>
                <a:lnTo>
                  <a:pt x="784722" y="957890"/>
                </a:lnTo>
                <a:lnTo>
                  <a:pt x="745583" y="973147"/>
                </a:lnTo>
                <a:lnTo>
                  <a:pt x="704972" y="985621"/>
                </a:lnTo>
                <a:lnTo>
                  <a:pt x="663037" y="995188"/>
                </a:lnTo>
                <a:lnTo>
                  <a:pt x="619921" y="1001724"/>
                </a:lnTo>
                <a:lnTo>
                  <a:pt x="575771" y="1005104"/>
                </a:lnTo>
                <a:lnTo>
                  <a:pt x="530733" y="1005205"/>
                </a:lnTo>
                <a:lnTo>
                  <a:pt x="485829" y="1001972"/>
                </a:lnTo>
                <a:lnTo>
                  <a:pt x="442039" y="995527"/>
                </a:lnTo>
                <a:lnTo>
                  <a:pt x="399499" y="986004"/>
                </a:lnTo>
                <a:lnTo>
                  <a:pt x="358347" y="973538"/>
                </a:lnTo>
                <a:lnTo>
                  <a:pt x="318718" y="958262"/>
                </a:lnTo>
                <a:lnTo>
                  <a:pt x="280749" y="940312"/>
                </a:lnTo>
                <a:lnTo>
                  <a:pt x="244577" y="919821"/>
                </a:lnTo>
                <a:lnTo>
                  <a:pt x="210339" y="896925"/>
                </a:lnTo>
                <a:lnTo>
                  <a:pt x="178170" y="871758"/>
                </a:lnTo>
                <a:lnTo>
                  <a:pt x="148209" y="844454"/>
                </a:lnTo>
                <a:lnTo>
                  <a:pt x="120590" y="815148"/>
                </a:lnTo>
                <a:lnTo>
                  <a:pt x="95451" y="783975"/>
                </a:lnTo>
                <a:lnTo>
                  <a:pt x="72928" y="751068"/>
                </a:lnTo>
                <a:lnTo>
                  <a:pt x="53158" y="716562"/>
                </a:lnTo>
                <a:lnTo>
                  <a:pt x="36278" y="680593"/>
                </a:lnTo>
                <a:lnTo>
                  <a:pt x="22424" y="643293"/>
                </a:lnTo>
                <a:lnTo>
                  <a:pt x="11732" y="604799"/>
                </a:lnTo>
                <a:lnTo>
                  <a:pt x="4340" y="565243"/>
                </a:lnTo>
                <a:lnTo>
                  <a:pt x="383" y="524762"/>
                </a:lnTo>
                <a:lnTo>
                  <a:pt x="0" y="48348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53200" y="3352800"/>
            <a:ext cx="1041400" cy="106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772400" y="3276536"/>
            <a:ext cx="822325" cy="108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44765511-50EC-46FE-BBA0-3939B28AC968}" type="datetime1">
              <a:rPr lang="en-US" smtClean="0"/>
            </a:fld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64" y="5689396"/>
            <a:ext cx="1553210" cy="1089660"/>
          </a:xfrm>
          <a:custGeom>
            <a:avLst/>
            <a:gdLst/>
            <a:ahLst/>
            <a:cxnLst/>
            <a:rect l="l" t="t" r="r" b="b"/>
            <a:pathLst>
              <a:path w="1553210" h="1089659">
                <a:moveTo>
                  <a:pt x="166862" y="0"/>
                </a:moveTo>
                <a:lnTo>
                  <a:pt x="0" y="289001"/>
                </a:lnTo>
                <a:lnTo>
                  <a:pt x="1385808" y="1089097"/>
                </a:lnTo>
                <a:lnTo>
                  <a:pt x="1552686" y="800100"/>
                </a:lnTo>
                <a:lnTo>
                  <a:pt x="166862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964" y="5689396"/>
            <a:ext cx="1553210" cy="1089660"/>
          </a:xfrm>
          <a:custGeom>
            <a:avLst/>
            <a:gdLst/>
            <a:ahLst/>
            <a:cxnLst/>
            <a:rect l="l" t="t" r="r" b="b"/>
            <a:pathLst>
              <a:path w="1553210" h="1089659">
                <a:moveTo>
                  <a:pt x="1385808" y="1089097"/>
                </a:moveTo>
                <a:lnTo>
                  <a:pt x="0" y="289001"/>
                </a:lnTo>
                <a:lnTo>
                  <a:pt x="166862" y="0"/>
                </a:lnTo>
                <a:lnTo>
                  <a:pt x="1552686" y="800100"/>
                </a:lnTo>
                <a:lnTo>
                  <a:pt x="1385808" y="10890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304787"/>
            <a:ext cx="1066800" cy="808990"/>
          </a:xfrm>
          <a:custGeom>
            <a:avLst/>
            <a:gdLst/>
            <a:ahLst/>
            <a:cxnLst/>
            <a:rect l="l" t="t" r="r" b="b"/>
            <a:pathLst>
              <a:path w="1066800" h="808990">
                <a:moveTo>
                  <a:pt x="0" y="809002"/>
                </a:moveTo>
                <a:lnTo>
                  <a:pt x="1066800" y="809002"/>
                </a:lnTo>
                <a:lnTo>
                  <a:pt x="10668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304787"/>
            <a:ext cx="1066800" cy="808990"/>
          </a:xfrm>
          <a:custGeom>
            <a:avLst/>
            <a:gdLst/>
            <a:ahLst/>
            <a:cxnLst/>
            <a:rect l="l" t="t" r="r" b="b"/>
            <a:pathLst>
              <a:path w="1066800" h="808990">
                <a:moveTo>
                  <a:pt x="0" y="809002"/>
                </a:moveTo>
                <a:lnTo>
                  <a:pt x="1066800" y="809002"/>
                </a:lnTo>
                <a:lnTo>
                  <a:pt x="1066800" y="0"/>
                </a:lnTo>
                <a:lnTo>
                  <a:pt x="0" y="0"/>
                </a:lnTo>
                <a:lnTo>
                  <a:pt x="0" y="8090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" y="1032891"/>
            <a:ext cx="1466850" cy="404495"/>
          </a:xfrm>
          <a:custGeom>
            <a:avLst/>
            <a:gdLst/>
            <a:ahLst/>
            <a:cxnLst/>
            <a:rect l="l" t="t" r="r" b="b"/>
            <a:pathLst>
              <a:path w="1466850" h="404494">
                <a:moveTo>
                  <a:pt x="0" y="404495"/>
                </a:moveTo>
                <a:lnTo>
                  <a:pt x="1466850" y="404495"/>
                </a:lnTo>
                <a:lnTo>
                  <a:pt x="14668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" y="1032891"/>
            <a:ext cx="1466850" cy="404495"/>
          </a:xfrm>
          <a:custGeom>
            <a:avLst/>
            <a:gdLst/>
            <a:ahLst/>
            <a:cxnLst/>
            <a:rect l="l" t="t" r="r" b="b"/>
            <a:pathLst>
              <a:path w="1466850" h="404494">
                <a:moveTo>
                  <a:pt x="0" y="404495"/>
                </a:moveTo>
                <a:lnTo>
                  <a:pt x="1466850" y="404495"/>
                </a:lnTo>
                <a:lnTo>
                  <a:pt x="1466850" y="0"/>
                </a:lnTo>
                <a:lnTo>
                  <a:pt x="0" y="0"/>
                </a:lnTo>
                <a:lnTo>
                  <a:pt x="0" y="4044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9550" y="1760982"/>
            <a:ext cx="1055687" cy="64046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9550" y="1760982"/>
            <a:ext cx="1056005" cy="640715"/>
          </a:xfrm>
          <a:custGeom>
            <a:avLst/>
            <a:gdLst/>
            <a:ahLst/>
            <a:cxnLst/>
            <a:rect l="l" t="t" r="r" b="b"/>
            <a:pathLst>
              <a:path w="1056005" h="640714">
                <a:moveTo>
                  <a:pt x="0" y="640461"/>
                </a:moveTo>
                <a:lnTo>
                  <a:pt x="1055687" y="640461"/>
                </a:lnTo>
                <a:lnTo>
                  <a:pt x="1055687" y="0"/>
                </a:lnTo>
                <a:lnTo>
                  <a:pt x="0" y="0"/>
                </a:lnTo>
                <a:lnTo>
                  <a:pt x="0" y="6404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9600" y="2489073"/>
            <a:ext cx="400050" cy="1294765"/>
          </a:xfrm>
          <a:custGeom>
            <a:avLst/>
            <a:gdLst/>
            <a:ahLst/>
            <a:cxnLst/>
            <a:rect l="l" t="t" r="r" b="b"/>
            <a:pathLst>
              <a:path w="400050" h="1294764">
                <a:moveTo>
                  <a:pt x="0" y="1294383"/>
                </a:moveTo>
                <a:lnTo>
                  <a:pt x="400050" y="1294383"/>
                </a:lnTo>
                <a:lnTo>
                  <a:pt x="4000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solidFill>
            <a:srgbClr val="FBF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2489073"/>
            <a:ext cx="400050" cy="1294765"/>
          </a:xfrm>
          <a:custGeom>
            <a:avLst/>
            <a:gdLst/>
            <a:ahLst/>
            <a:cxnLst/>
            <a:rect l="l" t="t" r="r" b="b"/>
            <a:pathLst>
              <a:path w="400050" h="1294764">
                <a:moveTo>
                  <a:pt x="0" y="1294383"/>
                </a:moveTo>
                <a:lnTo>
                  <a:pt x="400050" y="1294383"/>
                </a:lnTo>
                <a:lnTo>
                  <a:pt x="400050" y="0"/>
                </a:lnTo>
                <a:lnTo>
                  <a:pt x="0" y="0"/>
                </a:lnTo>
                <a:lnTo>
                  <a:pt x="0" y="12943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200" y="3945254"/>
            <a:ext cx="1600200" cy="243204"/>
          </a:xfrm>
          <a:custGeom>
            <a:avLst/>
            <a:gdLst/>
            <a:ahLst/>
            <a:cxnLst/>
            <a:rect l="l" t="t" r="r" b="b"/>
            <a:pathLst>
              <a:path w="1600200" h="243204">
                <a:moveTo>
                  <a:pt x="0" y="242697"/>
                </a:moveTo>
                <a:lnTo>
                  <a:pt x="1600200" y="242697"/>
                </a:lnTo>
                <a:lnTo>
                  <a:pt x="16002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00" y="3945254"/>
            <a:ext cx="1600200" cy="243204"/>
          </a:xfrm>
          <a:custGeom>
            <a:avLst/>
            <a:gdLst/>
            <a:ahLst/>
            <a:cxnLst/>
            <a:rect l="l" t="t" r="r" b="b"/>
            <a:pathLst>
              <a:path w="1600200" h="243204">
                <a:moveTo>
                  <a:pt x="0" y="242697"/>
                </a:moveTo>
                <a:lnTo>
                  <a:pt x="1600200" y="242697"/>
                </a:lnTo>
                <a:lnTo>
                  <a:pt x="1600200" y="0"/>
                </a:lnTo>
                <a:lnTo>
                  <a:pt x="0" y="0"/>
                </a:lnTo>
                <a:lnTo>
                  <a:pt x="0" y="2426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2900" y="4268851"/>
            <a:ext cx="1333500" cy="809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900" y="4268851"/>
            <a:ext cx="1333500" cy="809625"/>
          </a:xfrm>
          <a:custGeom>
            <a:avLst/>
            <a:gdLst/>
            <a:ahLst/>
            <a:cxnLst/>
            <a:rect l="l" t="t" r="r" b="b"/>
            <a:pathLst>
              <a:path w="1333500" h="809625">
                <a:moveTo>
                  <a:pt x="0" y="404622"/>
                </a:moveTo>
                <a:lnTo>
                  <a:pt x="666750" y="0"/>
                </a:lnTo>
                <a:lnTo>
                  <a:pt x="1333500" y="404622"/>
                </a:lnTo>
                <a:lnTo>
                  <a:pt x="666750" y="809117"/>
                </a:lnTo>
                <a:lnTo>
                  <a:pt x="0" y="4046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7520" y="5042408"/>
            <a:ext cx="984250" cy="912494"/>
          </a:xfrm>
          <a:custGeom>
            <a:avLst/>
            <a:gdLst/>
            <a:ahLst/>
            <a:cxnLst/>
            <a:rect l="l" t="t" r="r" b="b"/>
            <a:pathLst>
              <a:path w="984250" h="912495">
                <a:moveTo>
                  <a:pt x="232313" y="0"/>
                </a:moveTo>
                <a:lnTo>
                  <a:pt x="0" y="638327"/>
                </a:lnTo>
                <a:lnTo>
                  <a:pt x="751845" y="911974"/>
                </a:lnTo>
                <a:lnTo>
                  <a:pt x="984153" y="273685"/>
                </a:lnTo>
                <a:lnTo>
                  <a:pt x="23231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7520" y="5042408"/>
            <a:ext cx="984250" cy="912494"/>
          </a:xfrm>
          <a:custGeom>
            <a:avLst/>
            <a:gdLst/>
            <a:ahLst/>
            <a:cxnLst/>
            <a:rect l="l" t="t" r="r" b="b"/>
            <a:pathLst>
              <a:path w="984250" h="912495">
                <a:moveTo>
                  <a:pt x="984153" y="273685"/>
                </a:moveTo>
                <a:lnTo>
                  <a:pt x="751845" y="911974"/>
                </a:lnTo>
                <a:lnTo>
                  <a:pt x="0" y="638327"/>
                </a:lnTo>
                <a:lnTo>
                  <a:pt x="232313" y="0"/>
                </a:lnTo>
                <a:lnTo>
                  <a:pt x="984153" y="2736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28800" y="76199"/>
            <a:ext cx="7315200" cy="6781800"/>
          </a:xfrm>
          <a:custGeom>
            <a:avLst/>
            <a:gdLst/>
            <a:ahLst/>
            <a:cxnLst/>
            <a:rect l="l" t="t" r="r" b="b"/>
            <a:pathLst>
              <a:path w="7315200" h="6781800">
                <a:moveTo>
                  <a:pt x="7315200" y="6781798"/>
                </a:moveTo>
                <a:lnTo>
                  <a:pt x="7315200" y="0"/>
                </a:lnTo>
                <a:lnTo>
                  <a:pt x="0" y="0"/>
                </a:lnTo>
                <a:lnTo>
                  <a:pt x="0" y="6781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31594" y="185038"/>
            <a:ext cx="6751320" cy="5875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20"/>
              </a:lnSpc>
            </a:pPr>
            <a:r>
              <a:rPr sz="2800" b="1" spc="-9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conce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has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1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compone</a:t>
            </a:r>
            <a:r>
              <a:rPr sz="2800" b="1" spc="-30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5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66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46100" marR="274320" indent="-457200">
              <a:lnSpc>
                <a:spcPts val="3840"/>
              </a:lnSpc>
              <a:spcBef>
                <a:spcPts val="5"/>
              </a:spcBef>
              <a:buFont typeface="Wingdings" panose="05000000000000000000"/>
              <a:buChar char=""/>
              <a:tabLst>
                <a:tab pos="546100" algn="l"/>
                <a:tab pos="2534920" algn="l"/>
                <a:tab pos="4347210" algn="l"/>
              </a:tabLst>
            </a:pPr>
            <a:r>
              <a:rPr sz="2800" b="1" spc="-10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3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tribu</a:t>
            </a:r>
            <a:r>
              <a:rPr sz="2800" b="1" spc="-40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:	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	</a:t>
            </a:r>
            <a:r>
              <a:rPr sz="2800" b="1" spc="-7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timulus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mu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lo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k </a:t>
            </a:r>
            <a:r>
              <a:rPr sz="2800" b="1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 decide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timulus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46100" algn="just">
              <a:lnSpc>
                <a:spcPts val="3535"/>
              </a:lnSpc>
            </a:pP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ance</a:t>
            </a:r>
            <a:r>
              <a:rPr sz="2800" b="1" spc="-5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conce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46100" indent="-457200">
              <a:lnSpc>
                <a:spcPts val="3660"/>
              </a:lnSpc>
              <a:buFont typeface="Wingdings" panose="05000000000000000000"/>
              <a:buChar char=""/>
              <a:tabLst>
                <a:tab pos="546100" algn="l"/>
                <a:tab pos="1845945" algn="l"/>
              </a:tabLst>
            </a:pPr>
            <a:r>
              <a:rPr sz="28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1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rule</a:t>
            </a:r>
            <a:r>
              <a:rPr sz="2800" b="1" dirty="0">
                <a:solidFill>
                  <a:srgbClr val="660066"/>
                </a:solidFill>
                <a:latin typeface="Calibri" panose="020F0502020204030204"/>
                <a:cs typeface="Calibri" panose="020F0502020204030204"/>
              </a:rPr>
              <a:t>:	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Thi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eme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46100" marR="274955" algn="just">
              <a:lnSpc>
                <a:spcPct val="100000"/>
              </a:lnSpc>
            </a:pP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specifies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whic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mu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spc="-4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timulus</a:t>
            </a:r>
            <a:r>
              <a:rPr sz="28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 qualify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as a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posi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ance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conce</a:t>
            </a:r>
            <a:r>
              <a:rPr sz="2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46100" marR="5080" indent="-457200">
              <a:lnSpc>
                <a:spcPct val="100000"/>
              </a:lnSpc>
              <a:buFont typeface="Wingdings" panose="05000000000000000000"/>
              <a:buChar char=""/>
              <a:tabLst>
                <a:tab pos="546100" algn="l"/>
              </a:tabLst>
            </a:pP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ec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angles,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tribu</a:t>
            </a:r>
            <a:r>
              <a:rPr sz="2800" b="1" spc="-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ould be</a:t>
            </a:r>
            <a:r>
              <a:rPr sz="2800" b="1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our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r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le 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ould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b="1" spc="-1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8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all the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mu</a:t>
            </a:r>
            <a:r>
              <a:rPr sz="280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lang="en-US" sz="28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be present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/>
              <a:t>KKY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98A4D650-206B-4D8D-B827-B980E08A6911}" type="datetime1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18753</Words>
  <Application>WPS Presentation</Application>
  <PresentationFormat>On-screen Show (4:3)</PresentationFormat>
  <Paragraphs>1104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Arial</vt:lpstr>
      <vt:lpstr>SimSun</vt:lpstr>
      <vt:lpstr>Wingdings</vt:lpstr>
      <vt:lpstr>Calibri</vt:lpstr>
      <vt:lpstr>Arial</vt:lpstr>
      <vt:lpstr>Wingdings</vt:lpstr>
      <vt:lpstr>Times New Roman</vt:lpstr>
      <vt:lpstr>Microsoft YaHei</vt:lpstr>
      <vt:lpstr>Arial Unicode MS</vt:lpstr>
      <vt:lpstr>Symbol</vt:lpstr>
      <vt:lpstr>Courier New</vt:lpstr>
      <vt:lpstr>Tw Cen MT Condensed</vt:lpstr>
      <vt:lpstr>Tw Cen MT</vt:lpstr>
      <vt:lpstr>Arial Narrow</vt:lpstr>
      <vt:lpstr>Algerian</vt:lpstr>
      <vt:lpstr>Office Theme</vt:lpstr>
      <vt:lpstr>Concept Learning</vt:lpstr>
      <vt:lpstr>CONTENTS</vt:lpstr>
      <vt:lpstr>INTRODUCTION</vt:lpstr>
      <vt:lpstr>INTRODUCTION ….</vt:lpstr>
      <vt:lpstr>What is a Concept? - Examples</vt:lpstr>
      <vt:lpstr>What is a Concept? – Examples …..</vt:lpstr>
      <vt:lpstr>What is a Concept? – Examples …..</vt:lpstr>
      <vt:lpstr>If a stimulus is a member of a specified</vt:lpstr>
      <vt:lpstr>PowerPoint 演示文稿</vt:lpstr>
      <vt:lpstr>The simplest rules refer to the presence</vt:lpstr>
      <vt:lpstr>PowerPoint 演示文稿</vt:lpstr>
      <vt:lpstr>Examples</vt:lpstr>
      <vt:lpstr>Representation</vt:lpstr>
      <vt:lpstr>PowerPoint 演示文稿</vt:lpstr>
      <vt:lpstr>A Concept Learning Task – Hypothesis Representation…..</vt:lpstr>
      <vt:lpstr>Given:</vt:lpstr>
      <vt:lpstr>EnjoySport	Concept Learning Task…..</vt:lpstr>
      <vt:lpstr>Concept Learning As Search</vt:lpstr>
      <vt:lpstr>Enjoy Sport - Hypothesis Space</vt:lpstr>
      <vt:lpstr>Enjoy Sport - Hypothesis Space…..</vt:lpstr>
      <vt:lpstr>Specific Ordering of Hypotheses</vt:lpstr>
      <vt:lpstr>Specific Ordering of Hypotheses</vt:lpstr>
      <vt:lpstr>More General than	Relation</vt:lpstr>
      <vt:lpstr>Specific Hypothesis Learning Algorithm</vt:lpstr>
      <vt:lpstr>PowerPoint 演示文稿</vt:lpstr>
      <vt:lpstr>PowerPoint 演示文稿</vt:lpstr>
      <vt:lpstr>Find –S Algorithm: Example</vt:lpstr>
      <vt:lpstr>Find –S Algorithm: Example……</vt:lpstr>
      <vt:lpstr>Find –S Algorithm: Example</vt:lpstr>
      <vt:lpstr>Properties and Shortcomings of Find-S</vt:lpstr>
      <vt:lpstr>Elimination Algorithm</vt:lpstr>
      <vt:lpstr>Version Spaces</vt:lpstr>
      <vt:lpstr>Version Spaces …</vt:lpstr>
      <vt:lpstr>The Idea</vt:lpstr>
      <vt:lpstr>List-Then-Eliminate algorithm</vt:lpstr>
      <vt:lpstr>List-Then-Eliminate algorithm…</vt:lpstr>
      <vt:lpstr>A Compact Representation for Version Space</vt:lpstr>
      <vt:lpstr>PowerPoint 演示文稿</vt:lpstr>
      <vt:lpstr>Candidate Elimination Algorithm</vt:lpstr>
      <vt:lpstr>Candidate Elimination Algorithm</vt:lpstr>
      <vt:lpstr>Candidate Elimination Algorithm …</vt:lpstr>
      <vt:lpstr>Example: Initially</vt:lpstr>
      <vt:lpstr>after seeing Sunny, Warm, Normal, Strong, Warm, Same  +</vt:lpstr>
      <vt:lpstr>after seeing Sunny, Warm, High, Strong, Warm, Same +</vt:lpstr>
      <vt:lpstr>after seeing Rainy, Cold, High, Strong, Warm, Change  </vt:lpstr>
      <vt:lpstr>Example:</vt:lpstr>
      <vt:lpstr>Example:</vt:lpstr>
      <vt:lpstr>Example:</vt:lpstr>
      <vt:lpstr>Learned Version Space</vt:lpstr>
      <vt:lpstr>Observations</vt:lpstr>
      <vt:lpstr>Ordering on Training Examples</vt:lpstr>
      <vt:lpstr>Use of Partially Learned Concepts</vt:lpstr>
      <vt:lpstr>Classifying new examples</vt:lpstr>
      <vt:lpstr>Classifying new	examples…..</vt:lpstr>
      <vt:lpstr>Classifying new	examples…..</vt:lpstr>
      <vt:lpstr>Comparison</vt:lpstr>
      <vt:lpstr>Concept Learning - Summary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Learning</dc:title>
  <dc:creator>HOD</dc:creator>
  <cp:lastModifiedBy>Kusugi</cp:lastModifiedBy>
  <cp:revision>30</cp:revision>
  <dcterms:created xsi:type="dcterms:W3CDTF">2018-07-25T17:29:00Z</dcterms:created>
  <dcterms:modified xsi:type="dcterms:W3CDTF">2022-10-25T12:02:47Z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2018-07-18T05:30:00Z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2018-07-25T05:30:00Z</vt:filetime>
  </property>
  <property fmtid="{D5CDD505-2E9C-101B-9397-08002B2CF9AE}" pid="5" name="ICV">
    <vt:lpwstr>56AFD006559E466A9EADC7B33390E301</vt:lpwstr>
  </property>
  <property fmtid="{D5CDD505-2E9C-101B-9397-08002B2CF9AE}" pid="6" name="KSOProductBuildVer">
    <vt:lpwstr>1033-11.2.0.11341</vt:lpwstr>
  </property>
</Properties>
</file>