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1a51bb7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1a51bb7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1a51bb71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1a51bb71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1a51bb7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1a51bb7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Apriori Algorithm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90600" y="41243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Suhas 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1GA19CS159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Apriori Algorithm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Apriori algorithm is used for frequent itemset mining and association rule mining.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The algorithm simply follows a basis that any subset of a large itemset must be a large itemset.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The Apriori principle can reduce the number of itemsets needed to be examined.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Apriori principle suggests if an itemset is frequent, then all of its subsets must also be frequent.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Assume X and Y are two itemsets. Apriori principle holds due to the following property of support measure: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7" y="3143239"/>
            <a:ext cx="5046875" cy="63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Apriori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5" y="712925"/>
            <a:ext cx="78295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11150" y="1028700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Increment the count of all candidates in C</a:t>
            </a:r>
            <a:r>
              <a:rPr lang="en-GB" sz="1200"/>
              <a:t>k+i</a:t>
            </a:r>
            <a:r>
              <a:rPr lang="en-GB"/>
              <a:t> that are contained in F</a:t>
            </a:r>
            <a:r>
              <a:rPr lang="en-GB" sz="1200"/>
              <a:t>k+i</a:t>
            </a:r>
            <a:r>
              <a:rPr lang="en-GB"/>
              <a:t> = Candidates in C</a:t>
            </a:r>
            <a:r>
              <a:rPr lang="en-GB" sz="1200"/>
              <a:t>k+i</a:t>
            </a:r>
            <a:r>
              <a:rPr lang="en-GB"/>
              <a:t> with minimum support 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Apriori Example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311700" y="1127375"/>
            <a:ext cx="8520601" cy="38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