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C712-4789-49BA-91E6-8E4B23980DC5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BD981-5503-4A3B-A16C-38F0F1515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589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C712-4789-49BA-91E6-8E4B23980DC5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BD981-5503-4A3B-A16C-38F0F1515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918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C712-4789-49BA-91E6-8E4B23980DC5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BD981-5503-4A3B-A16C-38F0F1515652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2115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C712-4789-49BA-91E6-8E4B23980DC5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BD981-5503-4A3B-A16C-38F0F1515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086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C712-4789-49BA-91E6-8E4B23980DC5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BD981-5503-4A3B-A16C-38F0F151565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665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C712-4789-49BA-91E6-8E4B23980DC5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BD981-5503-4A3B-A16C-38F0F1515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2684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C712-4789-49BA-91E6-8E4B23980DC5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BD981-5503-4A3B-A16C-38F0F1515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470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C712-4789-49BA-91E6-8E4B23980DC5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BD981-5503-4A3B-A16C-38F0F1515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9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C712-4789-49BA-91E6-8E4B23980DC5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BD981-5503-4A3B-A16C-38F0F1515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024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C712-4789-49BA-91E6-8E4B23980DC5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BD981-5503-4A3B-A16C-38F0F1515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740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C712-4789-49BA-91E6-8E4B23980DC5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BD981-5503-4A3B-A16C-38F0F1515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989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C712-4789-49BA-91E6-8E4B23980DC5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BD981-5503-4A3B-A16C-38F0F1515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879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C712-4789-49BA-91E6-8E4B23980DC5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BD981-5503-4A3B-A16C-38F0F1515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555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C712-4789-49BA-91E6-8E4B23980DC5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BD981-5503-4A3B-A16C-38F0F1515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881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C712-4789-49BA-91E6-8E4B23980DC5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BD981-5503-4A3B-A16C-38F0F1515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848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C712-4789-49BA-91E6-8E4B23980DC5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BD981-5503-4A3B-A16C-38F0F1515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731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2C712-4789-49BA-91E6-8E4B23980DC5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EEBD981-5503-4A3B-A16C-38F0F1515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46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23A17-A208-192F-5AD3-C43B5FDC99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50_startups</a:t>
            </a:r>
          </a:p>
        </p:txBody>
      </p:sp>
    </p:spTree>
    <p:extLst>
      <p:ext uri="{BB962C8B-B14F-4D97-AF65-F5344CB8AC3E}">
        <p14:creationId xmlns:p14="http://schemas.microsoft.com/office/powerpoint/2010/main" val="3300740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5E3D4-72D6-F7FF-A077-3DD237549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correlation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4A7AFF-A12F-92E5-3501-CCD82816CE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6716" y="2759243"/>
            <a:ext cx="5984807" cy="2361382"/>
          </a:xfrm>
        </p:spPr>
      </p:pic>
    </p:spTree>
    <p:extLst>
      <p:ext uri="{BB962C8B-B14F-4D97-AF65-F5344CB8AC3E}">
        <p14:creationId xmlns:p14="http://schemas.microsoft.com/office/powerpoint/2010/main" val="3906657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B0B81-6398-47CB-FEA9-51D5996C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Doing </a:t>
            </a:r>
            <a:r>
              <a:rPr lang="en-US" dirty="0" err="1"/>
              <a:t>vif</a:t>
            </a:r>
            <a:r>
              <a:rPr lang="en-US" dirty="0"/>
              <a:t> and dropping highly corelated variables 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04A398-7EC9-BB08-3A0C-015C4D0E52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2731" y="2160588"/>
            <a:ext cx="7606575" cy="3881437"/>
          </a:xfrm>
        </p:spPr>
      </p:pic>
    </p:spTree>
    <p:extLst>
      <p:ext uri="{BB962C8B-B14F-4D97-AF65-F5344CB8AC3E}">
        <p14:creationId xmlns:p14="http://schemas.microsoft.com/office/powerpoint/2010/main" val="3546894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CB53D-F99A-6AEF-C3A3-5E156790F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the data into train and test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4F30B9-202A-6840-B8BD-0DD6C969E5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694890"/>
            <a:ext cx="8596312" cy="2812832"/>
          </a:xfrm>
        </p:spPr>
      </p:pic>
    </p:spTree>
    <p:extLst>
      <p:ext uri="{BB962C8B-B14F-4D97-AF65-F5344CB8AC3E}">
        <p14:creationId xmlns:p14="http://schemas.microsoft.com/office/powerpoint/2010/main" val="1618374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7B001-42C3-EB9D-3509-2B31E84FC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Standardscarler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31A63E-5B56-97B6-0100-D7B4EE8594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5752" y="2920041"/>
            <a:ext cx="5620534" cy="2362530"/>
          </a:xfrm>
        </p:spPr>
      </p:pic>
    </p:spTree>
    <p:extLst>
      <p:ext uri="{BB962C8B-B14F-4D97-AF65-F5344CB8AC3E}">
        <p14:creationId xmlns:p14="http://schemas.microsoft.com/office/powerpoint/2010/main" val="3503483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05EBC-E3EB-CD75-E1B2-CB0E8AA80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18" y="572081"/>
            <a:ext cx="8596668" cy="1320800"/>
          </a:xfrm>
        </p:spPr>
        <p:txBody>
          <a:bodyPr/>
          <a:lstStyle/>
          <a:p>
            <a:r>
              <a:rPr lang="en-US" dirty="0"/>
              <a:t>Building linear model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4F1CCD-B7D3-3D7C-1A7F-35C5CABE9F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9856" y="2577094"/>
            <a:ext cx="6992326" cy="3048425"/>
          </a:xfrm>
        </p:spPr>
      </p:pic>
    </p:spTree>
    <p:extLst>
      <p:ext uri="{BB962C8B-B14F-4D97-AF65-F5344CB8AC3E}">
        <p14:creationId xmlns:p14="http://schemas.microsoft.com/office/powerpoint/2010/main" val="904812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7531-AD02-582B-D566-62418AB59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df.info()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39BB82-AA4B-6D74-A3A0-EE1CCAAF8D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8805" y="2800962"/>
            <a:ext cx="4134427" cy="2600688"/>
          </a:xfrm>
        </p:spPr>
      </p:pic>
    </p:spTree>
    <p:extLst>
      <p:ext uri="{BB962C8B-B14F-4D97-AF65-F5344CB8AC3E}">
        <p14:creationId xmlns:p14="http://schemas.microsoft.com/office/powerpoint/2010/main" val="599171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42F38-892C-3631-071C-9DCF04C83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df.sample</a:t>
            </a:r>
            <a:r>
              <a:rPr lang="en-IN" dirty="0"/>
              <a:t>(10)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DB43F7-54B7-DBF0-880B-E1920C4D24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0988" y="2272251"/>
            <a:ext cx="5630061" cy="3658111"/>
          </a:xfrm>
        </p:spPr>
      </p:pic>
    </p:spTree>
    <p:extLst>
      <p:ext uri="{BB962C8B-B14F-4D97-AF65-F5344CB8AC3E}">
        <p14:creationId xmlns:p14="http://schemas.microsoft.com/office/powerpoint/2010/main" val="1800068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C677C-4637-B11A-FBA4-17829BDCF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variable 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8C4E3F-A5F4-F8BA-3111-91361F574B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473" y="1470778"/>
            <a:ext cx="3160295" cy="23019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1E69EA-78C3-96B3-741B-6D51F886A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806" y="1383088"/>
            <a:ext cx="3556584" cy="24773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68DB75-4A68-358A-7DB9-CEBB8D894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2619" y="3975642"/>
            <a:ext cx="3640374" cy="282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631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B9F1C-E4F1-3556-5461-F545139BD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variable 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2D1632-1947-DD8F-D0F2-92FE6D3535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6796" y="2160588"/>
            <a:ext cx="5058446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3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77B30-448F-0B2B-A610-D891DC52E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R&amp;D Spend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2E2C6A-CEE9-8942-2B97-B60E569B7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5218" y="2149767"/>
            <a:ext cx="3533036" cy="23312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6A9DED-6B36-1A46-94D3-0F8B50B27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305" y="2149766"/>
            <a:ext cx="3665120" cy="23312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663037-45C8-6695-CFCF-8951633824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2262" y="4700333"/>
            <a:ext cx="3533036" cy="208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95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0D9E1-5445-51A3-4F3A-A465C3FD5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Administration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0E5F6C-916D-B180-E4EC-DD15521CFB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6694" y="1711409"/>
            <a:ext cx="3208421" cy="27670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9CE37F-1321-EDDD-99F9-2DF4122DF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916" y="1503404"/>
            <a:ext cx="3823284" cy="3183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F31E14-658D-3A16-2905-3D3B75328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0904" y="4686426"/>
            <a:ext cx="3661816" cy="201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78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2E5E5-53EA-E650-2D21-C8ABB3CF1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Marketing Spend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81E10A-BDAE-3A68-946F-D35B74C04C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5085" y="4256001"/>
            <a:ext cx="3622385" cy="24175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572AB8-B77A-FC74-5415-9066550B9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80" y="2019508"/>
            <a:ext cx="3031958" cy="21473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D37EF0-110F-CAE2-8F5B-AF26D3569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6277" y="2019507"/>
            <a:ext cx="3031958" cy="214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796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3A4D0-1295-59EB-E0FA-04668FDE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</a:t>
            </a:r>
            <a:r>
              <a:rPr lang="en-US" dirty="0" err="1"/>
              <a:t>OneHotEncoder</a:t>
            </a:r>
            <a:r>
              <a:rPr lang="en-US" dirty="0"/>
              <a:t> to state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F6E5C3-5056-D6F3-7B7A-89078E0DBB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2" y="2390274"/>
            <a:ext cx="8738853" cy="3304673"/>
          </a:xfrm>
        </p:spPr>
      </p:pic>
    </p:spTree>
    <p:extLst>
      <p:ext uri="{BB962C8B-B14F-4D97-AF65-F5344CB8AC3E}">
        <p14:creationId xmlns:p14="http://schemas.microsoft.com/office/powerpoint/2010/main" val="11119647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</TotalTime>
  <Words>48</Words>
  <Application>Microsoft Office PowerPoint</Application>
  <PresentationFormat>Widescreen</PresentationFormat>
  <Paragraphs>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50_startups</vt:lpstr>
      <vt:lpstr>df.info()</vt:lpstr>
      <vt:lpstr>df.sample(10)</vt:lpstr>
      <vt:lpstr>Target variable </vt:lpstr>
      <vt:lpstr>State variable </vt:lpstr>
      <vt:lpstr>R&amp;D Spend</vt:lpstr>
      <vt:lpstr>Administration</vt:lpstr>
      <vt:lpstr>Marketing Spend</vt:lpstr>
      <vt:lpstr>Do OneHotEncoder to state</vt:lpstr>
      <vt:lpstr>Checking correlation</vt:lpstr>
      <vt:lpstr>Doing vif and dropping highly corelated variables  </vt:lpstr>
      <vt:lpstr>Splitting the data into train and test </vt:lpstr>
      <vt:lpstr>Standardscarler</vt:lpstr>
      <vt:lpstr>Building linear model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50_startups</dc:title>
  <dc:creator>pradeep hm</dc:creator>
  <cp:lastModifiedBy>pradeep hm</cp:lastModifiedBy>
  <cp:revision>2</cp:revision>
  <dcterms:created xsi:type="dcterms:W3CDTF">2023-01-11T17:49:52Z</dcterms:created>
  <dcterms:modified xsi:type="dcterms:W3CDTF">2023-01-11T18:03:11Z</dcterms:modified>
</cp:coreProperties>
</file>