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47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91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0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0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1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3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968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0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8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53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3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9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5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47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85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9637E0-789B-43DD-B6D5-A61CC79D24C6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C6C539-F806-4EEF-994E-6CCEF1B15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2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8F66-2CBE-42B9-5A00-E577662A2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Concrete Compressive Strength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49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9106-E6BF-DBDA-A1AF-D7E048A4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train test  and building the model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1B186-767C-9C99-98FD-8A32F3AC4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784" y="2603500"/>
            <a:ext cx="6224745" cy="3416300"/>
          </a:xfrm>
        </p:spPr>
      </p:pic>
    </p:spTree>
    <p:extLst>
      <p:ext uri="{BB962C8B-B14F-4D97-AF65-F5344CB8AC3E}">
        <p14:creationId xmlns:p14="http://schemas.microsoft.com/office/powerpoint/2010/main" val="349658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26AD-4BC2-E568-A07D-23B1501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df.info()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6042B-FB93-AE48-837E-02F7043E0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809" y="2739805"/>
            <a:ext cx="7306695" cy="3143689"/>
          </a:xfrm>
        </p:spPr>
      </p:pic>
    </p:spTree>
    <p:extLst>
      <p:ext uri="{BB962C8B-B14F-4D97-AF65-F5344CB8AC3E}">
        <p14:creationId xmlns:p14="http://schemas.microsoft.com/office/powerpoint/2010/main" val="106602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A049-1AF5-BD30-DD8A-2D1C1B22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 your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E1E21B-1E72-379E-EBBA-5130F2D64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412" y="2662989"/>
            <a:ext cx="9079830" cy="3221343"/>
          </a:xfrm>
        </p:spPr>
      </p:pic>
    </p:spTree>
    <p:extLst>
      <p:ext uri="{BB962C8B-B14F-4D97-AF65-F5344CB8AC3E}">
        <p14:creationId xmlns:p14="http://schemas.microsoft.com/office/powerpoint/2010/main" val="195210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7AB2-9080-A86D-BDBE-C03DA44E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IN" dirty="0"/>
              <a:t> Variables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5892C3-07C4-881E-8B7F-98B6A0AFD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593" y="2603500"/>
            <a:ext cx="539912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1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34BB-7908-B04B-859C-2957194D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Numerical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E9FFA4-0E5C-1843-FD19-3E55E511C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137" y="2809875"/>
            <a:ext cx="8824039" cy="3003550"/>
          </a:xfrm>
        </p:spPr>
      </p:pic>
    </p:spTree>
    <p:extLst>
      <p:ext uri="{BB962C8B-B14F-4D97-AF65-F5344CB8AC3E}">
        <p14:creationId xmlns:p14="http://schemas.microsoft.com/office/powerpoint/2010/main" val="329874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FA56D8-F99B-203F-BFDE-0D446E73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8" y="0"/>
            <a:ext cx="9561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2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820D-873A-BE29-6935-436BEBA5D8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r>
              <a:rPr lang="en-IN" dirty="0"/>
              <a:t>Discrete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7FEB3-6EB9-B6C7-A71E-40354478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3" y="0"/>
            <a:ext cx="11645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7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67C3-E3F7-0055-2D49-E902A763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outliers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206437-52E2-C2E3-4CC6-96AB61174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273" y="2619542"/>
            <a:ext cx="4155367" cy="341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39E68-DF5C-2BA8-B2F9-B5F63AD3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43" y="2763837"/>
            <a:ext cx="5133473" cy="29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2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5E1029-CCE1-86D0-36EC-40FFF1D6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6D87FE-A011-971B-6EEE-62DF33E3A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68" y="2603500"/>
            <a:ext cx="7619999" cy="41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05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27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Concrete Compressive Strength</vt:lpstr>
      <vt:lpstr>df.info()</vt:lpstr>
      <vt:lpstr>Know your data</vt:lpstr>
      <vt:lpstr>Target  Variables </vt:lpstr>
      <vt:lpstr>Numerical Variables</vt:lpstr>
      <vt:lpstr>PowerPoint Presentation</vt:lpstr>
      <vt:lpstr>Discrete Variables</vt:lpstr>
      <vt:lpstr>Removing outliers </vt:lpstr>
      <vt:lpstr>Heat map </vt:lpstr>
      <vt:lpstr>Splitting train test  and building the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Compressive Strength</dc:title>
  <dc:creator>pradeep hm</dc:creator>
  <cp:lastModifiedBy>pradeep hm</cp:lastModifiedBy>
  <cp:revision>1</cp:revision>
  <dcterms:created xsi:type="dcterms:W3CDTF">2023-01-11T17:17:54Z</dcterms:created>
  <dcterms:modified xsi:type="dcterms:W3CDTF">2023-01-11T17:30:41Z</dcterms:modified>
</cp:coreProperties>
</file>