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7"/>
  </p:notesMasterIdLst>
  <p:sldIdLst>
    <p:sldId id="256" r:id="rId2"/>
    <p:sldId id="268" r:id="rId3"/>
    <p:sldId id="257" r:id="rId4"/>
    <p:sldId id="259" r:id="rId5"/>
    <p:sldId id="262" r:id="rId6"/>
    <p:sldId id="270" r:id="rId7"/>
    <p:sldId id="271" r:id="rId8"/>
    <p:sldId id="308" r:id="rId9"/>
    <p:sldId id="309" r:id="rId10"/>
    <p:sldId id="310" r:id="rId11"/>
    <p:sldId id="307" r:id="rId12"/>
    <p:sldId id="311" r:id="rId13"/>
    <p:sldId id="275" r:id="rId14"/>
    <p:sldId id="29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49" autoAdjust="0"/>
    <p:restoredTop sz="94719" autoAdjust="0"/>
  </p:normalViewPr>
  <p:slideViewPr>
    <p:cSldViewPr snapToGrid="0">
      <p:cViewPr varScale="1">
        <p:scale>
          <a:sx n="69" d="100"/>
          <a:sy n="69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26293-AD35-4D52-96F7-6B63945B9314}" type="datetimeFigureOut">
              <a:rPr lang="en-IN" smtClean="0"/>
              <a:pPr/>
              <a:t>12-02-2023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C307-9CEC-46C7-923B-D9A349ED46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3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624DCA-E344-4E2D-BCCC-5A645E226392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535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35379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604389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347179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690972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678725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33157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6FA8-6625-4289-9194-D26456094CF3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204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35BB-1A2D-446F-9260-A5059441106B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93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166D-7E83-466C-B205-6F74AF27D049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64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2A4C-18E3-4757-81EA-24A60AE3873A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67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CFC1-6A22-4B8B-8DB0-86E3C88E07DD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87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9E2D-A306-47E2-9BCA-BE012F8A121E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448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D58D-4386-412C-AAF3-1B0EE89060AC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37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1AEF-A645-4921-8F0C-61B9031B117B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07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C9C6-0FA1-425F-A7C0-FD12CA45017B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67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BBA8-05DB-44DB-A6D9-24F286AE3821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I. Sai Vighnesh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41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72BCE-42D2-44AC-BF7A-5BF834D731B4}" type="datetime1">
              <a:rPr lang="en-IN" smtClean="0"/>
              <a:pPr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I. Sai Vighnesh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03CE61-A8F2-49E3-B435-F6C768555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1598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  <p:sldLayoutId id="2147484298" r:id="rId14"/>
    <p:sldLayoutId id="2147484299" r:id="rId15"/>
    <p:sldLayoutId id="2147484300" r:id="rId16"/>
    <p:sldLayoutId id="21474843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7281" y="2885864"/>
            <a:ext cx="7002844" cy="1388815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POWER PLANT ELECTRICAL OUTPUT PREDICTION</a:t>
            </a:r>
            <a:endParaRPr lang="en-I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600" b="1" smtClean="0"/>
              <a:pPr/>
              <a:t>1</a:t>
            </a:fld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xmlns="" val="34347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10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5575" y="686384"/>
            <a:ext cx="45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5.Relative Humidity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8162" y="3133322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Scatter plot between Electrical output and Relative Humidity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3506" y="1385515"/>
            <a:ext cx="335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clearly observe that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Humidity is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ranging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30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than 100 ..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is negatively skewed. Let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check for outliers.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53" y="1097299"/>
            <a:ext cx="3762375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60" y="930196"/>
            <a:ext cx="3774448" cy="2991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922" y="3980532"/>
            <a:ext cx="3714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6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100689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10884259" y="6299335"/>
            <a:ext cx="551167" cy="365125"/>
          </a:xfrm>
        </p:spPr>
        <p:txBody>
          <a:bodyPr/>
          <a:lstStyle/>
          <a:p>
            <a:fld id="{7903CE61-A8F2-49E3-B435-F6C768555BDF}" type="slidenum">
              <a:rPr lang="en-IN" sz="1800" b="1" smtClean="0"/>
              <a:pPr/>
              <a:t>11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60375" y="678354"/>
            <a:ext cx="314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 PLOT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140018"/>
            <a:ext cx="8340435" cy="49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86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100689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2654454" y="6116773"/>
            <a:ext cx="7084177" cy="365125"/>
          </a:xfrm>
        </p:spPr>
        <p:txBody>
          <a:bodyPr/>
          <a:lstStyle/>
          <a:p>
            <a:r>
              <a:rPr lang="en-IN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Sai Vighnesh</a:t>
            </a:r>
            <a:endParaRPr lang="en-I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10884259" y="6299335"/>
            <a:ext cx="551167" cy="365125"/>
          </a:xfrm>
        </p:spPr>
        <p:txBody>
          <a:bodyPr/>
          <a:lstStyle/>
          <a:p>
            <a:fld id="{7903CE61-A8F2-49E3-B435-F6C768555BDF}" type="slidenum">
              <a:rPr lang="en-IN" sz="1800" b="1" smtClean="0"/>
              <a:pPr/>
              <a:t>12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60375" y="678354"/>
            <a:ext cx="314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MAP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3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78765"/>
            <a:ext cx="10058400" cy="966102"/>
          </a:xfrm>
        </p:spPr>
        <p:txBody>
          <a:bodyPr/>
          <a:lstStyle/>
          <a:p>
            <a:pPr algn="l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13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979722" y="1959547"/>
            <a:ext cx="85619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 are going to predict and check the different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R_Square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scores using below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Regression.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SGD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PCA and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VIF and SGD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data:image/png;base64,iVBORw0KGgoAAAANSUhEUgAAAYsAAAEWCAYAAACXGLsWAAAAOXRFWHRTb2Z0d2FyZQBNYXRwbG90bGliIHZlcnNpb24zLjMuMiwgaHR0cHM6Ly9tYXRwbG90bGliLm9yZy8vihELAAAACXBIWXMAAAsTAAALEwEAmpwYAAAboklEQVR4nO3de7RcdX338fcH8IJcKpSIkCBBi1i0ihLxgo/S4gWtCrrUxgWC1halaLWttmD7KPqUPqzHW0tVKioFvIC0iFIrrUgtSLViwEC4SEUuEpNCFC2gFZvwff7Yv2PGkznZJyFzZkLer7Vmzcxv9t7znZ2s85n9++39m1QVkiStz1bjLkCSNPkMC0lSL8NCktTLsJAk9TIsJEm9DAtJUi/DQpqFJH+T5H/PYrlrkhy0ntcvSHLUpqxtkiR5W5KPjrsObXrxOguNQpKbgV2BNcCPgS8Ab6yqu8dZ1zBJjgeeX1XPnNa+C7ACeFJVXb0R2z0B+JWqOmKTFDphWih+oqoWjLkUzQGPLDRKL6qq7YEnAU8G/mxDVk5nLv6Pfhx4epK9prUvBpZtTFBI9zeGhUauqr4HXAA8DiDJU5N8NcmPklw52G2T5F+TnJjk34CfAI9M8uokNya5K8lNSQ5vy26V5M+S3JLk9iRnJvml9trCJJXkqCTfTfL9JH86Q33LgX8BXjXtpSOBM9r2Tk/y5+3xLkk+3+q/I8lXpkItyc1Jnp3kEOBtwG8luTvJlQOf73fa41cnuTTJe5L8sH225w/si72SXNI+95eSfDDJJ2baz0kOTbI0yZ1JvtNqIMnuSc5vtd6Q5HcH1vn552rPD0qyfOD5zUnekuSqJP+V5NNJHpxku/Zvunv7fHe39zlhqsa+f4Mk2yY5o33265L88eB7a7IYFhq5JHsALwC+mWQ+8I/AnwM7A28Bzk0yb2CVVwFHAzsAq4CT6bqJdgCeDixty7263X4deCSwPfCBaW//DGAf4GDg7Ul+dYYyz2AgLJLsA+wHnDVk2T8ClgPz6Lra3gb8Qn9uVf0T8BfAp6tq+6p6wgzv+xTgemAX4P8BH0uS9tqngMuAXwZOYN0w+7kkBwBnAm8FHgo8E7i5vXxWq3d34GXAXyQ5eKZtDfEK4BBgL+DxwKur6sfA84EV7fNtX1UrZlh/pn+DdwAL6f7tngPcL7vr7i8MC43SZ5P8CLgUuJjuj+cRwBeq6gtVdW9VXQgsoQuTKadX1TVVtRpYDdwLPC7JtlW1sqquacsdDryvqm5sYyHHA4uTbDOwrXdW1X9X1ZXAlcBMf7TPA3ZN8vT2/EjggqpaNWTZ/wF2A/asqv+pqq/Uxg/+3VJVH6mqNXSBtVur4xF0XXdvr6qfVdWlwPnr2c5rgdOq6sK2X79XVd9qQf0M4E+q6qdVtRT4KOsJniFOrqoVVXUH8A90IbohZvo3eAXwF1X1w3Z0d/IGbldzyLDQKB1WVQ+tqj2r6veq6r+BPYGXty6cH7UweQbdH8kpt049aN9gfwt4PbAyyT8meUx7eXfgloH1bgG2ofu2P+U/Bx7/hO7oYx1V9RPg74Aj2zf7w2ldUEO8G7gB+GLrHjtu5l3Q6+f1tRpoNe4O3DHQBgP7ZYg9gO8MaZ/azl0DbbcA8zemRtazDzdi/d35xc+0vs+nMTMsNNduBT7eQmTqtl1VnTSwzPQunX+uqufQBcq3gI+0l1bQhc+UR9Adidy2kbWdQfdt9zl0XWCfH7ZQVd1VVX9UVY8EXgT84QzdOvflVMOVwM5JHjLQtsd6lr8VeNSQ9hVtOzsMtD0C+F57/GNg8D0evgE13tdTKVcCg2dSre/zacwMC821TwAvSvK8JFu3wdKDkgw9/TLJrkle3AZU7wHupjsdF7q++D9oA8Hbs3aMYPVG1vYV4EfAqcDZVfWzGWp6YZJfaUcgd7Z61gxZ9DZgYTbijK6quoWue+6EJA9M8jS6YJrJx4DXJDk43cD//CSPqapbga8C/7ft68fTdVl9sq23FHhBkp2TPBx48waUeRvwy2knFWyEc4Djk+zUxrLesJHb0RwwLDSn2h+vQ+kGhVfRfSN+KzP/X9yKbkB5BXAH8Czg99prp9Gd9noJcBPwU+CN96G2ohsk3rPdz2Rv4Et0wfU14ENV9a9Dlvu7dv+DJFdsREmHA08DfkB3QsCn6QJzWO2XAa8B3g/8F90Y0dRR1yvpBpJX0I3NvKONFUG3/66kGwz/YnuPWamqb9EF9o2tS3H32X80AN5FN/B+E93+/Htm+HwaPy/KkzYTST4NfKuq3jHuWkYhyTHA4qp61rhr0bo8spAmVJInJ3lU61Y6hO6I7LNjLmuTSbJbkgPb59uH7gjyvHHXpeG26V9E0pg8HPgM3XUWy4Fjquqb4y1pk3og8GG66zd+BJwNfGicBWlmdkNJknqNrBsqyR5Jvtwu478myZta+wlJvtemJVia5AUD6xzfpiO4PsnzBtr3T7KsvXbywBWukqQ5MLIjiyS7AbtV1RXtHO/LgcPozmO/u6reM235fenOrDiA7mKdLwGPrqo1SS4D3gT8O93spSdX1QXre/9ddtmlFi5cuGk/lCTdz11++eXfr6p509tHNmZRVSvpLrqhqu5Kch3rv2r0ULpz2+8BbkpyA3BAuqmud6yqrwEkOZMudNYbFgsXLmTJkiX3+XNI0pYkyS3D2ufkbKgkC4EnAl9vTW9os1ielmSn1jafX7zcf3lrm98eT28f9j5HJ1mSZMmqVcOm9JEkbYyRh0W7svZc4M1VdSdwCt20BPvRHXm8d2rRIavXetrXbaw6taoWVdWiefPWOYqSJG2kkYZFkgfQBcUnq+ozAFV1W1Wtqap76eb4OaAtvpxfnBtmAd0Vp8v5xfljptolSXNklGdDhW6+muuq6n0D7YOzi74EmPoVsvPpppd+ULpfLNsbuKyNfdyV7gdzQjd19OdGVbckaV2jvCjvQLo585clWdra3ga8Msl+dF1JNwOvA6iqa5KcA1xLN3PosW2Of4BjgNOBbekGttc7uC1J2rTutxflLVq0qDwbSpI2TJLLq2rR9HbnhpIk9TIsJEm9DAtJUi9nnZWAA//6wHGXMBL/9sZ/G3cJup/wyEKS1MuwkCT1MiwkSb0MC0lSL8NCktTLsJAk9TIsJEm9DAtJUi/DQpLUy7CQJPUyLCRJvQwLSVIvw0KS1MuwkCT1MiwkSb0MC0lSL8NCktTLsJAk9TIsJEm9DAtJUi/DQpLUy7CQJPUyLCRJvQwLSVIvw0KS1MuwkCT1MiwkSb0MC0lSL8NCktTLsJAk9RpZWCTZI8mXk1yX5Jokb2rtOye5MMm32/1OA+scn+SGJNcned5A+/5JlrXXTk6SUdUtSVrXKI8sVgN/VFW/CjwVODbJvsBxwEVVtTdwUXtOe20x8FjgEOBDSbZu2zoFOBrYu90OGWHdkqRpRhYWVbWyqq5oj+8CrgPmA4cCZ7TFzgAOa48PBc6uqnuq6ibgBuCAJLsBO1bV16qqgDMH1pEkzYE5GbNIshB4IvB1YNeqWgldoAAPa4vNB24dWG15a5vfHk9vH/Y+RydZkmTJqlWrNulnkKQt2cjDIsn2wLnAm6vqzvUtOqSt1tO+bmPVqVW1qKoWzZs3b8OLlSQNNdKwSPIAuqD4ZFV9pjXf1rqWaPe3t/blwB4Dqy8AVrT2BUPaJUlzZJRnQwX4GHBdVb1v4KXzgaPa46OAzw20L07yoCR70Q1kX9a6qu5K8tS2zSMH1pEkzYFtRrjtA4FXAcuSLG1tbwNOAs5J8lrgu8DLAarqmiTnANfSnUl1bFWtaesdA5wObAtc0G6SpDkysrCoqksZPt4AcPAM65wInDikfQnwuE1XnSRpQ3gFtySpl2EhSeplWEiSehkWkqRehoUkqZdhIUnqZVhIknoZFpKkXoaFJKmXYSFJ6mVYSJJ6GRaSpF6GhSSpl2EhSeplWEiSehkWkqRehoUkqZdhIUnqZVhIknoZFpKkXoaFJKmXYSFJ6mVYSJJ6GRaSpF6GhSSpl2EhSeplWEiSehkWkqRehoUkqZdhIUnqZVhIknoZFpKkXoaFJKmXYSFJ6jWysEhyWpLbk1w90HZCku8lWdpuLxh47fgkNyS5PsnzBtr3T7KsvXZykoyqZknScKM8sjgdOGRI+/urar92+wJAkn2BxcBj2zofSrJ1W/4U4Ghg73Ybtk1J0giNLCyq6hLgjlkufihwdlXdU1U3ATcAByTZDdixqr5WVQWcCRw2koIlSTMax5jFG5Jc1bqpdmpt84FbB5ZZ3trmt8fT24dKcnSSJUmWrFq1alPXLUlbrLkOi1OARwH7ASuB97b2YeMQtZ72oarq1KpaVFWL5s2bdx9LlSRNmdOwqKrbqmpNVd0LfAQ4oL20HNhjYNEFwIrWvmBIuyRpDs1pWLQxiCkvAabOlDofWJzkQUn2ohvIvqyqVgJ3JXlqOwvqSOBzc1mzJAm2GdWGk5wFHATskmQ58A7goCT70XUl3Qy8DqCqrklyDnAtsBo4tqrWtE0dQ3dm1bbABe0mSZpDIwuLqnrlkOaPrWf5E4ETh7QvAR63CUuTJG0gr+CWJPUyLCRJvUbWDaXJ9913/dq4SxiJR7x92bhLkO53PLKQJPWaVVgkuWg2bZKk+6f1dkMleTDwELrTX3di7RXVOwK7j7g2SdKE6BuzeB3wZrpguJy1YXEn8MHRlSVJmiTrDYuq+ivgr5K8sar+eo5qkiRNmFmdDVVVf53k6cDCwXWq6swR1SVJmiCzCoskH6ebLXYpMDUNx9TvS0iS7udme53FImDf9gNEkqQtzGyvs7gaePgoC5EkTa7ZHlnsAlyb5DLgnqnGqnrxSKqSJE2U2YbFCaMsQpI02WZ7NtTFoy5EkjS5Zns21F2s/e3rBwIPAH5cVTuOqjBJ0uSY7ZHFDoPPkxzG2t/PliTdz23UrLNV9VngNzZtKZKkSTXbbqiXDjzdiu66C6+5kKQtxGzPhnrRwOPVwM3AoZu8GknSRJrtmMVrRl2IJGlyzfbHjxYkOS/J7UluS3JukgWjLk6SNBlmO8D9t8D5dL9rMR/4h9YmSdoCzDYs5lXV31bV6nY7HZg3wrokSRNktmHx/SRHJNm63Y4AfjDKwiRJk2O2YfHbwCuA/wRWAi8DHPSWpC3EbE+d/T/AUVX1Q4AkOwPvoQsRSdL93GyPLB4/FRQAVXUH8MTRlCRJmjSzDYutkuw09aQdWcz2qESStJmb7R/89wJfTfL3dNN8vAI4cWRVSZImymyv4D4zyRK6yQMDvLSqrh1pZZKkiTHrrqQWDgaEJG2BNmqKcknSlsWwkCT1GllYJDmtTTx49UDbzkkuTPLtdj94htXxSW5Icn2S5w20759kWXvt5CQZVc2SpOFGefrr6cAHgDMH2o4DLqqqk5Ic157/SZJ9gcXAY+kmK/xSkkdX1RrgFOBo4N+BLwCHABeMsG5pi3bxM5817hJG4lmXXDzuEjZrIzuyqKpLgDumNR8KnNEenwEcNtB+dlXdU1U3ATcAByTZDdixqr5WVUUXPIchSZpTcz1msWtVrQRo9w9r7fOBWweWW97a5rfH09slSXNoUga4h41D1Hrah28kOTrJkiRLVq1atcmKk6Qt3VyHxW2ta4l2f3trXw7sMbDcAmBFa18wpH2oqjq1qhZV1aJ58/y5DUnaVOY6LM4HjmqPjwI+N9C+OMmDkuwF7A1c1rqq7kry1HYW1JED60iS5sjIzoZKchZwELBLkuXAO4CTgHOSvBb4LvBygKq6Jsk5dFeIrwaObWdCARxDd2bVtnRnQXkmlCTNsZGFRVW9coaXDp5h+RMZMjlhVS0BHrcJS5MkbaBJGeCWJE0ww0KS1MuwkCT1MiwkSb0MC0lSL8NCktTLsJAk9TIsJEm9DAtJUi/DQpLUy7CQJPUyLCRJvQwLSVIvw0KS1MuwkCT1MiwkSb0MC0lSL8NCktTLsJAk9TIsJEm9DAtJUi/DQpLUy7CQJPUyLCRJvQwLSVIvw0KS1MuwkCT1MiwkSb0MC0lSL8NCktTLsJAk9TIsJEm9DAtJUi/DQpLUy7CQJPUaS1gkuTnJsiRLkyxpbTsnuTDJt9v9TgPLH5/khiTXJ3neOGqWpC3ZOI8sfr2q9quqRe35ccBFVbU3cFF7TpJ9gcXAY4FDgA8l2XocBUvSlmqSuqEOBc5oj88ADhtoP7uq7qmqm4AbgAPmvjxJ2nKNKywK+GKSy5Mc3dp2raqVAO3+Ya19PnDrwLrLW9s6khydZEmSJatWrRpR6ZK05dlmTO97YFWtSPIw4MIk31rPshnSVsMWrKpTgVMBFi1aNHQZSdKGG8uRRVWtaPe3A+fRdSvdlmQ3gHZ/e1t8ObDHwOoLgBVzV60kac7DIsl2SXaYegw8F7gaOB84qi12FPC59vh8YHGSByXZC9gbuGxuq5akLds4uqF2Bc5LMvX+n6qqf0ryDeCcJK8Fvgu8HKCqrklyDnAtsBo4tqrWjKFuSdpizXlYVNWNwBOGtP8AOHiGdU4EThxxaZKkGUzSqbOSpAllWEiSehkWkqRehoUkqZdhIUnqZVhIknoZFpKkXoaFJKmXYSFJ6mVYSJJ6GRaSpF6GhSSpl2EhSeplWEiSehkWkqRehoUkqZdhIUnqZVhIknoZFpKkXoaFJKmXYSFJ6mVYSJJ6GRaSpF6GhSSpl2EhSeplWEiSehkWkqRehoUkqZdhIUnqZVhIknoZFpKkXoaFJKmXYSFJ6rXNuAuYa/u/9cxxlzASl7/7yHGXIOl+bLM5skhySJLrk9yQ5Lhx1yNJW5LNIiySbA18EHg+sC/wyiT7jrcqSdpybBZhARwA3FBVN1bVz4CzgUPHXJMkbTFSVeOuoVeSlwGHVNXvtOevAp5SVW+YttzRwNHt6T7A9XNa6Lp2Ab4/5homhftiLffFWu6LtSZlX+xZVfOmN24uA9wZ0rZOylXVqcCpoy9ndpIsqapF465jErgv1nJfrOW+WGvS98Xm0g21HNhj4PkCYMWYapGkLc7mEhbfAPZOsleSBwKLgfPHXJMkbTE2i26oqlqd5A3APwNbA6dV1TVjLms2JqZLbAK4L9ZyX6zlvlhrovfFZjHALUkar82lG0qSNEaGhSSpl2ExAklOS3J7kqvHXcu4JdkjyZeTXJfkmiRvGndN45LkwUkuS3Jl2xfvHHdN45Rk6yTfTPL5cdcybkluTrIsydIkS8ZdzzCOWYxAkmcCdwNnVtXjxl3POCXZDditqq5IsgNwOXBYVV075tLmXJIA21XV3UkeAFwKvKmq/n3MpY1Fkj8EFgE7VtULx13POCW5GVhUVZNwUd5QHlmMQFVdAtwx7jomQVWtrKor2uO7gOuA+eOtajyqc3d7+oB22yK/rSVZAPwm8NFx16LZMSw0Z5IsBJ4IfH3MpYxN63pZCtwOXFhVW+q++Evgj4F7x1zHpCjgi0kub9MWTRzDQnMiyfbAucCbq+rOcdczLlW1pqr2o5uF4IAkW1w3ZZIXArdX1eXjrmWCHFhVT6KbWfvY1pU9UQwLjVzrnz8X+GRVfWbc9UyCqvoR8K/AIeOtZCwOBF7c+unPBn4jySfGW9J4VdWKdn87cB7dTNsTxbDQSLVB3Y8B11XV+8ZdzzglmZfkoe3xtsCzgW+NtagxqKrjq2pBVS2km7rnX6rqiDGXNTZJtmsnf5BkO+C5wMSdSWlYjECSs4CvAfskWZ7kteOuaYwOBF5F9+1xabu9YNxFjcluwJeTXEU339mFVbXFnzYqdgUuTXIlcBnwj1X1T2OuaR2eOitJ6uWRhSSpl2EhSeplWEiSehkWkqRehoUkqZdhobFLUkneO/D8LUlO2ETbPj3Jy+7jNhYk+VySbyf5TpK/aj/vO/X6WUmuSvIH7f1uaqcIX5Hkaff9U2xwvTcl2Wda218m+eMkr09y5HrWfXGS49rjw5LsO/Dau5I8e3SVa5IZFpoE9wAvTbLLuAsZ1OZxCvAZ4LNVtTfwaGB74MS2zMOBp1fV46vq/W3Vt7YpPY4DPrwh77eJSj+b7mK3qe1uBbwM+HRV/U1VnTnTilV1flWd1J4eBuw78Nrbq+pLm6hGbWYMC02C1XS/P/wH01+YfmSQ5O52f1CSi5Ock+Q/kpyU5PD2exHLkjxqYDPPTvKVttwL2/pbJ3l3km+0o4LXDWz3y0k+BSwDfgP4aVX9LXRzO7U6fzvJQ4AvAg9rRxL/a1r5lwC/0rZ7RKttaZIPTwVDkrvbN/avA09rn+PaVtN72jJ7JrmotV2U5BED++bkJF9NcuPAfjqLgbAAngncXFW3JDkhyVva+r8/8F5nt7ZXJ/lAkqcDLwbe3Wp+1OC/RbrfX3hnO3paluQxrX1ekgtb+4eT3DJpXwK0cQwLTYoPAocn+aUNWOcJwJuAX6O7SvzRVXUA3bTXbxxYbiHwLLopsf8myYOB1wL/VVVPBp4M/G6SvdryBwB/WlX7Ao+l+w2On2sTIX6XLgheDHynqvarqq9Mq+9FwLIkvwr8Ft1kcfsBa4DD2zLbAVdX1VOAa4GXAI+tqscDf96W+QDdb6M8HvgkcPLAe+wGPAN4IXBSq+8q4N4kT2jLLKYLkOmOA57Ytvv6aZ/xq8D5tKOkqvrOkPW/3ya/OwV4S2t7B930HU+im+PoEUPW02bIsNBEaH+AzwR+fwNW+0b7vYx7gO/QfcuH7ohg4cBy51TVvVX1beBG4DF08+8cmW668K8Dvwzs3Za/rKpuao/D8N+cmKkd2rdx4Gi6UDoY2B/4Rms/GHhkW3YN3SSLAHcCPwU+muSlwE9a+9OAT7XHH6cLhymfbZ/tWrppI6acBSxOsg1wKPB3Q+q8CvhkkiPoju421NSkkJezdn8/g64bjDZlxQ83YruaQIaFJslf0v1x3W6gbTXt/2kbP3jgwGv3DDy+d+D5vcA2A69N/6NedH/s39i+Ne9XVXtV1VTY/Hhg2Wvofs3t55LsCOxBF1DDTH0bf05VXd3e64yB99qnqk5oy/60dW1RVavpjmrOpRsvmGl+oMHPM7gPMvD4LOAVdJMVXtVmM53uN+mO6PYHLm/BsiGm3nsNa/d3ZlhWmznDQhOjqu4AzqELjCk30/0xg+4b8gM2YtMvT7JVG8d4JHA98M/AMemmTyfJo9PN+DndRcBDps4gamMN7wVOr6qfDFl+mIuAlyV5WNvGzkn2nL5Qut/8+KWq+gLwZmC/9tJXWTsGcTjdz7GuV+s2+gFd19Q6XVBt0HuPqvoy3Y8QPZRu4H7QXcAOfe81zaV0IUWS5wI7beD6mlCGhSbNe4HBAdGPAM9KchnwFH7xW/9sXQ9cDFwAvL6qfko3rnEtcEWSq+nOWlrnm3V1M22+hC5wvg38B11X0dtm++ati+jP6H4J7SrgQrqxhul2AD7flrmYtQP+vw+8prW/im6cZjbOoutyO2/Ia1sDn0iyDPgm8P72GxuDzgbemuSb004YWJ93As9NcgXdD/mspAsdbeacdVbSJpPkQcCaqlqd7hqTU9qgvjZzG9pHKUnr8wjgnNbN9TPgd8dcjzYRjywkSb0cs5Ak9TIsJEm9DAtJUi/DQpLUy7CQJPX6/zbnK/fNtJgk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07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2149709"/>
              </p:ext>
            </p:extLst>
          </p:nvPr>
        </p:nvGraphicFramePr>
        <p:xfrm>
          <a:off x="999693" y="1288472"/>
          <a:ext cx="10018712" cy="44952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xmlns="" val="2578775679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xmlns="" val="2962787525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xmlns="" val="99445912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xmlns="" val="3708856534"/>
                    </a:ext>
                  </a:extLst>
                </a:gridCol>
              </a:tblGrid>
              <a:tr h="112856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smtClean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IN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0716590"/>
                  </a:ext>
                </a:extLst>
              </a:tr>
              <a:tr h="1128568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PowerPlant</a:t>
                      </a:r>
                      <a:r>
                        <a:rPr lang="en-IN" dirty="0">
                          <a:effectLst/>
                        </a:rPr>
                        <a:t> SGD model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4.537990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0.928525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3667298"/>
                  </a:ext>
                </a:extLst>
              </a:tr>
              <a:tr h="1119043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PowerPlant</a:t>
                      </a:r>
                      <a:r>
                        <a:rPr lang="en-IN" dirty="0">
                          <a:effectLst/>
                        </a:rPr>
                        <a:t> SGD PCA model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7.030544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0.833522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1180943"/>
                  </a:ext>
                </a:extLst>
              </a:tr>
              <a:tr h="1119043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PowerPlant</a:t>
                      </a:r>
                      <a:r>
                        <a:rPr lang="en-IN" dirty="0">
                          <a:effectLst/>
                        </a:rPr>
                        <a:t> SGD3 model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4.667414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0.928525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9711904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14</a:t>
            </a:fld>
            <a:endParaRPr lang="en-IN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7660" y="77463"/>
            <a:ext cx="10058400" cy="966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Final Scores Comparisons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97910" y="1731818"/>
            <a:ext cx="13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xmlns="" val="32343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2768" y="3558746"/>
            <a:ext cx="8798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smtClean="0"/>
              <a:pPr/>
              <a:t>15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23513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92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IMPORTING REQUIRED LIBRARIES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2</a:t>
            </a:fld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4176" y="1890634"/>
            <a:ext cx="6922575" cy="33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813"/>
            <a:ext cx="7958331" cy="1077229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THE DATA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3</a:t>
            </a:fld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0072" y="1730375"/>
            <a:ext cx="8747155" cy="31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28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626" y="243704"/>
            <a:ext cx="10058400" cy="789612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 OF THE DATA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4</a:t>
            </a:fld>
            <a:endParaRPr lang="en-IN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10507" y="2990280"/>
            <a:ext cx="366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7176 rows and 5 columns.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 consists of all numerical variables.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0499" y="1615861"/>
            <a:ext cx="4751144" cy="38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859" y="395555"/>
            <a:ext cx="10058400" cy="1012971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8615" y="1953894"/>
            <a:ext cx="3723912" cy="2202469"/>
          </a:xfr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5</a:t>
            </a:fld>
            <a:endParaRPr lang="en-IN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0665" y="4367137"/>
            <a:ext cx="79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missing values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818" y="77024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6</a:t>
            </a:fld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4818" y="980261"/>
            <a:ext cx="86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1.Analyzing Target Variable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74506" y="1768966"/>
            <a:ext cx="4123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clearly observe that Electrical output  is ranging  from 420 to more than 490 KW.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distribution mostly </a:t>
            </a:r>
            <a:r>
              <a:rPr lang="en-IN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normal.Let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 check for outliers.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979" y="4810387"/>
            <a:ext cx="412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few outliers near to threshold limit.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4" y="1439770"/>
            <a:ext cx="4338134" cy="3064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6" y="3045815"/>
            <a:ext cx="4712043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7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510111" y="3762119"/>
            <a:ext cx="335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more output when temperature is less and the density of data near to high output is less.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575" y="686384"/>
            <a:ext cx="45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Temperature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76345" y="1761337"/>
            <a:ext cx="412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No outliers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" y="959364"/>
            <a:ext cx="3762375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27" y="959364"/>
            <a:ext cx="3352800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08" y="3422571"/>
            <a:ext cx="3638550" cy="2505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48004" y="2776240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Scatter plot between Electrical output and temperature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9984" y="1359739"/>
            <a:ext cx="335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clearly observe that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 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ranging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less than 5 degrees 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degrees..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distribution mostly normal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Let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check for outliers.</a:t>
            </a:r>
          </a:p>
        </p:txBody>
      </p:sp>
    </p:spTree>
    <p:extLst>
      <p:ext uri="{BB962C8B-B14F-4D97-AF65-F5344CB8AC3E}">
        <p14:creationId xmlns:p14="http://schemas.microsoft.com/office/powerpoint/2010/main" xmlns="" val="1358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8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297807" y="4355410"/>
            <a:ext cx="335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equal output through out  all vacuum values. The density of data is almost equal.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575" y="686384"/>
            <a:ext cx="45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3.Exhaust vacuum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76345" y="1761337"/>
            <a:ext cx="412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No outliers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3922" y="2904426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Scatter plot between Electrical output and exhaust vacuum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3922" y="1176443"/>
            <a:ext cx="3353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clearly observe that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exhaust vacuum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ranging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less than 30 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than 80 degrees..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distribution mostly normal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Let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check for outliers.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144" y="1049729"/>
            <a:ext cx="3762375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10" y="763095"/>
            <a:ext cx="3352800" cy="26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91" y="3743325"/>
            <a:ext cx="3648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" y="-203007"/>
            <a:ext cx="10058400" cy="966102"/>
          </a:xfrm>
        </p:spPr>
        <p:txBody>
          <a:bodyPr/>
          <a:lstStyle/>
          <a:p>
            <a:pPr algn="l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CE61-A8F2-49E3-B435-F6C768555BDF}" type="slidenum">
              <a:rPr lang="en-IN" sz="1800" b="1" smtClean="0"/>
              <a:pPr/>
              <a:t>9</a:t>
            </a:fld>
            <a:endParaRPr lang="en-IN" sz="1800" b="1" dirty="0"/>
          </a:p>
        </p:txBody>
      </p:sp>
      <p:sp>
        <p:nvSpPr>
          <p:cNvPr id="3" name="AutoShape 2" descr="data:image/png;base64,iVBORw0KGgoAAAANSUhEUgAAAYsAAAEWCAYAAACXGLsWAAAAOXRFWHRTb2Z0d2FyZQBNYXRwbG90bGliIHZlcnNpb24zLjMuMiwgaHR0cHM6Ly9tYXRwbG90bGliLm9yZy8vihELAAAACXBIWXMAAAsTAAALEwEAmpwYAAAaWklEQVR4nO3df7RdZ13n8feHtLRBqLbTtKZJMR0MLtMKYRpDR0anUJxmGLHFEUyX0uigwa4yyhodpOhgRaM4A4pF2zVlKE3lR4miNiJVS4YKnSkNt1CapqU2mtKGhOTSypAqBhK+88d5LhxuTu6+SXPOvcl9v9Y66+z93fvZ+zlpej7Z+9ln71QVkiRN5Skz3QFJ0uxnWEiSOhkWkqROhoUkqZNhIUnqZFhIkjoZFpoTktye5KefRPurk7z7aPZptkry/UkenOl+aHYxLDRrJHk4yZeTPJFkd5J3JXn6Ud7HG9r2n0jyz0kO9M1vPZr7OlYkqSTfOTFfVR+rqu+ayT5p9jEsNNu8tKqeDvwr4HuBX5m8QpITjnTjVfWbVfX0to+fBe6cmK+qc4+419JxzrDQrFRVnwNuBc6Dr//r98okDwEPtdrPJNmW5PEkG5OcNdE+yQ8m+UyS/5fk94F07TPJ7yV5NMmXktyd5PsPsd6JSd6X5ANJnprkrDY9nmR7kp/rW/fqJBuS3JRkb5KtSVZM0Ydzk9zWPtPuJG9o9ZOSvC3JzvZ6W5KT2rKfTHLHpO18/WghyY1J/iDJX7Q+3JXkWW3ZR1uTT7ejqx9LcmGSHX3bejjJLya5t/15vj/JyX3LX5dkV+vXT08+UtHxwbDQrJTkbOAlwKf6ypcCzweWJXkR8FvAK4CFwGeBm1vb04EP0DsqOR34O+AF09jtJ4DlwGnAe4E/6v9SbNueD/wZsK/tez/w58CngUXARcBrk1zc1+yHW9++DdgI/P4hPvMzgA8DfwmcBXwnsKkt/mXggta/5wIrGXDUNYXLgF8DTgW2AesAquoH2vLntqOr9x+i/SuAVcA5wHOAn2x9XgX8F+DFrb//9jD6pGOIYaHZ5s+SfBG4A/gb4Df7lv1WVT1eVV8Gfhy4oao+WVX7gKuAf51kCb2Qub+q/riqvgq8Dfh8146r6t1V9VhV7a+qtwInAf3n7k+h90X+d8BPVdUBeqfKFlTVm6rqK1X198A7gNV97e6oqg+19f+Q3pf9ID8EfL6q3lpV/1xVe6vqrrbsx4E3VdWeqhqn98X/yq7P1OdPqmpzVe0H3kMvdA7HNVW1s6oepxeOE+1fAbyrqrZW1T+1fuk4dMTnfqUhubSqPnyIZY/2TZ8FfHJipqqeSPIYvX/dn9W/blVVkv62AyX5BeCnW/uiFw6n961yAXAicFl94w6c3wGc1QJuwjzgY33z/UH1T8DJSU5oX9z9zqYXRIOcRe/oacJnW226JvfhcC8cmNx+Yt9nAWN9yzr/nHVsMix0LOm/RfJOel/UACT5FuBfAJ8DdtH74p1Ylv75Qdr4xC/RO420taq+luQf+Oaxjr8G7gU2JbmwqnbT+3LcXlVLn8wHax6ld7pokInPO3HF1jNbDeAfgaf1fZZvPwp9ma5dwOK++Sn/nHXs8jSUjlXvBX4qyfI20PubwF1V9TDwF8C5SX6kXTn1c0DXF+gz6I0/jAMnJHkjvSOLb1JV/73te1MbG9kMfCnJLyWZn2RekvOSfO8RfKYPAt+e5LVtQPsZSZ7flr0P+JUkC9p+3whM/O7j0+3zLm9jLFcf5n53A//yCPoLsIHef4fvTvK01i8dhwwLHZOqahPw3+gNZO8CnkUbJ6iqLwAvB94MPAYsBf5Pxyb/it7VV39L7xTPP3OIUypV9ev0Brk/DHwr8FJ65/C3A18A/lerH+5n2gv8YNve5+ld9fXCtvg36J3uuRfYQu8U3G+0dn8LvKn15yF64z2H42pgfZIvJnnFYfb5VuAa4CP0Bs7vbIv2HWYfNMvFhx9JOlqSfDdwH3DSgDEZHcM8spD0pCR5Wfu9yanAbwN/blAcfwwLSU/Wq+mN9fwdcAC4Yma7o2HwNJQkqZNHFpKkTsft7yxOP/30WrJkyUx3Q5KOKXffffcXqmrB5PpxGxZLlixhbGyse0VJ0tcl+eyguqehJEmdDAtJUifDQpLUybCQJHUaeli0G6t9KskH2/xp7UlgD7X3U/vWvSq9J5892P/wmCTnJ9nSll3T7iIqSRqRURxZ/DzwQN/864FN7ZbOm9o8SZbRuxHcufSeyHVtknmtzXXAWno3hFvalkuSRmSoYZFkMfAf6N2Fc8IlwPo2vZ7eozIn6jdX1b6q2k7vDpYrkywETqmqO9sDZ27qayNJGoFhH1m8DXgd8LW+2plVtQugvZ/R6ov45ltC72i1RW16cv0gSdYmGUsyNj4+flQ+gCRpiGGR5IeAPVV193SbDKjVFPWDi1XXV9WKqlqxYMFBP0CUJB2hYf6C+wXADyd5CXAycEqSdwO7kyysql3tFNOetv4OvvmRjIvpPTZyB9/82MaJ+lCd/19vGvYudAy6+39cPtNdkGbE0I4squqqqlpcVUvoDVz/76r6CWAjsKattga4pU1vBFa3x0meQ28ge3M7VbU3yQXtKqjL+9pIkkZgJu4N9WZgQ5JXAY/Qe/wlVbU1yQbgfnrPQr6yqg60NlcANwLz6T368tZRd1qS5rKRhEVV3Q7c3qYfAy46xHrrgHUD6mPAecProSRpKv6CW5LUybCQJHUyLCRJnQwLSVInw0KS1MmwkCR1MiwkSZ0MC0lSJ8NCktTJsJAkdTIsJEmdDAtJUifDQpLUybCQJHUyLCRJnQwLSVInw0KS1GloYZHk5CSbk3w6ydYkv9bqVyf5XJJ72uslfW2uSrItyYNJLu6rn59kS1t2TXsWtyRpRIb5WNV9wIuq6okkJwJ3JJl4dvbvVtVb+ldOsgxYDZwLnAV8OMmz23O4rwPWAh8HPgSswudwS9LIDO3IonqeaLMntldN0eQS4Oaq2ldV24FtwMokC4FTqurOqirgJuDSYfVbknSwoY5ZJJmX5B5gD3BbVd3VFr0myb1JbkhyaqstAh7ta76j1Ra16cn1Qftbm2Qsydj4+PjR/CiSNKcNNSyq6kBVLQcW0ztKOI/eKaVnAcuBXcBb2+qDxiFqivqg/V1fVSuqasWCBQueZO8lSRNGcjVUVX0RuB1YVVW7W4h8DXgHsLKttgM4u6/ZYmBnqy8eUJckjcgwr4ZakOTb2vR84MXAZ9oYxISXAfe16Y3A6iQnJTkHWApsrqpdwN4kF7SroC4HbhlWvyVJBxvm1VALgfVJ5tELpQ1V9cEkf5hkOb1TSQ8Drwaoqq1JNgD3A/uBK9uVUABXADcC8+ldBeWVUJI0QkMLi6q6F3jegPorp2izDlg3oD4GnHdUOyhJmjZ/wS1J6mRYSJI6GRaSpE6GhSSpk2EhSepkWEiSOhkWkqROhoUkqZNhIUnqZFhIkjoZFpKkToaFJKmTYSFJ6mRYSJI6GRaSpE6GhSSpk2EhSeo0zGdwn5xkc5JPJ9ma5Nda/bQktyV5qL2f2tfmqiTbkjyY5OK++vlJtrRl17RncUuSRmSYRxb7gBdV1XOB5cCqJBcArwc2VdVSYFObJ8kyYDVwLrAKuLY9vxvgOmAtsLS9Vg2x35KkSYYWFtXzRJs9sb0KuARY3+rrgUvb9CXAzVW1r6q2A9uAlUkWAqdU1Z1VVcBNfW0kSSMw1DGLJPOS3APsAW6rqruAM6tqF0B7P6Otvgh4tK/5jlZb1KYn1wftb22SsSRj4+PjR/WzSNJcNtSwqKoDVbUcWEzvKOG8KVYfNA5RU9QH7e/6qlpRVSsWLFhw2P2VJA02kquhquqLwO30xhp2t1NLtPc9bbUdwNl9zRYDO1t98YC6JGlEhnk11IIk39am5wMvBj4DbATWtNXWALe06Y3A6iQnJTmH3kD25naqam+SC9pVUJf3tZEkjcAJQ9z2QmB9u6LpKcCGqvpgkjuBDUleBTwCvBygqrYm2QDcD+wHrqyqA21bVwA3AvOBW9tLkjQiQwuLqroXeN6A+mPARYdosw5YN6A+Bkw13iFJGiJ/wS1J6mRYSJI6GRaSpE6GhSSpk2EhSepkWEiSOhkWkqROhoUkqZNhIUnqZFhIkjoZFpKkToaFJKmTYSFJ6mRYSJI6GRaSpE6GhSSpk2EhSeo0zGdwn53kI0keSLI1yc+3+tVJPpfknvZ6SV+bq5JsS/Jgkov76ucn2dKWXdOexS1JGpFhPoN7P/ALVfXJJM8A7k5yW1v2u1X1lv6VkywDVgPnAmcBH07y7PYc7uuAtcDHgQ8Bq/A53JI0MkM7sqiqXVX1yTa9F3gAWDRFk0uAm6tqX1VtB7YBK5MsBE6pqjurqoCbgEuH1W9J0sFGMmaRZAnwPOCuVnpNknuT3JDk1FZbBDza12xHqy1q05Prg/azNslYkrHx8fGj+REkaU4belgkeTrwAeC1VfUleqeUngUsB3YBb51YdUDzmqJ+cLHq+qpaUVUrFixY8GS7LklqhhoWSU6kFxTvqao/Aaiq3VV1oKq+BrwDWNlW3wGc3dd8MbCz1RcPqEuSRmSYV0MFeCfwQFX9Tl99Yd9qLwPua9MbgdVJTkpyDrAU2FxVu4C9SS5o27wcuGVY/ZYkHWyYV0O9AHglsCXJPa32BuCyJMvpnUp6GHg1QFVtTbIBuJ/elVRXtiuhAK4AbgTm07sKyiuhJGmEhhYWVXUHg8cbPjRFm3XAugH1MeC8o9c7SdLh8BfckqROhoUkqZNhIUnqZFhIkjoZFpKkTtMKiySbplOTJB2fprx0NsnJwNOA09s9nCYuhT2F3p1hJUlzQNfvLF4NvJZeMNzNN8LiS8AfDK9bkqTZZMqwqKrfA34vyX+uqrePqE+SpFlmWr/grqq3J/k+YEl/m6q6aUj9kiTNItMKiyR/SO+24vcAE/drmngQkSTpODfde0OtAJa1J9VJkuaY6f7O4j7g24fZEUnS7DXdI4vTgfuTbAb2TRSr6oeH0itJ0qwy3bC4epidkCTNbtO9Gupvht0RSdLsNd2rofbSu/oJ4KnAicA/VtUpw+qYJGn2mNYAd1U9o6pOaa+Tgf8I/P5UbZKcneQjSR5IsjXJz7f6aUluS/JQez+1r81VSbYleTDJxX3185Nsacuuac/iliSNyBHddbaq/gx4Ucdq+4FfqKrvBi4ArkyyDHg9sKmqlgKb2jxt2WrgXGAVcG2SeW1b1wFrgaXttepI+i1JOjLTPQ31I32zT6H3u4spf3NRVbuAXW16b5IHgEXAJcCFbbX1wO3AL7X6zVW1D9ieZBuwMsnDwClVdWfry03ApcCt0+m7JOnJm+7VUC/tm94PPEzvy31akiwBngfcBZzZgoSq2pXkjLbaIuDjfc12tNpX2/Tk+qD9rKV3BMIzn/nM6XZPktRhuldD/dSR7iDJ04EPAK+tqi9NMdwwaEFNUT+4WHU9cD3AihUr/LW5JB0l03340eIkf5pkT5LdST6QZPE02p1ILyjeU1V/0sq7kyxsyxcCe1p9B3B2X/PFwM5WXzygLkkakekOcL8L2EjvuRaLgD9vtUNqVyy9E3igqn6nb9FGYE2bXgPc0ldfneSkJOfQG8je3E5Z7U1yQdvm5X1tJEkjMN0xiwVV1R8ONyZ5bUebFwCvBLYkuafV3gC8GdiQ5FXAI8DLAapqa5INwP30xkWurKqJO9xeAdwIzKc3sO3gtiSN0HTD4gtJfgJ4X5u/DHhsqgZVdQeDxxsALjpEm3XAugH1MeC8afZVknSUTfc01H8CXgF8nt7lsD8KHPGgtyTp2DLdI4tfB9ZU1T9A71fYwFvohYgk6Tg33SOL50wEBUBVPU7vdxOSpDlgumHxlEn3cDqN6R+VSJKOcdP9wn8r8H+T/DG9H8S9ggED0ZKk49N0f8F9U5IxejcPDPAjVXX/UHsmSZo1pn0qqYWDASFJc9AR3aJckjS3GBaSpE6GhSSpk2EhSepkWEiSOhkWkqROhoUkqZNhIUnqZFhIkjoZFpKkTkMLiyQ3JNmT5L6+2tVJPpfknvZ6Sd+yq5JsS/Jgkov76ucn2dKWXdOewy1JGqFhHlncCKwaUP/dqlreXh8CSLIMWA2c29pcm2ReW/86YC2wtL0GbVOSNERDC4uq+ijw+DRXvwS4uar2VdV2YBuwMslC4JSqurOqCrgJuHQoHZYkHdJMjFm8Jsm97TTVxAOVFgGP9q2zo9UWtenJdUnSCI06LK4DngUsB3bRe6gS9J6RMVlNUR8oydokY0nGxsfHn2RXJUkTRhoWVbW7qg5U1deAdwAr26IdwNl9qy4Gdrb64gH1Q23/+qpaUVUrFixYcHQ7L0lz2EjDoo1BTHgZMHGl1EZgdZKTkpxDbyB7c1XtAvYmuaBdBXU5cMso+yxJOown5R2uJO8DLgROT7ID+FXgwiTL6Z1Kehh4NUBVbU2ygd6T+PYDV1bVgbapK+hdWTUfuLW9JEkjNLSwqKrLBpTfOcX664B1A+pjwHlHsWuSpMPkL7glSZ0MC0lSJ8NCktTJsJAkdTIsJEmdDAtJUifDQpLUybCQJHUyLCRJnQwLSVInw0KS1MmwkCR1MiwkSZ0MC0lSJ8NCktTJsJAkdTIsJEmdhhYWSW5IsifJfX2105LcluSh9n5q37KrkmxL8mCSi/vq5yfZ0pZd057FLUkaoWEeWdwIrJpUez2wqaqWApvaPEmWAauBc1uba5PMa22uA9YCS9tr8jYlSUM2tLCoqo8Cj08qXwKsb9PrgUv76jdX1b6q2g5sA1YmWQicUlV3VlUBN/W1kSSNyKjHLM6sql0A7f2MVl8EPNq33o5WW9SmJ9clSSM0Wwa4B41D1BT1wRtJ1iYZSzI2Pj5+1DonSXPdqMNidzu1RHvf0+o7gLP71lsM7Gz1xQPqA1XV9VW1oqpWLFiw4Kh2XJLmslGHxUZgTZteA9zSV1+d5KQk59AbyN7cTlXtTXJBuwrq8r42kqQROWFYG07yPuBC4PQkO4BfBd4MbEjyKuAR4OUAVbU1yQbgfmA/cGVVHWibuoLelVXzgVvbS5I0QkMLi6q67BCLLjrE+uuAdQPqY8B5R7Fr0jHvkTd9z0x3QbPQM9+4ZWjbni0D3JKkWcywkCR1MiwkSZ0MC0lSJ8NCktTJsJAkdTIsJEmdDAtJUifDQpLUybCQJHUyLCRJnQwLSVInw0KS1MmwkCR1MiwkSZ0MC0lSJ8NCktTJsJAkdZqRsEjycJItSe5JMtZqpyW5LclD7f3UvvWvSrItyYNJLp6JPkvSXDaTRxYvrKrlVbWizb8e2FRVS4FNbZ4ky4DVwLnAKuDaJPNmosOSNFfNptNQlwDr2/R64NK++s1Vta+qtgPbgJWj754kzV0zFRYF/HWSu5OsbbUzq2oXQHs/o9UXAY/2td3RagdJsjbJWJKx8fHxIXVdkuaeE2Zovy+oqp1JzgBuS/KZKdbNgFoNWrGqrgeuB1ixYsXAdSRJh29Gjiyqamd73wP8Kb3TSruTLARo73va6juAs/uaLwZ2jq63kqSRh0WSb0nyjIlp4N8B9wEbgTVttTXALW16I7A6yUlJzgGWAptH22tJmttm4jTUmcCfJpnY/3ur6i+TfALYkORVwCPAywGqamuSDcD9wH7gyqo6MAP9lqQ5a+RhUVV/Dzx3QP0x4KJDtFkHrBty1yRJhzCbLp2VJM1ShoUkqZNhIUnqZFhIkjoZFpKkToaFJKmTYSFJ6mRYSJI6GRaSpE6GhSSpk2EhSepkWEiSOhkWkqROhoUkqZNhIUnqZFhIkjoZFpKkTsdMWCRZleTBJNuSvH6m+yNJc8kxERZJ5gF/APx7YBlwWZJlM9srSZo7jomwAFYC26rq76vqK8DNwCUz3CdJmjNOmOkOTNMi4NG++R3A8yevlGQtsLbNPpHkwRH0bS44HfjCTHdiNshb1sx0F3Qw/35O+NUcja18x6DisRIWg/4E6qBC1fXA9cPvztySZKyqVsx0P6RB/Ps5GsfKaagdwNl984uBnTPUF0mac46VsPgEsDTJOUmeCqwGNs5wnyRpzjgmTkNV1f4krwH+CpgH3FBVW2e4W3OJp/Y0m/n3cwRSddCpf0mSvsmxchpKkjSDDAtJUifDQlPyNiuarZLckGRPkvtmui9zgWGhQ/I2K5rlbgRWzXQn5grDQlPxNiuatarqo8DjM92PucKw0FQG3WZl0Qz1RdIMMiw0lWndZkXS8c+w0FS8zYokwLDQ1LzNiiTAsNAUqmo/MHGblQeADd5mRbNFkvcBdwLflWRHklfNdJ+OZ97uQ5LUySMLSVInw0KS1MmwkCR1MiwkSZ0MC0lSJ8NCmiTJgST3JLkvyR8ledqT2NbtSVYkuatt85Ek4236niRLBrS5OskvPqkPIR1lhoV0sC9X1fKqOg/4CvCz/Qvb3XgPS1U9v6qWA28E3t+2v7yqHj4aHZaGzbCQpvYx4DuTXJjkI0neC2xJcnKSdyXZkuRTSV4IkGR+kpuT3Jvk/cD8Q204yUvbEcenknw4yZkD1vmZJLe27f5Eks3tiOR/ToRWkieSrEvy6SQfH7Qd6ckyLKRDSHICvWd5bGmllcAvV9Uy4EqAqvoe4DJgfZKTgSuAf6qq5wDrgPOn2MUdwAVV9Tx6t39/3aT9vwZ4KXApsAT4MeAF7QjlAPDjbdVvAT5eVc8FPgr8zBF/aOkQTpjpDkiz0Pwk97TpjwHvBL4P2FxV21v93wBvB6iqzyT5LPBs4AeAa1r93iT3TrGfxcD7kywEngps71v2Sno3cry0qr6a5CJ6wfOJJNA7YtnT1v0K8ME2fTfwg0fyoaWpGBbSwb7c/vX+de0L+h/7S1O0n+49dN4O/E5VbUxyIXB137L7gOX0AmV729/6qrpqwHa+Wt+4b88B/P9aQ+BpKOnIfJR2GijJs4FnAg9Oqp8HPGeKbXwr8Lk2vWbSsk8BrwY2JjkL2AT8aJIz2rZPS/IdR+ejSN0MC+nIXAvMS7IFeD/wk1W1D7gOeHo7/fQ6YPMU27ga+KMkHwO+MHlhVd0B/CLwF/ROOf0K8Ndt27cBC4/ex5Gm5l1nJUmdPLKQJHUyLCRJnQwLSVInw0KS1MmwkCR1MiwkSZ0MC0lSp/8Pwbq6HHlWhS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5575" y="686384"/>
            <a:ext cx="45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4.Ambient Pressure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59742" y="1097299"/>
            <a:ext cx="223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Very less percentage of outliers(less than 1%n are present at both the limits.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3922" y="2904426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Scatter plot between Electrical output and Ambient Pressure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3922" y="1176443"/>
            <a:ext cx="3353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clearly observe that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pressure is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ranging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1000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than 1035 ..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is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Let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check for outliers.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228" y="1070783"/>
            <a:ext cx="386715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74" y="538026"/>
            <a:ext cx="3457575" cy="26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879" y="3936534"/>
            <a:ext cx="3771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5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1009</TotalTime>
  <Words>363</Words>
  <Application>Microsoft Office PowerPoint</Application>
  <PresentationFormat>Custom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Slide 1</vt:lpstr>
      <vt:lpstr>IMPORTING REQUIRED LIBRARIES</vt:lpstr>
      <vt:lpstr>READING THE DATA</vt:lpstr>
      <vt:lpstr>DIMENSIONS OF THE DATA</vt:lpstr>
      <vt:lpstr>Missing values</vt:lpstr>
      <vt:lpstr>EDA</vt:lpstr>
      <vt:lpstr>EDA</vt:lpstr>
      <vt:lpstr>EDA</vt:lpstr>
      <vt:lpstr>EDA</vt:lpstr>
      <vt:lpstr>EDA</vt:lpstr>
      <vt:lpstr>EDA</vt:lpstr>
      <vt:lpstr>EDA</vt:lpstr>
      <vt:lpstr>MODEL BUILDING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Ivaturi Sai Vighnesh</dc:creator>
  <cp:lastModifiedBy>admin</cp:lastModifiedBy>
  <cp:revision>61</cp:revision>
  <dcterms:created xsi:type="dcterms:W3CDTF">2021-09-18T05:21:14Z</dcterms:created>
  <dcterms:modified xsi:type="dcterms:W3CDTF">2023-02-12T18:42:41Z</dcterms:modified>
</cp:coreProperties>
</file>