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5" r:id="rId21"/>
    <p:sldId id="28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147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0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391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620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20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7717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823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496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40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678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653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793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459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59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01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74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985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9637E0-789B-43DD-B6D5-A61CC79D24C6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C6C539-F806-4EEF-994E-6CCEF1B15C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022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58F66-2CBE-42B9-5A00-E577662A2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Quality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549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314" y="2050170"/>
            <a:ext cx="10404621" cy="439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9534" y="1992582"/>
            <a:ext cx="9729372" cy="435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86" y="2119630"/>
            <a:ext cx="10260061" cy="4437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03" y="2129375"/>
            <a:ext cx="9931082" cy="42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142" y="2330206"/>
            <a:ext cx="9342978" cy="414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450" y="2205355"/>
            <a:ext cx="10278892" cy="418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159" y="2153187"/>
            <a:ext cx="9658595" cy="414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059" y="2303170"/>
            <a:ext cx="9790845" cy="413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061" y="2001119"/>
            <a:ext cx="6346019" cy="485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862" y="2449416"/>
            <a:ext cx="8234680" cy="440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926AD-4BC2-E568-A07D-23B15012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df.info()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3967" y="2024818"/>
            <a:ext cx="7061566" cy="45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602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79106-E6BF-DBDA-A1AF-D7E048A4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train test  and building the model 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713" y="2095525"/>
            <a:ext cx="9115009" cy="453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96582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896" y="2248875"/>
            <a:ext cx="8095615" cy="460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statistics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468" y="2527543"/>
            <a:ext cx="8671977" cy="41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389" y="2213122"/>
            <a:ext cx="9012726" cy="432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6A049-1AF5-BD30-DD8A-2D1C1B22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 your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234" y="2311523"/>
            <a:ext cx="9964566" cy="318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521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2634BB-7908-B04B-859C-2957194D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Numerical Variables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8608" y="2083949"/>
            <a:ext cx="9369620" cy="43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987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603" y="2468756"/>
            <a:ext cx="8740677" cy="37686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2395" y="2391679"/>
            <a:ext cx="8076892" cy="353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7263" y="2495354"/>
            <a:ext cx="9556897" cy="40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23</Words>
  <Application>Microsoft Office PowerPoint</Application>
  <PresentationFormat>Custom</PresentationFormat>
  <Paragraphs>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Wine Quality Classification</vt:lpstr>
      <vt:lpstr>df.info()</vt:lpstr>
      <vt:lpstr>Dataset statistics</vt:lpstr>
      <vt:lpstr>Slide 4</vt:lpstr>
      <vt:lpstr>Know your data</vt:lpstr>
      <vt:lpstr>Numerical Variables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Correlations </vt:lpstr>
      <vt:lpstr>Missing values </vt:lpstr>
      <vt:lpstr>Splitting train test  and building the model </vt:lpstr>
      <vt:lpstr>Accuracy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</dc:title>
  <dc:creator>pradeep hm</dc:creator>
  <cp:lastModifiedBy>admin</cp:lastModifiedBy>
  <cp:revision>13</cp:revision>
  <dcterms:created xsi:type="dcterms:W3CDTF">2023-01-11T17:17:54Z</dcterms:created>
  <dcterms:modified xsi:type="dcterms:W3CDTF">2023-01-11T20:07:52Z</dcterms:modified>
</cp:coreProperties>
</file>