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70" r:id="rId14"/>
    <p:sldId id="271" r:id="rId15"/>
    <p:sldId id="272" r:id="rId16"/>
    <p:sldId id="274" r:id="rId17"/>
    <p:sldId id="275" r:id="rId18"/>
    <p:sldId id="276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#1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BB3F11-A0CF-4FC9-94A6-A94B05B74A19}" type="doc">
      <dgm:prSet loTypeId="urn:microsoft.com/office/officeart/2005/8/layout/chevron2" loCatId="list" qsTypeId="urn:microsoft.com/office/officeart/2005/8/quickstyle/3d2#1" qsCatId="3D" csTypeId="urn:microsoft.com/office/officeart/2005/8/colors/colorful2#1" csCatId="colorful" phldr="1"/>
      <dgm:spPr/>
      <dgm:t>
        <a:bodyPr/>
        <a:lstStyle/>
        <a:p>
          <a:endParaRPr lang="en-IN"/>
        </a:p>
      </dgm:t>
    </dgm:pt>
    <dgm:pt modelId="{3150BCCB-8D90-4869-9688-C4253109C707}">
      <dgm:prSet phldrT="[Text]"/>
      <dgm:spPr/>
      <dgm:t>
        <a:bodyPr/>
        <a:lstStyle/>
        <a:p>
          <a:r>
            <a:rPr lang="en-US" b="1" dirty="0"/>
            <a:t>Pre-press </a:t>
          </a:r>
          <a:endParaRPr lang="en-IN" b="1" dirty="0"/>
        </a:p>
      </dgm:t>
    </dgm:pt>
    <dgm:pt modelId="{3F057969-1E6C-45FB-B0BC-4B7321B37BB6}" type="parTrans" cxnId="{68E0B4F7-EF4F-42C9-91B0-15F5D3D7282F}">
      <dgm:prSet/>
      <dgm:spPr/>
      <dgm:t>
        <a:bodyPr/>
        <a:lstStyle/>
        <a:p>
          <a:endParaRPr lang="en-IN" b="1"/>
        </a:p>
      </dgm:t>
    </dgm:pt>
    <dgm:pt modelId="{F1CC79A2-6324-45AD-8829-5D96DF80A90A}" type="sibTrans" cxnId="{68E0B4F7-EF4F-42C9-91B0-15F5D3D7282F}">
      <dgm:prSet/>
      <dgm:spPr/>
      <dgm:t>
        <a:bodyPr/>
        <a:lstStyle/>
        <a:p>
          <a:endParaRPr lang="en-IN" b="1"/>
        </a:p>
      </dgm:t>
    </dgm:pt>
    <dgm:pt modelId="{54B14764-1029-4AA8-ADC2-89DC3A2B9875}">
      <dgm:prSet phldrT="[Text]" custT="1"/>
      <dgm:spPr/>
      <dgm:t>
        <a:bodyPr/>
        <a:lstStyle/>
        <a:p>
          <a:r>
            <a:rPr lang="en-IN" sz="1800" b="1" i="0" dirty="0"/>
            <a:t>Computer-to-Plate</a:t>
          </a:r>
          <a:endParaRPr lang="en-IN" sz="1800" b="1" dirty="0"/>
        </a:p>
      </dgm:t>
    </dgm:pt>
    <dgm:pt modelId="{7CDC1D37-8214-4C62-9B20-29A70CA9EF58}" type="parTrans" cxnId="{B5D0CFA6-C1F3-4313-88D8-9144A7453D03}">
      <dgm:prSet/>
      <dgm:spPr/>
      <dgm:t>
        <a:bodyPr/>
        <a:lstStyle/>
        <a:p>
          <a:endParaRPr lang="en-IN" b="1"/>
        </a:p>
      </dgm:t>
    </dgm:pt>
    <dgm:pt modelId="{34C0C9DA-932E-4248-945F-1AC498170BBC}" type="sibTrans" cxnId="{B5D0CFA6-C1F3-4313-88D8-9144A7453D03}">
      <dgm:prSet/>
      <dgm:spPr/>
      <dgm:t>
        <a:bodyPr/>
        <a:lstStyle/>
        <a:p>
          <a:endParaRPr lang="en-IN" b="1"/>
        </a:p>
      </dgm:t>
    </dgm:pt>
    <dgm:pt modelId="{7CF24461-58D2-4D0B-B991-8CC1CF8A2D8C}">
      <dgm:prSet phldrT="[Text]"/>
      <dgm:spPr/>
      <dgm:t>
        <a:bodyPr/>
        <a:lstStyle/>
        <a:p>
          <a:r>
            <a:rPr lang="en-US" b="1" dirty="0"/>
            <a:t>Press </a:t>
          </a:r>
          <a:endParaRPr lang="en-IN" b="1" dirty="0"/>
        </a:p>
      </dgm:t>
    </dgm:pt>
    <dgm:pt modelId="{EF175527-391B-4E66-BAAE-D6334AB40653}" type="parTrans" cxnId="{09C9797E-9CD4-4D21-8330-4495D89FD228}">
      <dgm:prSet/>
      <dgm:spPr/>
      <dgm:t>
        <a:bodyPr/>
        <a:lstStyle/>
        <a:p>
          <a:endParaRPr lang="en-IN" b="1"/>
        </a:p>
      </dgm:t>
    </dgm:pt>
    <dgm:pt modelId="{425FC2CE-0444-45CB-AE96-75B09868A0FD}" type="sibTrans" cxnId="{09C9797E-9CD4-4D21-8330-4495D89FD228}">
      <dgm:prSet/>
      <dgm:spPr/>
      <dgm:t>
        <a:bodyPr/>
        <a:lstStyle/>
        <a:p>
          <a:endParaRPr lang="en-IN" b="1"/>
        </a:p>
      </dgm:t>
    </dgm:pt>
    <dgm:pt modelId="{781A85CA-71B3-4AFE-89D7-DFB9BF176316}">
      <dgm:prSet phldrT="[Text]" custT="1"/>
      <dgm:spPr/>
      <dgm:t>
        <a:bodyPr/>
        <a:lstStyle/>
        <a:p>
          <a:r>
            <a:rPr lang="en-US" sz="1800" b="1" dirty="0"/>
            <a:t>CYMK</a:t>
          </a:r>
          <a:endParaRPr lang="en-IN" sz="1800" b="1" dirty="0"/>
        </a:p>
      </dgm:t>
    </dgm:pt>
    <dgm:pt modelId="{16512C84-930B-4A10-BA01-95147F30AD63}" type="parTrans" cxnId="{F61E60DD-1D11-4929-BB96-EBE18804B4B7}">
      <dgm:prSet/>
      <dgm:spPr/>
      <dgm:t>
        <a:bodyPr/>
        <a:lstStyle/>
        <a:p>
          <a:endParaRPr lang="en-IN" b="1"/>
        </a:p>
      </dgm:t>
    </dgm:pt>
    <dgm:pt modelId="{4C6C7E8C-A1C0-4B7C-A1D5-CE173B02D965}" type="sibTrans" cxnId="{F61E60DD-1D11-4929-BB96-EBE18804B4B7}">
      <dgm:prSet/>
      <dgm:spPr/>
      <dgm:t>
        <a:bodyPr/>
        <a:lstStyle/>
        <a:p>
          <a:endParaRPr lang="en-IN" b="1"/>
        </a:p>
      </dgm:t>
    </dgm:pt>
    <dgm:pt modelId="{1A36C7E4-A9F1-4F45-859D-32F8848DF38D}">
      <dgm:prSet phldrT="[Text]" custT="1"/>
      <dgm:spPr/>
      <dgm:t>
        <a:bodyPr/>
        <a:lstStyle/>
        <a:p>
          <a:r>
            <a:rPr lang="en-US" sz="1800" b="1" dirty="0"/>
            <a:t>4C,5C,6C,</a:t>
          </a:r>
          <a:endParaRPr lang="en-IN" sz="1800" b="1" dirty="0"/>
        </a:p>
      </dgm:t>
    </dgm:pt>
    <dgm:pt modelId="{4E1B3A4D-BEE3-44B3-A9E7-89844DD80D9E}" type="parTrans" cxnId="{ECB74E5E-7877-46F6-830F-3E63CBD5D5FE}">
      <dgm:prSet/>
      <dgm:spPr/>
      <dgm:t>
        <a:bodyPr/>
        <a:lstStyle/>
        <a:p>
          <a:endParaRPr lang="en-IN" b="1"/>
        </a:p>
      </dgm:t>
    </dgm:pt>
    <dgm:pt modelId="{1411743F-EB37-4D15-A6B5-EFFFCE38AAAC}" type="sibTrans" cxnId="{ECB74E5E-7877-46F6-830F-3E63CBD5D5FE}">
      <dgm:prSet/>
      <dgm:spPr/>
      <dgm:t>
        <a:bodyPr/>
        <a:lstStyle/>
        <a:p>
          <a:endParaRPr lang="en-IN" b="1"/>
        </a:p>
      </dgm:t>
    </dgm:pt>
    <dgm:pt modelId="{7BEC273A-1961-4ACA-8FAB-47C8A07D344E}">
      <dgm:prSet phldrT="[Text]"/>
      <dgm:spPr/>
      <dgm:t>
        <a:bodyPr/>
        <a:lstStyle/>
        <a:p>
          <a:r>
            <a:rPr lang="en-US" b="1" dirty="0"/>
            <a:t>Post-press</a:t>
          </a:r>
          <a:endParaRPr lang="en-IN" b="1" dirty="0"/>
        </a:p>
      </dgm:t>
    </dgm:pt>
    <dgm:pt modelId="{890E2EBB-F6B2-4786-B91D-08DAD55D6F76}" type="parTrans" cxnId="{B285BCF2-0585-4689-A2F4-5213AFB102BB}">
      <dgm:prSet/>
      <dgm:spPr/>
      <dgm:t>
        <a:bodyPr/>
        <a:lstStyle/>
        <a:p>
          <a:endParaRPr lang="en-IN" b="1"/>
        </a:p>
      </dgm:t>
    </dgm:pt>
    <dgm:pt modelId="{C7BD004D-7CA3-414A-BD5A-A1AB989046A0}" type="sibTrans" cxnId="{B285BCF2-0585-4689-A2F4-5213AFB102BB}">
      <dgm:prSet/>
      <dgm:spPr/>
      <dgm:t>
        <a:bodyPr/>
        <a:lstStyle/>
        <a:p>
          <a:endParaRPr lang="en-IN" b="1"/>
        </a:p>
      </dgm:t>
    </dgm:pt>
    <dgm:pt modelId="{CC536435-1D36-4151-A80C-44389D7D5388}">
      <dgm:prSet phldrT="[Text]" custT="1"/>
      <dgm:spPr/>
      <dgm:t>
        <a:bodyPr/>
        <a:lstStyle/>
        <a:p>
          <a:r>
            <a:rPr lang="en-US" sz="1800" b="1" dirty="0"/>
            <a:t>Loop lamination </a:t>
          </a:r>
          <a:endParaRPr lang="en-IN" sz="1800" b="1" dirty="0"/>
        </a:p>
      </dgm:t>
    </dgm:pt>
    <dgm:pt modelId="{4EC728F9-6778-4D4A-BD75-E184BBF9F2C6}" type="parTrans" cxnId="{2FFDFA50-8695-42E4-9EE5-AF1B878A3FB4}">
      <dgm:prSet/>
      <dgm:spPr/>
      <dgm:t>
        <a:bodyPr/>
        <a:lstStyle/>
        <a:p>
          <a:endParaRPr lang="en-IN" b="1"/>
        </a:p>
      </dgm:t>
    </dgm:pt>
    <dgm:pt modelId="{5CC27AA1-9915-4B67-8DA1-7473379506DC}" type="sibTrans" cxnId="{2FFDFA50-8695-42E4-9EE5-AF1B878A3FB4}">
      <dgm:prSet/>
      <dgm:spPr/>
      <dgm:t>
        <a:bodyPr/>
        <a:lstStyle/>
        <a:p>
          <a:endParaRPr lang="en-IN" b="1"/>
        </a:p>
      </dgm:t>
    </dgm:pt>
    <dgm:pt modelId="{9B7DBF62-681C-4908-84EC-1EE3B3B6DCA2}">
      <dgm:prSet phldrT="[Text]" custT="1"/>
      <dgm:spPr/>
      <dgm:t>
        <a:bodyPr/>
        <a:lstStyle/>
        <a:p>
          <a:r>
            <a:rPr lang="en-US" sz="1800" b="1" dirty="0"/>
            <a:t>Die- cutting </a:t>
          </a:r>
          <a:endParaRPr lang="en-IN" sz="1800" b="1" dirty="0"/>
        </a:p>
      </dgm:t>
    </dgm:pt>
    <dgm:pt modelId="{90A39422-1B80-48A0-B085-4C1951855CD2}" type="parTrans" cxnId="{20E60C02-A729-4281-9A55-6DBD6EFA7024}">
      <dgm:prSet/>
      <dgm:spPr/>
      <dgm:t>
        <a:bodyPr/>
        <a:lstStyle/>
        <a:p>
          <a:endParaRPr lang="en-IN" b="1"/>
        </a:p>
      </dgm:t>
    </dgm:pt>
    <dgm:pt modelId="{EAE97F41-C4E8-49DD-A9BD-0F19E4A80418}" type="sibTrans" cxnId="{20E60C02-A729-4281-9A55-6DBD6EFA7024}">
      <dgm:prSet/>
      <dgm:spPr/>
      <dgm:t>
        <a:bodyPr/>
        <a:lstStyle/>
        <a:p>
          <a:endParaRPr lang="en-IN" b="1"/>
        </a:p>
      </dgm:t>
    </dgm:pt>
    <dgm:pt modelId="{646C6716-B8B1-442E-9269-BFC6356ADC41}">
      <dgm:prSet phldrT="[Text]"/>
      <dgm:spPr/>
      <dgm:t>
        <a:bodyPr/>
        <a:lstStyle/>
        <a:p>
          <a:endParaRPr lang="en-IN" sz="900" b="1" dirty="0"/>
        </a:p>
      </dgm:t>
    </dgm:pt>
    <dgm:pt modelId="{216144CE-1690-40C5-BEFD-6E47BF4DED5A}" type="parTrans" cxnId="{AE188217-A546-4C46-8FF0-11429AE33464}">
      <dgm:prSet/>
      <dgm:spPr/>
      <dgm:t>
        <a:bodyPr/>
        <a:lstStyle/>
        <a:p>
          <a:endParaRPr lang="en-IN" b="1"/>
        </a:p>
      </dgm:t>
    </dgm:pt>
    <dgm:pt modelId="{84ACCD5C-F107-4E0B-A649-485946E71BB4}" type="sibTrans" cxnId="{AE188217-A546-4C46-8FF0-11429AE33464}">
      <dgm:prSet/>
      <dgm:spPr/>
      <dgm:t>
        <a:bodyPr/>
        <a:lstStyle/>
        <a:p>
          <a:endParaRPr lang="en-IN" b="1"/>
        </a:p>
      </dgm:t>
    </dgm:pt>
    <dgm:pt modelId="{AB655014-BDB3-4042-B10F-D6D202650804}">
      <dgm:prSet phldrT="[Text]"/>
      <dgm:spPr/>
      <dgm:t>
        <a:bodyPr/>
        <a:lstStyle/>
        <a:p>
          <a:endParaRPr lang="en-IN" sz="900" b="1" dirty="0"/>
        </a:p>
      </dgm:t>
    </dgm:pt>
    <dgm:pt modelId="{D5C3BA04-7FB2-49C7-B588-7F29FB5B314B}" type="parTrans" cxnId="{09015D7B-6EE6-4D51-8496-6E2E1428809C}">
      <dgm:prSet/>
      <dgm:spPr/>
      <dgm:t>
        <a:bodyPr/>
        <a:lstStyle/>
        <a:p>
          <a:endParaRPr lang="en-IN" b="1"/>
        </a:p>
      </dgm:t>
    </dgm:pt>
    <dgm:pt modelId="{DC7FD104-E44F-4EC9-BB22-D5F6B6BB2262}" type="sibTrans" cxnId="{09015D7B-6EE6-4D51-8496-6E2E1428809C}">
      <dgm:prSet/>
      <dgm:spPr/>
      <dgm:t>
        <a:bodyPr/>
        <a:lstStyle/>
        <a:p>
          <a:endParaRPr lang="en-IN" b="1"/>
        </a:p>
      </dgm:t>
    </dgm:pt>
    <dgm:pt modelId="{FEA34BB6-B898-459D-80C3-D475A9268120}">
      <dgm:prSet phldrT="[Text]" custT="1"/>
      <dgm:spPr/>
      <dgm:t>
        <a:bodyPr/>
        <a:lstStyle/>
        <a:p>
          <a:r>
            <a:rPr lang="en-US" sz="1800" b="1" dirty="0"/>
            <a:t>Folder-gluer(paste)</a:t>
          </a:r>
          <a:endParaRPr lang="en-IN" sz="1800" b="1" dirty="0"/>
        </a:p>
      </dgm:t>
    </dgm:pt>
    <dgm:pt modelId="{CC382E68-E786-4061-A3AA-7666EFE4B2EE}" type="parTrans" cxnId="{726BAEAA-8FAF-49F7-BCA5-3CA0A1CC420A}">
      <dgm:prSet/>
      <dgm:spPr/>
      <dgm:t>
        <a:bodyPr/>
        <a:lstStyle/>
        <a:p>
          <a:endParaRPr lang="en-IN" b="1"/>
        </a:p>
      </dgm:t>
    </dgm:pt>
    <dgm:pt modelId="{4CEBD54B-6897-43FE-A1E3-C2A24E2E63D1}" type="sibTrans" cxnId="{726BAEAA-8FAF-49F7-BCA5-3CA0A1CC420A}">
      <dgm:prSet/>
      <dgm:spPr/>
      <dgm:t>
        <a:bodyPr/>
        <a:lstStyle/>
        <a:p>
          <a:endParaRPr lang="en-IN" b="1"/>
        </a:p>
      </dgm:t>
    </dgm:pt>
    <dgm:pt modelId="{29634B40-23C4-477F-8C56-3F442EA079D1}">
      <dgm:prSet phldrT="[Text]" custT="1"/>
      <dgm:spPr/>
      <dgm:t>
        <a:bodyPr/>
        <a:lstStyle/>
        <a:p>
          <a:endParaRPr lang="en-IN" sz="1800" b="1" dirty="0"/>
        </a:p>
      </dgm:t>
    </dgm:pt>
    <dgm:pt modelId="{748BFA54-0E98-4E59-8922-036C94D7AB16}" type="parTrans" cxnId="{EDF14E55-5F06-48CB-A65F-2405BB6E8521}">
      <dgm:prSet/>
      <dgm:spPr/>
      <dgm:t>
        <a:bodyPr/>
        <a:lstStyle/>
        <a:p>
          <a:endParaRPr lang="en-IN" b="1"/>
        </a:p>
      </dgm:t>
    </dgm:pt>
    <dgm:pt modelId="{0AC6C1F3-27A9-44E2-9440-5EE1C1B5F043}" type="sibTrans" cxnId="{EDF14E55-5F06-48CB-A65F-2405BB6E8521}">
      <dgm:prSet/>
      <dgm:spPr/>
      <dgm:t>
        <a:bodyPr/>
        <a:lstStyle/>
        <a:p>
          <a:endParaRPr lang="en-IN" b="1"/>
        </a:p>
      </dgm:t>
    </dgm:pt>
    <dgm:pt modelId="{C5ACF638-51F5-439E-B094-2D1713AB4386}">
      <dgm:prSet phldrT="[Text]" custT="1"/>
      <dgm:spPr/>
      <dgm:t>
        <a:bodyPr/>
        <a:lstStyle/>
        <a:p>
          <a:r>
            <a:rPr lang="en-IN" sz="1800" b="1" dirty="0"/>
            <a:t>foil stamping</a:t>
          </a:r>
        </a:p>
      </dgm:t>
    </dgm:pt>
    <dgm:pt modelId="{89CC4F01-7AA8-49F3-9CFB-39F3167F74F9}" type="parTrans" cxnId="{22CA549A-C16C-43CB-88BE-855755097EBE}">
      <dgm:prSet/>
      <dgm:spPr/>
      <dgm:t>
        <a:bodyPr/>
        <a:lstStyle/>
        <a:p>
          <a:endParaRPr lang="en-IN" b="1"/>
        </a:p>
      </dgm:t>
    </dgm:pt>
    <dgm:pt modelId="{06EC3174-F856-47DA-99C4-EFA4551B1D31}" type="sibTrans" cxnId="{22CA549A-C16C-43CB-88BE-855755097EBE}">
      <dgm:prSet/>
      <dgm:spPr/>
      <dgm:t>
        <a:bodyPr/>
        <a:lstStyle/>
        <a:p>
          <a:endParaRPr lang="en-IN" b="1"/>
        </a:p>
      </dgm:t>
    </dgm:pt>
    <dgm:pt modelId="{7C725348-D1AB-4547-BE45-3564E63FCFB3}">
      <dgm:prSet phldrT="[Text]" custT="1"/>
      <dgm:spPr/>
      <dgm:t>
        <a:bodyPr/>
        <a:lstStyle/>
        <a:p>
          <a:r>
            <a:rPr lang="en-US" sz="1800" b="1" dirty="0"/>
            <a:t>Cyan, magenta, yellow, black </a:t>
          </a:r>
          <a:endParaRPr lang="en-IN" sz="1800" b="1" dirty="0"/>
        </a:p>
      </dgm:t>
    </dgm:pt>
    <dgm:pt modelId="{177DAF51-0C74-4F36-8D72-D06C3F5CB004}" type="parTrans" cxnId="{46CC891B-1697-4C3D-9615-106D9D085558}">
      <dgm:prSet/>
      <dgm:spPr/>
      <dgm:t>
        <a:bodyPr/>
        <a:lstStyle/>
        <a:p>
          <a:endParaRPr lang="en-IN" b="1"/>
        </a:p>
      </dgm:t>
    </dgm:pt>
    <dgm:pt modelId="{AB96D9DE-0867-4882-8342-43185E6840D7}" type="sibTrans" cxnId="{46CC891B-1697-4C3D-9615-106D9D085558}">
      <dgm:prSet/>
      <dgm:spPr/>
      <dgm:t>
        <a:bodyPr/>
        <a:lstStyle/>
        <a:p>
          <a:endParaRPr lang="en-IN" b="1"/>
        </a:p>
      </dgm:t>
    </dgm:pt>
    <dgm:pt modelId="{E8E3F9C7-8E9F-4DAD-8EF4-BADEDBD5AE2F}">
      <dgm:prSet phldrT="[Text]" custT="1"/>
      <dgm:spPr/>
      <dgm:t>
        <a:bodyPr/>
        <a:lstStyle/>
        <a:p>
          <a:endParaRPr lang="en-IN" sz="1200" b="1" dirty="0"/>
        </a:p>
      </dgm:t>
    </dgm:pt>
    <dgm:pt modelId="{46680E5C-586C-4780-B601-254D6172DF3D}" type="parTrans" cxnId="{047F2EB7-6F75-4E7E-BD38-74D74E055874}">
      <dgm:prSet/>
      <dgm:spPr/>
      <dgm:t>
        <a:bodyPr/>
        <a:lstStyle/>
        <a:p>
          <a:endParaRPr lang="en-IN" b="1"/>
        </a:p>
      </dgm:t>
    </dgm:pt>
    <dgm:pt modelId="{64194751-45B9-41A1-B20F-88B0966B5FD7}" type="sibTrans" cxnId="{047F2EB7-6F75-4E7E-BD38-74D74E055874}">
      <dgm:prSet/>
      <dgm:spPr/>
      <dgm:t>
        <a:bodyPr/>
        <a:lstStyle/>
        <a:p>
          <a:endParaRPr lang="en-IN" b="1"/>
        </a:p>
      </dgm:t>
    </dgm:pt>
    <dgm:pt modelId="{145EBD82-4970-457A-AA88-DC09F76D6012}" type="pres">
      <dgm:prSet presAssocID="{52BB3F11-A0CF-4FC9-94A6-A94B05B74A19}" presName="linearFlow" presStyleCnt="0">
        <dgm:presLayoutVars>
          <dgm:dir/>
          <dgm:animLvl val="lvl"/>
          <dgm:resizeHandles val="exact"/>
        </dgm:presLayoutVars>
      </dgm:prSet>
      <dgm:spPr/>
    </dgm:pt>
    <dgm:pt modelId="{FD7FE4C6-972B-472E-9EA4-05157CBAB52A}" type="pres">
      <dgm:prSet presAssocID="{3150BCCB-8D90-4869-9688-C4253109C707}" presName="composite" presStyleCnt="0"/>
      <dgm:spPr/>
    </dgm:pt>
    <dgm:pt modelId="{B570D744-20BA-4454-9EE7-49FDC305814E}" type="pres">
      <dgm:prSet presAssocID="{3150BCCB-8D90-4869-9688-C4253109C70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524BCF5-261C-4678-A422-B08C0C9DA679}" type="pres">
      <dgm:prSet presAssocID="{3150BCCB-8D90-4869-9688-C4253109C707}" presName="descendantText" presStyleLbl="alignAcc1" presStyleIdx="0" presStyleCnt="3">
        <dgm:presLayoutVars>
          <dgm:bulletEnabled val="1"/>
        </dgm:presLayoutVars>
      </dgm:prSet>
      <dgm:spPr/>
    </dgm:pt>
    <dgm:pt modelId="{799A4BDA-DBB1-4CF0-8170-56E3E58BB852}" type="pres">
      <dgm:prSet presAssocID="{F1CC79A2-6324-45AD-8829-5D96DF80A90A}" presName="sp" presStyleCnt="0"/>
      <dgm:spPr/>
    </dgm:pt>
    <dgm:pt modelId="{AAA0BDE6-A1FD-4EDF-B3A1-999D2E313278}" type="pres">
      <dgm:prSet presAssocID="{7CF24461-58D2-4D0B-B991-8CC1CF8A2D8C}" presName="composite" presStyleCnt="0"/>
      <dgm:spPr/>
    </dgm:pt>
    <dgm:pt modelId="{B51681CA-5E97-4E78-ABCC-3B5C02F6AFB5}" type="pres">
      <dgm:prSet presAssocID="{7CF24461-58D2-4D0B-B991-8CC1CF8A2D8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A26918B-84C5-4E4F-B215-0C96FA25A9FB}" type="pres">
      <dgm:prSet presAssocID="{7CF24461-58D2-4D0B-B991-8CC1CF8A2D8C}" presName="descendantText" presStyleLbl="alignAcc1" presStyleIdx="1" presStyleCnt="3">
        <dgm:presLayoutVars>
          <dgm:bulletEnabled val="1"/>
        </dgm:presLayoutVars>
      </dgm:prSet>
      <dgm:spPr/>
    </dgm:pt>
    <dgm:pt modelId="{D53BE5BD-73C5-4734-A52D-9EE21109CD87}" type="pres">
      <dgm:prSet presAssocID="{425FC2CE-0444-45CB-AE96-75B09868A0FD}" presName="sp" presStyleCnt="0"/>
      <dgm:spPr/>
    </dgm:pt>
    <dgm:pt modelId="{3BBB2792-4931-4856-9763-8A7D49C805EB}" type="pres">
      <dgm:prSet presAssocID="{7BEC273A-1961-4ACA-8FAB-47C8A07D344E}" presName="composite" presStyleCnt="0"/>
      <dgm:spPr/>
    </dgm:pt>
    <dgm:pt modelId="{43A6FE88-47CA-4FF3-B176-731719829294}" type="pres">
      <dgm:prSet presAssocID="{7BEC273A-1961-4ACA-8FAB-47C8A07D344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AD9A0A7-CEDF-43B9-82CC-66AF0F1FB059}" type="pres">
      <dgm:prSet presAssocID="{7BEC273A-1961-4ACA-8FAB-47C8A07D344E}" presName="descendantText" presStyleLbl="alignAcc1" presStyleIdx="2" presStyleCnt="3" custScaleY="128677">
        <dgm:presLayoutVars>
          <dgm:bulletEnabled val="1"/>
        </dgm:presLayoutVars>
      </dgm:prSet>
      <dgm:spPr/>
    </dgm:pt>
  </dgm:ptLst>
  <dgm:cxnLst>
    <dgm:cxn modelId="{20E60C02-A729-4281-9A55-6DBD6EFA7024}" srcId="{7BEC273A-1961-4ACA-8FAB-47C8A07D344E}" destId="{9B7DBF62-681C-4908-84EC-1EE3B3B6DCA2}" srcOrd="2" destOrd="0" parTransId="{90A39422-1B80-48A0-B085-4C1951855CD2}" sibTransId="{EAE97F41-C4E8-49DD-A9BD-0F19E4A80418}"/>
    <dgm:cxn modelId="{710B0903-7B36-47E0-9822-175DEAA684EA}" type="presOf" srcId="{FEA34BB6-B898-459D-80C3-D475A9268120}" destId="{AAD9A0A7-CEDF-43B9-82CC-66AF0F1FB059}" srcOrd="0" destOrd="3" presId="urn:microsoft.com/office/officeart/2005/8/layout/chevron2"/>
    <dgm:cxn modelId="{B4936C08-9990-4D78-839A-3BAF2B3F96C0}" type="presOf" srcId="{E8E3F9C7-8E9F-4DAD-8EF4-BADEDBD5AE2F}" destId="{AAD9A0A7-CEDF-43B9-82CC-66AF0F1FB059}" srcOrd="0" destOrd="0" presId="urn:microsoft.com/office/officeart/2005/8/layout/chevron2"/>
    <dgm:cxn modelId="{585A8B12-80A0-46CA-9778-D4C46718D658}" type="presOf" srcId="{1A36C7E4-A9F1-4F45-859D-32F8848DF38D}" destId="{EA26918B-84C5-4E4F-B215-0C96FA25A9FB}" srcOrd="0" destOrd="2" presId="urn:microsoft.com/office/officeart/2005/8/layout/chevron2"/>
    <dgm:cxn modelId="{38CA1914-A6AF-41AF-8BB1-6E5B0395486A}" type="presOf" srcId="{AB655014-BDB3-4042-B10F-D6D202650804}" destId="{AAD9A0A7-CEDF-43B9-82CC-66AF0F1FB059}" srcOrd="0" destOrd="6" presId="urn:microsoft.com/office/officeart/2005/8/layout/chevron2"/>
    <dgm:cxn modelId="{AE188217-A546-4C46-8FF0-11429AE33464}" srcId="{7BEC273A-1961-4ACA-8FAB-47C8A07D344E}" destId="{646C6716-B8B1-442E-9269-BFC6356ADC41}" srcOrd="7" destOrd="0" parTransId="{216144CE-1690-40C5-BEFD-6E47BF4DED5A}" sibTransId="{84ACCD5C-F107-4E0B-A649-485946E71BB4}"/>
    <dgm:cxn modelId="{46CC891B-1697-4C3D-9615-106D9D085558}" srcId="{7CF24461-58D2-4D0B-B991-8CC1CF8A2D8C}" destId="{7C725348-D1AB-4547-BE45-3564E63FCFB3}" srcOrd="1" destOrd="0" parTransId="{177DAF51-0C74-4F36-8D72-D06C3F5CB004}" sibTransId="{AB96D9DE-0867-4882-8342-43185E6840D7}"/>
    <dgm:cxn modelId="{37BD541D-FF9E-44BF-89F7-7DB07C00B771}" type="presOf" srcId="{7CF24461-58D2-4D0B-B991-8CC1CF8A2D8C}" destId="{B51681CA-5E97-4E78-ABCC-3B5C02F6AFB5}" srcOrd="0" destOrd="0" presId="urn:microsoft.com/office/officeart/2005/8/layout/chevron2"/>
    <dgm:cxn modelId="{E677FE1D-9DCB-4333-9255-F090DD25593B}" type="presOf" srcId="{C5ACF638-51F5-439E-B094-2D1713AB4386}" destId="{AAD9A0A7-CEDF-43B9-82CC-66AF0F1FB059}" srcOrd="0" destOrd="4" presId="urn:microsoft.com/office/officeart/2005/8/layout/chevron2"/>
    <dgm:cxn modelId="{42A80F2D-EDA9-4CB1-9BA8-A28E0D6DC971}" type="presOf" srcId="{54B14764-1029-4AA8-ADC2-89DC3A2B9875}" destId="{7524BCF5-261C-4678-A422-B08C0C9DA679}" srcOrd="0" destOrd="0" presId="urn:microsoft.com/office/officeart/2005/8/layout/chevron2"/>
    <dgm:cxn modelId="{03471B3D-399E-491D-B171-392004FD61EB}" type="presOf" srcId="{646C6716-B8B1-442E-9269-BFC6356ADC41}" destId="{AAD9A0A7-CEDF-43B9-82CC-66AF0F1FB059}" srcOrd="0" destOrd="7" presId="urn:microsoft.com/office/officeart/2005/8/layout/chevron2"/>
    <dgm:cxn modelId="{ECB74E5E-7877-46F6-830F-3E63CBD5D5FE}" srcId="{7CF24461-58D2-4D0B-B991-8CC1CF8A2D8C}" destId="{1A36C7E4-A9F1-4F45-859D-32F8848DF38D}" srcOrd="2" destOrd="0" parTransId="{4E1B3A4D-BEE3-44B3-A9E7-89844DD80D9E}" sibTransId="{1411743F-EB37-4D15-A6B5-EFFFCE38AAAC}"/>
    <dgm:cxn modelId="{8EA89A46-EBC2-486D-899B-0F1D438C713D}" type="presOf" srcId="{CC536435-1D36-4151-A80C-44389D7D5388}" destId="{AAD9A0A7-CEDF-43B9-82CC-66AF0F1FB059}" srcOrd="0" destOrd="1" presId="urn:microsoft.com/office/officeart/2005/8/layout/chevron2"/>
    <dgm:cxn modelId="{2FFDFA50-8695-42E4-9EE5-AF1B878A3FB4}" srcId="{7BEC273A-1961-4ACA-8FAB-47C8A07D344E}" destId="{CC536435-1D36-4151-A80C-44389D7D5388}" srcOrd="1" destOrd="0" parTransId="{4EC728F9-6778-4D4A-BD75-E184BBF9F2C6}" sibTransId="{5CC27AA1-9915-4B67-8DA1-7473379506DC}"/>
    <dgm:cxn modelId="{C69F9471-34F3-4D88-8A78-27CC4ACB163A}" type="presOf" srcId="{3150BCCB-8D90-4869-9688-C4253109C707}" destId="{B570D744-20BA-4454-9EE7-49FDC305814E}" srcOrd="0" destOrd="0" presId="urn:microsoft.com/office/officeart/2005/8/layout/chevron2"/>
    <dgm:cxn modelId="{EF81DC53-85C0-4AF1-AB48-413EF6B898E6}" type="presOf" srcId="{7C725348-D1AB-4547-BE45-3564E63FCFB3}" destId="{EA26918B-84C5-4E4F-B215-0C96FA25A9FB}" srcOrd="0" destOrd="1" presId="urn:microsoft.com/office/officeart/2005/8/layout/chevron2"/>
    <dgm:cxn modelId="{EDF14E55-5F06-48CB-A65F-2405BB6E8521}" srcId="{7BEC273A-1961-4ACA-8FAB-47C8A07D344E}" destId="{29634B40-23C4-477F-8C56-3F442EA079D1}" srcOrd="5" destOrd="0" parTransId="{748BFA54-0E98-4E59-8922-036C94D7AB16}" sibTransId="{0AC6C1F3-27A9-44E2-9440-5EE1C1B5F043}"/>
    <dgm:cxn modelId="{09015D7B-6EE6-4D51-8496-6E2E1428809C}" srcId="{7BEC273A-1961-4ACA-8FAB-47C8A07D344E}" destId="{AB655014-BDB3-4042-B10F-D6D202650804}" srcOrd="6" destOrd="0" parTransId="{D5C3BA04-7FB2-49C7-B588-7F29FB5B314B}" sibTransId="{DC7FD104-E44F-4EC9-BB22-D5F6B6BB2262}"/>
    <dgm:cxn modelId="{09C9797E-9CD4-4D21-8330-4495D89FD228}" srcId="{52BB3F11-A0CF-4FC9-94A6-A94B05B74A19}" destId="{7CF24461-58D2-4D0B-B991-8CC1CF8A2D8C}" srcOrd="1" destOrd="0" parTransId="{EF175527-391B-4E66-BAAE-D6334AB40653}" sibTransId="{425FC2CE-0444-45CB-AE96-75B09868A0FD}"/>
    <dgm:cxn modelId="{22CA549A-C16C-43CB-88BE-855755097EBE}" srcId="{7BEC273A-1961-4ACA-8FAB-47C8A07D344E}" destId="{C5ACF638-51F5-439E-B094-2D1713AB4386}" srcOrd="4" destOrd="0" parTransId="{89CC4F01-7AA8-49F3-9CFB-39F3167F74F9}" sibTransId="{06EC3174-F856-47DA-99C4-EFA4551B1D31}"/>
    <dgm:cxn modelId="{B5D0CFA6-C1F3-4313-88D8-9144A7453D03}" srcId="{3150BCCB-8D90-4869-9688-C4253109C707}" destId="{54B14764-1029-4AA8-ADC2-89DC3A2B9875}" srcOrd="0" destOrd="0" parTransId="{7CDC1D37-8214-4C62-9B20-29A70CA9EF58}" sibTransId="{34C0C9DA-932E-4248-945F-1AC498170BBC}"/>
    <dgm:cxn modelId="{AD08A8A9-8D39-4490-B988-7E5BD4ED72A9}" type="presOf" srcId="{781A85CA-71B3-4AFE-89D7-DFB9BF176316}" destId="{EA26918B-84C5-4E4F-B215-0C96FA25A9FB}" srcOrd="0" destOrd="0" presId="urn:microsoft.com/office/officeart/2005/8/layout/chevron2"/>
    <dgm:cxn modelId="{726BAEAA-8FAF-49F7-BCA5-3CA0A1CC420A}" srcId="{7BEC273A-1961-4ACA-8FAB-47C8A07D344E}" destId="{FEA34BB6-B898-459D-80C3-D475A9268120}" srcOrd="3" destOrd="0" parTransId="{CC382E68-E786-4061-A3AA-7666EFE4B2EE}" sibTransId="{4CEBD54B-6897-43FE-A1E3-C2A24E2E63D1}"/>
    <dgm:cxn modelId="{383A2DAB-9C4B-4583-AFC0-F384B5817902}" type="presOf" srcId="{9B7DBF62-681C-4908-84EC-1EE3B3B6DCA2}" destId="{AAD9A0A7-CEDF-43B9-82CC-66AF0F1FB059}" srcOrd="0" destOrd="2" presId="urn:microsoft.com/office/officeart/2005/8/layout/chevron2"/>
    <dgm:cxn modelId="{047F2EB7-6F75-4E7E-BD38-74D74E055874}" srcId="{7BEC273A-1961-4ACA-8FAB-47C8A07D344E}" destId="{E8E3F9C7-8E9F-4DAD-8EF4-BADEDBD5AE2F}" srcOrd="0" destOrd="0" parTransId="{46680E5C-586C-4780-B601-254D6172DF3D}" sibTransId="{64194751-45B9-41A1-B20F-88B0966B5FD7}"/>
    <dgm:cxn modelId="{D6D797BC-F710-4F0D-B21D-E9306D9031A6}" type="presOf" srcId="{29634B40-23C4-477F-8C56-3F442EA079D1}" destId="{AAD9A0A7-CEDF-43B9-82CC-66AF0F1FB059}" srcOrd="0" destOrd="5" presId="urn:microsoft.com/office/officeart/2005/8/layout/chevron2"/>
    <dgm:cxn modelId="{E40816DC-028C-4CBF-AA71-B6376EB959D6}" type="presOf" srcId="{52BB3F11-A0CF-4FC9-94A6-A94B05B74A19}" destId="{145EBD82-4970-457A-AA88-DC09F76D6012}" srcOrd="0" destOrd="0" presId="urn:microsoft.com/office/officeart/2005/8/layout/chevron2"/>
    <dgm:cxn modelId="{F61E60DD-1D11-4929-BB96-EBE18804B4B7}" srcId="{7CF24461-58D2-4D0B-B991-8CC1CF8A2D8C}" destId="{781A85CA-71B3-4AFE-89D7-DFB9BF176316}" srcOrd="0" destOrd="0" parTransId="{16512C84-930B-4A10-BA01-95147F30AD63}" sibTransId="{4C6C7E8C-A1C0-4B7C-A1D5-CE173B02D965}"/>
    <dgm:cxn modelId="{B285BCF2-0585-4689-A2F4-5213AFB102BB}" srcId="{52BB3F11-A0CF-4FC9-94A6-A94B05B74A19}" destId="{7BEC273A-1961-4ACA-8FAB-47C8A07D344E}" srcOrd="2" destOrd="0" parTransId="{890E2EBB-F6B2-4786-B91D-08DAD55D6F76}" sibTransId="{C7BD004D-7CA3-414A-BD5A-A1AB989046A0}"/>
    <dgm:cxn modelId="{68E0B4F7-EF4F-42C9-91B0-15F5D3D7282F}" srcId="{52BB3F11-A0CF-4FC9-94A6-A94B05B74A19}" destId="{3150BCCB-8D90-4869-9688-C4253109C707}" srcOrd="0" destOrd="0" parTransId="{3F057969-1E6C-45FB-B0BC-4B7321B37BB6}" sibTransId="{F1CC79A2-6324-45AD-8829-5D96DF80A90A}"/>
    <dgm:cxn modelId="{84CC9AFB-526E-4617-8350-B3A02FA688FD}" type="presOf" srcId="{7BEC273A-1961-4ACA-8FAB-47C8A07D344E}" destId="{43A6FE88-47CA-4FF3-B176-731719829294}" srcOrd="0" destOrd="0" presId="urn:microsoft.com/office/officeart/2005/8/layout/chevron2"/>
    <dgm:cxn modelId="{4BC58408-125F-4EEF-8B4E-E5ACA4D384EC}" type="presParOf" srcId="{145EBD82-4970-457A-AA88-DC09F76D6012}" destId="{FD7FE4C6-972B-472E-9EA4-05157CBAB52A}" srcOrd="0" destOrd="0" presId="urn:microsoft.com/office/officeart/2005/8/layout/chevron2"/>
    <dgm:cxn modelId="{391BE1C1-F7CF-44BB-9784-394FF7D2C700}" type="presParOf" srcId="{FD7FE4C6-972B-472E-9EA4-05157CBAB52A}" destId="{B570D744-20BA-4454-9EE7-49FDC305814E}" srcOrd="0" destOrd="0" presId="urn:microsoft.com/office/officeart/2005/8/layout/chevron2"/>
    <dgm:cxn modelId="{BDA5AFD1-FAFF-402E-940A-CBC4B35D1DC0}" type="presParOf" srcId="{FD7FE4C6-972B-472E-9EA4-05157CBAB52A}" destId="{7524BCF5-261C-4678-A422-B08C0C9DA679}" srcOrd="1" destOrd="0" presId="urn:microsoft.com/office/officeart/2005/8/layout/chevron2"/>
    <dgm:cxn modelId="{B2F0033B-7B2D-4106-AAB4-0B93EF87A829}" type="presParOf" srcId="{145EBD82-4970-457A-AA88-DC09F76D6012}" destId="{799A4BDA-DBB1-4CF0-8170-56E3E58BB852}" srcOrd="1" destOrd="0" presId="urn:microsoft.com/office/officeart/2005/8/layout/chevron2"/>
    <dgm:cxn modelId="{88AA1EA9-9CE1-4707-8A13-71A9C58C661F}" type="presParOf" srcId="{145EBD82-4970-457A-AA88-DC09F76D6012}" destId="{AAA0BDE6-A1FD-4EDF-B3A1-999D2E313278}" srcOrd="2" destOrd="0" presId="urn:microsoft.com/office/officeart/2005/8/layout/chevron2"/>
    <dgm:cxn modelId="{3A8DEF7A-676A-4285-A8C3-05A81EE3D635}" type="presParOf" srcId="{AAA0BDE6-A1FD-4EDF-B3A1-999D2E313278}" destId="{B51681CA-5E97-4E78-ABCC-3B5C02F6AFB5}" srcOrd="0" destOrd="0" presId="urn:microsoft.com/office/officeart/2005/8/layout/chevron2"/>
    <dgm:cxn modelId="{E0EA68D1-F696-4647-B9B5-35C0A052EDC1}" type="presParOf" srcId="{AAA0BDE6-A1FD-4EDF-B3A1-999D2E313278}" destId="{EA26918B-84C5-4E4F-B215-0C96FA25A9FB}" srcOrd="1" destOrd="0" presId="urn:microsoft.com/office/officeart/2005/8/layout/chevron2"/>
    <dgm:cxn modelId="{09E3ADED-1662-4067-9C77-8125C4C16FAA}" type="presParOf" srcId="{145EBD82-4970-457A-AA88-DC09F76D6012}" destId="{D53BE5BD-73C5-4734-A52D-9EE21109CD87}" srcOrd="3" destOrd="0" presId="urn:microsoft.com/office/officeart/2005/8/layout/chevron2"/>
    <dgm:cxn modelId="{FF1523AB-DF68-4153-A6FA-D0613E1E0F7B}" type="presParOf" srcId="{145EBD82-4970-457A-AA88-DC09F76D6012}" destId="{3BBB2792-4931-4856-9763-8A7D49C805EB}" srcOrd="4" destOrd="0" presId="urn:microsoft.com/office/officeart/2005/8/layout/chevron2"/>
    <dgm:cxn modelId="{EA253316-73C8-43CC-B565-9F4242AA02E3}" type="presParOf" srcId="{3BBB2792-4931-4856-9763-8A7D49C805EB}" destId="{43A6FE88-47CA-4FF3-B176-731719829294}" srcOrd="0" destOrd="0" presId="urn:microsoft.com/office/officeart/2005/8/layout/chevron2"/>
    <dgm:cxn modelId="{41A83655-5945-4378-96B9-35A4CFF40710}" type="presParOf" srcId="{3BBB2792-4931-4856-9763-8A7D49C805EB}" destId="{AAD9A0A7-CEDF-43B9-82CC-66AF0F1FB05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0D744-20BA-4454-9EE7-49FDC305814E}">
      <dsp:nvSpPr>
        <dsp:cNvPr id="0" name=""/>
        <dsp:cNvSpPr/>
      </dsp:nvSpPr>
      <dsp:spPr>
        <a:xfrm rot="5400000">
          <a:off x="-264942" y="288819"/>
          <a:ext cx="1766280" cy="1236396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Pre-press </a:t>
          </a:r>
          <a:endParaRPr lang="en-IN" sz="2200" b="1" kern="1200" dirty="0"/>
        </a:p>
      </dsp:txBody>
      <dsp:txXfrm rot="-5400000">
        <a:off x="0" y="642075"/>
        <a:ext cx="1236396" cy="529884"/>
      </dsp:txXfrm>
    </dsp:sp>
    <dsp:sp modelId="{7524BCF5-261C-4678-A422-B08C0C9DA679}">
      <dsp:nvSpPr>
        <dsp:cNvPr id="0" name=""/>
        <dsp:cNvSpPr/>
      </dsp:nvSpPr>
      <dsp:spPr>
        <a:xfrm rot="5400000">
          <a:off x="2628330" y="-1368057"/>
          <a:ext cx="1148082" cy="3931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i="0" kern="1200" dirty="0"/>
            <a:t>Computer-to-Plate</a:t>
          </a:r>
          <a:endParaRPr lang="en-IN" sz="1800" b="1" kern="1200" dirty="0"/>
        </a:p>
      </dsp:txBody>
      <dsp:txXfrm rot="-5400000">
        <a:off x="1236397" y="79921"/>
        <a:ext cx="3875905" cy="1035992"/>
      </dsp:txXfrm>
    </dsp:sp>
    <dsp:sp modelId="{B51681CA-5E97-4E78-ABCC-3B5C02F6AFB5}">
      <dsp:nvSpPr>
        <dsp:cNvPr id="0" name=""/>
        <dsp:cNvSpPr/>
      </dsp:nvSpPr>
      <dsp:spPr>
        <a:xfrm rot="5400000">
          <a:off x="-264942" y="1871139"/>
          <a:ext cx="1766280" cy="1236396"/>
        </a:xfrm>
        <a:prstGeom prst="chevr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Press </a:t>
          </a:r>
          <a:endParaRPr lang="en-IN" sz="2200" b="1" kern="1200" dirty="0"/>
        </a:p>
      </dsp:txBody>
      <dsp:txXfrm rot="-5400000">
        <a:off x="0" y="2224395"/>
        <a:ext cx="1236396" cy="529884"/>
      </dsp:txXfrm>
    </dsp:sp>
    <dsp:sp modelId="{EA26918B-84C5-4E4F-B215-0C96FA25A9FB}">
      <dsp:nvSpPr>
        <dsp:cNvPr id="0" name=""/>
        <dsp:cNvSpPr/>
      </dsp:nvSpPr>
      <dsp:spPr>
        <a:xfrm rot="5400000">
          <a:off x="2628330" y="214262"/>
          <a:ext cx="1148082" cy="3931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CYMK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Cyan, magenta, yellow, black 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4C,5C,6C,</a:t>
          </a:r>
          <a:endParaRPr lang="en-IN" sz="1800" b="1" kern="1200" dirty="0"/>
        </a:p>
      </dsp:txBody>
      <dsp:txXfrm rot="-5400000">
        <a:off x="1236397" y="1662241"/>
        <a:ext cx="3875905" cy="1035992"/>
      </dsp:txXfrm>
    </dsp:sp>
    <dsp:sp modelId="{43A6FE88-47CA-4FF3-B176-731719829294}">
      <dsp:nvSpPr>
        <dsp:cNvPr id="0" name=""/>
        <dsp:cNvSpPr/>
      </dsp:nvSpPr>
      <dsp:spPr>
        <a:xfrm rot="5400000">
          <a:off x="-264942" y="3618076"/>
          <a:ext cx="1766280" cy="1236396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Post-press</a:t>
          </a:r>
          <a:endParaRPr lang="en-IN" sz="2200" b="1" kern="1200" dirty="0"/>
        </a:p>
      </dsp:txBody>
      <dsp:txXfrm rot="-5400000">
        <a:off x="0" y="3971332"/>
        <a:ext cx="1236396" cy="529884"/>
      </dsp:txXfrm>
    </dsp:sp>
    <dsp:sp modelId="{AAD9A0A7-CEDF-43B9-82CC-66AF0F1FB059}">
      <dsp:nvSpPr>
        <dsp:cNvPr id="0" name=""/>
        <dsp:cNvSpPr/>
      </dsp:nvSpPr>
      <dsp:spPr>
        <a:xfrm rot="5400000">
          <a:off x="2463712" y="1961200"/>
          <a:ext cx="1477317" cy="39319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2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Loop lamination 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Die- cutting 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/>
            <a:t>Folder-gluer(paste)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kern="1200" dirty="0"/>
            <a:t>foil stamping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8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b="1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900" b="1" kern="1200" dirty="0"/>
        </a:p>
      </dsp:txBody>
      <dsp:txXfrm rot="-5400000">
        <a:off x="1236396" y="3260634"/>
        <a:ext cx="3859833" cy="1333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GRAPHIC ART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GRAPHIC ART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GRAPHIC ART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GRAPHIC ART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GRAPHIC ART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GRAPHIC ART INDUSTRIES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GRAPHIC ART INDUSTRIES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GRAPHIC ART INDUSTRIES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GRAPHIC ART INDUSTRIES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GRAPHIC ART INDUSTRIES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GRAPHIC ART INDUSTRIES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FE30A-5AC6-4662-92A6-D537E7D1A08C}" type="datetimeFigureOut">
              <a:rPr lang="en-IN" smtClean="0"/>
              <a:t>21-03-2025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GRAPHIC ART INDUSTRIES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3A8C4-5E94-4E2B-AC5F-235E7796F2A6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7;p1"/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>
            <a:fillRect/>
          </a:stretch>
        </p:blipFill>
        <p:spPr>
          <a:xfrm>
            <a:off x="42041" y="0"/>
            <a:ext cx="12107917" cy="71628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06;p1"/>
          <p:cNvSpPr/>
          <p:nvPr/>
        </p:nvSpPr>
        <p:spPr>
          <a:xfrm>
            <a:off x="3318608" y="407628"/>
            <a:ext cx="5612486" cy="5947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GRAPHIC ART INDUSTRIES</a:t>
            </a: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0" name="Google Shape;97;p1"/>
          <p:cNvPicPr preferRelativeResize="0"/>
          <p:nvPr/>
        </p:nvPicPr>
        <p:blipFill rotWithShape="1">
          <a:blip r:embed="rId3"/>
          <a:srcRect l="22328" t="32664" r="61002" b="35101"/>
          <a:stretch>
            <a:fillRect/>
          </a:stretch>
        </p:blipFill>
        <p:spPr>
          <a:xfrm>
            <a:off x="5367866" y="1372990"/>
            <a:ext cx="1513969" cy="169968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4922185" y="3244334"/>
            <a:ext cx="2347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buClr>
                <a:srgbClr val="000000"/>
              </a:buClr>
              <a:buSzPts val="3600"/>
            </a:pPr>
            <a:r>
              <a:rPr lang="en-US" dirty="0">
                <a:solidFill>
                  <a:srgbClr val="8C212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GITAM UNIVERSITY</a:t>
            </a:r>
            <a:endParaRPr lang="en-US" sz="9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01008" y="3157383"/>
            <a:ext cx="6559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endParaRPr lang="en-US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r>
              <a:rPr lang="en-US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University should be a place of light, of liberty, and of learning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008243" y="3105835"/>
            <a:ext cx="63212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000000"/>
              </a:buClr>
              <a:buSzPts val="1800"/>
            </a:pPr>
            <a:endParaRPr lang="en-US"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n-US"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n-US"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n-US"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ctr">
              <a:buClr>
                <a:srgbClr val="000000"/>
              </a:buClr>
              <a:buSzPts val="1800"/>
            </a:pPr>
            <a:endParaRPr lang="en-US"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ctr">
              <a:buClr>
                <a:srgbClr val="000000"/>
              </a:buClr>
              <a:buSzPts val="1800"/>
            </a:pPr>
            <a:r>
              <a:rPr lang="en-US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lang="en-US" b="1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4" name="Google Shape;89;p1"/>
          <p:cNvGrpSpPr/>
          <p:nvPr/>
        </p:nvGrpSpPr>
        <p:grpSpPr>
          <a:xfrm>
            <a:off x="1" y="3139018"/>
            <a:ext cx="11978886" cy="594783"/>
            <a:chOff x="0" y="3138055"/>
            <a:chExt cx="12141999" cy="595746"/>
          </a:xfrm>
        </p:grpSpPr>
        <p:sp>
          <p:nvSpPr>
            <p:cNvPr id="15" name="Google Shape;90;p1"/>
            <p:cNvSpPr/>
            <p:nvPr/>
          </p:nvSpPr>
          <p:spPr>
            <a:xfrm>
              <a:off x="0" y="3138055"/>
              <a:ext cx="2432051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r>
                <a:rPr lang="en-US" sz="1350" b="0" i="0" u="none" strike="noStrike" cap="none" dirty="0">
                  <a:solidFill>
                    <a:schemeClr val="lt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AY 2021-25</a:t>
              </a:r>
              <a:endParaRPr sz="135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endParaRPr>
            </a:p>
          </p:txBody>
        </p:sp>
        <p:sp>
          <p:nvSpPr>
            <p:cNvPr id="16" name="Google Shape;91;p1"/>
            <p:cNvSpPr/>
            <p:nvPr/>
          </p:nvSpPr>
          <p:spPr>
            <a:xfrm>
              <a:off x="9684550" y="3138055"/>
              <a:ext cx="2457449" cy="595746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r>
                <a:rPr lang="en-US" sz="1400" b="0" i="0" u="none" strike="noStrike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P</a:t>
              </a:r>
              <a:r>
                <a:rPr lang="en-IN" sz="1400" b="0" i="0" u="none" strike="noStrike" cap="none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/>
                  <a:cs typeface="Times New Roman" panose="02020603050405020304" pitchFamily="18" charset="0"/>
                  <a:sym typeface="Calibri" panose="020F0502020204030204"/>
                </a:rPr>
                <a:t>ROJ3999</a:t>
              </a:r>
              <a:endParaRPr lang="en-US" sz="1350" b="0" i="0" u="none" strike="noStrike" cap="none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endParaRPr>
            </a:p>
          </p:txBody>
        </p:sp>
      </p:grpSp>
      <p:grpSp>
        <p:nvGrpSpPr>
          <p:cNvPr id="18" name="Google Shape;94;p1"/>
          <p:cNvGrpSpPr/>
          <p:nvPr/>
        </p:nvGrpSpPr>
        <p:grpSpPr>
          <a:xfrm rot="2700000">
            <a:off x="5983639" y="5186584"/>
            <a:ext cx="231043" cy="222898"/>
            <a:chOff x="11087593" y="13905"/>
            <a:chExt cx="1085533" cy="1061509"/>
          </a:xfrm>
        </p:grpSpPr>
        <p:sp>
          <p:nvSpPr>
            <p:cNvPr id="19" name="Google Shape;95;p1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Google Shape;96;p1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 panose="020B0604020202020204"/>
                <a:buNone/>
              </a:pPr>
              <a:endParaRPr sz="1350" b="0" i="0" u="none" strike="noStrike" cap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98330" y="5375977"/>
            <a:ext cx="329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 </a:t>
            </a:r>
          </a:p>
          <a:p>
            <a:r>
              <a:rPr lang="en-US" b="1" dirty="0"/>
              <a:t>SUHAS 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8931094" y="5485010"/>
            <a:ext cx="2876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mentor</a:t>
            </a:r>
          </a:p>
          <a:p>
            <a:r>
              <a:rPr lang="en-US" b="1" dirty="0"/>
              <a:t>Dr. Rohan prasad 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9677400" cy="82163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Challenges  in the conventional Die Cutting method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Punching bed is equipped with 7 mm thick support plate (Counter Plate)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Job is to be prepared on this Counter Plate</a:t>
            </a:r>
          </a:p>
          <a:p>
            <a:pPr lvl="1"/>
            <a:r>
              <a:rPr lang="en-US" sz="20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requires a dedicated Counter plate for each job</a:t>
            </a:r>
          </a:p>
          <a:p>
            <a:pPr lvl="1"/>
            <a:r>
              <a:rPr lang="en-US" sz="20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needs to have as many number of plates as the number of jobs</a:t>
            </a:r>
          </a:p>
          <a:p>
            <a:pPr marL="457200" lvl="1" indent="0">
              <a:buNone/>
            </a:pPr>
            <a:endParaRPr lang="en-US" sz="20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counter plate varies from 1020 mm X 760mm to 1080 mmX760 mm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 plates heavy for quick job changeovers and handling </a:t>
            </a:r>
          </a:p>
          <a:p>
            <a:pPr lvl="1"/>
            <a:r>
              <a:rPr lang="en-US" sz="20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damage caused during handling and changeover needs a replacement of the whole plate</a:t>
            </a:r>
          </a:p>
          <a:p>
            <a:pPr lvl="1"/>
            <a:r>
              <a:rPr lang="en-US" sz="20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replacement cost is huge considering the size and weight of the plate </a:t>
            </a:r>
          </a:p>
          <a:p>
            <a:endParaRPr lang="en-US" altLang="de-DE" b="1" dirty="0">
              <a:latin typeface="Calibri" panose="020F0502020204030204" charset="0"/>
              <a:cs typeface="Times New Roman" panose="02020603050405020304" pitchFamily="18" charset="0"/>
            </a:endParaRPr>
          </a:p>
          <a:p>
            <a:endParaRPr lang="en-US" altLang="de-DE" b="1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9677400" cy="821634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Need for 6mm  + 1 mm Counter plate 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6 mm plate acts as permanent fixture to the bed of the machine</a:t>
            </a:r>
          </a:p>
          <a:p>
            <a:pPr lvl="1" algn="l">
              <a:buClrTx/>
              <a:buSzTx/>
            </a:pPr>
            <a:r>
              <a:rPr lang="en-US" sz="20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bed needs to be modified to accomodate this change</a:t>
            </a:r>
          </a:p>
          <a:p>
            <a:pPr marL="457200" lvl="1" indent="0" algn="l">
              <a:buClrTx/>
              <a:buSzTx/>
              <a:buNone/>
            </a:pPr>
            <a:endParaRPr lang="en-US" sz="20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6 mm plate should be of high quality Stainless Steel </a:t>
            </a:r>
          </a:p>
          <a:p>
            <a:pPr lvl="1" algn="l">
              <a:buClrTx/>
              <a:buSzTx/>
            </a:pPr>
            <a:r>
              <a:rPr lang="en-US" sz="20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it will be permanent setup (rarely needs to replaced)</a:t>
            </a:r>
          </a:p>
          <a:p>
            <a:pPr marL="457200" lvl="1" indent="0" algn="l">
              <a:buClrTx/>
              <a:buSzTx/>
              <a:buNone/>
            </a:pPr>
            <a:endParaRPr lang="en-US" sz="20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top of this 6 mm plate  provision will be made to fix the 1 mm Plate (Counter plate)</a:t>
            </a:r>
          </a:p>
          <a:p>
            <a:pPr lvl="1"/>
            <a:r>
              <a:rPr lang="en-US" sz="20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requires new design of 6 mm Plate and 1 mm Plate</a:t>
            </a:r>
          </a:p>
          <a:p>
            <a:pPr lvl="1"/>
            <a:r>
              <a:rPr lang="en-US" sz="20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needs to have only as many number of 1mm plates as the number of jobs</a:t>
            </a:r>
          </a:p>
          <a:p>
            <a:pPr marL="457200" lvl="1" indent="0">
              <a:buNone/>
            </a:pPr>
            <a:endParaRPr lang="en-US" sz="20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design makes the 1 mm counter plates light for quick job changeovers and handling </a:t>
            </a:r>
          </a:p>
          <a:p>
            <a:pPr lvl="1"/>
            <a:r>
              <a:rPr lang="en-US" sz="20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damage caused during handliung and changeover needs a replacement of the only 1 mm plate</a:t>
            </a:r>
          </a:p>
          <a:p>
            <a:pPr lvl="1"/>
            <a:r>
              <a:rPr lang="en-US" sz="205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replacement cost will be  considerably low compared to previous design </a:t>
            </a:r>
          </a:p>
          <a:p>
            <a:endParaRPr lang="en-US" altLang="de-DE" b="1" dirty="0">
              <a:latin typeface="Calibri" panose="020F0502020204030204" charset="0"/>
              <a:cs typeface="Times New Roman" panose="02020603050405020304" pitchFamily="18" charset="0"/>
            </a:endParaRPr>
          </a:p>
          <a:p>
            <a:endParaRPr lang="en-US" altLang="de-DE" b="1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9677400" cy="821634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Study 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design of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part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pPr lvl="1" algn="l">
              <a:buClrTx/>
              <a:buSz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Visit to the customer Location</a:t>
            </a:r>
          </a:p>
          <a:p>
            <a:pPr lvl="1" algn="l">
              <a:buClrTx/>
              <a:buSz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job preparation and handling of the 5 mm Plates</a:t>
            </a:r>
          </a:p>
          <a:p>
            <a:pPr lvl="1" algn="l">
              <a:buClrTx/>
              <a:buSz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the sample</a:t>
            </a:r>
          </a:p>
          <a:p>
            <a:pPr marL="457200" lvl="1" indent="0" algn="l">
              <a:buClrTx/>
              <a:buSzTx/>
              <a:buNone/>
            </a:pPr>
            <a:endParaRPr lang="en-US" sz="20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ClrTx/>
              <a:buSzTx/>
              <a:buNone/>
            </a:pPr>
            <a:endParaRPr lang="en-US" sz="20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de-DE" b="1" dirty="0">
              <a:latin typeface="Calibri" panose="020F0502020204030204" charset="0"/>
              <a:cs typeface="Times New Roman" panose="02020603050405020304" pitchFamily="18" charset="0"/>
            </a:endParaRPr>
          </a:p>
          <a:p>
            <a:endParaRPr lang="en-US" altLang="de-DE" b="1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045" y="2832100"/>
            <a:ext cx="5554345" cy="3159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9677400" cy="821634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Study 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design of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part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pPr lvl="1" algn="l">
              <a:buClrTx/>
              <a:buSzTx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Analysing the drawings provided by the customer</a:t>
            </a:r>
          </a:p>
          <a:p>
            <a:pPr marL="457200" lvl="1" indent="0" algn="l">
              <a:buClrTx/>
              <a:buSzTx/>
              <a:buNone/>
            </a:pPr>
            <a:endParaRPr lang="en-US" sz="20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de-DE" b="1" dirty="0">
              <a:latin typeface="Calibri" panose="020F0502020204030204" charset="0"/>
              <a:cs typeface="Times New Roman" panose="02020603050405020304" pitchFamily="18" charset="0"/>
            </a:endParaRPr>
          </a:p>
          <a:p>
            <a:endParaRPr lang="en-US" altLang="de-DE" b="1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095" y="1986915"/>
            <a:ext cx="6278245" cy="4488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9677400" cy="821634"/>
          </a:xfrm>
        </p:spPr>
        <p:txBody>
          <a:bodyPr>
            <a:normAutofit/>
          </a:bodyPr>
          <a:lstStyle/>
          <a:p>
            <a:pPr algn="l">
              <a:buClrTx/>
              <a:buSzTx/>
              <a:buFontTx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Study 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design of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part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/>
          </a:bodyPr>
          <a:lstStyle/>
          <a:p>
            <a:pPr lvl="1" algn="l">
              <a:buClrTx/>
              <a:buSzTx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1" algn="l">
              <a:buClrTx/>
              <a:buSzTx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Developing the new design for 6 mm Base plate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ClrTx/>
              <a:buSzTx/>
              <a:buNone/>
            </a:pPr>
            <a:endParaRPr lang="en-US" sz="205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de-DE" b="1" dirty="0">
              <a:latin typeface="Calibri" panose="020F0502020204030204" charset="0"/>
              <a:cs typeface="Times New Roman" panose="02020603050405020304" pitchFamily="18" charset="0"/>
            </a:endParaRPr>
          </a:p>
          <a:p>
            <a:endParaRPr lang="en-US" altLang="de-DE" b="1" dirty="0">
              <a:latin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WhatsApp Image 2025-02-18 at 22.15.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 flipV="1">
            <a:off x="3343910" y="1032510"/>
            <a:ext cx="4666615" cy="65601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9677400" cy="821634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Study 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design of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part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 (to be done)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2209"/>
                <a:ext cx="10515600" cy="4904754"/>
              </a:xfrm>
            </p:spPr>
            <p:txBody>
              <a:bodyPr>
                <a:normAutofit/>
              </a:bodyPr>
              <a:lstStyle/>
              <a:p>
                <a:pPr lvl="1" algn="l">
                  <a:buClrTx/>
                  <a:buSzTx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Developing the new design for1 mm Plate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a:t>Type equation here.</a:t>
                    </a:fld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</a:p>
              <a:p>
                <a:pPr marL="457200" lvl="1" indent="0" algn="l">
                  <a:buClrTx/>
                  <a:buSzTx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Checking the compatibility of 6 mm and 1 mm plate.</a:t>
                </a:r>
                <a:r>
                  <a:rPr lang="en-US" dirty="0">
                    <a:cs typeface="Times New Roman" panose="02020603050405020304" pitchFamily="18" charset="0"/>
                    <a:sym typeface="Wingdings 2" panose="05020102010507070707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457200" lvl="1" indent="0" algn="l">
                  <a:buClrTx/>
                  <a:buSzTx/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Sample production at the manufacturing unit.</a:t>
                </a:r>
                <a:r>
                  <a:rPr lang="en-US" dirty="0">
                    <a:cs typeface="Times New Roman" panose="02020603050405020304" pitchFamily="18" charset="0"/>
                    <a:sym typeface="Wingdings 2" panose="05020102010507070707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</a:p>
              <a:p>
                <a:pPr marL="457200" lvl="1" indent="0" algn="l">
                  <a:buClrTx/>
                  <a:buSzTx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Testing at the customer location.</a:t>
                </a:r>
                <a:r>
                  <a:rPr lang="en-US" dirty="0">
                    <a:cs typeface="Times New Roman" panose="02020603050405020304" pitchFamily="18" charset="0"/>
                    <a:sym typeface="Wingdings 2" panose="05020102010507070707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marL="457200" lvl="1" indent="0" algn="l">
                  <a:buClrTx/>
                  <a:buSzTx/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Results.</a:t>
                </a:r>
                <a:r>
                  <a:rPr lang="en-US" dirty="0">
                    <a:cs typeface="Times New Roman" panose="02020603050405020304" pitchFamily="18" charset="0"/>
                    <a:sym typeface="Wingdings 2" panose="05020102010507070707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 lvl="1" algn="l">
                  <a:buClrTx/>
                  <a:buSzTx/>
                </a:pPr>
                <a:endParaRPr lang="en-US" sz="2055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de-DE" b="1" dirty="0">
                  <a:latin typeface="Calibri" panose="020F0502020204030204" charset="0"/>
                  <a:cs typeface="Times New Roman" panose="02020603050405020304" pitchFamily="18" charset="0"/>
                </a:endParaRPr>
              </a:p>
              <a:p>
                <a:endParaRPr lang="en-US" altLang="de-DE" b="1" dirty="0">
                  <a:latin typeface="Calibri" panose="020F050202020403020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2209"/>
                <a:ext cx="10515600" cy="49047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95C4-990D-46EE-981D-43873750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10900"/>
            <a:ext cx="10515600" cy="7215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Sample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production and mounting  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E39B-F97F-4AA9-96A1-241E2443C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453"/>
            <a:ext cx="10515600" cy="3617843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7 mm to 6+1 mm</a:t>
            </a:r>
          </a:p>
          <a:p>
            <a:pPr lvl="1"/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the 6 mm sheet on the bed</a:t>
            </a:r>
          </a:p>
          <a:p>
            <a:pPr lvl="1"/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1 mm sheet on 6 mm sheet  without disturbing  Functionality </a:t>
            </a:r>
          </a:p>
          <a:p>
            <a:pPr lvl="1"/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mm sheet is  mostly permanent and 1 mm sheet is replaceable</a:t>
            </a:r>
          </a:p>
          <a:p>
            <a:pPr lvl="1"/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1 mm sheet is dedicated to One Job 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IN" sz="2400" dirty="0"/>
          </a:p>
        </p:txBody>
      </p:sp>
      <p:sp>
        <p:nvSpPr>
          <p:cNvPr id="4" name="AutoShape 2" descr="blob:https://web.whatsapp.com/031ac620-a0db-4b16-a2e9-23dac2375292">
            <a:extLst>
              <a:ext uri="{FF2B5EF4-FFF2-40B4-BE49-F238E27FC236}">
                <a16:creationId xmlns:a16="http://schemas.microsoft.com/office/drawing/2014/main" id="{9C95F9D9-A146-47C0-A05A-BF079534B5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blob:https://web.whatsapp.com/031ac620-a0db-4b16-a2e9-23dac2375292">
            <a:extLst>
              <a:ext uri="{FF2B5EF4-FFF2-40B4-BE49-F238E27FC236}">
                <a16:creationId xmlns:a16="http://schemas.microsoft.com/office/drawing/2014/main" id="{B67B3A45-62CC-46E8-8AD1-60BEB23389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A7A300-F3BA-4B69-8E35-E109A8EBE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450" y="3547480"/>
            <a:ext cx="4467019" cy="28971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3923549-E4CA-4E22-857F-7AEB17216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916" y="4244974"/>
            <a:ext cx="3626126" cy="25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B154-2B3D-4A14-8092-38496C03D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1552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74C6-4612-4780-9217-F46D7099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1493356"/>
            <a:ext cx="10515600" cy="4785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 of the 1MM Plate.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B31A2-168E-437F-881A-80464ED35996}"/>
              </a:ext>
            </a:extLst>
          </p:cNvPr>
          <p:cNvSpPr txBox="1"/>
          <p:nvPr/>
        </p:nvSpPr>
        <p:spPr>
          <a:xfrm>
            <a:off x="1775790" y="2001079"/>
            <a:ext cx="7487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thickness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of 1 mm Plate to 6 mm plate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Displacement of 1 mm Plate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fixture to avoid the Displacement of 1 mm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Micro adjustable cutting plates ...">
            <a:extLst>
              <a:ext uri="{FF2B5EF4-FFF2-40B4-BE49-F238E27FC236}">
                <a16:creationId xmlns:a16="http://schemas.microsoft.com/office/drawing/2014/main" id="{4B871B69-9B42-4920-BC9E-AAA31F16D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115" y="462792"/>
            <a:ext cx="311219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ess Tool Design - Industry Learning">
            <a:extLst>
              <a:ext uri="{FF2B5EF4-FFF2-40B4-BE49-F238E27FC236}">
                <a16:creationId xmlns:a16="http://schemas.microsoft.com/office/drawing/2014/main" id="{75F78B01-B8AA-4B88-A076-5F53B9C2F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186" y="4781127"/>
            <a:ext cx="2085975" cy="18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42AF6-F3EC-40DB-954F-FC00B6E16F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377" y="2751208"/>
            <a:ext cx="2881002" cy="3567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5DB35E-30E3-428F-9600-E48E564A91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46" y="4709043"/>
            <a:ext cx="3419889" cy="187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38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94C5-98D3-4E57-9625-29100D3E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/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EFA7-928B-49A0-B113-1FB6A15CF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of printing and packaging industry is acquired.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study of convectional and current punching machine.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 method of punching implemented.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the quick job change overs is achieved.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developed method could be successfully implemented for 4+1mm, 5+1mm or for any similar combinations.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692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201" y="4863548"/>
            <a:ext cx="258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ID- ssuresh2@gitam.in</a:t>
            </a:r>
            <a:endParaRPr lang="en-IN" dirty="0"/>
          </a:p>
        </p:txBody>
      </p:sp>
      <p:sp>
        <p:nvSpPr>
          <p:cNvPr id="6" name="Rectangles 5"/>
          <p:cNvSpPr/>
          <p:nvPr/>
        </p:nvSpPr>
        <p:spPr>
          <a:xfrm>
            <a:off x="2368550" y="2829560"/>
            <a:ext cx="6381750" cy="13220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IN" sz="8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  <a:endParaRPr lang="en-US" altLang="zh-CN" sz="8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tudent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etails</a:t>
            </a:r>
            <a:endParaRPr lang="en-US" altLang="en-IN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22" y="2519680"/>
            <a:ext cx="10322615" cy="181927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4805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5462"/>
            <a:ext cx="10515600" cy="48915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Types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Printing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Machines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Goals</a:t>
            </a:r>
          </a:p>
          <a:p>
            <a:pPr lvl="1"/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Challenges  in the conventional Die Cutting method</a:t>
            </a:r>
          </a:p>
          <a:p>
            <a:pPr lvl="1"/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Need for the new Design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Production of new Design </a:t>
            </a:r>
          </a:p>
          <a:p>
            <a:pPr lvl="1"/>
            <a:r>
              <a:rPr lang="en-US" alt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Trail runs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 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8" name="Picture 4" descr="The Die Cutting Process in Packag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535" y="0"/>
            <a:ext cx="4736465" cy="303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utting Dies and Printing Plates fo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670" y="4112895"/>
            <a:ext cx="4545330" cy="2737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ives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oal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IN" dirty="0"/>
              <a:t> </a:t>
            </a:r>
          </a:p>
          <a:p>
            <a:endParaRPr lang="en-US" alt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8216769"/>
              </p:ext>
            </p:extLst>
          </p:nvPr>
        </p:nvGraphicFramePr>
        <p:xfrm>
          <a:off x="484505" y="704850"/>
          <a:ext cx="11078845" cy="60965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Understanding the Process of Printing, Die Cutting and Folding Operations in a Packaging Industry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>
                          <a:cs typeface="Times New Roman" panose="02020603050405020304" pitchFamily="18" charset="0"/>
                          <a:sym typeface="Wingdings 2" panose="05020102010507070707" charset="0"/>
                        </a:rPr>
                        <a:t>     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Customer Visits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500">
                          <a:cs typeface="Times New Roman" panose="02020603050405020304" pitchFamily="18" charset="0"/>
                          <a:sym typeface="Wingdings 2" panose="05020102010507070707" charset="0"/>
                        </a:rPr>
                        <a:t>     </a:t>
                      </a:r>
                      <a:endParaRPr lang="en-US" sz="250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Gaining the knowledge of the process of  Die Cutting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500">
                          <a:cs typeface="Times New Roman" panose="02020603050405020304" pitchFamily="18" charset="0"/>
                          <a:sym typeface="Wingdings 2" panose="05020102010507070707" charset="0"/>
                        </a:rPr>
                        <a:t>     </a:t>
                      </a:r>
                      <a:endParaRPr lang="en-US" sz="250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Challenges  in the conventional Die Cutt</a:t>
                      </a:r>
                      <a:r>
                        <a:rPr lang="de-DE" altLang="en-US" sz="2400" dirty="0">
                          <a:latin typeface="Calibri" panose="020F0502020204030204" charset="0"/>
                          <a:cs typeface="Times New Roman" panose="02020603050405020304" pitchFamily="18" charset="0"/>
                          <a:sym typeface="+mn-ea"/>
                        </a:rPr>
                        <a:t>i</a:t>
                      </a: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ng method (use of 7 MM Counter plate)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500" dirty="0">
                          <a:cs typeface="Times New Roman" panose="02020603050405020304" pitchFamily="18" charset="0"/>
                          <a:sym typeface="Wingdings 2" panose="05020102010507070707" charset="0"/>
                        </a:rPr>
                        <a:t>     </a:t>
                      </a:r>
                      <a:endParaRPr lang="en-US" sz="25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Need for 6mm  + 1 mm Counter plate (Advantages)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500" dirty="0">
                          <a:cs typeface="Times New Roman" panose="02020603050405020304" pitchFamily="18" charset="0"/>
                          <a:sym typeface="Wingdings 2" panose="05020102010507070707" charset="0"/>
                        </a:rPr>
                        <a:t>     </a:t>
                      </a:r>
                      <a:endParaRPr lang="en-US" sz="25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Design of such a system - Study the part, design the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>
                          <a:cs typeface="Times New Roman" panose="02020603050405020304" pitchFamily="18" charset="0"/>
                          <a:sym typeface="Wingdings 2" panose="05020102010507070707" charset="0"/>
                        </a:rPr>
                        <a:t>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Production as per the new design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>
                          <a:cs typeface="Times New Roman" panose="02020603050405020304" pitchFamily="18" charset="0"/>
                          <a:sym typeface="Wingdings 2" panose="05020102010507070707" charset="0"/>
                        </a:rPr>
                        <a:t>      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Implementation of the developed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500" dirty="0"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2500" dirty="0">
                          <a:cs typeface="Times New Roman" panose="02020603050405020304" pitchFamily="18" charset="0"/>
                          <a:sym typeface="Wingdings 2" panose="05020102010507070707" charset="0"/>
                        </a:rPr>
                        <a:t></a:t>
                      </a:r>
                      <a:endParaRPr lang="en-US" sz="25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Trial runs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500" dirty="0"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500" dirty="0">
                          <a:cs typeface="Times New Roman" panose="02020603050405020304" pitchFamily="18" charset="0"/>
                          <a:sym typeface="Wingdings 2" panose="05020102010507070707" charset="0"/>
                        </a:rPr>
                        <a:t></a:t>
                      </a:r>
                      <a:endParaRPr lang="en-US" sz="25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500" dirty="0"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500" dirty="0">
                          <a:cs typeface="Times New Roman" panose="02020603050405020304" pitchFamily="18" charset="0"/>
                          <a:sym typeface="Wingdings 2" panose="05020102010507070707" charset="0"/>
                        </a:rPr>
                        <a:t></a:t>
                      </a:r>
                      <a:endParaRPr lang="en-US" sz="25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79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2452"/>
            <a:ext cx="6026426" cy="49445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Art Industries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-Printing and Packaging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art mostly includes calligraphy, photography, painting, typography, computer graphics and bindery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many different kinds of projects such as Book covers, Still or moving images and storyboards for film or television.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Gravure printing press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2" y="0"/>
            <a:ext cx="523460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OBST M6 Line - Printing press for food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2" y="3429000"/>
            <a:ext cx="5234608" cy="341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Printing 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516765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/ Packaging Printing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printing is the process of using large-format printing machines to create high-quality printed materials.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business cards, flyers, banners, posters, catalogs, magazines and more.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commercial printing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Printing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Printing 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UV Printing 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Printing </a:t>
            </a:r>
          </a:p>
          <a:p>
            <a:pPr font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Flexographic Printing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Understanding Commercial Printing Ter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74" y="3246783"/>
            <a:ext cx="4545288" cy="340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562"/>
          </a:xfrm>
        </p:spPr>
        <p:txBody>
          <a:bodyPr/>
          <a:lstStyle/>
          <a:p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ackaging 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Printing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13" y="1338469"/>
            <a:ext cx="10515600" cy="483849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printing is the process of applying images to packaging materials. There are several printing methods used for packaging, including digital, flexographic, offset, gravure and screen printing.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printing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widely used method that uses wet ink and printing plates to create high-quality materials.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ypes of Packaging Printing: A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57715"/>
            <a:ext cx="3349487" cy="22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ersonalized Packaging Printing Make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74" y="3757715"/>
            <a:ext cx="2955235" cy="22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lexible Packaging Printing: The Type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539" y="3757716"/>
            <a:ext cx="2955235" cy="22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621"/>
            <a:ext cx="10515600" cy="695049"/>
          </a:xfrm>
        </p:spPr>
        <p:txBody>
          <a:bodyPr>
            <a:normAutofit fontScale="90000"/>
          </a:bodyPr>
          <a:lstStyle/>
          <a:p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of Printing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43340" y="1033670"/>
          <a:ext cx="5168347" cy="5143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MYK Definition - What is the CMYK color model?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361" y="345006"/>
            <a:ext cx="2879037" cy="228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The Printing Process: Steps of ..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070" y="527188"/>
            <a:ext cx="2471528" cy="191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Gravure Printing and How It Work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98" y="2948609"/>
            <a:ext cx="2743200" cy="290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Working of an ETP for printing Press with the help of flow diagram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764" y="3260035"/>
            <a:ext cx="2879037" cy="259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7809"/>
            <a:ext cx="9677400" cy="82163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alt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Die Cutting M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achines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work deals with BOBST company machines.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838200" y="2319130"/>
          <a:ext cx="6119192" cy="2200524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8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73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148">
                <a:tc>
                  <a:txBody>
                    <a:bodyPr/>
                    <a:lstStyle/>
                    <a:p>
                      <a:r>
                        <a:rPr lang="en-US" b="1" dirty="0"/>
                        <a:t>NOVACUT 106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8000 S/H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148">
                <a:tc>
                  <a:txBody>
                    <a:bodyPr/>
                    <a:lstStyle/>
                    <a:p>
                      <a:r>
                        <a:rPr lang="en-US" b="1" dirty="0"/>
                        <a:t>VISION CUT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8000 S/H</a:t>
                      </a:r>
                    </a:p>
                    <a:p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148">
                <a:tc>
                  <a:txBody>
                    <a:bodyPr/>
                    <a:lstStyle/>
                    <a:p>
                      <a:r>
                        <a:rPr lang="en-US" b="1" dirty="0"/>
                        <a:t>EXPERT CUT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9000 S/H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148">
                <a:tc>
                  <a:txBody>
                    <a:bodyPr/>
                    <a:lstStyle/>
                    <a:p>
                      <a:r>
                        <a:rPr lang="en-US" b="1" dirty="0"/>
                        <a:t>MASTER CUT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1200S/H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146" name="Picture 2" descr="NOVACUT 106 E - Autoplaten® die-cutt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102" y="732182"/>
            <a:ext cx="2857500" cy="20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E | LER - Autoplaten® die-cutter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627" y="2767119"/>
            <a:ext cx="2847975" cy="177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ie cutting press BOBST 1.6 EXPERTCUT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361" y="4753429"/>
            <a:ext cx="408663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MASTERCUT 145 PER - Autoplaten® die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459" y="4762796"/>
            <a:ext cx="5033341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72*581"/>
  <p:tag name="TABLE_ENDDRAG_RECT" val="38*5*872*58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809</Words>
  <Application>Microsoft Office PowerPoint</Application>
  <PresentationFormat>Widescreen</PresentationFormat>
  <Paragraphs>190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Montserrat Medium</vt:lpstr>
      <vt:lpstr>Times New Roman</vt:lpstr>
      <vt:lpstr>Wingdings</vt:lpstr>
      <vt:lpstr>Office Theme</vt:lpstr>
      <vt:lpstr>PowerPoint Presentation</vt:lpstr>
      <vt:lpstr>Student Details</vt:lpstr>
      <vt:lpstr>Agenda </vt:lpstr>
      <vt:lpstr>Objectives and Goals </vt:lpstr>
      <vt:lpstr>Introduction</vt:lpstr>
      <vt:lpstr>Printing Types</vt:lpstr>
      <vt:lpstr>Packaging Printing</vt:lpstr>
      <vt:lpstr>Process of Printing  </vt:lpstr>
      <vt:lpstr>Introduction  to Die Cutting Machines  </vt:lpstr>
      <vt:lpstr>Challenges  in the conventional Die Cutting method</vt:lpstr>
      <vt:lpstr>Need for 6mm  + 1 mm Counter plate </vt:lpstr>
      <vt:lpstr>Study  and design of the parts</vt:lpstr>
      <vt:lpstr>Study  and design of the parts</vt:lpstr>
      <vt:lpstr>Study  and design of the parts</vt:lpstr>
      <vt:lpstr>Study and design of the parts (to be done)</vt:lpstr>
      <vt:lpstr>Sample production and mounting   </vt:lpstr>
      <vt:lpstr>CHALLENGES 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36</cp:revision>
  <dcterms:created xsi:type="dcterms:W3CDTF">2025-01-20T11:54:00Z</dcterms:created>
  <dcterms:modified xsi:type="dcterms:W3CDTF">2025-03-21T04:07:01Z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5FD1C96E0B3E4FC1979A563BFD97109F_13</vt:lpwstr>
  </property>
  <property fmtid="{D5CDD505-2E9C-101B-9397-08002B2CF9AE}" pid="3" name="KSOProductBuildVer">
    <vt:lpwstr>1033-12.2.0.19805</vt:lpwstr>
  </property>
</Properties>
</file>