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36360100" cx="32004000"/>
  <p:notesSz cx="37947600" cy="50749200"/>
  <p:embeddedFontLst>
    <p:embeddedFont>
      <p:font typeface="Poppins"/>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452">
          <p15:clr>
            <a:srgbClr val="A4A3A4"/>
          </p15:clr>
        </p15:guide>
        <p15:guide id="2" pos="10080">
          <p15:clr>
            <a:srgbClr val="A4A3A4"/>
          </p15:clr>
        </p15:guide>
      </p15:sldGuideLst>
    </p:ext>
    <p:ext uri="GoogleSlidesCustomDataVersion2">
      <go:slidesCustomData xmlns:go="http://customooxmlschemas.google.com/" r:id="rId12" roundtripDataSignature="AMtx7mhIFJKC+N1JNIKR4WybLVBhl4tt+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Prithvi Sekhar Pagal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452" orient="horz"/>
        <p:guide pos="100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11" Type="http://schemas.openxmlformats.org/officeDocument/2006/relationships/font" Target="fonts/Poppins-boldItalic.fntdata"/><Relationship Id="rId10" Type="http://schemas.openxmlformats.org/officeDocument/2006/relationships/font" Target="fonts/Poppins-italic.fntdata"/><Relationship Id="rId12" Type="http://customschemas.google.com/relationships/presentationmetadata" Target="metadata"/><Relationship Id="rId9" Type="http://schemas.openxmlformats.org/officeDocument/2006/relationships/font" Target="fonts/Poppi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Poppins-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0-11T13:23:27.119">
    <p:pos x="6000" y="0"/>
    <p:text>To add the architecture, Social Impact and more</p:text>
    <p:extLst>
      <p:ext uri="{C676402C-5697-4E1C-873F-D02D1690AC5C}">
        <p15:threadingInfo timeZoneBias="0"/>
      </p:ext>
      <p:ext uri="http://customooxmlschemas.google.com/">
        <go:slidesCustomData xmlns:go="http://customooxmlschemas.google.com/" commentPostId="AAABXOpFwAo"/>
      </p:ext>
    </p:extLst>
  </p:cm>
  <p:cm authorId="0" idx="2" dt="2024-10-11T13:23:27.119">
    <p:pos x="6000" y="0"/>
    <p:text>@ssuresh2@gitam.in , @psomashe@gitam.in @Navatej</p:text>
    <p:extLst>
      <p:ext uri="{C676402C-5697-4E1C-873F-D02D1690AC5C}">
        <p15:threadingInfo timeZoneBias="0">
          <p15:parentCm authorId="0" idx="1"/>
        </p15:threadingInfo>
      </p:ext>
      <p:ext uri="http://customooxmlschemas.google.com/">
        <go:slidesCustomData xmlns:go="http://customooxmlschemas.google.com/" commentPostId="AAABXOpFwA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6459200" cy="2514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21488400" y="0"/>
            <a:ext cx="16459200" cy="25146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0590213" y="3810000"/>
            <a:ext cx="16767175" cy="1905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5029200" y="24079200"/>
            <a:ext cx="27889200" cy="22860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1pPr>
            <a:lvl2pPr indent="-228600" lvl="1" marL="9144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2pPr>
            <a:lvl3pPr indent="-228600" lvl="2" marL="13716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3pPr>
            <a:lvl4pPr indent="-228600" lvl="3" marL="18288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4pPr>
            <a:lvl5pPr indent="-228600" lvl="4" marL="22860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234600"/>
            <a:ext cx="16459200" cy="2514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21488400" y="48234600"/>
            <a:ext cx="16459200" cy="2514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5029200" y="24079200"/>
            <a:ext cx="27889200" cy="228600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86" name="Google Shape;86;p1:notes"/>
          <p:cNvSpPr/>
          <p:nvPr>
            <p:ph idx="2" type="sldImg"/>
          </p:nvPr>
        </p:nvSpPr>
        <p:spPr>
          <a:xfrm>
            <a:off x="10590213" y="3810000"/>
            <a:ext cx="16767175" cy="1905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4466926" y="7412544"/>
            <a:ext cx="23070149" cy="276034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75" name="Google Shape;75;p12"/>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0946542" y="13892159"/>
            <a:ext cx="30813504" cy="69008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3055208" y="7191322"/>
            <a:ext cx="30813504" cy="203025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81" name="Google Shape;81;p13"/>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4000500" y="5950603"/>
            <a:ext cx="24003000" cy="1265870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subTitle"/>
          </p:nvPr>
        </p:nvSpPr>
        <p:spPr>
          <a:xfrm>
            <a:off x="4000500" y="19097472"/>
            <a:ext cx="24003000" cy="877860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625"/>
              </a:spcBef>
              <a:spcAft>
                <a:spcPts val="0"/>
              </a:spcAft>
              <a:buClr>
                <a:schemeClr val="dk1"/>
              </a:buClr>
              <a:buSzPts val="6300"/>
              <a:buNone/>
              <a:defRPr sz="6300"/>
            </a:lvl1pPr>
            <a:lvl2pPr lvl="1" algn="ctr">
              <a:lnSpc>
                <a:spcPct val="90000"/>
              </a:lnSpc>
              <a:spcBef>
                <a:spcPts val="1313"/>
              </a:spcBef>
              <a:spcAft>
                <a:spcPts val="0"/>
              </a:spcAft>
              <a:buClr>
                <a:schemeClr val="dk1"/>
              </a:buClr>
              <a:buSzPts val="5250"/>
              <a:buNone/>
              <a:defRPr sz="5250"/>
            </a:lvl2pPr>
            <a:lvl3pPr lvl="2" algn="ctr">
              <a:lnSpc>
                <a:spcPct val="90000"/>
              </a:lnSpc>
              <a:spcBef>
                <a:spcPts val="1313"/>
              </a:spcBef>
              <a:spcAft>
                <a:spcPts val="0"/>
              </a:spcAft>
              <a:buClr>
                <a:schemeClr val="dk1"/>
              </a:buClr>
              <a:buSzPts val="4725"/>
              <a:buNone/>
              <a:defRPr sz="4725"/>
            </a:lvl3pPr>
            <a:lvl4pPr lvl="3" algn="ctr">
              <a:lnSpc>
                <a:spcPct val="90000"/>
              </a:lnSpc>
              <a:spcBef>
                <a:spcPts val="1313"/>
              </a:spcBef>
              <a:spcAft>
                <a:spcPts val="0"/>
              </a:spcAft>
              <a:buClr>
                <a:schemeClr val="dk1"/>
              </a:buClr>
              <a:buSzPts val="4200"/>
              <a:buNone/>
              <a:defRPr sz="4200"/>
            </a:lvl4pPr>
            <a:lvl5pPr lvl="4" algn="ctr">
              <a:lnSpc>
                <a:spcPct val="90000"/>
              </a:lnSpc>
              <a:spcBef>
                <a:spcPts val="1313"/>
              </a:spcBef>
              <a:spcAft>
                <a:spcPts val="0"/>
              </a:spcAft>
              <a:buClr>
                <a:schemeClr val="dk1"/>
              </a:buClr>
              <a:buSzPts val="4200"/>
              <a:buNone/>
              <a:defRPr sz="4200"/>
            </a:lvl5pPr>
            <a:lvl6pPr lvl="5" algn="ctr">
              <a:lnSpc>
                <a:spcPct val="90000"/>
              </a:lnSpc>
              <a:spcBef>
                <a:spcPts val="1313"/>
              </a:spcBef>
              <a:spcAft>
                <a:spcPts val="0"/>
              </a:spcAft>
              <a:buClr>
                <a:schemeClr val="dk1"/>
              </a:buClr>
              <a:buSzPts val="4200"/>
              <a:buNone/>
              <a:defRPr sz="4200"/>
            </a:lvl6pPr>
            <a:lvl7pPr lvl="6" algn="ctr">
              <a:lnSpc>
                <a:spcPct val="90000"/>
              </a:lnSpc>
              <a:spcBef>
                <a:spcPts val="1313"/>
              </a:spcBef>
              <a:spcAft>
                <a:spcPts val="0"/>
              </a:spcAft>
              <a:buClr>
                <a:schemeClr val="dk1"/>
              </a:buClr>
              <a:buSzPts val="4200"/>
              <a:buNone/>
              <a:defRPr sz="4200"/>
            </a:lvl7pPr>
            <a:lvl8pPr lvl="7" algn="ctr">
              <a:lnSpc>
                <a:spcPct val="90000"/>
              </a:lnSpc>
              <a:spcBef>
                <a:spcPts val="1313"/>
              </a:spcBef>
              <a:spcAft>
                <a:spcPts val="0"/>
              </a:spcAft>
              <a:buClr>
                <a:schemeClr val="dk1"/>
              </a:buClr>
              <a:buSzPts val="4200"/>
              <a:buNone/>
              <a:defRPr sz="4200"/>
            </a:lvl8pPr>
            <a:lvl9pPr lvl="8" algn="ctr">
              <a:lnSpc>
                <a:spcPct val="90000"/>
              </a:lnSpc>
              <a:spcBef>
                <a:spcPts val="1313"/>
              </a:spcBef>
              <a:spcAft>
                <a:spcPts val="0"/>
              </a:spcAft>
              <a:buClr>
                <a:schemeClr val="dk1"/>
              </a:buClr>
              <a:buSzPts val="4200"/>
              <a:buNone/>
              <a:defRPr sz="4200"/>
            </a:lvl9pPr>
          </a:lstStyle>
          <a:p/>
        </p:txBody>
      </p:sp>
      <p:sp>
        <p:nvSpPr>
          <p:cNvPr id="22" name="Google Shape;22;p4"/>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body"/>
          </p:nvPr>
        </p:nvSpPr>
        <p:spPr>
          <a:xfrm>
            <a:off x="2200275" y="9679194"/>
            <a:ext cx="2760345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28" name="Google Shape;28;p5"/>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2183606" y="9064780"/>
            <a:ext cx="27603450" cy="1512478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2183606" y="24332656"/>
            <a:ext cx="27603450" cy="79537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rgbClr val="888888"/>
              </a:buClr>
              <a:buSzPts val="6300"/>
              <a:buNone/>
              <a:defRPr sz="6300">
                <a:solidFill>
                  <a:srgbClr val="888888"/>
                </a:solidFill>
              </a:defRPr>
            </a:lvl1pPr>
            <a:lvl2pPr indent="-228600" lvl="1" marL="914400" algn="l">
              <a:lnSpc>
                <a:spcPct val="90000"/>
              </a:lnSpc>
              <a:spcBef>
                <a:spcPts val="1313"/>
              </a:spcBef>
              <a:spcAft>
                <a:spcPts val="0"/>
              </a:spcAft>
              <a:buClr>
                <a:srgbClr val="888888"/>
              </a:buClr>
              <a:buSzPts val="5250"/>
              <a:buNone/>
              <a:defRPr sz="5250">
                <a:solidFill>
                  <a:srgbClr val="888888"/>
                </a:solidFill>
              </a:defRPr>
            </a:lvl2pPr>
            <a:lvl3pPr indent="-228600" lvl="2" marL="1371600" algn="l">
              <a:lnSpc>
                <a:spcPct val="90000"/>
              </a:lnSpc>
              <a:spcBef>
                <a:spcPts val="1313"/>
              </a:spcBef>
              <a:spcAft>
                <a:spcPts val="0"/>
              </a:spcAft>
              <a:buClr>
                <a:srgbClr val="888888"/>
              </a:buClr>
              <a:buSzPts val="4725"/>
              <a:buNone/>
              <a:defRPr sz="4725">
                <a:solidFill>
                  <a:srgbClr val="888888"/>
                </a:solidFill>
              </a:defRPr>
            </a:lvl3pPr>
            <a:lvl4pPr indent="-228600" lvl="3" marL="1828800" algn="l">
              <a:lnSpc>
                <a:spcPct val="90000"/>
              </a:lnSpc>
              <a:spcBef>
                <a:spcPts val="1313"/>
              </a:spcBef>
              <a:spcAft>
                <a:spcPts val="0"/>
              </a:spcAft>
              <a:buClr>
                <a:srgbClr val="888888"/>
              </a:buClr>
              <a:buSzPts val="4200"/>
              <a:buNone/>
              <a:defRPr sz="4200">
                <a:solidFill>
                  <a:srgbClr val="888888"/>
                </a:solidFill>
              </a:defRPr>
            </a:lvl4pPr>
            <a:lvl5pPr indent="-228600" lvl="4" marL="2286000" algn="l">
              <a:lnSpc>
                <a:spcPct val="90000"/>
              </a:lnSpc>
              <a:spcBef>
                <a:spcPts val="1313"/>
              </a:spcBef>
              <a:spcAft>
                <a:spcPts val="0"/>
              </a:spcAft>
              <a:buClr>
                <a:srgbClr val="888888"/>
              </a:buClr>
              <a:buSzPts val="4200"/>
              <a:buNone/>
              <a:defRPr sz="4200">
                <a:solidFill>
                  <a:srgbClr val="888888"/>
                </a:solidFill>
              </a:defRPr>
            </a:lvl5pPr>
            <a:lvl6pPr indent="-228600" lvl="5" marL="2743200" algn="l">
              <a:lnSpc>
                <a:spcPct val="90000"/>
              </a:lnSpc>
              <a:spcBef>
                <a:spcPts val="1313"/>
              </a:spcBef>
              <a:spcAft>
                <a:spcPts val="0"/>
              </a:spcAft>
              <a:buClr>
                <a:srgbClr val="888888"/>
              </a:buClr>
              <a:buSzPts val="4200"/>
              <a:buNone/>
              <a:defRPr sz="4200">
                <a:solidFill>
                  <a:srgbClr val="888888"/>
                </a:solidFill>
              </a:defRPr>
            </a:lvl6pPr>
            <a:lvl7pPr indent="-228600" lvl="6" marL="3200400" algn="l">
              <a:lnSpc>
                <a:spcPct val="90000"/>
              </a:lnSpc>
              <a:spcBef>
                <a:spcPts val="1313"/>
              </a:spcBef>
              <a:spcAft>
                <a:spcPts val="0"/>
              </a:spcAft>
              <a:buClr>
                <a:srgbClr val="888888"/>
              </a:buClr>
              <a:buSzPts val="4200"/>
              <a:buNone/>
              <a:defRPr sz="4200">
                <a:solidFill>
                  <a:srgbClr val="888888"/>
                </a:solidFill>
              </a:defRPr>
            </a:lvl7pPr>
            <a:lvl8pPr indent="-228600" lvl="7" marL="3657600" algn="l">
              <a:lnSpc>
                <a:spcPct val="90000"/>
              </a:lnSpc>
              <a:spcBef>
                <a:spcPts val="1313"/>
              </a:spcBef>
              <a:spcAft>
                <a:spcPts val="0"/>
              </a:spcAft>
              <a:buClr>
                <a:srgbClr val="888888"/>
              </a:buClr>
              <a:buSzPts val="4200"/>
              <a:buNone/>
              <a:defRPr sz="4200">
                <a:solidFill>
                  <a:srgbClr val="888888"/>
                </a:solidFill>
              </a:defRPr>
            </a:lvl8pPr>
            <a:lvl9pPr indent="-228600" lvl="8" marL="4114800" algn="l">
              <a:lnSpc>
                <a:spcPct val="90000"/>
              </a:lnSpc>
              <a:spcBef>
                <a:spcPts val="1313"/>
              </a:spcBef>
              <a:spcAft>
                <a:spcPts val="0"/>
              </a:spcAft>
              <a:buClr>
                <a:srgbClr val="888888"/>
              </a:buClr>
              <a:buSzPts val="4200"/>
              <a:buNone/>
              <a:defRPr sz="4200">
                <a:solidFill>
                  <a:srgbClr val="888888"/>
                </a:solidFill>
              </a:defRPr>
            </a:lvl9pPr>
          </a:lstStyle>
          <a:p/>
        </p:txBody>
      </p:sp>
      <p:sp>
        <p:nvSpPr>
          <p:cNvPr id="34" name="Google Shape;34;p6"/>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2200275" y="9679194"/>
            <a:ext cx="1360170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0" name="Google Shape;40;p7"/>
          <p:cNvSpPr txBox="1"/>
          <p:nvPr>
            <p:ph idx="2" type="body"/>
          </p:nvPr>
        </p:nvSpPr>
        <p:spPr>
          <a:xfrm>
            <a:off x="16202025" y="9679194"/>
            <a:ext cx="1360170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1" name="Google Shape;41;p7"/>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2204443"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 type="body"/>
          </p:nvPr>
        </p:nvSpPr>
        <p:spPr>
          <a:xfrm>
            <a:off x="2204445" y="8913277"/>
            <a:ext cx="13539191" cy="436825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6300"/>
              <a:buNone/>
              <a:defRPr b="1" sz="6300"/>
            </a:lvl1pPr>
            <a:lvl2pPr indent="-228600" lvl="1" marL="914400" algn="l">
              <a:lnSpc>
                <a:spcPct val="90000"/>
              </a:lnSpc>
              <a:spcBef>
                <a:spcPts val="1313"/>
              </a:spcBef>
              <a:spcAft>
                <a:spcPts val="0"/>
              </a:spcAft>
              <a:buClr>
                <a:schemeClr val="dk1"/>
              </a:buClr>
              <a:buSzPts val="5250"/>
              <a:buNone/>
              <a:defRPr b="1" sz="5250"/>
            </a:lvl2pPr>
            <a:lvl3pPr indent="-228600" lvl="2" marL="1371600" algn="l">
              <a:lnSpc>
                <a:spcPct val="90000"/>
              </a:lnSpc>
              <a:spcBef>
                <a:spcPts val="1313"/>
              </a:spcBef>
              <a:spcAft>
                <a:spcPts val="0"/>
              </a:spcAft>
              <a:buClr>
                <a:schemeClr val="dk1"/>
              </a:buClr>
              <a:buSzPts val="4725"/>
              <a:buNone/>
              <a:defRPr b="1" sz="4725"/>
            </a:lvl3pPr>
            <a:lvl4pPr indent="-228600" lvl="3" marL="1828800" algn="l">
              <a:lnSpc>
                <a:spcPct val="90000"/>
              </a:lnSpc>
              <a:spcBef>
                <a:spcPts val="1313"/>
              </a:spcBef>
              <a:spcAft>
                <a:spcPts val="0"/>
              </a:spcAft>
              <a:buClr>
                <a:schemeClr val="dk1"/>
              </a:buClr>
              <a:buSzPts val="4200"/>
              <a:buNone/>
              <a:defRPr b="1" sz="4200"/>
            </a:lvl4pPr>
            <a:lvl5pPr indent="-228600" lvl="4" marL="2286000" algn="l">
              <a:lnSpc>
                <a:spcPct val="90000"/>
              </a:lnSpc>
              <a:spcBef>
                <a:spcPts val="1313"/>
              </a:spcBef>
              <a:spcAft>
                <a:spcPts val="0"/>
              </a:spcAft>
              <a:buClr>
                <a:schemeClr val="dk1"/>
              </a:buClr>
              <a:buSzPts val="4200"/>
              <a:buNone/>
              <a:defRPr b="1" sz="4200"/>
            </a:lvl5pPr>
            <a:lvl6pPr indent="-228600" lvl="5" marL="2743200" algn="l">
              <a:lnSpc>
                <a:spcPct val="90000"/>
              </a:lnSpc>
              <a:spcBef>
                <a:spcPts val="1313"/>
              </a:spcBef>
              <a:spcAft>
                <a:spcPts val="0"/>
              </a:spcAft>
              <a:buClr>
                <a:schemeClr val="dk1"/>
              </a:buClr>
              <a:buSzPts val="4200"/>
              <a:buNone/>
              <a:defRPr b="1" sz="4200"/>
            </a:lvl6pPr>
            <a:lvl7pPr indent="-228600" lvl="6" marL="3200400" algn="l">
              <a:lnSpc>
                <a:spcPct val="90000"/>
              </a:lnSpc>
              <a:spcBef>
                <a:spcPts val="1313"/>
              </a:spcBef>
              <a:spcAft>
                <a:spcPts val="0"/>
              </a:spcAft>
              <a:buClr>
                <a:schemeClr val="dk1"/>
              </a:buClr>
              <a:buSzPts val="4200"/>
              <a:buNone/>
              <a:defRPr b="1" sz="4200"/>
            </a:lvl7pPr>
            <a:lvl8pPr indent="-228600" lvl="7" marL="3657600" algn="l">
              <a:lnSpc>
                <a:spcPct val="90000"/>
              </a:lnSpc>
              <a:spcBef>
                <a:spcPts val="1313"/>
              </a:spcBef>
              <a:spcAft>
                <a:spcPts val="0"/>
              </a:spcAft>
              <a:buClr>
                <a:schemeClr val="dk1"/>
              </a:buClr>
              <a:buSzPts val="4200"/>
              <a:buNone/>
              <a:defRPr b="1" sz="4200"/>
            </a:lvl8pPr>
            <a:lvl9pPr indent="-228600" lvl="8" marL="4114800" algn="l">
              <a:lnSpc>
                <a:spcPct val="90000"/>
              </a:lnSpc>
              <a:spcBef>
                <a:spcPts val="1313"/>
              </a:spcBef>
              <a:spcAft>
                <a:spcPts val="0"/>
              </a:spcAft>
              <a:buClr>
                <a:schemeClr val="dk1"/>
              </a:buClr>
              <a:buSzPts val="4200"/>
              <a:buNone/>
              <a:defRPr b="1" sz="4200"/>
            </a:lvl9pPr>
          </a:lstStyle>
          <a:p/>
        </p:txBody>
      </p:sp>
      <p:sp>
        <p:nvSpPr>
          <p:cNvPr id="47" name="Google Shape;47;p8"/>
          <p:cNvSpPr txBox="1"/>
          <p:nvPr>
            <p:ph idx="2" type="body"/>
          </p:nvPr>
        </p:nvSpPr>
        <p:spPr>
          <a:xfrm>
            <a:off x="2204445" y="13281536"/>
            <a:ext cx="13539191" cy="19535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8" name="Google Shape;48;p8"/>
          <p:cNvSpPr txBox="1"/>
          <p:nvPr>
            <p:ph idx="3" type="body"/>
          </p:nvPr>
        </p:nvSpPr>
        <p:spPr>
          <a:xfrm>
            <a:off x="16202025" y="8913277"/>
            <a:ext cx="13605869" cy="436825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6300"/>
              <a:buNone/>
              <a:defRPr b="1" sz="6300"/>
            </a:lvl1pPr>
            <a:lvl2pPr indent="-228600" lvl="1" marL="914400" algn="l">
              <a:lnSpc>
                <a:spcPct val="90000"/>
              </a:lnSpc>
              <a:spcBef>
                <a:spcPts val="1313"/>
              </a:spcBef>
              <a:spcAft>
                <a:spcPts val="0"/>
              </a:spcAft>
              <a:buClr>
                <a:schemeClr val="dk1"/>
              </a:buClr>
              <a:buSzPts val="5250"/>
              <a:buNone/>
              <a:defRPr b="1" sz="5250"/>
            </a:lvl2pPr>
            <a:lvl3pPr indent="-228600" lvl="2" marL="1371600" algn="l">
              <a:lnSpc>
                <a:spcPct val="90000"/>
              </a:lnSpc>
              <a:spcBef>
                <a:spcPts val="1313"/>
              </a:spcBef>
              <a:spcAft>
                <a:spcPts val="0"/>
              </a:spcAft>
              <a:buClr>
                <a:schemeClr val="dk1"/>
              </a:buClr>
              <a:buSzPts val="4725"/>
              <a:buNone/>
              <a:defRPr b="1" sz="4725"/>
            </a:lvl3pPr>
            <a:lvl4pPr indent="-228600" lvl="3" marL="1828800" algn="l">
              <a:lnSpc>
                <a:spcPct val="90000"/>
              </a:lnSpc>
              <a:spcBef>
                <a:spcPts val="1313"/>
              </a:spcBef>
              <a:spcAft>
                <a:spcPts val="0"/>
              </a:spcAft>
              <a:buClr>
                <a:schemeClr val="dk1"/>
              </a:buClr>
              <a:buSzPts val="4200"/>
              <a:buNone/>
              <a:defRPr b="1" sz="4200"/>
            </a:lvl4pPr>
            <a:lvl5pPr indent="-228600" lvl="4" marL="2286000" algn="l">
              <a:lnSpc>
                <a:spcPct val="90000"/>
              </a:lnSpc>
              <a:spcBef>
                <a:spcPts val="1313"/>
              </a:spcBef>
              <a:spcAft>
                <a:spcPts val="0"/>
              </a:spcAft>
              <a:buClr>
                <a:schemeClr val="dk1"/>
              </a:buClr>
              <a:buSzPts val="4200"/>
              <a:buNone/>
              <a:defRPr b="1" sz="4200"/>
            </a:lvl5pPr>
            <a:lvl6pPr indent="-228600" lvl="5" marL="2743200" algn="l">
              <a:lnSpc>
                <a:spcPct val="90000"/>
              </a:lnSpc>
              <a:spcBef>
                <a:spcPts val="1313"/>
              </a:spcBef>
              <a:spcAft>
                <a:spcPts val="0"/>
              </a:spcAft>
              <a:buClr>
                <a:schemeClr val="dk1"/>
              </a:buClr>
              <a:buSzPts val="4200"/>
              <a:buNone/>
              <a:defRPr b="1" sz="4200"/>
            </a:lvl6pPr>
            <a:lvl7pPr indent="-228600" lvl="6" marL="3200400" algn="l">
              <a:lnSpc>
                <a:spcPct val="90000"/>
              </a:lnSpc>
              <a:spcBef>
                <a:spcPts val="1313"/>
              </a:spcBef>
              <a:spcAft>
                <a:spcPts val="0"/>
              </a:spcAft>
              <a:buClr>
                <a:schemeClr val="dk1"/>
              </a:buClr>
              <a:buSzPts val="4200"/>
              <a:buNone/>
              <a:defRPr b="1" sz="4200"/>
            </a:lvl7pPr>
            <a:lvl8pPr indent="-228600" lvl="7" marL="3657600" algn="l">
              <a:lnSpc>
                <a:spcPct val="90000"/>
              </a:lnSpc>
              <a:spcBef>
                <a:spcPts val="1313"/>
              </a:spcBef>
              <a:spcAft>
                <a:spcPts val="0"/>
              </a:spcAft>
              <a:buClr>
                <a:schemeClr val="dk1"/>
              </a:buClr>
              <a:buSzPts val="4200"/>
              <a:buNone/>
              <a:defRPr b="1" sz="4200"/>
            </a:lvl8pPr>
            <a:lvl9pPr indent="-228600" lvl="8" marL="4114800" algn="l">
              <a:lnSpc>
                <a:spcPct val="90000"/>
              </a:lnSpc>
              <a:spcBef>
                <a:spcPts val="1313"/>
              </a:spcBef>
              <a:spcAft>
                <a:spcPts val="0"/>
              </a:spcAft>
              <a:buClr>
                <a:schemeClr val="dk1"/>
              </a:buClr>
              <a:buSzPts val="4200"/>
              <a:buNone/>
              <a:defRPr b="1" sz="4200"/>
            </a:lvl9pPr>
          </a:lstStyle>
          <a:p/>
        </p:txBody>
      </p:sp>
      <p:sp>
        <p:nvSpPr>
          <p:cNvPr id="49" name="Google Shape;49;p8"/>
          <p:cNvSpPr txBox="1"/>
          <p:nvPr>
            <p:ph idx="4" type="body"/>
          </p:nvPr>
        </p:nvSpPr>
        <p:spPr>
          <a:xfrm>
            <a:off x="16202025" y="13281536"/>
            <a:ext cx="13605869" cy="19535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50" name="Google Shape;50;p8"/>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204445" y="2424007"/>
            <a:ext cx="10322122" cy="8484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3605869" y="5235184"/>
            <a:ext cx="16202025" cy="25839238"/>
          </a:xfrm>
          <a:prstGeom prst="rect">
            <a:avLst/>
          </a:prstGeom>
          <a:noFill/>
          <a:ln>
            <a:noFill/>
          </a:ln>
        </p:spPr>
        <p:txBody>
          <a:bodyPr anchorCtr="0" anchor="t" bIns="45700" lIns="91425" spcFirstLastPara="1" rIns="91425" wrap="square" tIns="45700">
            <a:normAutofit/>
          </a:bodyPr>
          <a:lstStyle>
            <a:lvl1pPr indent="-762000" lvl="0" marL="457200" algn="l">
              <a:lnSpc>
                <a:spcPct val="90000"/>
              </a:lnSpc>
              <a:spcBef>
                <a:spcPts val="2625"/>
              </a:spcBef>
              <a:spcAft>
                <a:spcPts val="0"/>
              </a:spcAft>
              <a:buClr>
                <a:schemeClr val="dk1"/>
              </a:buClr>
              <a:buSzPts val="8400"/>
              <a:buChar char="•"/>
              <a:defRPr sz="8400"/>
            </a:lvl1pPr>
            <a:lvl2pPr indent="-695325" lvl="1" marL="914400" algn="l">
              <a:lnSpc>
                <a:spcPct val="90000"/>
              </a:lnSpc>
              <a:spcBef>
                <a:spcPts val="1313"/>
              </a:spcBef>
              <a:spcAft>
                <a:spcPts val="0"/>
              </a:spcAft>
              <a:buClr>
                <a:schemeClr val="dk1"/>
              </a:buClr>
              <a:buSzPts val="7350"/>
              <a:buChar char="•"/>
              <a:defRPr sz="7350"/>
            </a:lvl2pPr>
            <a:lvl3pPr indent="-628650" lvl="2" marL="1371600" algn="l">
              <a:lnSpc>
                <a:spcPct val="90000"/>
              </a:lnSpc>
              <a:spcBef>
                <a:spcPts val="1313"/>
              </a:spcBef>
              <a:spcAft>
                <a:spcPts val="0"/>
              </a:spcAft>
              <a:buClr>
                <a:schemeClr val="dk1"/>
              </a:buClr>
              <a:buSzPts val="6300"/>
              <a:buChar char="•"/>
              <a:defRPr sz="6300"/>
            </a:lvl3pPr>
            <a:lvl4pPr indent="-561975" lvl="3" marL="1828800" algn="l">
              <a:lnSpc>
                <a:spcPct val="90000"/>
              </a:lnSpc>
              <a:spcBef>
                <a:spcPts val="1313"/>
              </a:spcBef>
              <a:spcAft>
                <a:spcPts val="0"/>
              </a:spcAft>
              <a:buClr>
                <a:schemeClr val="dk1"/>
              </a:buClr>
              <a:buSzPts val="5250"/>
              <a:buChar char="•"/>
              <a:defRPr sz="5250"/>
            </a:lvl4pPr>
            <a:lvl5pPr indent="-561975" lvl="4" marL="2286000" algn="l">
              <a:lnSpc>
                <a:spcPct val="90000"/>
              </a:lnSpc>
              <a:spcBef>
                <a:spcPts val="1313"/>
              </a:spcBef>
              <a:spcAft>
                <a:spcPts val="0"/>
              </a:spcAft>
              <a:buClr>
                <a:schemeClr val="dk1"/>
              </a:buClr>
              <a:buSzPts val="5250"/>
              <a:buChar char="•"/>
              <a:defRPr sz="5250"/>
            </a:lvl5pPr>
            <a:lvl6pPr indent="-561975" lvl="5" marL="2743200" algn="l">
              <a:lnSpc>
                <a:spcPct val="90000"/>
              </a:lnSpc>
              <a:spcBef>
                <a:spcPts val="1313"/>
              </a:spcBef>
              <a:spcAft>
                <a:spcPts val="0"/>
              </a:spcAft>
              <a:buClr>
                <a:schemeClr val="dk1"/>
              </a:buClr>
              <a:buSzPts val="5250"/>
              <a:buChar char="•"/>
              <a:defRPr sz="5250"/>
            </a:lvl6pPr>
            <a:lvl7pPr indent="-561975" lvl="6" marL="3200400" algn="l">
              <a:lnSpc>
                <a:spcPct val="90000"/>
              </a:lnSpc>
              <a:spcBef>
                <a:spcPts val="1313"/>
              </a:spcBef>
              <a:spcAft>
                <a:spcPts val="0"/>
              </a:spcAft>
              <a:buClr>
                <a:schemeClr val="dk1"/>
              </a:buClr>
              <a:buSzPts val="5250"/>
              <a:buChar char="•"/>
              <a:defRPr sz="5250"/>
            </a:lvl7pPr>
            <a:lvl8pPr indent="-561975" lvl="7" marL="3657600" algn="l">
              <a:lnSpc>
                <a:spcPct val="90000"/>
              </a:lnSpc>
              <a:spcBef>
                <a:spcPts val="1313"/>
              </a:spcBef>
              <a:spcAft>
                <a:spcPts val="0"/>
              </a:spcAft>
              <a:buClr>
                <a:schemeClr val="dk1"/>
              </a:buClr>
              <a:buSzPts val="5250"/>
              <a:buChar char="•"/>
              <a:defRPr sz="5250"/>
            </a:lvl8pPr>
            <a:lvl9pPr indent="-561975" lvl="8" marL="4114800" algn="l">
              <a:lnSpc>
                <a:spcPct val="90000"/>
              </a:lnSpc>
              <a:spcBef>
                <a:spcPts val="1313"/>
              </a:spcBef>
              <a:spcAft>
                <a:spcPts val="0"/>
              </a:spcAft>
              <a:buClr>
                <a:schemeClr val="dk1"/>
              </a:buClr>
              <a:buSzPts val="5250"/>
              <a:buChar char="•"/>
              <a:defRPr sz="5250"/>
            </a:lvl9pPr>
          </a:lstStyle>
          <a:p/>
        </p:txBody>
      </p:sp>
      <p:sp>
        <p:nvSpPr>
          <p:cNvPr id="61" name="Google Shape;61;p10"/>
          <p:cNvSpPr txBox="1"/>
          <p:nvPr>
            <p:ph idx="2" type="body"/>
          </p:nvPr>
        </p:nvSpPr>
        <p:spPr>
          <a:xfrm>
            <a:off x="2204445" y="10908030"/>
            <a:ext cx="10322122" cy="202084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4200"/>
              <a:buNone/>
              <a:defRPr sz="4200"/>
            </a:lvl1pPr>
            <a:lvl2pPr indent="-228600" lvl="1" marL="914400" algn="l">
              <a:lnSpc>
                <a:spcPct val="90000"/>
              </a:lnSpc>
              <a:spcBef>
                <a:spcPts val="1313"/>
              </a:spcBef>
              <a:spcAft>
                <a:spcPts val="0"/>
              </a:spcAft>
              <a:buClr>
                <a:schemeClr val="dk1"/>
              </a:buClr>
              <a:buSzPts val="3675"/>
              <a:buNone/>
              <a:defRPr sz="3675"/>
            </a:lvl2pPr>
            <a:lvl3pPr indent="-228600" lvl="2" marL="1371600" algn="l">
              <a:lnSpc>
                <a:spcPct val="90000"/>
              </a:lnSpc>
              <a:spcBef>
                <a:spcPts val="1313"/>
              </a:spcBef>
              <a:spcAft>
                <a:spcPts val="0"/>
              </a:spcAft>
              <a:buClr>
                <a:schemeClr val="dk1"/>
              </a:buClr>
              <a:buSzPts val="3150"/>
              <a:buNone/>
              <a:defRPr sz="3150"/>
            </a:lvl3pPr>
            <a:lvl4pPr indent="-228600" lvl="3" marL="1828800" algn="l">
              <a:lnSpc>
                <a:spcPct val="90000"/>
              </a:lnSpc>
              <a:spcBef>
                <a:spcPts val="1313"/>
              </a:spcBef>
              <a:spcAft>
                <a:spcPts val="0"/>
              </a:spcAft>
              <a:buClr>
                <a:schemeClr val="dk1"/>
              </a:buClr>
              <a:buSzPts val="2625"/>
              <a:buNone/>
              <a:defRPr sz="2625"/>
            </a:lvl4pPr>
            <a:lvl5pPr indent="-228600" lvl="4" marL="2286000" algn="l">
              <a:lnSpc>
                <a:spcPct val="90000"/>
              </a:lnSpc>
              <a:spcBef>
                <a:spcPts val="1313"/>
              </a:spcBef>
              <a:spcAft>
                <a:spcPts val="0"/>
              </a:spcAft>
              <a:buClr>
                <a:schemeClr val="dk1"/>
              </a:buClr>
              <a:buSzPts val="2625"/>
              <a:buNone/>
              <a:defRPr sz="2625"/>
            </a:lvl5pPr>
            <a:lvl6pPr indent="-228600" lvl="5" marL="2743200" algn="l">
              <a:lnSpc>
                <a:spcPct val="90000"/>
              </a:lnSpc>
              <a:spcBef>
                <a:spcPts val="1313"/>
              </a:spcBef>
              <a:spcAft>
                <a:spcPts val="0"/>
              </a:spcAft>
              <a:buClr>
                <a:schemeClr val="dk1"/>
              </a:buClr>
              <a:buSzPts val="2625"/>
              <a:buNone/>
              <a:defRPr sz="2625"/>
            </a:lvl6pPr>
            <a:lvl7pPr indent="-228600" lvl="6" marL="3200400" algn="l">
              <a:lnSpc>
                <a:spcPct val="90000"/>
              </a:lnSpc>
              <a:spcBef>
                <a:spcPts val="1313"/>
              </a:spcBef>
              <a:spcAft>
                <a:spcPts val="0"/>
              </a:spcAft>
              <a:buClr>
                <a:schemeClr val="dk1"/>
              </a:buClr>
              <a:buSzPts val="2625"/>
              <a:buNone/>
              <a:defRPr sz="2625"/>
            </a:lvl7pPr>
            <a:lvl8pPr indent="-228600" lvl="7" marL="3657600" algn="l">
              <a:lnSpc>
                <a:spcPct val="90000"/>
              </a:lnSpc>
              <a:spcBef>
                <a:spcPts val="1313"/>
              </a:spcBef>
              <a:spcAft>
                <a:spcPts val="0"/>
              </a:spcAft>
              <a:buClr>
                <a:schemeClr val="dk1"/>
              </a:buClr>
              <a:buSzPts val="2625"/>
              <a:buNone/>
              <a:defRPr sz="2625"/>
            </a:lvl8pPr>
            <a:lvl9pPr indent="-228600" lvl="8" marL="4114800" algn="l">
              <a:lnSpc>
                <a:spcPct val="90000"/>
              </a:lnSpc>
              <a:spcBef>
                <a:spcPts val="1313"/>
              </a:spcBef>
              <a:spcAft>
                <a:spcPts val="0"/>
              </a:spcAft>
              <a:buClr>
                <a:schemeClr val="dk1"/>
              </a:buClr>
              <a:buSzPts val="2625"/>
              <a:buNone/>
              <a:defRPr sz="2625"/>
            </a:lvl9pPr>
          </a:lstStyle>
          <a:p/>
        </p:txBody>
      </p:sp>
      <p:sp>
        <p:nvSpPr>
          <p:cNvPr id="62" name="Google Shape;62;p10"/>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204445" y="2424007"/>
            <a:ext cx="10322122" cy="8484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3605869" y="5235184"/>
            <a:ext cx="16202025" cy="25839238"/>
          </a:xfrm>
          <a:prstGeom prst="rect">
            <a:avLst/>
          </a:prstGeom>
          <a:noFill/>
          <a:ln>
            <a:noFill/>
          </a:ln>
        </p:spPr>
      </p:sp>
      <p:sp>
        <p:nvSpPr>
          <p:cNvPr id="68" name="Google Shape;68;p11"/>
          <p:cNvSpPr txBox="1"/>
          <p:nvPr>
            <p:ph idx="1" type="body"/>
          </p:nvPr>
        </p:nvSpPr>
        <p:spPr>
          <a:xfrm>
            <a:off x="2204445" y="10908030"/>
            <a:ext cx="10322122" cy="202084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4200"/>
              <a:buNone/>
              <a:defRPr sz="4200"/>
            </a:lvl1pPr>
            <a:lvl2pPr indent="-228600" lvl="1" marL="914400" algn="l">
              <a:lnSpc>
                <a:spcPct val="90000"/>
              </a:lnSpc>
              <a:spcBef>
                <a:spcPts val="1313"/>
              </a:spcBef>
              <a:spcAft>
                <a:spcPts val="0"/>
              </a:spcAft>
              <a:buClr>
                <a:schemeClr val="dk1"/>
              </a:buClr>
              <a:buSzPts val="3675"/>
              <a:buNone/>
              <a:defRPr sz="3675"/>
            </a:lvl2pPr>
            <a:lvl3pPr indent="-228600" lvl="2" marL="1371600" algn="l">
              <a:lnSpc>
                <a:spcPct val="90000"/>
              </a:lnSpc>
              <a:spcBef>
                <a:spcPts val="1313"/>
              </a:spcBef>
              <a:spcAft>
                <a:spcPts val="0"/>
              </a:spcAft>
              <a:buClr>
                <a:schemeClr val="dk1"/>
              </a:buClr>
              <a:buSzPts val="3150"/>
              <a:buNone/>
              <a:defRPr sz="3150"/>
            </a:lvl3pPr>
            <a:lvl4pPr indent="-228600" lvl="3" marL="1828800" algn="l">
              <a:lnSpc>
                <a:spcPct val="90000"/>
              </a:lnSpc>
              <a:spcBef>
                <a:spcPts val="1313"/>
              </a:spcBef>
              <a:spcAft>
                <a:spcPts val="0"/>
              </a:spcAft>
              <a:buClr>
                <a:schemeClr val="dk1"/>
              </a:buClr>
              <a:buSzPts val="2625"/>
              <a:buNone/>
              <a:defRPr sz="2625"/>
            </a:lvl4pPr>
            <a:lvl5pPr indent="-228600" lvl="4" marL="2286000" algn="l">
              <a:lnSpc>
                <a:spcPct val="90000"/>
              </a:lnSpc>
              <a:spcBef>
                <a:spcPts val="1313"/>
              </a:spcBef>
              <a:spcAft>
                <a:spcPts val="0"/>
              </a:spcAft>
              <a:buClr>
                <a:schemeClr val="dk1"/>
              </a:buClr>
              <a:buSzPts val="2625"/>
              <a:buNone/>
              <a:defRPr sz="2625"/>
            </a:lvl5pPr>
            <a:lvl6pPr indent="-228600" lvl="5" marL="2743200" algn="l">
              <a:lnSpc>
                <a:spcPct val="90000"/>
              </a:lnSpc>
              <a:spcBef>
                <a:spcPts val="1313"/>
              </a:spcBef>
              <a:spcAft>
                <a:spcPts val="0"/>
              </a:spcAft>
              <a:buClr>
                <a:schemeClr val="dk1"/>
              </a:buClr>
              <a:buSzPts val="2625"/>
              <a:buNone/>
              <a:defRPr sz="2625"/>
            </a:lvl6pPr>
            <a:lvl7pPr indent="-228600" lvl="6" marL="3200400" algn="l">
              <a:lnSpc>
                <a:spcPct val="90000"/>
              </a:lnSpc>
              <a:spcBef>
                <a:spcPts val="1313"/>
              </a:spcBef>
              <a:spcAft>
                <a:spcPts val="0"/>
              </a:spcAft>
              <a:buClr>
                <a:schemeClr val="dk1"/>
              </a:buClr>
              <a:buSzPts val="2625"/>
              <a:buNone/>
              <a:defRPr sz="2625"/>
            </a:lvl7pPr>
            <a:lvl8pPr indent="-228600" lvl="7" marL="3657600" algn="l">
              <a:lnSpc>
                <a:spcPct val="90000"/>
              </a:lnSpc>
              <a:spcBef>
                <a:spcPts val="1313"/>
              </a:spcBef>
              <a:spcAft>
                <a:spcPts val="0"/>
              </a:spcAft>
              <a:buClr>
                <a:schemeClr val="dk1"/>
              </a:buClr>
              <a:buSzPts val="2625"/>
              <a:buNone/>
              <a:defRPr sz="2625"/>
            </a:lvl8pPr>
            <a:lvl9pPr indent="-228600" lvl="8" marL="4114800" algn="l">
              <a:lnSpc>
                <a:spcPct val="90000"/>
              </a:lnSpc>
              <a:spcBef>
                <a:spcPts val="1313"/>
              </a:spcBef>
              <a:spcAft>
                <a:spcPts val="0"/>
              </a:spcAft>
              <a:buClr>
                <a:schemeClr val="dk1"/>
              </a:buClr>
              <a:buSzPts val="2625"/>
              <a:buNone/>
              <a:defRPr sz="2625"/>
            </a:lvl9pPr>
          </a:lstStyle>
          <a:p/>
        </p:txBody>
      </p:sp>
      <p:sp>
        <p:nvSpPr>
          <p:cNvPr id="69" name="Google Shape;69;p11"/>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1550"/>
              <a:buFont typeface="Calibri"/>
              <a:buNone/>
              <a:defRPr b="0" i="0" sz="1155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200275" y="9679194"/>
            <a:ext cx="27603450" cy="23070149"/>
          </a:xfrm>
          <a:prstGeom prst="rect">
            <a:avLst/>
          </a:prstGeom>
          <a:noFill/>
          <a:ln>
            <a:noFill/>
          </a:ln>
        </p:spPr>
        <p:txBody>
          <a:bodyPr anchorCtr="0" anchor="t" bIns="45700" lIns="91425" spcFirstLastPara="1" rIns="91425" wrap="square" tIns="45700">
            <a:normAutofit/>
          </a:bodyPr>
          <a:lstStyle>
            <a:lvl1pPr indent="-695325" lvl="0" marL="457200" marR="0" rtl="0" algn="l">
              <a:lnSpc>
                <a:spcPct val="90000"/>
              </a:lnSpc>
              <a:spcBef>
                <a:spcPts val="2625"/>
              </a:spcBef>
              <a:spcAft>
                <a:spcPts val="0"/>
              </a:spcAft>
              <a:buClr>
                <a:schemeClr val="dk1"/>
              </a:buClr>
              <a:buSzPts val="7350"/>
              <a:buFont typeface="Arial"/>
              <a:buChar char="•"/>
              <a:defRPr b="0" i="0" sz="7350" u="none" cap="none" strike="noStrike">
                <a:solidFill>
                  <a:schemeClr val="dk1"/>
                </a:solidFill>
                <a:latin typeface="Calibri"/>
                <a:ea typeface="Calibri"/>
                <a:cs typeface="Calibri"/>
                <a:sym typeface="Calibri"/>
              </a:defRPr>
            </a:lvl1pPr>
            <a:lvl2pPr indent="-628650" lvl="1" marL="914400" marR="0" rtl="0" algn="l">
              <a:lnSpc>
                <a:spcPct val="90000"/>
              </a:lnSpc>
              <a:spcBef>
                <a:spcPts val="1313"/>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2pPr>
            <a:lvl3pPr indent="-561975" lvl="2" marL="1371600" marR="0" rtl="0" algn="l">
              <a:lnSpc>
                <a:spcPct val="90000"/>
              </a:lnSpc>
              <a:spcBef>
                <a:spcPts val="1313"/>
              </a:spcBef>
              <a:spcAft>
                <a:spcPts val="0"/>
              </a:spcAft>
              <a:buClr>
                <a:schemeClr val="dk1"/>
              </a:buClr>
              <a:buSzPts val="5250"/>
              <a:buFont typeface="Arial"/>
              <a:buChar char="•"/>
              <a:defRPr b="0" i="0" sz="5250" u="none" cap="none" strike="noStrike">
                <a:solidFill>
                  <a:schemeClr val="dk1"/>
                </a:solidFill>
                <a:latin typeface="Calibri"/>
                <a:ea typeface="Calibri"/>
                <a:cs typeface="Calibri"/>
                <a:sym typeface="Calibri"/>
              </a:defRPr>
            </a:lvl3pPr>
            <a:lvl4pPr indent="-528637" lvl="3" marL="18288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4pPr>
            <a:lvl5pPr indent="-528637" lvl="4" marL="22860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5pPr>
            <a:lvl6pPr indent="-528637" lvl="5" marL="27432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6pPr>
            <a:lvl7pPr indent="-528637" lvl="6" marL="32004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7pPr>
            <a:lvl8pPr indent="-528637" lvl="7" marL="36576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8pPr>
            <a:lvl9pPr indent="-528637" lvl="8" marL="41148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15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15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150" u="none" cap="none" strike="noStrike">
                <a:solidFill>
                  <a:srgbClr val="888888"/>
                </a:solidFill>
                <a:latin typeface="Calibri"/>
                <a:ea typeface="Calibri"/>
                <a:cs typeface="Calibri"/>
                <a:sym typeface="Calibri"/>
              </a:defRPr>
            </a:lvl1pPr>
            <a:lvl2pPr indent="0" lvl="1" marL="0" marR="0" rtl="0" algn="r">
              <a:spcBef>
                <a:spcPts val="0"/>
              </a:spcBef>
              <a:buNone/>
              <a:defRPr b="0" i="0" sz="3150" u="none" cap="none" strike="noStrike">
                <a:solidFill>
                  <a:srgbClr val="888888"/>
                </a:solidFill>
                <a:latin typeface="Calibri"/>
                <a:ea typeface="Calibri"/>
                <a:cs typeface="Calibri"/>
                <a:sym typeface="Calibri"/>
              </a:defRPr>
            </a:lvl2pPr>
            <a:lvl3pPr indent="0" lvl="2" marL="0" marR="0" rtl="0" algn="r">
              <a:spcBef>
                <a:spcPts val="0"/>
              </a:spcBef>
              <a:buNone/>
              <a:defRPr b="0" i="0" sz="3150" u="none" cap="none" strike="noStrike">
                <a:solidFill>
                  <a:srgbClr val="888888"/>
                </a:solidFill>
                <a:latin typeface="Calibri"/>
                <a:ea typeface="Calibri"/>
                <a:cs typeface="Calibri"/>
                <a:sym typeface="Calibri"/>
              </a:defRPr>
            </a:lvl3pPr>
            <a:lvl4pPr indent="0" lvl="3" marL="0" marR="0" rtl="0" algn="r">
              <a:spcBef>
                <a:spcPts val="0"/>
              </a:spcBef>
              <a:buNone/>
              <a:defRPr b="0" i="0" sz="3150" u="none" cap="none" strike="noStrike">
                <a:solidFill>
                  <a:srgbClr val="888888"/>
                </a:solidFill>
                <a:latin typeface="Calibri"/>
                <a:ea typeface="Calibri"/>
                <a:cs typeface="Calibri"/>
                <a:sym typeface="Calibri"/>
              </a:defRPr>
            </a:lvl4pPr>
            <a:lvl5pPr indent="0" lvl="4" marL="0" marR="0" rtl="0" algn="r">
              <a:spcBef>
                <a:spcPts val="0"/>
              </a:spcBef>
              <a:buNone/>
              <a:defRPr b="0" i="0" sz="3150" u="none" cap="none" strike="noStrike">
                <a:solidFill>
                  <a:srgbClr val="888888"/>
                </a:solidFill>
                <a:latin typeface="Calibri"/>
                <a:ea typeface="Calibri"/>
                <a:cs typeface="Calibri"/>
                <a:sym typeface="Calibri"/>
              </a:defRPr>
            </a:lvl5pPr>
            <a:lvl6pPr indent="0" lvl="5" marL="0" marR="0" rtl="0" algn="r">
              <a:spcBef>
                <a:spcPts val="0"/>
              </a:spcBef>
              <a:buNone/>
              <a:defRPr b="0" i="0" sz="3150" u="none" cap="none" strike="noStrike">
                <a:solidFill>
                  <a:srgbClr val="888888"/>
                </a:solidFill>
                <a:latin typeface="Calibri"/>
                <a:ea typeface="Calibri"/>
                <a:cs typeface="Calibri"/>
                <a:sym typeface="Calibri"/>
              </a:defRPr>
            </a:lvl6pPr>
            <a:lvl7pPr indent="0" lvl="6" marL="0" marR="0" rtl="0" algn="r">
              <a:spcBef>
                <a:spcPts val="0"/>
              </a:spcBef>
              <a:buNone/>
              <a:defRPr b="0" i="0" sz="3150" u="none" cap="none" strike="noStrike">
                <a:solidFill>
                  <a:srgbClr val="888888"/>
                </a:solidFill>
                <a:latin typeface="Calibri"/>
                <a:ea typeface="Calibri"/>
                <a:cs typeface="Calibri"/>
                <a:sym typeface="Calibri"/>
              </a:defRPr>
            </a:lvl7pPr>
            <a:lvl8pPr indent="0" lvl="7" marL="0" marR="0" rtl="0" algn="r">
              <a:spcBef>
                <a:spcPts val="0"/>
              </a:spcBef>
              <a:buNone/>
              <a:defRPr b="0" i="0" sz="3150" u="none" cap="none" strike="noStrike">
                <a:solidFill>
                  <a:srgbClr val="888888"/>
                </a:solidFill>
                <a:latin typeface="Calibri"/>
                <a:ea typeface="Calibri"/>
                <a:cs typeface="Calibri"/>
                <a:sym typeface="Calibri"/>
              </a:defRPr>
            </a:lvl8pPr>
            <a:lvl9pPr indent="0" lvl="8" marL="0" marR="0" rtl="0" algn="r">
              <a:spcBef>
                <a:spcPts val="0"/>
              </a:spcBef>
              <a:buNone/>
              <a:defRPr b="0" i="0" sz="31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226185"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5500" u="none" cap="none" strike="noStrike">
                <a:solidFill>
                  <a:schemeClr val="dk1"/>
                </a:solidFill>
                <a:latin typeface="Calibri"/>
                <a:ea typeface="Calibri"/>
                <a:cs typeface="Calibri"/>
                <a:sym typeface="Calibri"/>
              </a:rPr>
              <a:t>Insert your text Here</a:t>
            </a:r>
            <a:endParaRPr/>
          </a:p>
        </p:txBody>
      </p:sp>
      <p:sp>
        <p:nvSpPr>
          <p:cNvPr id="89" name="Google Shape;89;p1"/>
          <p:cNvSpPr txBox="1"/>
          <p:nvPr/>
        </p:nvSpPr>
        <p:spPr>
          <a:xfrm>
            <a:off x="348508" y="1923003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500">
                <a:solidFill>
                  <a:schemeClr val="dk1"/>
                </a:solidFill>
                <a:latin typeface="Calibri"/>
                <a:ea typeface="Calibri"/>
                <a:cs typeface="Calibri"/>
                <a:sym typeface="Calibri"/>
              </a:rPr>
              <a:t>Insert your text Here</a:t>
            </a:r>
            <a:endParaRPr/>
          </a:p>
        </p:txBody>
      </p:sp>
      <p:sp>
        <p:nvSpPr>
          <p:cNvPr id="90" name="Google Shape;90;p1"/>
          <p:cNvSpPr txBox="1"/>
          <p:nvPr/>
        </p:nvSpPr>
        <p:spPr>
          <a:xfrm>
            <a:off x="11148182"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500">
                <a:solidFill>
                  <a:schemeClr val="dk1"/>
                </a:solidFill>
                <a:latin typeface="Calibri"/>
                <a:ea typeface="Calibri"/>
                <a:cs typeface="Calibri"/>
                <a:sym typeface="Calibri"/>
              </a:rPr>
              <a:t>Insert your text Here</a:t>
            </a:r>
            <a:endParaRPr/>
          </a:p>
        </p:txBody>
      </p:sp>
      <p:sp>
        <p:nvSpPr>
          <p:cNvPr id="91" name="Google Shape;91;p1"/>
          <p:cNvSpPr txBox="1"/>
          <p:nvPr/>
        </p:nvSpPr>
        <p:spPr>
          <a:xfrm>
            <a:off x="21488398"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500">
                <a:solidFill>
                  <a:schemeClr val="dk1"/>
                </a:solidFill>
                <a:latin typeface="Calibri"/>
                <a:ea typeface="Calibri"/>
                <a:cs typeface="Calibri"/>
                <a:sym typeface="Calibri"/>
              </a:rPr>
              <a:t>Insert your text Here</a:t>
            </a:r>
            <a:endParaRPr/>
          </a:p>
        </p:txBody>
      </p:sp>
      <p:sp>
        <p:nvSpPr>
          <p:cNvPr id="92" name="Google Shape;92;p1"/>
          <p:cNvSpPr txBox="1"/>
          <p:nvPr/>
        </p:nvSpPr>
        <p:spPr>
          <a:xfrm>
            <a:off x="11125200" y="25647650"/>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500">
                <a:solidFill>
                  <a:schemeClr val="dk1"/>
                </a:solidFill>
                <a:latin typeface="Calibri"/>
                <a:ea typeface="Calibri"/>
                <a:cs typeface="Calibri"/>
                <a:sym typeface="Calibri"/>
              </a:rPr>
              <a:t>Insert your text Here</a:t>
            </a:r>
            <a:endParaRPr/>
          </a:p>
        </p:txBody>
      </p:sp>
      <p:grpSp>
        <p:nvGrpSpPr>
          <p:cNvPr id="93" name="Google Shape;93;p1"/>
          <p:cNvGrpSpPr/>
          <p:nvPr/>
        </p:nvGrpSpPr>
        <p:grpSpPr>
          <a:xfrm>
            <a:off x="0" y="1"/>
            <a:ext cx="32004000" cy="36360098"/>
            <a:chOff x="0" y="1"/>
            <a:chExt cx="32004000" cy="36360098"/>
          </a:xfrm>
        </p:grpSpPr>
        <p:sp>
          <p:nvSpPr>
            <p:cNvPr id="94" name="Google Shape;94;p1"/>
            <p:cNvSpPr/>
            <p:nvPr/>
          </p:nvSpPr>
          <p:spPr>
            <a:xfrm>
              <a:off x="0" y="2842026"/>
              <a:ext cx="32004000" cy="33518073"/>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lt1"/>
                </a:solidFill>
                <a:latin typeface="Calibri"/>
                <a:ea typeface="Calibri"/>
                <a:cs typeface="Calibri"/>
                <a:sym typeface="Calibri"/>
              </a:endParaRPr>
            </a:p>
          </p:txBody>
        </p:sp>
        <p:sp>
          <p:nvSpPr>
            <p:cNvPr id="95" name="Google Shape;95;p1"/>
            <p:cNvSpPr/>
            <p:nvPr/>
          </p:nvSpPr>
          <p:spPr>
            <a:xfrm>
              <a:off x="0" y="1"/>
              <a:ext cx="32004000" cy="2842026"/>
            </a:xfrm>
            <a:prstGeom prst="rect">
              <a:avLst/>
            </a:prstGeom>
            <a:solidFill>
              <a:srgbClr val="E1EF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1"/>
            <p:cNvSpPr txBox="1"/>
            <p:nvPr/>
          </p:nvSpPr>
          <p:spPr>
            <a:xfrm>
              <a:off x="5643490" y="1320682"/>
              <a:ext cx="20431200" cy="3617700"/>
            </a:xfrm>
            <a:prstGeom prst="rect">
              <a:avLst/>
            </a:prstGeom>
            <a:noFill/>
            <a:ln>
              <a:noFill/>
            </a:ln>
          </p:spPr>
          <p:txBody>
            <a:bodyPr anchorCtr="0" anchor="t" bIns="29125" lIns="58275" spcFirstLastPara="1" rIns="58275" wrap="square" tIns="29125">
              <a:spAutoFit/>
            </a:bodyPr>
            <a:lstStyle/>
            <a:p>
              <a:pPr indent="0" lvl="0" marL="0" marR="0" rtl="0" algn="ctr">
                <a:spcBef>
                  <a:spcPts val="0"/>
                </a:spcBef>
                <a:spcAft>
                  <a:spcPts val="0"/>
                </a:spcAft>
                <a:buNone/>
              </a:pPr>
              <a:r>
                <a:rPr b="1" baseline="-25000" lang="en-US" sz="6600" u="none">
                  <a:solidFill>
                    <a:schemeClr val="dk1"/>
                  </a:solidFill>
                  <a:latin typeface="Arial"/>
                  <a:ea typeface="Arial"/>
                  <a:cs typeface="Arial"/>
                  <a:sym typeface="Arial"/>
                </a:rPr>
                <a:t>Autonomous robot with arm for warehouse application</a:t>
              </a:r>
              <a:endParaRPr b="0" baseline="-25000" sz="6600" u="none">
                <a:solidFill>
                  <a:schemeClr val="dk1"/>
                </a:solidFill>
                <a:latin typeface="Arial"/>
                <a:ea typeface="Arial"/>
                <a:cs typeface="Arial"/>
                <a:sym typeface="Arial"/>
              </a:endParaRPr>
            </a:p>
            <a:p>
              <a:pPr indent="0" lvl="0" marL="0" marR="0" rtl="0" algn="l">
                <a:spcBef>
                  <a:spcPts val="0"/>
                </a:spcBef>
                <a:spcAft>
                  <a:spcPts val="0"/>
                </a:spcAft>
                <a:buNone/>
              </a:pPr>
              <a:r>
                <a:rPr b="1" baseline="-25000" lang="en-US" sz="6000">
                  <a:solidFill>
                    <a:schemeClr val="dk1"/>
                  </a:solidFill>
                </a:rPr>
                <a:t>   </a:t>
              </a:r>
              <a:br>
                <a:rPr b="1" baseline="-25000" lang="en-US" sz="6000" u="none">
                  <a:solidFill>
                    <a:schemeClr val="dk1"/>
                  </a:solidFill>
                  <a:latin typeface="Arial"/>
                  <a:ea typeface="Arial"/>
                  <a:cs typeface="Arial"/>
                  <a:sym typeface="Arial"/>
                </a:rPr>
              </a:br>
              <a:endParaRPr b="1" sz="6000" u="none">
                <a:solidFill>
                  <a:schemeClr val="dk1"/>
                </a:solidFill>
                <a:latin typeface="Poppins"/>
                <a:ea typeface="Poppins"/>
                <a:cs typeface="Poppins"/>
                <a:sym typeface="Poppins"/>
              </a:endParaRPr>
            </a:p>
            <a:p>
              <a:pPr indent="0" lvl="0" marL="0" marR="0" rtl="0" algn="l">
                <a:spcBef>
                  <a:spcPts val="0"/>
                </a:spcBef>
                <a:spcAft>
                  <a:spcPts val="0"/>
                </a:spcAft>
                <a:buNone/>
              </a:pPr>
              <a:r>
                <a:t/>
              </a:r>
              <a:endParaRPr b="1" sz="4521" u="none">
                <a:solidFill>
                  <a:schemeClr val="dk1"/>
                </a:solidFill>
                <a:latin typeface="Poppins"/>
                <a:ea typeface="Poppins"/>
                <a:cs typeface="Poppins"/>
                <a:sym typeface="Poppins"/>
              </a:endParaRPr>
            </a:p>
          </p:txBody>
        </p:sp>
        <p:sp>
          <p:nvSpPr>
            <p:cNvPr id="97" name="Google Shape;97;p1"/>
            <p:cNvSpPr txBox="1"/>
            <p:nvPr/>
          </p:nvSpPr>
          <p:spPr>
            <a:xfrm>
              <a:off x="2763791" y="3031604"/>
              <a:ext cx="27241501" cy="382025"/>
            </a:xfrm>
            <a:prstGeom prst="rect">
              <a:avLst/>
            </a:prstGeom>
            <a:noFill/>
            <a:ln>
              <a:noFill/>
            </a:ln>
          </p:spPr>
          <p:txBody>
            <a:bodyPr anchorCtr="0" anchor="t" bIns="29125" lIns="58275" spcFirstLastPara="1" rIns="58275" wrap="square" tIns="29125">
              <a:spAutoFit/>
            </a:bodyPr>
            <a:lstStyle/>
            <a:p>
              <a:pPr indent="0" lvl="0" marL="0" marR="0" rtl="0" algn="l">
                <a:lnSpc>
                  <a:spcPct val="60000"/>
                </a:lnSpc>
                <a:spcBef>
                  <a:spcPts val="0"/>
                </a:spcBef>
                <a:spcAft>
                  <a:spcPts val="0"/>
                </a:spcAft>
                <a:buNone/>
              </a:pPr>
              <a:r>
                <a:rPr b="1" lang="en-US" sz="3500" u="none">
                  <a:solidFill>
                    <a:schemeClr val="dk1"/>
                  </a:solidFill>
                  <a:latin typeface="Poppins"/>
                  <a:ea typeface="Poppins"/>
                  <a:cs typeface="Poppins"/>
                  <a:sym typeface="Poppins"/>
                </a:rPr>
                <a:t>.  </a:t>
              </a:r>
              <a:endParaRPr/>
            </a:p>
          </p:txBody>
        </p:sp>
        <p:sp>
          <p:nvSpPr>
            <p:cNvPr id="98" name="Google Shape;98;p1"/>
            <p:cNvSpPr txBox="1"/>
            <p:nvPr/>
          </p:nvSpPr>
          <p:spPr>
            <a:xfrm>
              <a:off x="2238350" y="2559048"/>
              <a:ext cx="27241500" cy="502200"/>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US" sz="4500" u="none">
                  <a:solidFill>
                    <a:schemeClr val="dk1"/>
                  </a:solidFill>
                  <a:latin typeface="Poppins"/>
                  <a:ea typeface="Poppins"/>
                  <a:cs typeface="Poppins"/>
                  <a:sym typeface="Poppins"/>
                </a:rPr>
                <a:t>Supervisor : Dr.</a:t>
              </a:r>
              <a:r>
                <a:rPr b="1" lang="en-US" sz="4800" u="none">
                  <a:solidFill>
                    <a:schemeClr val="dk1"/>
                  </a:solidFill>
                  <a:latin typeface="Poppins"/>
                  <a:ea typeface="Poppins"/>
                  <a:cs typeface="Poppins"/>
                  <a:sym typeface="Poppins"/>
                </a:rPr>
                <a:t> Prithvi Sekhar Pagala</a:t>
              </a:r>
              <a:endParaRPr b="1" sz="4500" u="none">
                <a:solidFill>
                  <a:schemeClr val="dk1"/>
                </a:solidFill>
                <a:latin typeface="Poppins"/>
                <a:ea typeface="Poppins"/>
                <a:cs typeface="Poppins"/>
                <a:sym typeface="Poppins"/>
              </a:endParaRPr>
            </a:p>
          </p:txBody>
        </p:sp>
        <p:pic>
          <p:nvPicPr>
            <p:cNvPr id="99" name="Google Shape;99;p1"/>
            <p:cNvPicPr preferRelativeResize="0"/>
            <p:nvPr/>
          </p:nvPicPr>
          <p:blipFill rotWithShape="1">
            <a:blip r:embed="rId4">
              <a:alphaModFix/>
            </a:blip>
            <a:srcRect b="0" l="0" r="0" t="0"/>
            <a:stretch/>
          </p:blipFill>
          <p:spPr>
            <a:xfrm>
              <a:off x="200785" y="513691"/>
              <a:ext cx="4169868" cy="1845973"/>
            </a:xfrm>
            <a:prstGeom prst="rect">
              <a:avLst/>
            </a:prstGeom>
            <a:noFill/>
            <a:ln>
              <a:noFill/>
            </a:ln>
          </p:spPr>
        </p:pic>
        <p:sp>
          <p:nvSpPr>
            <p:cNvPr id="100" name="Google Shape;100;p1"/>
            <p:cNvSpPr/>
            <p:nvPr/>
          </p:nvSpPr>
          <p:spPr>
            <a:xfrm>
              <a:off x="1239755" y="4405621"/>
              <a:ext cx="15050879" cy="17905252"/>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1"/>
            <p:cNvSpPr/>
            <p:nvPr/>
          </p:nvSpPr>
          <p:spPr>
            <a:xfrm>
              <a:off x="808312" y="23058438"/>
              <a:ext cx="30399619" cy="11258404"/>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
            <p:cNvSpPr/>
            <p:nvPr/>
          </p:nvSpPr>
          <p:spPr>
            <a:xfrm>
              <a:off x="17051031" y="4483378"/>
              <a:ext cx="13821529" cy="17827495"/>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1"/>
            <p:cNvSpPr txBox="1"/>
            <p:nvPr/>
          </p:nvSpPr>
          <p:spPr>
            <a:xfrm>
              <a:off x="1761039" y="4555525"/>
              <a:ext cx="90615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Abstract</a:t>
              </a:r>
              <a:endParaRPr/>
            </a:p>
          </p:txBody>
        </p:sp>
        <p:sp>
          <p:nvSpPr>
            <p:cNvPr id="104" name="Google Shape;104;p1"/>
            <p:cNvSpPr txBox="1"/>
            <p:nvPr/>
          </p:nvSpPr>
          <p:spPr>
            <a:xfrm>
              <a:off x="1781592" y="23964850"/>
              <a:ext cx="104868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Background</a:t>
              </a:r>
              <a:endParaRPr/>
            </a:p>
          </p:txBody>
        </p:sp>
        <p:sp>
          <p:nvSpPr>
            <p:cNvPr id="105" name="Google Shape;105;p1"/>
            <p:cNvSpPr txBox="1"/>
            <p:nvPr/>
          </p:nvSpPr>
          <p:spPr>
            <a:xfrm>
              <a:off x="17752477" y="4585800"/>
              <a:ext cx="46515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Methods</a:t>
              </a:r>
              <a:endParaRPr/>
            </a:p>
          </p:txBody>
        </p:sp>
      </p:grpSp>
      <p:sp>
        <p:nvSpPr>
          <p:cNvPr id="106" name="Google Shape;106;p1"/>
          <p:cNvSpPr txBox="1"/>
          <p:nvPr/>
        </p:nvSpPr>
        <p:spPr>
          <a:xfrm>
            <a:off x="7726224" y="26522496"/>
            <a:ext cx="2021298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5500">
              <a:solidFill>
                <a:schemeClr val="dk1"/>
              </a:solidFill>
              <a:latin typeface="Calibri"/>
              <a:ea typeface="Calibri"/>
              <a:cs typeface="Calibri"/>
              <a:sym typeface="Calibri"/>
            </a:endParaRPr>
          </a:p>
        </p:txBody>
      </p:sp>
      <p:sp>
        <p:nvSpPr>
          <p:cNvPr id="107" name="Google Shape;107;p1"/>
          <p:cNvSpPr txBox="1"/>
          <p:nvPr/>
        </p:nvSpPr>
        <p:spPr>
          <a:xfrm>
            <a:off x="17578284" y="5589595"/>
            <a:ext cx="12712593" cy="16342935"/>
          </a:xfrm>
          <a:prstGeom prst="rect">
            <a:avLst/>
          </a:prstGeom>
          <a:noFill/>
          <a:ln>
            <a:noFill/>
          </a:ln>
        </p:spPr>
        <p:txBody>
          <a:bodyPr anchorCtr="0" anchor="t" bIns="45700" lIns="91425" spcFirstLastPara="1" rIns="91425" wrap="square" tIns="45700">
            <a:spAutoFit/>
          </a:bodyPr>
          <a:lstStyle/>
          <a:p>
            <a:pPr indent="-279400" lvl="0" marL="0" marR="0" rtl="0" algn="l">
              <a:spcBef>
                <a:spcPts val="0"/>
              </a:spcBef>
              <a:spcAft>
                <a:spcPts val="0"/>
              </a:spcAft>
              <a:buClr>
                <a:schemeClr val="dk1"/>
              </a:buClr>
              <a:buSzPts val="4400"/>
              <a:buFont typeface="Noto Sans Symbols"/>
              <a:buChar char="⮚"/>
            </a:pPr>
            <a:r>
              <a:rPr lang="en-US" sz="4400">
                <a:solidFill>
                  <a:schemeClr val="dk1"/>
                </a:solidFill>
                <a:latin typeface="Calibri"/>
                <a:ea typeface="Calibri"/>
                <a:cs typeface="Calibri"/>
                <a:sym typeface="Calibri"/>
              </a:rPr>
              <a:t>The project focuses on developing an autonomous robot equipped with a robotic arm designed for warehouse applications. This robot aims to automate tasks like picking, placing, sorting, and transporting items within a warehouse environment. By integrating sensors, cameras, and AI algorithms, the robot can navigate through the warehouse, avoid obstacles, and precisely handle various objects. The robotic arm adds flexibility, allowing it to manage different shapes, sizes, and weights of items.</a:t>
            </a:r>
            <a:endParaRPr/>
          </a:p>
          <a:p>
            <a:pPr indent="-279400" lvl="0" marL="0" marR="0" rtl="0" algn="l">
              <a:spcBef>
                <a:spcPts val="0"/>
              </a:spcBef>
              <a:spcAft>
                <a:spcPts val="0"/>
              </a:spcAft>
              <a:buClr>
                <a:schemeClr val="dk1"/>
              </a:buClr>
              <a:buSzPts val="4400"/>
              <a:buFont typeface="Noto Sans Symbols"/>
              <a:buChar char="⮚"/>
            </a:pPr>
            <a:r>
              <a:rPr lang="en-US" sz="4400">
                <a:solidFill>
                  <a:schemeClr val="dk1"/>
                </a:solidFill>
                <a:latin typeface="Calibri"/>
                <a:ea typeface="Calibri"/>
                <a:cs typeface="Calibri"/>
                <a:sym typeface="Calibri"/>
              </a:rPr>
              <a:t>The autonomous robot with an arm for warehouse applications involves using a guided navigation system. This approach relies on predefined paths or markers within the warehouse, such as magnetic strips, QR codes, or RFID tags, to guide the robot's movement. The robot follows these markers to navigate through the warehouse, reducing the need for complex real-time decision-making. The robotic arm, equipped with basic object recognition sensors, performs picking and placing tasks based on pre-programmed instructions. This method simplifies the robot's design, reduces computational requirements, and is suitable for controlled environments where tasks and layouts are relatively consistent.</a:t>
            </a:r>
            <a:endParaRPr sz="4400">
              <a:solidFill>
                <a:schemeClr val="dk1"/>
              </a:solidFill>
              <a:latin typeface="Calibri"/>
              <a:ea typeface="Calibri"/>
              <a:cs typeface="Calibri"/>
              <a:sym typeface="Calibri"/>
            </a:endParaRPr>
          </a:p>
        </p:txBody>
      </p:sp>
      <p:sp>
        <p:nvSpPr>
          <p:cNvPr id="108" name="Google Shape;108;p1"/>
          <p:cNvSpPr txBox="1"/>
          <p:nvPr/>
        </p:nvSpPr>
        <p:spPr>
          <a:xfrm>
            <a:off x="342522" y="5362015"/>
            <a:ext cx="184731" cy="18620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6000">
                <a:solidFill>
                  <a:schemeClr val="dk1"/>
                </a:solidFill>
                <a:latin typeface="Calibri"/>
                <a:ea typeface="Calibri"/>
                <a:cs typeface="Calibri"/>
                <a:sym typeface="Calibri"/>
              </a:rPr>
            </a:br>
            <a:endParaRPr sz="5500">
              <a:solidFill>
                <a:schemeClr val="dk1"/>
              </a:solidFill>
              <a:latin typeface="Calibri"/>
              <a:ea typeface="Calibri"/>
              <a:cs typeface="Calibri"/>
              <a:sym typeface="Calibri"/>
            </a:endParaRPr>
          </a:p>
        </p:txBody>
      </p:sp>
      <p:sp>
        <p:nvSpPr>
          <p:cNvPr id="109" name="Google Shape;109;p1"/>
          <p:cNvSpPr txBox="1"/>
          <p:nvPr/>
        </p:nvSpPr>
        <p:spPr>
          <a:xfrm>
            <a:off x="1554887" y="25977548"/>
            <a:ext cx="17387411" cy="75405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An autonomous robot with an arm designed for warehouse applications aims to streamline logistics and inventory management. These robots can navigate through the warehouse using sensors and AI algorithms, avoiding obstacles and optimizing routes. Equipped with a robotic arm, they can pick, place, and sort items with precision, handling a variety of products and packaging types. This technology reduces human labor in repetitive tasks, minimizes errors, and increases efficiency. Additionally, the robot can work continuously, enhancing productivity and reducing operational costs. Integrating such robots into warehouse systems also supports real-time inventory tracking, contributing to more effective supply chain management.</a:t>
            </a:r>
            <a:endParaRPr sz="4400">
              <a:solidFill>
                <a:schemeClr val="dk1"/>
              </a:solidFill>
              <a:latin typeface="Calibri"/>
              <a:ea typeface="Calibri"/>
              <a:cs typeface="Calibri"/>
              <a:sym typeface="Calibri"/>
            </a:endParaRPr>
          </a:p>
        </p:txBody>
      </p:sp>
      <p:pic>
        <p:nvPicPr>
          <p:cNvPr id="110" name="Google Shape;110;p1"/>
          <p:cNvPicPr preferRelativeResize="0"/>
          <p:nvPr/>
        </p:nvPicPr>
        <p:blipFill rotWithShape="1">
          <a:blip r:embed="rId5">
            <a:alphaModFix/>
          </a:blip>
          <a:srcRect b="0" l="0" r="0" t="0"/>
          <a:stretch/>
        </p:blipFill>
        <p:spPr>
          <a:xfrm>
            <a:off x="26898600" y="320343"/>
            <a:ext cx="5128674" cy="2238707"/>
          </a:xfrm>
          <a:prstGeom prst="rect">
            <a:avLst/>
          </a:prstGeom>
          <a:noFill/>
          <a:ln>
            <a:noFill/>
          </a:ln>
        </p:spPr>
      </p:pic>
      <p:sp>
        <p:nvSpPr>
          <p:cNvPr id="111" name="Google Shape;111;p1"/>
          <p:cNvSpPr txBox="1"/>
          <p:nvPr/>
        </p:nvSpPr>
        <p:spPr>
          <a:xfrm>
            <a:off x="-46499" y="3212956"/>
            <a:ext cx="320505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Poppins"/>
                <a:ea typeface="Poppins"/>
                <a:cs typeface="Poppins"/>
                <a:sym typeface="Poppins"/>
              </a:rPr>
              <a:t>[</a:t>
            </a:r>
            <a:r>
              <a:rPr b="1" lang="en-US" sz="4500">
                <a:solidFill>
                  <a:schemeClr val="dk1"/>
                </a:solidFill>
                <a:latin typeface="Poppins"/>
                <a:ea typeface="Poppins"/>
                <a:cs typeface="Poppins"/>
                <a:sym typeface="Poppins"/>
              </a:rPr>
              <a:t>Team members name: Suhas S, Prajwal S, Navatej M B</a:t>
            </a:r>
            <a:endParaRPr b="1" sz="4500">
              <a:solidFill>
                <a:schemeClr val="dk1"/>
              </a:solidFill>
              <a:latin typeface="Poppins"/>
              <a:ea typeface="Poppins"/>
              <a:cs typeface="Poppins"/>
              <a:sym typeface="Poppins"/>
            </a:endParaRPr>
          </a:p>
        </p:txBody>
      </p:sp>
      <p:pic>
        <p:nvPicPr>
          <p:cNvPr id="112" name="Google Shape;112;p1"/>
          <p:cNvPicPr preferRelativeResize="0"/>
          <p:nvPr/>
        </p:nvPicPr>
        <p:blipFill rotWithShape="1">
          <a:blip r:embed="rId6">
            <a:alphaModFix/>
          </a:blip>
          <a:srcRect b="0" l="0" r="0" t="0"/>
          <a:stretch/>
        </p:blipFill>
        <p:spPr>
          <a:xfrm>
            <a:off x="22931486" y="677740"/>
            <a:ext cx="4541217" cy="1959894"/>
          </a:xfrm>
          <a:prstGeom prst="rect">
            <a:avLst/>
          </a:prstGeom>
          <a:noFill/>
          <a:ln>
            <a:noFill/>
          </a:ln>
        </p:spPr>
      </p:pic>
      <p:pic>
        <p:nvPicPr>
          <p:cNvPr id="113" name="Google Shape;113;p1"/>
          <p:cNvPicPr preferRelativeResize="0"/>
          <p:nvPr/>
        </p:nvPicPr>
        <p:blipFill rotWithShape="1">
          <a:blip r:embed="rId7">
            <a:alphaModFix/>
          </a:blip>
          <a:srcRect b="0" l="0" r="0" t="0"/>
          <a:stretch/>
        </p:blipFill>
        <p:spPr>
          <a:xfrm>
            <a:off x="4990684" y="217721"/>
            <a:ext cx="3867516" cy="2113153"/>
          </a:xfrm>
          <a:prstGeom prst="rect">
            <a:avLst/>
          </a:prstGeom>
          <a:noFill/>
          <a:ln>
            <a:noFill/>
          </a:ln>
        </p:spPr>
      </p:pic>
      <p:sp>
        <p:nvSpPr>
          <p:cNvPr id="114" name="Google Shape;114;p1"/>
          <p:cNvSpPr/>
          <p:nvPr/>
        </p:nvSpPr>
        <p:spPr>
          <a:xfrm>
            <a:off x="1713123" y="5678400"/>
            <a:ext cx="14104145" cy="167122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Calibri"/>
                <a:ea typeface="Calibri"/>
                <a:cs typeface="Calibri"/>
                <a:sym typeface="Calibri"/>
              </a:rPr>
              <a:t>This project, Autonomous robot with arm for warehouse application presents an innovative wheeled unit designed for robot movement and the robotic arm for dynamic material handling within a product warehouse. The system features a four-wheeled base equipped with an articulated arm, allowing for versatile manipulation and transportation of goods. The wheeled base provides stable mobility across various surfaces, while the arm's adjustable range of motion facilitates precise picking, placing, and stacking operations. The integrated camera on the robotic arm enhances visual recognition and operational efficiency, allowing seamless integration with existing warehouse systems. </a:t>
            </a:r>
            <a:endParaRPr/>
          </a:p>
          <a:p>
            <a:pPr indent="0" lvl="0" marL="0" marR="0" rtl="0" algn="l">
              <a:spcBef>
                <a:spcPts val="0"/>
              </a:spcBef>
              <a:spcAft>
                <a:spcPts val="0"/>
              </a:spcAft>
              <a:buNone/>
            </a:pPr>
            <a:br>
              <a:rPr lang="en-US" sz="4000">
                <a:solidFill>
                  <a:schemeClr val="dk1"/>
                </a:solidFill>
                <a:latin typeface="Calibri"/>
                <a:ea typeface="Calibri"/>
                <a:cs typeface="Calibri"/>
                <a:sym typeface="Calibri"/>
              </a:rPr>
            </a:br>
            <a:r>
              <a:rPr lang="en-US" sz="4000">
                <a:solidFill>
                  <a:schemeClr val="dk1"/>
                </a:solidFill>
                <a:latin typeface="Calibri"/>
                <a:ea typeface="Calibri"/>
                <a:cs typeface="Calibri"/>
                <a:sym typeface="Calibri"/>
              </a:rPr>
              <a:t>This innovative tool aims to enhance the speed and accuracy of inventory management by automating repetitive tasks, thereby minimizing the reliance on manual labor. The system integrates seamlessly with current warehouse technologies and offers significant benefits in terms of reducing operational costs and increasing productivity. The effectiveness of this unit is demonstrated through practical examples and performance evaluations. The system's impact on warehouse efficiency, labor cost reduction, and operational flexibility is evaluated through a series of case studies and performance metrics. Its scalability and customization options enable it to handle a wide range of products, from small components to large pallets. To make it a cost-effective choice for modern warehouses. Furthermore, its ability to function in varying environmental conditions adds to its versatility and effectiveness.</a:t>
            </a:r>
            <a:endParaRPr/>
          </a:p>
        </p:txBody>
      </p:sp>
      <p:pic>
        <p:nvPicPr>
          <p:cNvPr id="115" name="Google Shape;115;p1"/>
          <p:cNvPicPr preferRelativeResize="0"/>
          <p:nvPr/>
        </p:nvPicPr>
        <p:blipFill rotWithShape="1">
          <a:blip r:embed="rId8">
            <a:alphaModFix/>
          </a:blip>
          <a:srcRect b="0" l="0" r="0" t="0"/>
          <a:stretch/>
        </p:blipFill>
        <p:spPr>
          <a:xfrm>
            <a:off x="20654968" y="23524073"/>
            <a:ext cx="9326299" cy="10131462"/>
          </a:xfrm>
          <a:prstGeom prst="rect">
            <a:avLst/>
          </a:prstGeom>
          <a:noFill/>
          <a:ln>
            <a:noFill/>
          </a:ln>
        </p:spPr>
      </p:pic>
      <p:sp>
        <p:nvSpPr>
          <p:cNvPr id="116" name="Google Shape;116;p1"/>
          <p:cNvSpPr txBox="1"/>
          <p:nvPr/>
        </p:nvSpPr>
        <p:spPr>
          <a:xfrm>
            <a:off x="-1759624" y="3212956"/>
            <a:ext cx="320505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Poppins"/>
                <a:ea typeface="Poppins"/>
                <a:cs typeface="Poppins"/>
                <a:sym typeface="Poppins"/>
              </a:rPr>
              <a:t>[</a:t>
            </a:r>
            <a:r>
              <a:rPr b="1" lang="en-US" sz="4500">
                <a:solidFill>
                  <a:schemeClr val="dk1"/>
                </a:solidFill>
                <a:latin typeface="Poppins"/>
                <a:ea typeface="Poppins"/>
                <a:cs typeface="Poppins"/>
                <a:sym typeface="Poppins"/>
              </a:rPr>
              <a:t>Team members name: Suhas S, Prajwal S, Navatej M B</a:t>
            </a:r>
            <a:endParaRPr b="1" sz="4500">
              <a:solidFill>
                <a:schemeClr val="dk1"/>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2011-10-21T15:46:33Z</dcterms:created>
  <dc:creator>lilu1</dc:creator>
</cp:coreProperties>
</file>