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sldIdLst>
    <p:sldId id="256" r:id="rId2"/>
    <p:sldId id="257" r:id="rId3"/>
    <p:sldId id="258" r:id="rId4"/>
    <p:sldId id="259" r:id="rId5"/>
    <p:sldId id="260" r:id="rId6"/>
    <p:sldId id="263" r:id="rId7"/>
    <p:sldId id="264" r:id="rId8"/>
    <p:sldId id="265" r:id="rId9"/>
    <p:sldId id="266" r:id="rId10"/>
    <p:sldId id="267" r:id="rId11"/>
    <p:sldId id="262" r:id="rId12"/>
    <p:sldId id="268" r:id="rId13"/>
    <p:sldId id="269" r:id="rId14"/>
    <p:sldId id="270" r:id="rId15"/>
    <p:sldId id="271" r:id="rId16"/>
    <p:sldId id="272"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7" d="100"/>
          <a:sy n="67" d="100"/>
        </p:scale>
        <p:origin x="64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18.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18.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176B219-69B1-4622-A845-2AAB7D65540F}" type="doc">
      <dgm:prSet loTypeId="urn:microsoft.com/office/officeart/2018/5/layout/IconLeaf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15ACF37F-6267-4784-A13D-7C775A853BE9}">
      <dgm:prSet/>
      <dgm:spPr/>
      <dgm:t>
        <a:bodyPr/>
        <a:lstStyle/>
        <a:p>
          <a:pPr>
            <a:defRPr cap="all"/>
          </a:pPr>
          <a:r>
            <a:rPr lang="en-US"/>
            <a:t>This work is motivated from the Object Detection model developed by TensorFlow</a:t>
          </a:r>
        </a:p>
      </dgm:t>
    </dgm:pt>
    <dgm:pt modelId="{F8EA174D-3862-4F4C-8ABA-2C7F4E809C17}" type="parTrans" cxnId="{93DE2F82-E24D-4358-BA7D-77B744F58A85}">
      <dgm:prSet/>
      <dgm:spPr/>
      <dgm:t>
        <a:bodyPr/>
        <a:lstStyle/>
        <a:p>
          <a:endParaRPr lang="en-US"/>
        </a:p>
      </dgm:t>
    </dgm:pt>
    <dgm:pt modelId="{7C812976-3AF6-4B38-916D-EF18F18DE620}" type="sibTrans" cxnId="{93DE2F82-E24D-4358-BA7D-77B744F58A85}">
      <dgm:prSet/>
      <dgm:spPr/>
      <dgm:t>
        <a:bodyPr/>
        <a:lstStyle/>
        <a:p>
          <a:endParaRPr lang="en-US"/>
        </a:p>
      </dgm:t>
    </dgm:pt>
    <dgm:pt modelId="{9B8CA7AA-51B0-4F54-ACBC-2459E3D79422}">
      <dgm:prSet/>
      <dgm:spPr/>
      <dgm:t>
        <a:bodyPr/>
        <a:lstStyle/>
        <a:p>
          <a:pPr>
            <a:defRPr cap="all"/>
          </a:pPr>
          <a:r>
            <a:rPr lang="en-US"/>
            <a:t>TensorFlow lite with Coral edge TPU can be much more effective for this work</a:t>
          </a:r>
        </a:p>
      </dgm:t>
    </dgm:pt>
    <dgm:pt modelId="{188E2492-C01B-4DBA-BCE3-D459F23F4B41}" type="parTrans" cxnId="{2E4C5C32-A870-4BBC-97BD-A08E4E25F49D}">
      <dgm:prSet/>
      <dgm:spPr/>
      <dgm:t>
        <a:bodyPr/>
        <a:lstStyle/>
        <a:p>
          <a:endParaRPr lang="en-US"/>
        </a:p>
      </dgm:t>
    </dgm:pt>
    <dgm:pt modelId="{68FBFBCE-2A00-4EE2-AEF9-D259D7CF3DF9}" type="sibTrans" cxnId="{2E4C5C32-A870-4BBC-97BD-A08E4E25F49D}">
      <dgm:prSet/>
      <dgm:spPr/>
      <dgm:t>
        <a:bodyPr/>
        <a:lstStyle/>
        <a:p>
          <a:endParaRPr lang="en-US"/>
        </a:p>
      </dgm:t>
    </dgm:pt>
    <dgm:pt modelId="{71A57441-7F7D-4330-B2D4-12744B24ACC9}">
      <dgm:prSet/>
      <dgm:spPr/>
      <dgm:t>
        <a:bodyPr/>
        <a:lstStyle/>
        <a:p>
          <a:pPr>
            <a:defRPr cap="all"/>
          </a:pPr>
          <a:r>
            <a:rPr lang="en-US"/>
            <a:t>When associated with cloud technologies like AWS, entire model construction, evaluation and deployment can be done using AWS Deep Learning AMIs </a:t>
          </a:r>
        </a:p>
      </dgm:t>
    </dgm:pt>
    <dgm:pt modelId="{FD319175-C4BB-4FC8-8C7A-47DAA1FEE38D}" type="parTrans" cxnId="{E2EC470B-A045-4099-9CFF-E15CE25996BE}">
      <dgm:prSet/>
      <dgm:spPr/>
      <dgm:t>
        <a:bodyPr/>
        <a:lstStyle/>
        <a:p>
          <a:endParaRPr lang="en-US"/>
        </a:p>
      </dgm:t>
    </dgm:pt>
    <dgm:pt modelId="{86CDC803-C4DF-458E-8689-99E39A16984B}" type="sibTrans" cxnId="{E2EC470B-A045-4099-9CFF-E15CE25996BE}">
      <dgm:prSet/>
      <dgm:spPr/>
      <dgm:t>
        <a:bodyPr/>
        <a:lstStyle/>
        <a:p>
          <a:endParaRPr lang="en-US"/>
        </a:p>
      </dgm:t>
    </dgm:pt>
    <dgm:pt modelId="{E6359D4B-7315-4B27-B2EB-65F82FAA8FCC}" type="pres">
      <dgm:prSet presAssocID="{9176B219-69B1-4622-A845-2AAB7D65540F}" presName="root" presStyleCnt="0">
        <dgm:presLayoutVars>
          <dgm:dir/>
          <dgm:resizeHandles val="exact"/>
        </dgm:presLayoutVars>
      </dgm:prSet>
      <dgm:spPr/>
    </dgm:pt>
    <dgm:pt modelId="{9EC85E3C-9222-4F5E-881C-5B92B7A0279F}" type="pres">
      <dgm:prSet presAssocID="{15ACF37F-6267-4784-A13D-7C775A853BE9}" presName="compNode" presStyleCnt="0"/>
      <dgm:spPr/>
    </dgm:pt>
    <dgm:pt modelId="{6B0E32C7-1CF9-46F7-BDBF-CCB03F86513B}" type="pres">
      <dgm:prSet presAssocID="{15ACF37F-6267-4784-A13D-7C775A853BE9}" presName="iconBgRect" presStyleLbl="bgShp" presStyleIdx="0" presStyleCnt="3"/>
      <dgm:spPr>
        <a:prstGeom prst="round2DiagRect">
          <a:avLst>
            <a:gd name="adj1" fmla="val 29727"/>
            <a:gd name="adj2" fmla="val 0"/>
          </a:avLst>
        </a:prstGeom>
      </dgm:spPr>
    </dgm:pt>
    <dgm:pt modelId="{227B1FF8-7E6C-40F7-B980-3710F64ADCB8}" type="pres">
      <dgm:prSet presAssocID="{15ACF37F-6267-4784-A13D-7C775A853BE9}"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ead with Gears"/>
        </a:ext>
      </dgm:extLst>
    </dgm:pt>
    <dgm:pt modelId="{7155BD09-AF02-46EF-822A-424AE4BE25ED}" type="pres">
      <dgm:prSet presAssocID="{15ACF37F-6267-4784-A13D-7C775A853BE9}" presName="spaceRect" presStyleCnt="0"/>
      <dgm:spPr/>
    </dgm:pt>
    <dgm:pt modelId="{19EB2BCA-FFE6-4CB7-B9CA-C9BD20A7E561}" type="pres">
      <dgm:prSet presAssocID="{15ACF37F-6267-4784-A13D-7C775A853BE9}" presName="textRect" presStyleLbl="revTx" presStyleIdx="0" presStyleCnt="3">
        <dgm:presLayoutVars>
          <dgm:chMax val="1"/>
          <dgm:chPref val="1"/>
        </dgm:presLayoutVars>
      </dgm:prSet>
      <dgm:spPr/>
    </dgm:pt>
    <dgm:pt modelId="{5BDEA582-4B98-4B8A-A447-4B076E9001C5}" type="pres">
      <dgm:prSet presAssocID="{7C812976-3AF6-4B38-916D-EF18F18DE620}" presName="sibTrans" presStyleCnt="0"/>
      <dgm:spPr/>
    </dgm:pt>
    <dgm:pt modelId="{98CF5E06-A3DB-4FE5-8A0F-E6E6A0881183}" type="pres">
      <dgm:prSet presAssocID="{9B8CA7AA-51B0-4F54-ACBC-2459E3D79422}" presName="compNode" presStyleCnt="0"/>
      <dgm:spPr/>
    </dgm:pt>
    <dgm:pt modelId="{D8E5D3C8-EF44-41BF-A3A2-6D463E40EE5F}" type="pres">
      <dgm:prSet presAssocID="{9B8CA7AA-51B0-4F54-ACBC-2459E3D79422}" presName="iconBgRect" presStyleLbl="bgShp" presStyleIdx="1" presStyleCnt="3"/>
      <dgm:spPr>
        <a:prstGeom prst="round2DiagRect">
          <a:avLst>
            <a:gd name="adj1" fmla="val 29727"/>
            <a:gd name="adj2" fmla="val 0"/>
          </a:avLst>
        </a:prstGeom>
      </dgm:spPr>
    </dgm:pt>
    <dgm:pt modelId="{D1895134-0674-480B-89DE-9D1673C27B1F}" type="pres">
      <dgm:prSet presAssocID="{9B8CA7AA-51B0-4F54-ACBC-2459E3D79422}"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ckmark"/>
        </a:ext>
      </dgm:extLst>
    </dgm:pt>
    <dgm:pt modelId="{04F47A6B-C45D-41C8-963F-30059C769FA7}" type="pres">
      <dgm:prSet presAssocID="{9B8CA7AA-51B0-4F54-ACBC-2459E3D79422}" presName="spaceRect" presStyleCnt="0"/>
      <dgm:spPr/>
    </dgm:pt>
    <dgm:pt modelId="{C845C396-ACDD-493E-9F97-CF281DA58907}" type="pres">
      <dgm:prSet presAssocID="{9B8CA7AA-51B0-4F54-ACBC-2459E3D79422}" presName="textRect" presStyleLbl="revTx" presStyleIdx="1" presStyleCnt="3">
        <dgm:presLayoutVars>
          <dgm:chMax val="1"/>
          <dgm:chPref val="1"/>
        </dgm:presLayoutVars>
      </dgm:prSet>
      <dgm:spPr/>
    </dgm:pt>
    <dgm:pt modelId="{20EC6C7B-484A-4CB7-9B3D-6A452480AF98}" type="pres">
      <dgm:prSet presAssocID="{68FBFBCE-2A00-4EE2-AEF9-D259D7CF3DF9}" presName="sibTrans" presStyleCnt="0"/>
      <dgm:spPr/>
    </dgm:pt>
    <dgm:pt modelId="{F661E9FA-210B-4E70-B48C-A163B1EC4182}" type="pres">
      <dgm:prSet presAssocID="{71A57441-7F7D-4330-B2D4-12744B24ACC9}" presName="compNode" presStyleCnt="0"/>
      <dgm:spPr/>
    </dgm:pt>
    <dgm:pt modelId="{21D1A900-EEA5-49D9-82C5-C2C49153CF1B}" type="pres">
      <dgm:prSet presAssocID="{71A57441-7F7D-4330-B2D4-12744B24ACC9}" presName="iconBgRect" presStyleLbl="bgShp" presStyleIdx="2" presStyleCnt="3"/>
      <dgm:spPr>
        <a:prstGeom prst="round2DiagRect">
          <a:avLst>
            <a:gd name="adj1" fmla="val 29727"/>
            <a:gd name="adj2" fmla="val 0"/>
          </a:avLst>
        </a:prstGeom>
      </dgm:spPr>
    </dgm:pt>
    <dgm:pt modelId="{F8F7B518-561A-4B05-B1FA-D53A6088F764}" type="pres">
      <dgm:prSet presAssocID="{71A57441-7F7D-4330-B2D4-12744B24ACC9}"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yncing Cloud"/>
        </a:ext>
      </dgm:extLst>
    </dgm:pt>
    <dgm:pt modelId="{0A675448-102D-4005-B129-C9BAE4056DC3}" type="pres">
      <dgm:prSet presAssocID="{71A57441-7F7D-4330-B2D4-12744B24ACC9}" presName="spaceRect" presStyleCnt="0"/>
      <dgm:spPr/>
    </dgm:pt>
    <dgm:pt modelId="{52506F5F-A2C3-40DD-94E2-F3BE7996524E}" type="pres">
      <dgm:prSet presAssocID="{71A57441-7F7D-4330-B2D4-12744B24ACC9}" presName="textRect" presStyleLbl="revTx" presStyleIdx="2" presStyleCnt="3">
        <dgm:presLayoutVars>
          <dgm:chMax val="1"/>
          <dgm:chPref val="1"/>
        </dgm:presLayoutVars>
      </dgm:prSet>
      <dgm:spPr/>
    </dgm:pt>
  </dgm:ptLst>
  <dgm:cxnLst>
    <dgm:cxn modelId="{E2EC470B-A045-4099-9CFF-E15CE25996BE}" srcId="{9176B219-69B1-4622-A845-2AAB7D65540F}" destId="{71A57441-7F7D-4330-B2D4-12744B24ACC9}" srcOrd="2" destOrd="0" parTransId="{FD319175-C4BB-4FC8-8C7A-47DAA1FEE38D}" sibTransId="{86CDC803-C4DF-458E-8689-99E39A16984B}"/>
    <dgm:cxn modelId="{2E4C5C32-A870-4BBC-97BD-A08E4E25F49D}" srcId="{9176B219-69B1-4622-A845-2AAB7D65540F}" destId="{9B8CA7AA-51B0-4F54-ACBC-2459E3D79422}" srcOrd="1" destOrd="0" parTransId="{188E2492-C01B-4DBA-BCE3-D459F23F4B41}" sibTransId="{68FBFBCE-2A00-4EE2-AEF9-D259D7CF3DF9}"/>
    <dgm:cxn modelId="{66EF7E70-75AC-4A77-B25B-ADA33DFA08C9}" type="presOf" srcId="{15ACF37F-6267-4784-A13D-7C775A853BE9}" destId="{19EB2BCA-FFE6-4CB7-B9CA-C9BD20A7E561}" srcOrd="0" destOrd="0" presId="urn:microsoft.com/office/officeart/2018/5/layout/IconLeafLabelList"/>
    <dgm:cxn modelId="{93DE2F82-E24D-4358-BA7D-77B744F58A85}" srcId="{9176B219-69B1-4622-A845-2AAB7D65540F}" destId="{15ACF37F-6267-4784-A13D-7C775A853BE9}" srcOrd="0" destOrd="0" parTransId="{F8EA174D-3862-4F4C-8ABA-2C7F4E809C17}" sibTransId="{7C812976-3AF6-4B38-916D-EF18F18DE620}"/>
    <dgm:cxn modelId="{AD9E748F-E887-4BEF-AD60-8C09E3B41BB5}" type="presOf" srcId="{9B8CA7AA-51B0-4F54-ACBC-2459E3D79422}" destId="{C845C396-ACDD-493E-9F97-CF281DA58907}" srcOrd="0" destOrd="0" presId="urn:microsoft.com/office/officeart/2018/5/layout/IconLeafLabelList"/>
    <dgm:cxn modelId="{7751AEE5-18D1-45DA-A9F0-1732B2A70548}" type="presOf" srcId="{71A57441-7F7D-4330-B2D4-12744B24ACC9}" destId="{52506F5F-A2C3-40DD-94E2-F3BE7996524E}" srcOrd="0" destOrd="0" presId="urn:microsoft.com/office/officeart/2018/5/layout/IconLeafLabelList"/>
    <dgm:cxn modelId="{DD85ECF4-153A-49C3-A91A-5DAD686DEF35}" type="presOf" srcId="{9176B219-69B1-4622-A845-2AAB7D65540F}" destId="{E6359D4B-7315-4B27-B2EB-65F82FAA8FCC}" srcOrd="0" destOrd="0" presId="urn:microsoft.com/office/officeart/2018/5/layout/IconLeafLabelList"/>
    <dgm:cxn modelId="{B470D360-52AA-4752-84CC-64B4F9651F44}" type="presParOf" srcId="{E6359D4B-7315-4B27-B2EB-65F82FAA8FCC}" destId="{9EC85E3C-9222-4F5E-881C-5B92B7A0279F}" srcOrd="0" destOrd="0" presId="urn:microsoft.com/office/officeart/2018/5/layout/IconLeafLabelList"/>
    <dgm:cxn modelId="{A1607A6F-4009-4C59-AAB3-5E1231B1A057}" type="presParOf" srcId="{9EC85E3C-9222-4F5E-881C-5B92B7A0279F}" destId="{6B0E32C7-1CF9-46F7-BDBF-CCB03F86513B}" srcOrd="0" destOrd="0" presId="urn:microsoft.com/office/officeart/2018/5/layout/IconLeafLabelList"/>
    <dgm:cxn modelId="{5C2458B0-8508-41E2-B3AF-8AC667630848}" type="presParOf" srcId="{9EC85E3C-9222-4F5E-881C-5B92B7A0279F}" destId="{227B1FF8-7E6C-40F7-B980-3710F64ADCB8}" srcOrd="1" destOrd="0" presId="urn:microsoft.com/office/officeart/2018/5/layout/IconLeafLabelList"/>
    <dgm:cxn modelId="{ED722530-38A4-46B5-A197-EC8754BF54D8}" type="presParOf" srcId="{9EC85E3C-9222-4F5E-881C-5B92B7A0279F}" destId="{7155BD09-AF02-46EF-822A-424AE4BE25ED}" srcOrd="2" destOrd="0" presId="urn:microsoft.com/office/officeart/2018/5/layout/IconLeafLabelList"/>
    <dgm:cxn modelId="{A4D8BBBE-709A-4E51-BA01-7DE62A74A0E1}" type="presParOf" srcId="{9EC85E3C-9222-4F5E-881C-5B92B7A0279F}" destId="{19EB2BCA-FFE6-4CB7-B9CA-C9BD20A7E561}" srcOrd="3" destOrd="0" presId="urn:microsoft.com/office/officeart/2018/5/layout/IconLeafLabelList"/>
    <dgm:cxn modelId="{69C35E33-29D5-4705-B0D7-7D710DC419BD}" type="presParOf" srcId="{E6359D4B-7315-4B27-B2EB-65F82FAA8FCC}" destId="{5BDEA582-4B98-4B8A-A447-4B076E9001C5}" srcOrd="1" destOrd="0" presId="urn:microsoft.com/office/officeart/2018/5/layout/IconLeafLabelList"/>
    <dgm:cxn modelId="{DF6AE4DF-5512-41F9-899F-A1566B8F4741}" type="presParOf" srcId="{E6359D4B-7315-4B27-B2EB-65F82FAA8FCC}" destId="{98CF5E06-A3DB-4FE5-8A0F-E6E6A0881183}" srcOrd="2" destOrd="0" presId="urn:microsoft.com/office/officeart/2018/5/layout/IconLeafLabelList"/>
    <dgm:cxn modelId="{A75A2691-654D-4723-BCFC-2C39442F3E19}" type="presParOf" srcId="{98CF5E06-A3DB-4FE5-8A0F-E6E6A0881183}" destId="{D8E5D3C8-EF44-41BF-A3A2-6D463E40EE5F}" srcOrd="0" destOrd="0" presId="urn:microsoft.com/office/officeart/2018/5/layout/IconLeafLabelList"/>
    <dgm:cxn modelId="{79DAC5CB-A443-45B6-A8A2-38E5D2A6E50B}" type="presParOf" srcId="{98CF5E06-A3DB-4FE5-8A0F-E6E6A0881183}" destId="{D1895134-0674-480B-89DE-9D1673C27B1F}" srcOrd="1" destOrd="0" presId="urn:microsoft.com/office/officeart/2018/5/layout/IconLeafLabelList"/>
    <dgm:cxn modelId="{517DAA09-89C5-4586-A1F1-ECC2830241BF}" type="presParOf" srcId="{98CF5E06-A3DB-4FE5-8A0F-E6E6A0881183}" destId="{04F47A6B-C45D-41C8-963F-30059C769FA7}" srcOrd="2" destOrd="0" presId="urn:microsoft.com/office/officeart/2018/5/layout/IconLeafLabelList"/>
    <dgm:cxn modelId="{064032A1-060E-4FDE-8607-59D07D798977}" type="presParOf" srcId="{98CF5E06-A3DB-4FE5-8A0F-E6E6A0881183}" destId="{C845C396-ACDD-493E-9F97-CF281DA58907}" srcOrd="3" destOrd="0" presId="urn:microsoft.com/office/officeart/2018/5/layout/IconLeafLabelList"/>
    <dgm:cxn modelId="{9618BBD4-0DE6-438F-A021-E0E02DA65BA4}" type="presParOf" srcId="{E6359D4B-7315-4B27-B2EB-65F82FAA8FCC}" destId="{20EC6C7B-484A-4CB7-9B3D-6A452480AF98}" srcOrd="3" destOrd="0" presId="urn:microsoft.com/office/officeart/2018/5/layout/IconLeafLabelList"/>
    <dgm:cxn modelId="{A8335C3E-F371-48A9-83DC-21DDFFF30C47}" type="presParOf" srcId="{E6359D4B-7315-4B27-B2EB-65F82FAA8FCC}" destId="{F661E9FA-210B-4E70-B48C-A163B1EC4182}" srcOrd="4" destOrd="0" presId="urn:microsoft.com/office/officeart/2018/5/layout/IconLeafLabelList"/>
    <dgm:cxn modelId="{FF85FBC2-712D-419A-8C34-B9CE6F16D439}" type="presParOf" srcId="{F661E9FA-210B-4E70-B48C-A163B1EC4182}" destId="{21D1A900-EEA5-49D9-82C5-C2C49153CF1B}" srcOrd="0" destOrd="0" presId="urn:microsoft.com/office/officeart/2018/5/layout/IconLeafLabelList"/>
    <dgm:cxn modelId="{F1C9AAFC-221E-4240-917F-D1603FE5EBAF}" type="presParOf" srcId="{F661E9FA-210B-4E70-B48C-A163B1EC4182}" destId="{F8F7B518-561A-4B05-B1FA-D53A6088F764}" srcOrd="1" destOrd="0" presId="urn:microsoft.com/office/officeart/2018/5/layout/IconLeafLabelList"/>
    <dgm:cxn modelId="{E838FCC5-1123-4240-AB35-0E3D969307C2}" type="presParOf" srcId="{F661E9FA-210B-4E70-B48C-A163B1EC4182}" destId="{0A675448-102D-4005-B129-C9BAE4056DC3}" srcOrd="2" destOrd="0" presId="urn:microsoft.com/office/officeart/2018/5/layout/IconLeafLabelList"/>
    <dgm:cxn modelId="{80109568-295D-4242-BC76-2E271B1AB4A1}" type="presParOf" srcId="{F661E9FA-210B-4E70-B48C-A163B1EC4182}" destId="{52506F5F-A2C3-40DD-94E2-F3BE7996524E}" srcOrd="3" destOrd="0" presId="urn:microsoft.com/office/officeart/2018/5/layout/IconLeaf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B0E32C7-1CF9-46F7-BDBF-CCB03F86513B}">
      <dsp:nvSpPr>
        <dsp:cNvPr id="0" name=""/>
        <dsp:cNvSpPr/>
      </dsp:nvSpPr>
      <dsp:spPr>
        <a:xfrm>
          <a:off x="696000" y="263318"/>
          <a:ext cx="1990125" cy="1990125"/>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27B1FF8-7E6C-40F7-B980-3710F64ADCB8}">
      <dsp:nvSpPr>
        <dsp:cNvPr id="0" name=""/>
        <dsp:cNvSpPr/>
      </dsp:nvSpPr>
      <dsp:spPr>
        <a:xfrm>
          <a:off x="1120125" y="687443"/>
          <a:ext cx="1141875" cy="114187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9EB2BCA-FFE6-4CB7-B9CA-C9BD20A7E561}">
      <dsp:nvSpPr>
        <dsp:cNvPr id="0" name=""/>
        <dsp:cNvSpPr/>
      </dsp:nvSpPr>
      <dsp:spPr>
        <a:xfrm>
          <a:off x="59812" y="2873319"/>
          <a:ext cx="3262500" cy="76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a:t>This work is motivated from the Object Detection model developed by TensorFlow</a:t>
          </a:r>
        </a:p>
      </dsp:txBody>
      <dsp:txXfrm>
        <a:off x="59812" y="2873319"/>
        <a:ext cx="3262500" cy="765000"/>
      </dsp:txXfrm>
    </dsp:sp>
    <dsp:sp modelId="{D8E5D3C8-EF44-41BF-A3A2-6D463E40EE5F}">
      <dsp:nvSpPr>
        <dsp:cNvPr id="0" name=""/>
        <dsp:cNvSpPr/>
      </dsp:nvSpPr>
      <dsp:spPr>
        <a:xfrm>
          <a:off x="4529437" y="263318"/>
          <a:ext cx="1990125" cy="1990125"/>
        </a:xfrm>
        <a:prstGeom prst="round2DiagRect">
          <a:avLst>
            <a:gd name="adj1" fmla="val 29727"/>
            <a:gd name="adj2" fmla="val 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1895134-0674-480B-89DE-9D1673C27B1F}">
      <dsp:nvSpPr>
        <dsp:cNvPr id="0" name=""/>
        <dsp:cNvSpPr/>
      </dsp:nvSpPr>
      <dsp:spPr>
        <a:xfrm>
          <a:off x="4953562" y="687443"/>
          <a:ext cx="1141875" cy="114187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845C396-ACDD-493E-9F97-CF281DA58907}">
      <dsp:nvSpPr>
        <dsp:cNvPr id="0" name=""/>
        <dsp:cNvSpPr/>
      </dsp:nvSpPr>
      <dsp:spPr>
        <a:xfrm>
          <a:off x="3893250" y="2873319"/>
          <a:ext cx="3262500" cy="76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a:t>TensorFlow lite with Coral edge TPU can be much more effective for this work</a:t>
          </a:r>
        </a:p>
      </dsp:txBody>
      <dsp:txXfrm>
        <a:off x="3893250" y="2873319"/>
        <a:ext cx="3262500" cy="765000"/>
      </dsp:txXfrm>
    </dsp:sp>
    <dsp:sp modelId="{21D1A900-EEA5-49D9-82C5-C2C49153CF1B}">
      <dsp:nvSpPr>
        <dsp:cNvPr id="0" name=""/>
        <dsp:cNvSpPr/>
      </dsp:nvSpPr>
      <dsp:spPr>
        <a:xfrm>
          <a:off x="8362875" y="263318"/>
          <a:ext cx="1990125" cy="1990125"/>
        </a:xfrm>
        <a:prstGeom prst="round2DiagRect">
          <a:avLst>
            <a:gd name="adj1" fmla="val 29727"/>
            <a:gd name="adj2" fmla="val 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8F7B518-561A-4B05-B1FA-D53A6088F764}">
      <dsp:nvSpPr>
        <dsp:cNvPr id="0" name=""/>
        <dsp:cNvSpPr/>
      </dsp:nvSpPr>
      <dsp:spPr>
        <a:xfrm>
          <a:off x="8787000" y="687443"/>
          <a:ext cx="1141875" cy="114187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2506F5F-A2C3-40DD-94E2-F3BE7996524E}">
      <dsp:nvSpPr>
        <dsp:cNvPr id="0" name=""/>
        <dsp:cNvSpPr/>
      </dsp:nvSpPr>
      <dsp:spPr>
        <a:xfrm>
          <a:off x="7726687" y="2873319"/>
          <a:ext cx="3262500" cy="76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a:t>When associated with cloud technologies like AWS, entire model construction, evaluation and deployment can be done using AWS Deep Learning AMIs </a:t>
          </a:r>
        </a:p>
      </dsp:txBody>
      <dsp:txXfrm>
        <a:off x="7726687" y="2873319"/>
        <a:ext cx="3262500" cy="765000"/>
      </dsp:txXfrm>
    </dsp:sp>
  </dsp:spTree>
</dsp:drawing>
</file>

<file path=ppt/diagrams/layout1.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95C89-2E28-4777-95B0-BA7EECAE3BA4}"/>
              </a:ext>
            </a:extLst>
          </p:cNvPr>
          <p:cNvSpPr>
            <a:spLocks noGrp="1"/>
          </p:cNvSpPr>
          <p:nvPr>
            <p:ph type="ctrTitle"/>
          </p:nvPr>
        </p:nvSpPr>
        <p:spPr>
          <a:xfrm>
            <a:off x="1709928" y="987552"/>
            <a:ext cx="8385048" cy="3081528"/>
          </a:xfrm>
        </p:spPr>
        <p:txBody>
          <a:bodyPr anchor="b">
            <a:normAutofit/>
          </a:bodyPr>
          <a:lstStyle>
            <a:lvl1pPr algn="ctr">
              <a:defRPr sz="5400"/>
            </a:lvl1pPr>
          </a:lstStyle>
          <a:p>
            <a:r>
              <a:rPr lang="en-US" dirty="0"/>
              <a:t>Click to edit Master title style</a:t>
            </a:r>
          </a:p>
        </p:txBody>
      </p:sp>
      <p:sp>
        <p:nvSpPr>
          <p:cNvPr id="3" name="Subtitle 2">
            <a:extLst>
              <a:ext uri="{FF2B5EF4-FFF2-40B4-BE49-F238E27FC236}">
                <a16:creationId xmlns:a16="http://schemas.microsoft.com/office/drawing/2014/main" id="{59052321-4D71-4DA8-BD2C-DC22FC1525CB}"/>
              </a:ext>
            </a:extLst>
          </p:cNvPr>
          <p:cNvSpPr>
            <a:spLocks noGrp="1"/>
          </p:cNvSpPr>
          <p:nvPr>
            <p:ph type="subTitle" idx="1"/>
          </p:nvPr>
        </p:nvSpPr>
        <p:spPr>
          <a:xfrm>
            <a:off x="2905506" y="4480561"/>
            <a:ext cx="5993892" cy="1166495"/>
          </a:xfrm>
        </p:spPr>
        <p:txBody>
          <a:bodyPr>
            <a:normAutofit/>
          </a:bodyPr>
          <a:lstStyle>
            <a:lvl1pPr marL="0" indent="0" algn="ctr">
              <a:buNone/>
              <a:defRPr sz="1400" cap="all" spc="6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B1D37183-71EA-4A92-8609-41ECB53F447E}"/>
              </a:ext>
            </a:extLst>
          </p:cNvPr>
          <p:cNvSpPr>
            <a:spLocks noGrp="1"/>
          </p:cNvSpPr>
          <p:nvPr>
            <p:ph type="dt" sz="half" idx="10"/>
          </p:nvPr>
        </p:nvSpPr>
        <p:spPr/>
        <p:txBody>
          <a:bodyPr/>
          <a:lstStyle/>
          <a:p>
            <a:fld id="{B5898F52-2787-4BA2-BBBC-9395E9F86D50}" type="datetimeFigureOut">
              <a:rPr lang="en-US" smtClean="0"/>
              <a:t>4/2/2021</a:t>
            </a:fld>
            <a:endParaRPr lang="en-US"/>
          </a:p>
        </p:txBody>
      </p:sp>
      <p:sp>
        <p:nvSpPr>
          <p:cNvPr id="5" name="Footer Placeholder 4">
            <a:extLst>
              <a:ext uri="{FF2B5EF4-FFF2-40B4-BE49-F238E27FC236}">
                <a16:creationId xmlns:a16="http://schemas.microsoft.com/office/drawing/2014/main" id="{CA09F2E6-1ECC-4081-8EBF-C80C6C94A1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C3FA67-CD72-4503-BA25-FEC880107BC4}"/>
              </a:ext>
            </a:extLst>
          </p:cNvPr>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1906400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83CBE-1EA9-4E8B-A281-C50B792E55F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B2EB1A0-A59D-4CB9-BABB-C6BF1D2E992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E6265B-940D-433C-AD76-2D6A42449307}"/>
              </a:ext>
            </a:extLst>
          </p:cNvPr>
          <p:cNvSpPr>
            <a:spLocks noGrp="1"/>
          </p:cNvSpPr>
          <p:nvPr>
            <p:ph type="dt" sz="half" idx="10"/>
          </p:nvPr>
        </p:nvSpPr>
        <p:spPr/>
        <p:txBody>
          <a:bodyPr/>
          <a:lstStyle/>
          <a:p>
            <a:fld id="{B5898F52-2787-4BA2-BBBC-9395E9F86D50}" type="datetimeFigureOut">
              <a:rPr lang="en-US" smtClean="0"/>
              <a:t>4/2/2021</a:t>
            </a:fld>
            <a:endParaRPr lang="en-US"/>
          </a:p>
        </p:txBody>
      </p:sp>
      <p:sp>
        <p:nvSpPr>
          <p:cNvPr id="5" name="Footer Placeholder 4">
            <a:extLst>
              <a:ext uri="{FF2B5EF4-FFF2-40B4-BE49-F238E27FC236}">
                <a16:creationId xmlns:a16="http://schemas.microsoft.com/office/drawing/2014/main" id="{EDCAB98E-314F-45C4-9A64-AD3FAE0516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8E49F32-B214-4A0C-8669-7FE4BA445965}"/>
              </a:ext>
            </a:extLst>
          </p:cNvPr>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19713107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8DE4A6D-DAA1-4551-A093-3C36C1C8CF3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125FDA9-71CD-4B86-B291-BEBA43D8ED7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6D9F5B1-B635-4479-A426-B1D4066502DB}"/>
              </a:ext>
            </a:extLst>
          </p:cNvPr>
          <p:cNvSpPr>
            <a:spLocks noGrp="1"/>
          </p:cNvSpPr>
          <p:nvPr>
            <p:ph type="dt" sz="half" idx="10"/>
          </p:nvPr>
        </p:nvSpPr>
        <p:spPr/>
        <p:txBody>
          <a:bodyPr/>
          <a:lstStyle/>
          <a:p>
            <a:fld id="{B5898F52-2787-4BA2-BBBC-9395E9F86D50}" type="datetimeFigureOut">
              <a:rPr lang="en-US" smtClean="0"/>
              <a:t>4/2/2021</a:t>
            </a:fld>
            <a:endParaRPr lang="en-US"/>
          </a:p>
        </p:txBody>
      </p:sp>
      <p:sp>
        <p:nvSpPr>
          <p:cNvPr id="5" name="Footer Placeholder 4">
            <a:extLst>
              <a:ext uri="{FF2B5EF4-FFF2-40B4-BE49-F238E27FC236}">
                <a16:creationId xmlns:a16="http://schemas.microsoft.com/office/drawing/2014/main" id="{6B833098-8769-47C3-80B2-C2942F984D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EA9297-65D4-45BE-BE6C-5531FC6A5E1E}"/>
              </a:ext>
            </a:extLst>
          </p:cNvPr>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5824318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BA523-EF01-4656-9D54-347E984FD32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AD52871-79D5-420E-8207-BEF7BE44A9B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96D32D3-8223-4851-BB8E-CB489B975FD6}"/>
              </a:ext>
            </a:extLst>
          </p:cNvPr>
          <p:cNvSpPr>
            <a:spLocks noGrp="1"/>
          </p:cNvSpPr>
          <p:nvPr>
            <p:ph type="dt" sz="half" idx="10"/>
          </p:nvPr>
        </p:nvSpPr>
        <p:spPr/>
        <p:txBody>
          <a:bodyPr/>
          <a:lstStyle/>
          <a:p>
            <a:fld id="{B5898F52-2787-4BA2-BBBC-9395E9F86D50}" type="datetimeFigureOut">
              <a:rPr lang="en-US" smtClean="0"/>
              <a:t>4/2/2021</a:t>
            </a:fld>
            <a:endParaRPr lang="en-US"/>
          </a:p>
        </p:txBody>
      </p:sp>
      <p:sp>
        <p:nvSpPr>
          <p:cNvPr id="5" name="Footer Placeholder 4">
            <a:extLst>
              <a:ext uri="{FF2B5EF4-FFF2-40B4-BE49-F238E27FC236}">
                <a16:creationId xmlns:a16="http://schemas.microsoft.com/office/drawing/2014/main" id="{9E94444B-9FC3-414D-8EA0-15AB806D5E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BC448B-FCF6-40C5-8BB6-15B70E8897CB}"/>
              </a:ext>
            </a:extLst>
          </p:cNvPr>
          <p:cNvSpPr>
            <a:spLocks noGrp="1"/>
          </p:cNvSpPr>
          <p:nvPr>
            <p:ph type="sldNum" sz="quarter" idx="12"/>
          </p:nvPr>
        </p:nvSpPr>
        <p:spPr/>
        <p:txBody>
          <a:bodyPr/>
          <a:lstStyle/>
          <a:p>
            <a:fld id="{4C8B8A27-DF03-4546-BA93-21C967D57E5C}" type="slidenum">
              <a:rPr lang="en-US" smtClean="0"/>
              <a:t>‹#›</a:t>
            </a:fld>
            <a:endParaRPr lang="en-US" dirty="0"/>
          </a:p>
        </p:txBody>
      </p:sp>
    </p:spTree>
    <p:extLst>
      <p:ext uri="{BB962C8B-B14F-4D97-AF65-F5344CB8AC3E}">
        <p14:creationId xmlns:p14="http://schemas.microsoft.com/office/powerpoint/2010/main" val="28187788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4F79BA-620F-4443-807B-BE44F36F98F1}"/>
              </a:ext>
            </a:extLst>
          </p:cNvPr>
          <p:cNvSpPr>
            <a:spLocks noGrp="1"/>
          </p:cNvSpPr>
          <p:nvPr>
            <p:ph type="title"/>
          </p:nvPr>
        </p:nvSpPr>
        <p:spPr>
          <a:xfrm>
            <a:off x="1069848" y="1709738"/>
            <a:ext cx="9430811" cy="2852737"/>
          </a:xfrm>
        </p:spPr>
        <p:txBody>
          <a:bodyPr anchor="b">
            <a:normAutofit/>
          </a:bodyPr>
          <a:lstStyle>
            <a:lvl1pPr>
              <a:defRPr sz="5400"/>
            </a:lvl1pPr>
          </a:lstStyle>
          <a:p>
            <a:r>
              <a:rPr lang="en-US" dirty="0"/>
              <a:t>Click to edit Master title style</a:t>
            </a:r>
          </a:p>
        </p:txBody>
      </p:sp>
      <p:sp>
        <p:nvSpPr>
          <p:cNvPr id="3" name="Text Placeholder 2">
            <a:extLst>
              <a:ext uri="{FF2B5EF4-FFF2-40B4-BE49-F238E27FC236}">
                <a16:creationId xmlns:a16="http://schemas.microsoft.com/office/drawing/2014/main" id="{30C9A625-6442-4047-B545-433C4451210A}"/>
              </a:ext>
            </a:extLst>
          </p:cNvPr>
          <p:cNvSpPr>
            <a:spLocks noGrp="1"/>
          </p:cNvSpPr>
          <p:nvPr>
            <p:ph type="body" idx="1"/>
          </p:nvPr>
        </p:nvSpPr>
        <p:spPr>
          <a:xfrm>
            <a:off x="1069848" y="4589463"/>
            <a:ext cx="9430811"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5F8EAA30-3B1A-4BEA-9835-33D2072451F9}"/>
              </a:ext>
            </a:extLst>
          </p:cNvPr>
          <p:cNvSpPr>
            <a:spLocks noGrp="1"/>
          </p:cNvSpPr>
          <p:nvPr>
            <p:ph type="dt" sz="half" idx="10"/>
          </p:nvPr>
        </p:nvSpPr>
        <p:spPr/>
        <p:txBody>
          <a:bodyPr/>
          <a:lstStyle/>
          <a:p>
            <a:fld id="{B5898F52-2787-4BA2-BBBC-9395E9F86D50}" type="datetimeFigureOut">
              <a:rPr lang="en-US" smtClean="0"/>
              <a:t>4/2/2021</a:t>
            </a:fld>
            <a:endParaRPr lang="en-US"/>
          </a:p>
        </p:txBody>
      </p:sp>
      <p:sp>
        <p:nvSpPr>
          <p:cNvPr id="5" name="Footer Placeholder 4">
            <a:extLst>
              <a:ext uri="{FF2B5EF4-FFF2-40B4-BE49-F238E27FC236}">
                <a16:creationId xmlns:a16="http://schemas.microsoft.com/office/drawing/2014/main" id="{BB256440-3149-446F-8105-485333B183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E0FEDB1-D604-4E10-B334-5DB303498B12}"/>
              </a:ext>
            </a:extLst>
          </p:cNvPr>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20101673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6E563-D552-439E-8DF5-45062D87549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0136873-2DD5-456E-A3A9-FE408419E30D}"/>
              </a:ext>
            </a:extLst>
          </p:cNvPr>
          <p:cNvSpPr>
            <a:spLocks noGrp="1"/>
          </p:cNvSpPr>
          <p:nvPr>
            <p:ph sz="half" idx="1"/>
          </p:nvPr>
        </p:nvSpPr>
        <p:spPr>
          <a:xfrm>
            <a:off x="1069848" y="1825625"/>
            <a:ext cx="4684057"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0C6B04C-FB9E-4A9E-8892-4B5B702898B4}"/>
              </a:ext>
            </a:extLst>
          </p:cNvPr>
          <p:cNvSpPr>
            <a:spLocks noGrp="1"/>
          </p:cNvSpPr>
          <p:nvPr>
            <p:ph sz="half" idx="2"/>
          </p:nvPr>
        </p:nvSpPr>
        <p:spPr>
          <a:xfrm>
            <a:off x="6019802" y="1825625"/>
            <a:ext cx="4684058"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42E2F0B4-0E86-473E-BC42-78D856A00C2E}"/>
              </a:ext>
            </a:extLst>
          </p:cNvPr>
          <p:cNvSpPr>
            <a:spLocks noGrp="1"/>
          </p:cNvSpPr>
          <p:nvPr>
            <p:ph type="dt" sz="half" idx="10"/>
          </p:nvPr>
        </p:nvSpPr>
        <p:spPr/>
        <p:txBody>
          <a:bodyPr/>
          <a:lstStyle/>
          <a:p>
            <a:fld id="{B5898F52-2787-4BA2-BBBC-9395E9F86D50}" type="datetimeFigureOut">
              <a:rPr lang="en-US" smtClean="0"/>
              <a:t>4/2/2021</a:t>
            </a:fld>
            <a:endParaRPr lang="en-US"/>
          </a:p>
        </p:txBody>
      </p:sp>
      <p:sp>
        <p:nvSpPr>
          <p:cNvPr id="6" name="Footer Placeholder 5">
            <a:extLst>
              <a:ext uri="{FF2B5EF4-FFF2-40B4-BE49-F238E27FC236}">
                <a16:creationId xmlns:a16="http://schemas.microsoft.com/office/drawing/2014/main" id="{782B9537-F43C-4042-B165-A00358F9E24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EF9F52F-61F2-4FEE-8989-2FB400190C4C}"/>
              </a:ext>
            </a:extLst>
          </p:cNvPr>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24495725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32E5C-0B2D-4DB5-95F6-3C2C825DFE54}"/>
              </a:ext>
            </a:extLst>
          </p:cNvPr>
          <p:cNvSpPr>
            <a:spLocks noGrp="1"/>
          </p:cNvSpPr>
          <p:nvPr>
            <p:ph type="title"/>
          </p:nvPr>
        </p:nvSpPr>
        <p:spPr>
          <a:xfrm>
            <a:off x="839788" y="365125"/>
            <a:ext cx="989993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18F1C53-3F27-42E6-BE80-1DF57985741C}"/>
              </a:ext>
            </a:extLst>
          </p:cNvPr>
          <p:cNvSpPr>
            <a:spLocks noGrp="1"/>
          </p:cNvSpPr>
          <p:nvPr>
            <p:ph type="body" idx="1"/>
          </p:nvPr>
        </p:nvSpPr>
        <p:spPr>
          <a:xfrm>
            <a:off x="839789" y="1681163"/>
            <a:ext cx="4872132" cy="823912"/>
          </a:xfrm>
        </p:spPr>
        <p:txBody>
          <a:bodyPr anchor="b">
            <a:noAutofit/>
          </a:bodyPr>
          <a:lstStyle>
            <a:lvl1pPr marL="0" indent="0">
              <a:buNone/>
              <a:defRPr sz="16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938CC6CB-F028-4322-B54F-571203106F23}"/>
              </a:ext>
            </a:extLst>
          </p:cNvPr>
          <p:cNvSpPr>
            <a:spLocks noGrp="1"/>
          </p:cNvSpPr>
          <p:nvPr>
            <p:ph sz="half" idx="2"/>
          </p:nvPr>
        </p:nvSpPr>
        <p:spPr>
          <a:xfrm>
            <a:off x="839787" y="2510632"/>
            <a:ext cx="4872133" cy="3684588"/>
          </a:xfrm>
        </p:spPr>
        <p:txBody>
          <a:bodyPr/>
          <a:lstStyle>
            <a:lvl2pPr>
              <a:defRPr b="1"/>
            </a:lvl2pPr>
            <a:lvl3pPr>
              <a:defRPr b="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2AD2CD7-554E-4EAA-BAF6-86ABB7E81D25}"/>
              </a:ext>
            </a:extLst>
          </p:cNvPr>
          <p:cNvSpPr>
            <a:spLocks noGrp="1"/>
          </p:cNvSpPr>
          <p:nvPr>
            <p:ph type="body" sz="quarter" idx="3"/>
          </p:nvPr>
        </p:nvSpPr>
        <p:spPr>
          <a:xfrm>
            <a:off x="5889809" y="1681163"/>
            <a:ext cx="4849909" cy="823912"/>
          </a:xfrm>
        </p:spPr>
        <p:txBody>
          <a:bodyPr anchor="b">
            <a:noAutofit/>
          </a:bodyPr>
          <a:lstStyle>
            <a:lvl1pPr marL="0" indent="0">
              <a:buNone/>
              <a:defRPr sz="16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1982A2D6-379C-4D26-90AC-9F2F46DCE7F3}"/>
              </a:ext>
            </a:extLst>
          </p:cNvPr>
          <p:cNvSpPr>
            <a:spLocks noGrp="1"/>
          </p:cNvSpPr>
          <p:nvPr>
            <p:ph sz="quarter" idx="4"/>
          </p:nvPr>
        </p:nvSpPr>
        <p:spPr>
          <a:xfrm>
            <a:off x="5889810" y="2505075"/>
            <a:ext cx="4872134" cy="3684588"/>
          </a:xfrm>
        </p:spPr>
        <p:txBody>
          <a:bodyPr/>
          <a:lstStyle>
            <a:lvl2pPr>
              <a:defRPr b="1"/>
            </a:lvl2pPr>
            <a:lvl3pPr>
              <a:defRPr b="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DEA0E4F3-8A65-4788-AE96-1FB2060F48D2}"/>
              </a:ext>
            </a:extLst>
          </p:cNvPr>
          <p:cNvSpPr>
            <a:spLocks noGrp="1"/>
          </p:cNvSpPr>
          <p:nvPr>
            <p:ph type="dt" sz="half" idx="10"/>
          </p:nvPr>
        </p:nvSpPr>
        <p:spPr/>
        <p:txBody>
          <a:bodyPr/>
          <a:lstStyle/>
          <a:p>
            <a:fld id="{B5898F52-2787-4BA2-BBBC-9395E9F86D50}" type="datetimeFigureOut">
              <a:rPr lang="en-US" smtClean="0"/>
              <a:t>4/2/2021</a:t>
            </a:fld>
            <a:endParaRPr lang="en-US"/>
          </a:p>
        </p:txBody>
      </p:sp>
      <p:sp>
        <p:nvSpPr>
          <p:cNvPr id="8" name="Footer Placeholder 7">
            <a:extLst>
              <a:ext uri="{FF2B5EF4-FFF2-40B4-BE49-F238E27FC236}">
                <a16:creationId xmlns:a16="http://schemas.microsoft.com/office/drawing/2014/main" id="{97522DA4-5EE1-440C-ADDE-D7B4F77B4E1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6BC291E-B8EF-4ED7-A04A-23426C220CF0}"/>
              </a:ext>
            </a:extLst>
          </p:cNvPr>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17038395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CB818-E8D0-497B-9A7E-4F281D0DBCC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FE82B9D-CD58-4C05-8A78-CB6E0E9D49DC}"/>
              </a:ext>
            </a:extLst>
          </p:cNvPr>
          <p:cNvSpPr>
            <a:spLocks noGrp="1"/>
          </p:cNvSpPr>
          <p:nvPr>
            <p:ph type="dt" sz="half" idx="10"/>
          </p:nvPr>
        </p:nvSpPr>
        <p:spPr/>
        <p:txBody>
          <a:bodyPr/>
          <a:lstStyle/>
          <a:p>
            <a:fld id="{B5898F52-2787-4BA2-BBBC-9395E9F86D50}" type="datetimeFigureOut">
              <a:rPr lang="en-US" smtClean="0"/>
              <a:t>4/2/2021</a:t>
            </a:fld>
            <a:endParaRPr lang="en-US"/>
          </a:p>
        </p:txBody>
      </p:sp>
      <p:sp>
        <p:nvSpPr>
          <p:cNvPr id="4" name="Footer Placeholder 3">
            <a:extLst>
              <a:ext uri="{FF2B5EF4-FFF2-40B4-BE49-F238E27FC236}">
                <a16:creationId xmlns:a16="http://schemas.microsoft.com/office/drawing/2014/main" id="{BADE60CD-D6F3-40A7-BB8B-FEC8E3156AF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C02B832-C4FE-4F88-85EA-DDC16A82B9A9}"/>
              </a:ext>
            </a:extLst>
          </p:cNvPr>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14433599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C75B2FC-801A-44A4-96BF-26A9E8B2A1C6}"/>
              </a:ext>
            </a:extLst>
          </p:cNvPr>
          <p:cNvSpPr>
            <a:spLocks noGrp="1"/>
          </p:cNvSpPr>
          <p:nvPr>
            <p:ph type="dt" sz="half" idx="10"/>
          </p:nvPr>
        </p:nvSpPr>
        <p:spPr/>
        <p:txBody>
          <a:bodyPr/>
          <a:lstStyle/>
          <a:p>
            <a:fld id="{B5898F52-2787-4BA2-BBBC-9395E9F86D50}" type="datetimeFigureOut">
              <a:rPr lang="en-US" smtClean="0"/>
              <a:t>4/2/2021</a:t>
            </a:fld>
            <a:endParaRPr lang="en-US"/>
          </a:p>
        </p:txBody>
      </p:sp>
      <p:sp>
        <p:nvSpPr>
          <p:cNvPr id="3" name="Footer Placeholder 2">
            <a:extLst>
              <a:ext uri="{FF2B5EF4-FFF2-40B4-BE49-F238E27FC236}">
                <a16:creationId xmlns:a16="http://schemas.microsoft.com/office/drawing/2014/main" id="{A8127F04-7E7E-485C-8B30-6B89E5A69F0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0933C81-AA74-4BCE-AA9E-56E5791D078C}"/>
              </a:ext>
            </a:extLst>
          </p:cNvPr>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36596684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DFD3CB-0541-46AD-B35E-0E0A1375E8A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BF8EFDE-1D7D-46B8-AB55-A3C02EDD1888}"/>
              </a:ext>
            </a:extLst>
          </p:cNvPr>
          <p:cNvSpPr>
            <a:spLocks noGrp="1"/>
          </p:cNvSpPr>
          <p:nvPr>
            <p:ph idx="1"/>
          </p:nvPr>
        </p:nvSpPr>
        <p:spPr>
          <a:xfrm>
            <a:off x="5183188" y="457201"/>
            <a:ext cx="5652153" cy="5403850"/>
          </a:xfrm>
        </p:spPr>
        <p:txBody>
          <a:bodyPr/>
          <a:lstStyle>
            <a:lvl1pPr>
              <a:defRPr sz="3200"/>
            </a:lvl1pPr>
            <a:lvl2pPr>
              <a:defRPr sz="2800" b="1"/>
            </a:lvl2pPr>
            <a:lvl3pPr>
              <a:defRPr sz="2400" b="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6411D2F5-DB36-4943-8A14-96AFC48830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6C07D4-6597-444C-9EFD-62021AE7618C}"/>
              </a:ext>
            </a:extLst>
          </p:cNvPr>
          <p:cNvSpPr>
            <a:spLocks noGrp="1"/>
          </p:cNvSpPr>
          <p:nvPr>
            <p:ph type="dt" sz="half" idx="10"/>
          </p:nvPr>
        </p:nvSpPr>
        <p:spPr/>
        <p:txBody>
          <a:bodyPr/>
          <a:lstStyle/>
          <a:p>
            <a:fld id="{B5898F52-2787-4BA2-BBBC-9395E9F86D50}" type="datetimeFigureOut">
              <a:rPr lang="en-US" smtClean="0"/>
              <a:t>4/2/2021</a:t>
            </a:fld>
            <a:endParaRPr lang="en-US"/>
          </a:p>
        </p:txBody>
      </p:sp>
      <p:sp>
        <p:nvSpPr>
          <p:cNvPr id="6" name="Footer Placeholder 5">
            <a:extLst>
              <a:ext uri="{FF2B5EF4-FFF2-40B4-BE49-F238E27FC236}">
                <a16:creationId xmlns:a16="http://schemas.microsoft.com/office/drawing/2014/main" id="{712D0D2C-70E8-4A24-9727-BEAF10B17D6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0D9E0F6-7216-48A1-8BCA-770C6DE3875B}"/>
              </a:ext>
            </a:extLst>
          </p:cNvPr>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36946253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CBEBD-5F1A-4111-A7F2-1CE82C9A69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00517FB-4008-4F68-B193-482971BA720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2606C5F-0885-458F-9B21-47E60171BF0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4886F2E-B752-4D78-8DC4-C96A1A00E670}"/>
              </a:ext>
            </a:extLst>
          </p:cNvPr>
          <p:cNvSpPr>
            <a:spLocks noGrp="1"/>
          </p:cNvSpPr>
          <p:nvPr>
            <p:ph type="dt" sz="half" idx="10"/>
          </p:nvPr>
        </p:nvSpPr>
        <p:spPr/>
        <p:txBody>
          <a:bodyPr/>
          <a:lstStyle/>
          <a:p>
            <a:fld id="{B5898F52-2787-4BA2-BBBC-9395E9F86D50}" type="datetimeFigureOut">
              <a:rPr lang="en-US" smtClean="0"/>
              <a:t>4/2/2021</a:t>
            </a:fld>
            <a:endParaRPr lang="en-US"/>
          </a:p>
        </p:txBody>
      </p:sp>
      <p:sp>
        <p:nvSpPr>
          <p:cNvPr id="6" name="Footer Placeholder 5">
            <a:extLst>
              <a:ext uri="{FF2B5EF4-FFF2-40B4-BE49-F238E27FC236}">
                <a16:creationId xmlns:a16="http://schemas.microsoft.com/office/drawing/2014/main" id="{4FC37751-8BB8-4224-870A-A2953E76073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242CE94-BD7E-44B3-9B5E-67D4BD317E99}"/>
              </a:ext>
            </a:extLst>
          </p:cNvPr>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10982241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71AFD227-869A-489C-A9B5-3F0498DF3C0C}"/>
              </a:ext>
            </a:extLst>
          </p:cNvPr>
          <p:cNvGrpSpPr/>
          <p:nvPr/>
        </p:nvGrpSpPr>
        <p:grpSpPr>
          <a:xfrm>
            <a:off x="11096450" y="13394"/>
            <a:ext cx="494218" cy="6814823"/>
            <a:chOff x="11096450" y="13394"/>
            <a:chExt cx="494218" cy="6814823"/>
          </a:xfrm>
          <a:solidFill>
            <a:schemeClr val="bg2">
              <a:lumMod val="90000"/>
            </a:schemeClr>
          </a:solidFill>
        </p:grpSpPr>
        <p:sp>
          <p:nvSpPr>
            <p:cNvPr id="8" name="Freeform 8">
              <a:extLst>
                <a:ext uri="{FF2B5EF4-FFF2-40B4-BE49-F238E27FC236}">
                  <a16:creationId xmlns:a16="http://schemas.microsoft.com/office/drawing/2014/main" id="{62704B34-199B-4964-9C78-3AB9735915AA}"/>
                </a:ext>
              </a:extLst>
            </p:cNvPr>
            <p:cNvSpPr>
              <a:spLocks/>
            </p:cNvSpPr>
            <p:nvPr/>
          </p:nvSpPr>
          <p:spPr bwMode="auto">
            <a:xfrm rot="5400000">
              <a:off x="11108009" y="6718576"/>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9" name="Freeform 10">
              <a:extLst>
                <a:ext uri="{FF2B5EF4-FFF2-40B4-BE49-F238E27FC236}">
                  <a16:creationId xmlns:a16="http://schemas.microsoft.com/office/drawing/2014/main" id="{8B1E8DB8-017D-454E-849F-EE5742849FD4}"/>
                </a:ext>
              </a:extLst>
            </p:cNvPr>
            <p:cNvSpPr>
              <a:spLocks/>
            </p:cNvSpPr>
            <p:nvPr/>
          </p:nvSpPr>
          <p:spPr bwMode="auto">
            <a:xfrm rot="5400000">
              <a:off x="11475034" y="77813"/>
              <a:ext cx="138242" cy="88130"/>
            </a:xfrm>
            <a:custGeom>
              <a:avLst/>
              <a:gdLst>
                <a:gd name="T0" fmla="*/ 22 w 42"/>
                <a:gd name="T1" fmla="*/ 0 h 29"/>
                <a:gd name="T2" fmla="*/ 14 w 42"/>
                <a:gd name="T3" fmla="*/ 25 h 29"/>
                <a:gd name="T4" fmla="*/ 22 w 42"/>
                <a:gd name="T5" fmla="*/ 0 h 29"/>
              </a:gdLst>
              <a:ahLst/>
              <a:cxnLst>
                <a:cxn ang="0">
                  <a:pos x="T0" y="T1"/>
                </a:cxn>
                <a:cxn ang="0">
                  <a:pos x="T2" y="T3"/>
                </a:cxn>
                <a:cxn ang="0">
                  <a:pos x="T4" y="T5"/>
                </a:cxn>
              </a:cxnLst>
              <a:rect l="0" t="0" r="r" b="b"/>
              <a:pathLst>
                <a:path w="42" h="29">
                  <a:moveTo>
                    <a:pt x="22" y="0"/>
                  </a:moveTo>
                  <a:cubicBezTo>
                    <a:pt x="42" y="7"/>
                    <a:pt x="28" y="29"/>
                    <a:pt x="14" y="25"/>
                  </a:cubicBezTo>
                  <a:cubicBezTo>
                    <a:pt x="0" y="18"/>
                    <a:pt x="8" y="1"/>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0" name="Freeform 15">
              <a:extLst>
                <a:ext uri="{FF2B5EF4-FFF2-40B4-BE49-F238E27FC236}">
                  <a16:creationId xmlns:a16="http://schemas.microsoft.com/office/drawing/2014/main" id="{16D80E5D-5099-41C4-A80A-1B1538C382FC}"/>
                </a:ext>
              </a:extLst>
            </p:cNvPr>
            <p:cNvSpPr>
              <a:spLocks/>
            </p:cNvSpPr>
            <p:nvPr/>
          </p:nvSpPr>
          <p:spPr bwMode="auto">
            <a:xfrm rot="5400000">
              <a:off x="11478964" y="592010"/>
              <a:ext cx="121406" cy="72626"/>
            </a:xfrm>
            <a:custGeom>
              <a:avLst/>
              <a:gdLst>
                <a:gd name="T0" fmla="*/ 16 w 37"/>
                <a:gd name="T1" fmla="*/ 0 h 24"/>
                <a:gd name="T2" fmla="*/ 11 w 37"/>
                <a:gd name="T3" fmla="*/ 24 h 24"/>
                <a:gd name="T4" fmla="*/ 16 w 37"/>
                <a:gd name="T5" fmla="*/ 0 h 24"/>
              </a:gdLst>
              <a:ahLst/>
              <a:cxnLst>
                <a:cxn ang="0">
                  <a:pos x="T0" y="T1"/>
                </a:cxn>
                <a:cxn ang="0">
                  <a:pos x="T2" y="T3"/>
                </a:cxn>
                <a:cxn ang="0">
                  <a:pos x="T4" y="T5"/>
                </a:cxn>
              </a:cxnLst>
              <a:rect l="0" t="0" r="r" b="b"/>
              <a:pathLst>
                <a:path w="37" h="24">
                  <a:moveTo>
                    <a:pt x="16" y="0"/>
                  </a:moveTo>
                  <a:cubicBezTo>
                    <a:pt x="37" y="6"/>
                    <a:pt x="30" y="20"/>
                    <a:pt x="11" y="24"/>
                  </a:cubicBezTo>
                  <a:cubicBezTo>
                    <a:pt x="0" y="17"/>
                    <a:pt x="5" y="3"/>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1" name="Freeform 18">
              <a:extLst>
                <a:ext uri="{FF2B5EF4-FFF2-40B4-BE49-F238E27FC236}">
                  <a16:creationId xmlns:a16="http://schemas.microsoft.com/office/drawing/2014/main" id="{947751E1-E2F4-467E-B547-3BD4BAB7F560}"/>
                </a:ext>
              </a:extLst>
            </p:cNvPr>
            <p:cNvSpPr>
              <a:spLocks/>
            </p:cNvSpPr>
            <p:nvPr/>
          </p:nvSpPr>
          <p:spPr bwMode="auto">
            <a:xfrm rot="5400000">
              <a:off x="11482378" y="335267"/>
              <a:ext cx="138242" cy="78339"/>
            </a:xfrm>
            <a:custGeom>
              <a:avLst/>
              <a:gdLst>
                <a:gd name="T0" fmla="*/ 6 w 42"/>
                <a:gd name="T1" fmla="*/ 6 h 26"/>
                <a:gd name="T2" fmla="*/ 21 w 42"/>
                <a:gd name="T3" fmla="*/ 26 h 26"/>
                <a:gd name="T4" fmla="*/ 6 w 42"/>
                <a:gd name="T5" fmla="*/ 6 h 26"/>
              </a:gdLst>
              <a:ahLst/>
              <a:cxnLst>
                <a:cxn ang="0">
                  <a:pos x="T0" y="T1"/>
                </a:cxn>
                <a:cxn ang="0">
                  <a:pos x="T2" y="T3"/>
                </a:cxn>
                <a:cxn ang="0">
                  <a:pos x="T4" y="T5"/>
                </a:cxn>
              </a:cxnLst>
              <a:rect l="0" t="0" r="r" b="b"/>
              <a:pathLst>
                <a:path w="42" h="26">
                  <a:moveTo>
                    <a:pt x="6" y="6"/>
                  </a:moveTo>
                  <a:cubicBezTo>
                    <a:pt x="25" y="0"/>
                    <a:pt x="42" y="17"/>
                    <a:pt x="21" y="26"/>
                  </a:cubicBezTo>
                  <a:cubicBezTo>
                    <a:pt x="9" y="26"/>
                    <a:pt x="0" y="16"/>
                    <a:pt x="6" y="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2" name="Freeform 19">
              <a:extLst>
                <a:ext uri="{FF2B5EF4-FFF2-40B4-BE49-F238E27FC236}">
                  <a16:creationId xmlns:a16="http://schemas.microsoft.com/office/drawing/2014/main" id="{55D8869B-B701-4268-9856-876345C8AE3F}"/>
                </a:ext>
              </a:extLst>
            </p:cNvPr>
            <p:cNvSpPr>
              <a:spLocks/>
            </p:cNvSpPr>
            <p:nvPr/>
          </p:nvSpPr>
          <p:spPr bwMode="auto">
            <a:xfrm rot="5400000">
              <a:off x="11407714" y="2021691"/>
              <a:ext cx="124951" cy="69362"/>
            </a:xfrm>
            <a:custGeom>
              <a:avLst/>
              <a:gdLst>
                <a:gd name="T0" fmla="*/ 16 w 38"/>
                <a:gd name="T1" fmla="*/ 0 h 23"/>
                <a:gd name="T2" fmla="*/ 10 w 38"/>
                <a:gd name="T3" fmla="*/ 23 h 23"/>
                <a:gd name="T4" fmla="*/ 16 w 38"/>
                <a:gd name="T5" fmla="*/ 0 h 23"/>
              </a:gdLst>
              <a:ahLst/>
              <a:cxnLst>
                <a:cxn ang="0">
                  <a:pos x="T0" y="T1"/>
                </a:cxn>
                <a:cxn ang="0">
                  <a:pos x="T2" y="T3"/>
                </a:cxn>
                <a:cxn ang="0">
                  <a:pos x="T4" y="T5"/>
                </a:cxn>
              </a:cxnLst>
              <a:rect l="0" t="0" r="r" b="b"/>
              <a:pathLst>
                <a:path w="38" h="23">
                  <a:moveTo>
                    <a:pt x="16" y="0"/>
                  </a:moveTo>
                  <a:cubicBezTo>
                    <a:pt x="38" y="8"/>
                    <a:pt x="31" y="18"/>
                    <a:pt x="10" y="23"/>
                  </a:cubicBezTo>
                  <a:cubicBezTo>
                    <a:pt x="0" y="16"/>
                    <a:pt x="4" y="3"/>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3" name="Freeform 20">
              <a:extLst>
                <a:ext uri="{FF2B5EF4-FFF2-40B4-BE49-F238E27FC236}">
                  <a16:creationId xmlns:a16="http://schemas.microsoft.com/office/drawing/2014/main" id="{A25CA59C-849F-4CE4-A9B0-293F98DE2C7C}"/>
                </a:ext>
              </a:extLst>
            </p:cNvPr>
            <p:cNvSpPr>
              <a:spLocks/>
            </p:cNvSpPr>
            <p:nvPr/>
          </p:nvSpPr>
          <p:spPr bwMode="auto">
            <a:xfrm rot="5400000">
              <a:off x="11414629" y="2272420"/>
              <a:ext cx="128495" cy="78339"/>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4" name="Freeform 22">
              <a:extLst>
                <a:ext uri="{FF2B5EF4-FFF2-40B4-BE49-F238E27FC236}">
                  <a16:creationId xmlns:a16="http://schemas.microsoft.com/office/drawing/2014/main" id="{FE000DB1-AAA1-4BFF-8F14-53624C2F9E0B}"/>
                </a:ext>
              </a:extLst>
            </p:cNvPr>
            <p:cNvSpPr>
              <a:spLocks/>
            </p:cNvSpPr>
            <p:nvPr/>
          </p:nvSpPr>
          <p:spPr bwMode="auto">
            <a:xfrm rot="5400000">
              <a:off x="11426398" y="1049544"/>
              <a:ext cx="150648" cy="99554"/>
            </a:xfrm>
            <a:custGeom>
              <a:avLst/>
              <a:gdLst>
                <a:gd name="T0" fmla="*/ 26 w 46"/>
                <a:gd name="T1" fmla="*/ 0 h 33"/>
                <a:gd name="T2" fmla="*/ 38 w 46"/>
                <a:gd name="T3" fmla="*/ 22 h 33"/>
                <a:gd name="T4" fmla="*/ 26 w 46"/>
                <a:gd name="T5" fmla="*/ 0 h 33"/>
              </a:gdLst>
              <a:ahLst/>
              <a:cxnLst>
                <a:cxn ang="0">
                  <a:pos x="T0" y="T1"/>
                </a:cxn>
                <a:cxn ang="0">
                  <a:pos x="T2" y="T3"/>
                </a:cxn>
                <a:cxn ang="0">
                  <a:pos x="T4" y="T5"/>
                </a:cxn>
              </a:cxnLst>
              <a:rect l="0" t="0" r="r" b="b"/>
              <a:pathLst>
                <a:path w="46" h="33">
                  <a:moveTo>
                    <a:pt x="26" y="0"/>
                  </a:moveTo>
                  <a:cubicBezTo>
                    <a:pt x="29" y="0"/>
                    <a:pt x="46" y="16"/>
                    <a:pt x="38" y="22"/>
                  </a:cubicBezTo>
                  <a:cubicBezTo>
                    <a:pt x="16" y="33"/>
                    <a:pt x="0" y="5"/>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5" name="Freeform 23">
              <a:extLst>
                <a:ext uri="{FF2B5EF4-FFF2-40B4-BE49-F238E27FC236}">
                  <a16:creationId xmlns:a16="http://schemas.microsoft.com/office/drawing/2014/main" id="{5EEFBC14-7E5B-47B2-B5E3-E90991F89191}"/>
                </a:ext>
              </a:extLst>
            </p:cNvPr>
            <p:cNvSpPr>
              <a:spLocks/>
            </p:cNvSpPr>
            <p:nvPr/>
          </p:nvSpPr>
          <p:spPr bwMode="auto">
            <a:xfrm rot="5400000">
              <a:off x="11440085" y="836978"/>
              <a:ext cx="134697" cy="81603"/>
            </a:xfrm>
            <a:custGeom>
              <a:avLst/>
              <a:gdLst>
                <a:gd name="T0" fmla="*/ 19 w 41"/>
                <a:gd name="T1" fmla="*/ 0 h 27"/>
                <a:gd name="T2" fmla="*/ 8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10"/>
                    <a:pt x="28" y="27"/>
                    <a:pt x="8" y="20"/>
                  </a:cubicBezTo>
                  <a:cubicBezTo>
                    <a:pt x="0" y="8"/>
                    <a:pt x="7" y="2"/>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 name="Freeform 26">
              <a:extLst>
                <a:ext uri="{FF2B5EF4-FFF2-40B4-BE49-F238E27FC236}">
                  <a16:creationId xmlns:a16="http://schemas.microsoft.com/office/drawing/2014/main" id="{00AFF6E4-A34A-4FD3-8C57-BB96114822D1}"/>
                </a:ext>
              </a:extLst>
            </p:cNvPr>
            <p:cNvSpPr>
              <a:spLocks/>
            </p:cNvSpPr>
            <p:nvPr/>
          </p:nvSpPr>
          <p:spPr bwMode="auto">
            <a:xfrm rot="5400000">
              <a:off x="11427309" y="1320685"/>
              <a:ext cx="127608" cy="78339"/>
            </a:xfrm>
            <a:custGeom>
              <a:avLst/>
              <a:gdLst>
                <a:gd name="T0" fmla="*/ 24 w 39"/>
                <a:gd name="T1" fmla="*/ 0 h 26"/>
                <a:gd name="T2" fmla="*/ 20 w 39"/>
                <a:gd name="T3" fmla="*/ 25 h 26"/>
                <a:gd name="T4" fmla="*/ 24 w 39"/>
                <a:gd name="T5" fmla="*/ 0 h 26"/>
              </a:gdLst>
              <a:ahLst/>
              <a:cxnLst>
                <a:cxn ang="0">
                  <a:pos x="T0" y="T1"/>
                </a:cxn>
                <a:cxn ang="0">
                  <a:pos x="T2" y="T3"/>
                </a:cxn>
                <a:cxn ang="0">
                  <a:pos x="T4" y="T5"/>
                </a:cxn>
              </a:cxnLst>
              <a:rect l="0" t="0" r="r" b="b"/>
              <a:pathLst>
                <a:path w="39" h="26">
                  <a:moveTo>
                    <a:pt x="24" y="0"/>
                  </a:moveTo>
                  <a:cubicBezTo>
                    <a:pt x="39" y="2"/>
                    <a:pt x="36" y="26"/>
                    <a:pt x="20" y="25"/>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7" name="Freeform 27">
              <a:extLst>
                <a:ext uri="{FF2B5EF4-FFF2-40B4-BE49-F238E27FC236}">
                  <a16:creationId xmlns:a16="http://schemas.microsoft.com/office/drawing/2014/main" id="{C63A8474-C075-4441-A0B3-52286EA50093}"/>
                </a:ext>
              </a:extLst>
            </p:cNvPr>
            <p:cNvSpPr>
              <a:spLocks/>
            </p:cNvSpPr>
            <p:nvPr/>
          </p:nvSpPr>
          <p:spPr bwMode="auto">
            <a:xfrm rot="5400000">
              <a:off x="11407470" y="1778440"/>
              <a:ext cx="131153" cy="93843"/>
            </a:xfrm>
            <a:custGeom>
              <a:avLst/>
              <a:gdLst>
                <a:gd name="T0" fmla="*/ 22 w 40"/>
                <a:gd name="T1" fmla="*/ 0 h 31"/>
                <a:gd name="T2" fmla="*/ 16 w 40"/>
                <a:gd name="T3" fmla="*/ 25 h 31"/>
                <a:gd name="T4" fmla="*/ 22 w 40"/>
                <a:gd name="T5" fmla="*/ 0 h 31"/>
              </a:gdLst>
              <a:ahLst/>
              <a:cxnLst>
                <a:cxn ang="0">
                  <a:pos x="T0" y="T1"/>
                </a:cxn>
                <a:cxn ang="0">
                  <a:pos x="T2" y="T3"/>
                </a:cxn>
                <a:cxn ang="0">
                  <a:pos x="T4" y="T5"/>
                </a:cxn>
              </a:cxnLst>
              <a:rect l="0" t="0" r="r" b="b"/>
              <a:pathLst>
                <a:path w="40" h="31">
                  <a:moveTo>
                    <a:pt x="22" y="0"/>
                  </a:moveTo>
                  <a:cubicBezTo>
                    <a:pt x="39" y="3"/>
                    <a:pt x="40" y="31"/>
                    <a:pt x="16" y="25"/>
                  </a:cubicBezTo>
                  <a:cubicBezTo>
                    <a:pt x="0" y="7"/>
                    <a:pt x="13" y="4"/>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8" name="Freeform 28">
              <a:extLst>
                <a:ext uri="{FF2B5EF4-FFF2-40B4-BE49-F238E27FC236}">
                  <a16:creationId xmlns:a16="http://schemas.microsoft.com/office/drawing/2014/main" id="{35DA4698-A2ED-4512-8887-F12D3F14372A}"/>
                </a:ext>
              </a:extLst>
            </p:cNvPr>
            <p:cNvSpPr>
              <a:spLocks/>
            </p:cNvSpPr>
            <p:nvPr/>
          </p:nvSpPr>
          <p:spPr bwMode="auto">
            <a:xfrm rot="5400000">
              <a:off x="11404869" y="1535195"/>
              <a:ext cx="127608" cy="69362"/>
            </a:xfrm>
            <a:custGeom>
              <a:avLst/>
              <a:gdLst>
                <a:gd name="T0" fmla="*/ 16 w 39"/>
                <a:gd name="T1" fmla="*/ 0 h 23"/>
                <a:gd name="T2" fmla="*/ 11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7"/>
                    <a:pt x="31" y="17"/>
                    <a:pt x="11" y="23"/>
                  </a:cubicBezTo>
                  <a:cubicBezTo>
                    <a:pt x="0" y="16"/>
                    <a:pt x="4" y="2"/>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9" name="Freeform 30">
              <a:extLst>
                <a:ext uri="{FF2B5EF4-FFF2-40B4-BE49-F238E27FC236}">
                  <a16:creationId xmlns:a16="http://schemas.microsoft.com/office/drawing/2014/main" id="{3358E118-D590-4E50-B21C-6CDAA1CCAFCB}"/>
                </a:ext>
              </a:extLst>
            </p:cNvPr>
            <p:cNvSpPr>
              <a:spLocks/>
            </p:cNvSpPr>
            <p:nvPr/>
          </p:nvSpPr>
          <p:spPr bwMode="auto">
            <a:xfrm rot="5400000">
              <a:off x="11480119" y="1078297"/>
              <a:ext cx="9748" cy="5712"/>
            </a:xfrm>
            <a:custGeom>
              <a:avLst/>
              <a:gdLst>
                <a:gd name="T0" fmla="*/ 1 w 3"/>
                <a:gd name="T1" fmla="*/ 0 h 2"/>
                <a:gd name="T2" fmla="*/ 2 w 3"/>
                <a:gd name="T3" fmla="*/ 2 h 2"/>
                <a:gd name="T4" fmla="*/ 1 w 3"/>
                <a:gd name="T5" fmla="*/ 0 h 2"/>
              </a:gdLst>
              <a:ahLst/>
              <a:cxnLst>
                <a:cxn ang="0">
                  <a:pos x="T0" y="T1"/>
                </a:cxn>
                <a:cxn ang="0">
                  <a:pos x="T2" y="T3"/>
                </a:cxn>
                <a:cxn ang="0">
                  <a:pos x="T4" y="T5"/>
                </a:cxn>
              </a:cxnLst>
              <a:rect l="0" t="0" r="r" b="b"/>
              <a:pathLst>
                <a:path w="3" h="2">
                  <a:moveTo>
                    <a:pt x="1" y="0"/>
                  </a:moveTo>
                  <a:cubicBezTo>
                    <a:pt x="2" y="1"/>
                    <a:pt x="3" y="2"/>
                    <a:pt x="2" y="2"/>
                  </a:cubicBezTo>
                  <a:cubicBezTo>
                    <a:pt x="1" y="2"/>
                    <a:pt x="0" y="1"/>
                    <a:pt x="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0" name="Freeform 43">
              <a:extLst>
                <a:ext uri="{FF2B5EF4-FFF2-40B4-BE49-F238E27FC236}">
                  <a16:creationId xmlns:a16="http://schemas.microsoft.com/office/drawing/2014/main" id="{F1EE889E-60FF-423F-ADCB-6CBEE853A040}"/>
                </a:ext>
              </a:extLst>
            </p:cNvPr>
            <p:cNvSpPr>
              <a:spLocks/>
            </p:cNvSpPr>
            <p:nvPr/>
          </p:nvSpPr>
          <p:spPr bwMode="auto">
            <a:xfrm rot="5400000">
              <a:off x="11194111" y="860614"/>
              <a:ext cx="143559" cy="75075"/>
            </a:xfrm>
            <a:custGeom>
              <a:avLst/>
              <a:gdLst>
                <a:gd name="T0" fmla="*/ 28 w 44"/>
                <a:gd name="T1" fmla="*/ 0 h 25"/>
                <a:gd name="T2" fmla="*/ 25 w 44"/>
                <a:gd name="T3" fmla="*/ 25 h 25"/>
                <a:gd name="T4" fmla="*/ 28 w 44"/>
                <a:gd name="T5" fmla="*/ 0 h 25"/>
              </a:gdLst>
              <a:ahLst/>
              <a:cxnLst>
                <a:cxn ang="0">
                  <a:pos x="T0" y="T1"/>
                </a:cxn>
                <a:cxn ang="0">
                  <a:pos x="T2" y="T3"/>
                </a:cxn>
                <a:cxn ang="0">
                  <a:pos x="T4" y="T5"/>
                </a:cxn>
              </a:cxnLst>
              <a:rect l="0" t="0" r="r" b="b"/>
              <a:pathLst>
                <a:path w="44" h="25">
                  <a:moveTo>
                    <a:pt x="28" y="0"/>
                  </a:moveTo>
                  <a:cubicBezTo>
                    <a:pt x="44" y="2"/>
                    <a:pt x="38" y="22"/>
                    <a:pt x="25" y="25"/>
                  </a:cubicBezTo>
                  <a:cubicBezTo>
                    <a:pt x="0" y="25"/>
                    <a:pt x="9" y="5"/>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1" name="Freeform 51">
              <a:extLst>
                <a:ext uri="{FF2B5EF4-FFF2-40B4-BE49-F238E27FC236}">
                  <a16:creationId xmlns:a16="http://schemas.microsoft.com/office/drawing/2014/main" id="{A4AA0634-0A7C-4A35-8EB7-775200F129FD}"/>
                </a:ext>
              </a:extLst>
            </p:cNvPr>
            <p:cNvSpPr>
              <a:spLocks/>
            </p:cNvSpPr>
            <p:nvPr/>
          </p:nvSpPr>
          <p:spPr bwMode="auto">
            <a:xfrm rot="5400000">
              <a:off x="11167080" y="1015030"/>
              <a:ext cx="115202" cy="90579"/>
            </a:xfrm>
            <a:custGeom>
              <a:avLst/>
              <a:gdLst>
                <a:gd name="T0" fmla="*/ 19 w 35"/>
                <a:gd name="T1" fmla="*/ 0 h 30"/>
                <a:gd name="T2" fmla="*/ 33 w 35"/>
                <a:gd name="T3" fmla="*/ 15 h 30"/>
                <a:gd name="T4" fmla="*/ 25 w 35"/>
                <a:gd name="T5" fmla="*/ 19 h 30"/>
                <a:gd name="T6" fmla="*/ 19 w 35"/>
                <a:gd name="T7" fmla="*/ 0 h 30"/>
              </a:gdLst>
              <a:ahLst/>
              <a:cxnLst>
                <a:cxn ang="0">
                  <a:pos x="T0" y="T1"/>
                </a:cxn>
                <a:cxn ang="0">
                  <a:pos x="T2" y="T3"/>
                </a:cxn>
                <a:cxn ang="0">
                  <a:pos x="T4" y="T5"/>
                </a:cxn>
                <a:cxn ang="0">
                  <a:pos x="T6" y="T7"/>
                </a:cxn>
              </a:cxnLst>
              <a:rect l="0" t="0" r="r" b="b"/>
              <a:pathLst>
                <a:path w="35" h="30">
                  <a:moveTo>
                    <a:pt x="19" y="0"/>
                  </a:moveTo>
                  <a:cubicBezTo>
                    <a:pt x="26" y="0"/>
                    <a:pt x="35" y="8"/>
                    <a:pt x="33" y="15"/>
                  </a:cubicBezTo>
                  <a:cubicBezTo>
                    <a:pt x="30" y="12"/>
                    <a:pt x="27" y="17"/>
                    <a:pt x="25" y="19"/>
                  </a:cubicBezTo>
                  <a:cubicBezTo>
                    <a:pt x="7" y="30"/>
                    <a:pt x="0" y="5"/>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2" name="Freeform 52">
              <a:extLst>
                <a:ext uri="{FF2B5EF4-FFF2-40B4-BE49-F238E27FC236}">
                  <a16:creationId xmlns:a16="http://schemas.microsoft.com/office/drawing/2014/main" id="{EBA21558-CAC3-445C-8882-5D4A0C6D2A0E}"/>
                </a:ext>
              </a:extLst>
            </p:cNvPr>
            <p:cNvSpPr>
              <a:spLocks/>
            </p:cNvSpPr>
            <p:nvPr/>
          </p:nvSpPr>
          <p:spPr bwMode="auto">
            <a:xfrm rot="5400000">
              <a:off x="11164085" y="450599"/>
              <a:ext cx="118747" cy="81603"/>
            </a:xfrm>
            <a:custGeom>
              <a:avLst/>
              <a:gdLst>
                <a:gd name="T0" fmla="*/ 21 w 36"/>
                <a:gd name="T1" fmla="*/ 0 h 27"/>
                <a:gd name="T2" fmla="*/ 22 w 36"/>
                <a:gd name="T3" fmla="*/ 27 h 27"/>
                <a:gd name="T4" fmla="*/ 21 w 36"/>
                <a:gd name="T5" fmla="*/ 0 h 27"/>
              </a:gdLst>
              <a:ahLst/>
              <a:cxnLst>
                <a:cxn ang="0">
                  <a:pos x="T0" y="T1"/>
                </a:cxn>
                <a:cxn ang="0">
                  <a:pos x="T2" y="T3"/>
                </a:cxn>
                <a:cxn ang="0">
                  <a:pos x="T4" y="T5"/>
                </a:cxn>
              </a:cxnLst>
              <a:rect l="0" t="0" r="r" b="b"/>
              <a:pathLst>
                <a:path w="36" h="27">
                  <a:moveTo>
                    <a:pt x="21" y="0"/>
                  </a:moveTo>
                  <a:cubicBezTo>
                    <a:pt x="33" y="3"/>
                    <a:pt x="36" y="23"/>
                    <a:pt x="22" y="27"/>
                  </a:cubicBezTo>
                  <a:cubicBezTo>
                    <a:pt x="3" y="25"/>
                    <a:pt x="0" y="1"/>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3" name="Freeform 53">
              <a:extLst>
                <a:ext uri="{FF2B5EF4-FFF2-40B4-BE49-F238E27FC236}">
                  <a16:creationId xmlns:a16="http://schemas.microsoft.com/office/drawing/2014/main" id="{2E9415F1-5D31-4C25-9E26-203EEF500877}"/>
                </a:ext>
              </a:extLst>
            </p:cNvPr>
            <p:cNvSpPr>
              <a:spLocks/>
            </p:cNvSpPr>
            <p:nvPr/>
          </p:nvSpPr>
          <p:spPr bwMode="auto">
            <a:xfrm rot="5400000">
              <a:off x="11155166" y="1253803"/>
              <a:ext cx="127608" cy="79154"/>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4" name="Freeform 54">
              <a:extLst>
                <a:ext uri="{FF2B5EF4-FFF2-40B4-BE49-F238E27FC236}">
                  <a16:creationId xmlns:a16="http://schemas.microsoft.com/office/drawing/2014/main" id="{622FC1F6-879A-45BA-8752-08020C39CE29}"/>
                </a:ext>
              </a:extLst>
            </p:cNvPr>
            <p:cNvSpPr>
              <a:spLocks/>
            </p:cNvSpPr>
            <p:nvPr/>
          </p:nvSpPr>
          <p:spPr bwMode="auto">
            <a:xfrm rot="5400000">
              <a:off x="11141013" y="614227"/>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5" name="Freeform 55">
              <a:extLst>
                <a:ext uri="{FF2B5EF4-FFF2-40B4-BE49-F238E27FC236}">
                  <a16:creationId xmlns:a16="http://schemas.microsoft.com/office/drawing/2014/main" id="{BA09826C-58E2-48C5-9666-333326C2CA44}"/>
                </a:ext>
              </a:extLst>
            </p:cNvPr>
            <p:cNvSpPr>
              <a:spLocks/>
            </p:cNvSpPr>
            <p:nvPr/>
          </p:nvSpPr>
          <p:spPr bwMode="auto">
            <a:xfrm rot="5400000">
              <a:off x="11155026" y="1463404"/>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6" name="Freeform 56">
              <a:extLst>
                <a:ext uri="{FF2B5EF4-FFF2-40B4-BE49-F238E27FC236}">
                  <a16:creationId xmlns:a16="http://schemas.microsoft.com/office/drawing/2014/main" id="{A6D3555F-4EA1-4EA7-9D08-2D75CE51927B}"/>
                </a:ext>
              </a:extLst>
            </p:cNvPr>
            <p:cNvSpPr>
              <a:spLocks/>
            </p:cNvSpPr>
            <p:nvPr/>
          </p:nvSpPr>
          <p:spPr bwMode="auto">
            <a:xfrm rot="5400000">
              <a:off x="11101585" y="2335317"/>
              <a:ext cx="128495" cy="72626"/>
            </a:xfrm>
            <a:custGeom>
              <a:avLst/>
              <a:gdLst>
                <a:gd name="T0" fmla="*/ 21 w 39"/>
                <a:gd name="T1" fmla="*/ 0 h 24"/>
                <a:gd name="T2" fmla="*/ 22 w 39"/>
                <a:gd name="T3" fmla="*/ 24 h 24"/>
                <a:gd name="T4" fmla="*/ 21 w 39"/>
                <a:gd name="T5" fmla="*/ 0 h 24"/>
              </a:gdLst>
              <a:ahLst/>
              <a:cxnLst>
                <a:cxn ang="0">
                  <a:pos x="T0" y="T1"/>
                </a:cxn>
                <a:cxn ang="0">
                  <a:pos x="T2" y="T3"/>
                </a:cxn>
                <a:cxn ang="0">
                  <a:pos x="T4" y="T5"/>
                </a:cxn>
              </a:cxnLst>
              <a:rect l="0" t="0" r="r" b="b"/>
              <a:pathLst>
                <a:path w="39" h="24">
                  <a:moveTo>
                    <a:pt x="21" y="0"/>
                  </a:moveTo>
                  <a:cubicBezTo>
                    <a:pt x="37" y="0"/>
                    <a:pt x="39" y="23"/>
                    <a:pt x="22" y="24"/>
                  </a:cubicBezTo>
                  <a:cubicBezTo>
                    <a:pt x="7" y="22"/>
                    <a:pt x="0" y="5"/>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7" name="Freeform 57">
              <a:extLst>
                <a:ext uri="{FF2B5EF4-FFF2-40B4-BE49-F238E27FC236}">
                  <a16:creationId xmlns:a16="http://schemas.microsoft.com/office/drawing/2014/main" id="{60FA20E8-EDAA-4310-B870-97807901AC18}"/>
                </a:ext>
              </a:extLst>
            </p:cNvPr>
            <p:cNvSpPr>
              <a:spLocks/>
            </p:cNvSpPr>
            <p:nvPr/>
          </p:nvSpPr>
          <p:spPr bwMode="auto">
            <a:xfrm rot="5400000">
              <a:off x="11141175" y="1673149"/>
              <a:ext cx="140901" cy="93843"/>
            </a:xfrm>
            <a:custGeom>
              <a:avLst/>
              <a:gdLst>
                <a:gd name="T0" fmla="*/ 27 w 43"/>
                <a:gd name="T1" fmla="*/ 3 h 31"/>
                <a:gd name="T2" fmla="*/ 40 w 43"/>
                <a:gd name="T3" fmla="*/ 23 h 31"/>
                <a:gd name="T4" fmla="*/ 27 w 43"/>
                <a:gd name="T5" fmla="*/ 3 h 31"/>
              </a:gdLst>
              <a:ahLst/>
              <a:cxnLst>
                <a:cxn ang="0">
                  <a:pos x="T0" y="T1"/>
                </a:cxn>
                <a:cxn ang="0">
                  <a:pos x="T2" y="T3"/>
                </a:cxn>
                <a:cxn ang="0">
                  <a:pos x="T4" y="T5"/>
                </a:cxn>
              </a:cxnLst>
              <a:rect l="0" t="0" r="r" b="b"/>
              <a:pathLst>
                <a:path w="43" h="31">
                  <a:moveTo>
                    <a:pt x="27" y="3"/>
                  </a:moveTo>
                  <a:cubicBezTo>
                    <a:pt x="35" y="0"/>
                    <a:pt x="43" y="17"/>
                    <a:pt x="40" y="23"/>
                  </a:cubicBezTo>
                  <a:cubicBezTo>
                    <a:pt x="21" y="31"/>
                    <a:pt x="0" y="15"/>
                    <a:pt x="27"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8" name="Freeform 59">
              <a:extLst>
                <a:ext uri="{FF2B5EF4-FFF2-40B4-BE49-F238E27FC236}">
                  <a16:creationId xmlns:a16="http://schemas.microsoft.com/office/drawing/2014/main" id="{F5552AA2-C2AB-4D59-B6EF-E8E5EE110E52}"/>
                </a:ext>
              </a:extLst>
            </p:cNvPr>
            <p:cNvSpPr>
              <a:spLocks/>
            </p:cNvSpPr>
            <p:nvPr/>
          </p:nvSpPr>
          <p:spPr bwMode="auto">
            <a:xfrm rot="5400000">
              <a:off x="11120625" y="255502"/>
              <a:ext cx="124063" cy="78339"/>
            </a:xfrm>
            <a:custGeom>
              <a:avLst/>
              <a:gdLst>
                <a:gd name="T0" fmla="*/ 22 w 38"/>
                <a:gd name="T1" fmla="*/ 0 h 26"/>
                <a:gd name="T2" fmla="*/ 18 w 38"/>
                <a:gd name="T3" fmla="*/ 26 h 26"/>
                <a:gd name="T4" fmla="*/ 22 w 38"/>
                <a:gd name="T5" fmla="*/ 0 h 26"/>
              </a:gdLst>
              <a:ahLst/>
              <a:cxnLst>
                <a:cxn ang="0">
                  <a:pos x="T0" y="T1"/>
                </a:cxn>
                <a:cxn ang="0">
                  <a:pos x="T2" y="T3"/>
                </a:cxn>
                <a:cxn ang="0">
                  <a:pos x="T4" y="T5"/>
                </a:cxn>
              </a:cxnLst>
              <a:rect l="0" t="0" r="r" b="b"/>
              <a:pathLst>
                <a:path w="38" h="26">
                  <a:moveTo>
                    <a:pt x="22" y="0"/>
                  </a:moveTo>
                  <a:cubicBezTo>
                    <a:pt x="38" y="3"/>
                    <a:pt x="33" y="25"/>
                    <a:pt x="18" y="26"/>
                  </a:cubicBezTo>
                  <a:cubicBezTo>
                    <a:pt x="0" y="20"/>
                    <a:pt x="6" y="3"/>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9" name="Freeform 60">
              <a:extLst>
                <a:ext uri="{FF2B5EF4-FFF2-40B4-BE49-F238E27FC236}">
                  <a16:creationId xmlns:a16="http://schemas.microsoft.com/office/drawing/2014/main" id="{0BA267D0-8F6B-4803-B948-70E29B4587EB}"/>
                </a:ext>
              </a:extLst>
            </p:cNvPr>
            <p:cNvSpPr>
              <a:spLocks/>
            </p:cNvSpPr>
            <p:nvPr/>
          </p:nvSpPr>
          <p:spPr bwMode="auto">
            <a:xfrm rot="5400000">
              <a:off x="11115856" y="1902943"/>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4"/>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0" name="Freeform 61">
              <a:extLst>
                <a:ext uri="{FF2B5EF4-FFF2-40B4-BE49-F238E27FC236}">
                  <a16:creationId xmlns:a16="http://schemas.microsoft.com/office/drawing/2014/main" id="{86E372A3-B9F4-4FEE-8B96-D9AD879E214E}"/>
                </a:ext>
              </a:extLst>
            </p:cNvPr>
            <p:cNvSpPr>
              <a:spLocks/>
            </p:cNvSpPr>
            <p:nvPr/>
          </p:nvSpPr>
          <p:spPr bwMode="auto">
            <a:xfrm rot="5400000">
              <a:off x="11082153" y="2137303"/>
              <a:ext cx="137356" cy="99554"/>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5"/>
                    <a:pt x="16" y="0"/>
                    <a:pt x="25"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1" name="Freeform 5">
              <a:extLst>
                <a:ext uri="{FF2B5EF4-FFF2-40B4-BE49-F238E27FC236}">
                  <a16:creationId xmlns:a16="http://schemas.microsoft.com/office/drawing/2014/main" id="{FF0C4564-5DA6-4224-A8B7-85CE1323DE8F}"/>
                </a:ext>
              </a:extLst>
            </p:cNvPr>
            <p:cNvSpPr>
              <a:spLocks/>
            </p:cNvSpPr>
            <p:nvPr/>
          </p:nvSpPr>
          <p:spPr bwMode="auto">
            <a:xfrm rot="5400000">
              <a:off x="11410824" y="2818299"/>
              <a:ext cx="121406" cy="81603"/>
            </a:xfrm>
            <a:custGeom>
              <a:avLst/>
              <a:gdLst>
                <a:gd name="T0" fmla="*/ 20 w 37"/>
                <a:gd name="T1" fmla="*/ 1 h 27"/>
                <a:gd name="T2" fmla="*/ 22 w 37"/>
                <a:gd name="T3" fmla="*/ 27 h 27"/>
                <a:gd name="T4" fmla="*/ 20 w 37"/>
                <a:gd name="T5" fmla="*/ 1 h 27"/>
              </a:gdLst>
              <a:ahLst/>
              <a:cxnLst>
                <a:cxn ang="0">
                  <a:pos x="T0" y="T1"/>
                </a:cxn>
                <a:cxn ang="0">
                  <a:pos x="T2" y="T3"/>
                </a:cxn>
                <a:cxn ang="0">
                  <a:pos x="T4" y="T5"/>
                </a:cxn>
              </a:cxnLst>
              <a:rect l="0" t="0" r="r" b="b"/>
              <a:pathLst>
                <a:path w="37" h="27">
                  <a:moveTo>
                    <a:pt x="20" y="1"/>
                  </a:moveTo>
                  <a:cubicBezTo>
                    <a:pt x="31" y="1"/>
                    <a:pt x="37" y="24"/>
                    <a:pt x="22" y="27"/>
                  </a:cubicBezTo>
                  <a:cubicBezTo>
                    <a:pt x="2" y="27"/>
                    <a:pt x="0" y="0"/>
                    <a:pt x="20"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2" name="Freeform 6">
              <a:extLst>
                <a:ext uri="{FF2B5EF4-FFF2-40B4-BE49-F238E27FC236}">
                  <a16:creationId xmlns:a16="http://schemas.microsoft.com/office/drawing/2014/main" id="{19F31D0D-C43D-4BB0-A13C-9524B84117D4}"/>
                </a:ext>
              </a:extLst>
            </p:cNvPr>
            <p:cNvSpPr>
              <a:spLocks/>
            </p:cNvSpPr>
            <p:nvPr/>
          </p:nvSpPr>
          <p:spPr bwMode="auto">
            <a:xfrm rot="5400000">
              <a:off x="11391700" y="5088176"/>
              <a:ext cx="124063" cy="87315"/>
            </a:xfrm>
            <a:custGeom>
              <a:avLst/>
              <a:gdLst>
                <a:gd name="T0" fmla="*/ 12 w 38"/>
                <a:gd name="T1" fmla="*/ 3 h 29"/>
                <a:gd name="T2" fmla="*/ 15 w 38"/>
                <a:gd name="T3" fmla="*/ 29 h 29"/>
                <a:gd name="T4" fmla="*/ 12 w 38"/>
                <a:gd name="T5" fmla="*/ 3 h 29"/>
              </a:gdLst>
              <a:ahLst/>
              <a:cxnLst>
                <a:cxn ang="0">
                  <a:pos x="T0" y="T1"/>
                </a:cxn>
                <a:cxn ang="0">
                  <a:pos x="T2" y="T3"/>
                </a:cxn>
                <a:cxn ang="0">
                  <a:pos x="T4" y="T5"/>
                </a:cxn>
              </a:cxnLst>
              <a:rect l="0" t="0" r="r" b="b"/>
              <a:pathLst>
                <a:path w="38" h="29">
                  <a:moveTo>
                    <a:pt x="12" y="3"/>
                  </a:moveTo>
                  <a:cubicBezTo>
                    <a:pt x="34" y="0"/>
                    <a:pt x="38" y="26"/>
                    <a:pt x="15" y="29"/>
                  </a:cubicBezTo>
                  <a:cubicBezTo>
                    <a:pt x="4" y="23"/>
                    <a:pt x="0" y="9"/>
                    <a:pt x="12"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3" name="Freeform 7">
              <a:extLst>
                <a:ext uri="{FF2B5EF4-FFF2-40B4-BE49-F238E27FC236}">
                  <a16:creationId xmlns:a16="http://schemas.microsoft.com/office/drawing/2014/main" id="{6B32FB03-B0FE-4731-BE41-C59AFB49FBF5}"/>
                </a:ext>
              </a:extLst>
            </p:cNvPr>
            <p:cNvSpPr>
              <a:spLocks/>
            </p:cNvSpPr>
            <p:nvPr/>
          </p:nvSpPr>
          <p:spPr bwMode="auto">
            <a:xfrm rot="5400000">
              <a:off x="11371127" y="2531128"/>
              <a:ext cx="138242"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4" name="Freeform 8">
              <a:extLst>
                <a:ext uri="{FF2B5EF4-FFF2-40B4-BE49-F238E27FC236}">
                  <a16:creationId xmlns:a16="http://schemas.microsoft.com/office/drawing/2014/main" id="{BDD5B6F0-1E17-4DCD-AE5F-ED8C48892FEF}"/>
                </a:ext>
              </a:extLst>
            </p:cNvPr>
            <p:cNvSpPr>
              <a:spLocks/>
            </p:cNvSpPr>
            <p:nvPr/>
          </p:nvSpPr>
          <p:spPr bwMode="auto">
            <a:xfrm rot="5400000">
              <a:off x="11401349" y="4735882"/>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5" name="Freeform 9">
              <a:extLst>
                <a:ext uri="{FF2B5EF4-FFF2-40B4-BE49-F238E27FC236}">
                  <a16:creationId xmlns:a16="http://schemas.microsoft.com/office/drawing/2014/main" id="{0290BE17-E89B-4AF9-B3F6-AF4884D52467}"/>
                </a:ext>
              </a:extLst>
            </p:cNvPr>
            <p:cNvSpPr>
              <a:spLocks/>
            </p:cNvSpPr>
            <p:nvPr/>
          </p:nvSpPr>
          <p:spPr bwMode="auto">
            <a:xfrm rot="5400000">
              <a:off x="11409487" y="4455410"/>
              <a:ext cx="121406" cy="88130"/>
            </a:xfrm>
            <a:custGeom>
              <a:avLst/>
              <a:gdLst>
                <a:gd name="T0" fmla="*/ 18 w 37"/>
                <a:gd name="T1" fmla="*/ 4 h 29"/>
                <a:gd name="T2" fmla="*/ 22 w 37"/>
                <a:gd name="T3" fmla="*/ 29 h 29"/>
                <a:gd name="T4" fmla="*/ 18 w 37"/>
                <a:gd name="T5" fmla="*/ 4 h 29"/>
              </a:gdLst>
              <a:ahLst/>
              <a:cxnLst>
                <a:cxn ang="0">
                  <a:pos x="T0" y="T1"/>
                </a:cxn>
                <a:cxn ang="0">
                  <a:pos x="T2" y="T3"/>
                </a:cxn>
                <a:cxn ang="0">
                  <a:pos x="T4" y="T5"/>
                </a:cxn>
              </a:cxnLst>
              <a:rect l="0" t="0" r="r" b="b"/>
              <a:pathLst>
                <a:path w="37" h="29">
                  <a:moveTo>
                    <a:pt x="18" y="4"/>
                  </a:moveTo>
                  <a:cubicBezTo>
                    <a:pt x="35" y="0"/>
                    <a:pt x="37" y="28"/>
                    <a:pt x="22" y="29"/>
                  </a:cubicBezTo>
                  <a:cubicBezTo>
                    <a:pt x="7" y="28"/>
                    <a:pt x="0" y="14"/>
                    <a:pt x="18"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6" name="Freeform 11">
              <a:extLst>
                <a:ext uri="{FF2B5EF4-FFF2-40B4-BE49-F238E27FC236}">
                  <a16:creationId xmlns:a16="http://schemas.microsoft.com/office/drawing/2014/main" id="{85F63089-F77F-4F02-8417-AAC1847FBCA7}"/>
                </a:ext>
              </a:extLst>
            </p:cNvPr>
            <p:cNvSpPr>
              <a:spLocks/>
            </p:cNvSpPr>
            <p:nvPr/>
          </p:nvSpPr>
          <p:spPr bwMode="auto">
            <a:xfrm rot="5400000">
              <a:off x="11369848" y="4194178"/>
              <a:ext cx="143559" cy="102819"/>
            </a:xfrm>
            <a:custGeom>
              <a:avLst/>
              <a:gdLst>
                <a:gd name="T0" fmla="*/ 31 w 44"/>
                <a:gd name="T1" fmla="*/ 1 h 34"/>
                <a:gd name="T2" fmla="*/ 42 w 44"/>
                <a:gd name="T3" fmla="*/ 19 h 34"/>
                <a:gd name="T4" fmla="*/ 31 w 44"/>
                <a:gd name="T5" fmla="*/ 1 h 34"/>
              </a:gdLst>
              <a:ahLst/>
              <a:cxnLst>
                <a:cxn ang="0">
                  <a:pos x="T0" y="T1"/>
                </a:cxn>
                <a:cxn ang="0">
                  <a:pos x="T2" y="T3"/>
                </a:cxn>
                <a:cxn ang="0">
                  <a:pos x="T4" y="T5"/>
                </a:cxn>
              </a:cxnLst>
              <a:rect l="0" t="0" r="r" b="b"/>
              <a:pathLst>
                <a:path w="44" h="34">
                  <a:moveTo>
                    <a:pt x="31" y="1"/>
                  </a:moveTo>
                  <a:cubicBezTo>
                    <a:pt x="39" y="0"/>
                    <a:pt x="44" y="12"/>
                    <a:pt x="42" y="19"/>
                  </a:cubicBezTo>
                  <a:cubicBezTo>
                    <a:pt x="25" y="34"/>
                    <a:pt x="0" y="8"/>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7" name="Freeform 12">
              <a:extLst>
                <a:ext uri="{FF2B5EF4-FFF2-40B4-BE49-F238E27FC236}">
                  <a16:creationId xmlns:a16="http://schemas.microsoft.com/office/drawing/2014/main" id="{7B01CD5E-570F-4CBF-9904-94F30D928C54}"/>
                </a:ext>
              </a:extLst>
            </p:cNvPr>
            <p:cNvSpPr>
              <a:spLocks/>
            </p:cNvSpPr>
            <p:nvPr/>
          </p:nvSpPr>
          <p:spPr bwMode="auto">
            <a:xfrm rot="5400000">
              <a:off x="11381624" y="3691697"/>
              <a:ext cx="134697" cy="81603"/>
            </a:xfrm>
            <a:custGeom>
              <a:avLst/>
              <a:gdLst>
                <a:gd name="T0" fmla="*/ 22 w 41"/>
                <a:gd name="T1" fmla="*/ 0 h 27"/>
                <a:gd name="T2" fmla="*/ 8 w 41"/>
                <a:gd name="T3" fmla="*/ 20 h 27"/>
                <a:gd name="T4" fmla="*/ 22 w 41"/>
                <a:gd name="T5" fmla="*/ 0 h 27"/>
              </a:gdLst>
              <a:ahLst/>
              <a:cxnLst>
                <a:cxn ang="0">
                  <a:pos x="T0" y="T1"/>
                </a:cxn>
                <a:cxn ang="0">
                  <a:pos x="T2" y="T3"/>
                </a:cxn>
                <a:cxn ang="0">
                  <a:pos x="T4" y="T5"/>
                </a:cxn>
              </a:cxnLst>
              <a:rect l="0" t="0" r="r" b="b"/>
              <a:pathLst>
                <a:path w="41" h="27">
                  <a:moveTo>
                    <a:pt x="22" y="0"/>
                  </a:moveTo>
                  <a:cubicBezTo>
                    <a:pt x="41" y="12"/>
                    <a:pt x="24" y="27"/>
                    <a:pt x="8" y="20"/>
                  </a:cubicBezTo>
                  <a:cubicBezTo>
                    <a:pt x="0" y="7"/>
                    <a:pt x="8" y="0"/>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8" name="Freeform 13">
              <a:extLst>
                <a:ext uri="{FF2B5EF4-FFF2-40B4-BE49-F238E27FC236}">
                  <a16:creationId xmlns:a16="http://schemas.microsoft.com/office/drawing/2014/main" id="{7EE6A672-2915-4B03-99A9-9364D5F1521E}"/>
                </a:ext>
              </a:extLst>
            </p:cNvPr>
            <p:cNvSpPr>
              <a:spLocks/>
            </p:cNvSpPr>
            <p:nvPr/>
          </p:nvSpPr>
          <p:spPr bwMode="auto">
            <a:xfrm rot="5400000">
              <a:off x="11417787" y="3075050"/>
              <a:ext cx="124951" cy="69362"/>
            </a:xfrm>
            <a:custGeom>
              <a:avLst/>
              <a:gdLst>
                <a:gd name="T0" fmla="*/ 26 w 38"/>
                <a:gd name="T1" fmla="*/ 0 h 23"/>
                <a:gd name="T2" fmla="*/ 25 w 38"/>
                <a:gd name="T3" fmla="*/ 23 h 23"/>
                <a:gd name="T4" fmla="*/ 26 w 38"/>
                <a:gd name="T5" fmla="*/ 0 h 23"/>
              </a:gdLst>
              <a:ahLst/>
              <a:cxnLst>
                <a:cxn ang="0">
                  <a:pos x="T0" y="T1"/>
                </a:cxn>
                <a:cxn ang="0">
                  <a:pos x="T2" y="T3"/>
                </a:cxn>
                <a:cxn ang="0">
                  <a:pos x="T4" y="T5"/>
                </a:cxn>
              </a:cxnLst>
              <a:rect l="0" t="0" r="r" b="b"/>
              <a:pathLst>
                <a:path w="38" h="23">
                  <a:moveTo>
                    <a:pt x="26" y="0"/>
                  </a:moveTo>
                  <a:cubicBezTo>
                    <a:pt x="38" y="0"/>
                    <a:pt x="37" y="20"/>
                    <a:pt x="25" y="23"/>
                  </a:cubicBezTo>
                  <a:cubicBezTo>
                    <a:pt x="0" y="23"/>
                    <a:pt x="5" y="1"/>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9" name="Freeform 14">
              <a:extLst>
                <a:ext uri="{FF2B5EF4-FFF2-40B4-BE49-F238E27FC236}">
                  <a16:creationId xmlns:a16="http://schemas.microsoft.com/office/drawing/2014/main" id="{2136B643-14E1-443A-BC1C-06ADAE65C30F}"/>
                </a:ext>
              </a:extLst>
            </p:cNvPr>
            <p:cNvSpPr>
              <a:spLocks/>
            </p:cNvSpPr>
            <p:nvPr/>
          </p:nvSpPr>
          <p:spPr bwMode="auto">
            <a:xfrm rot="5400000">
              <a:off x="11376729" y="3335597"/>
              <a:ext cx="134697" cy="84866"/>
            </a:xfrm>
            <a:custGeom>
              <a:avLst/>
              <a:gdLst>
                <a:gd name="T0" fmla="*/ 26 w 41"/>
                <a:gd name="T1" fmla="*/ 1 h 28"/>
                <a:gd name="T2" fmla="*/ 39 w 41"/>
                <a:gd name="T3" fmla="*/ 20 h 28"/>
                <a:gd name="T4" fmla="*/ 26 w 41"/>
                <a:gd name="T5" fmla="*/ 1 h 28"/>
              </a:gdLst>
              <a:ahLst/>
              <a:cxnLst>
                <a:cxn ang="0">
                  <a:pos x="T0" y="T1"/>
                </a:cxn>
                <a:cxn ang="0">
                  <a:pos x="T2" y="T3"/>
                </a:cxn>
                <a:cxn ang="0">
                  <a:pos x="T4" y="T5"/>
                </a:cxn>
              </a:cxnLst>
              <a:rect l="0" t="0" r="r" b="b"/>
              <a:pathLst>
                <a:path w="41" h="28">
                  <a:moveTo>
                    <a:pt x="26" y="1"/>
                  </a:moveTo>
                  <a:cubicBezTo>
                    <a:pt x="34" y="0"/>
                    <a:pt x="41" y="12"/>
                    <a:pt x="39" y="20"/>
                  </a:cubicBezTo>
                  <a:cubicBezTo>
                    <a:pt x="17" y="28"/>
                    <a:pt x="0" y="12"/>
                    <a:pt x="26"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0" name="Freeform 16">
              <a:extLst>
                <a:ext uri="{FF2B5EF4-FFF2-40B4-BE49-F238E27FC236}">
                  <a16:creationId xmlns:a16="http://schemas.microsoft.com/office/drawing/2014/main" id="{867FA393-4F37-4E1A-870B-F96775FAB7E8}"/>
                </a:ext>
              </a:extLst>
            </p:cNvPr>
            <p:cNvSpPr>
              <a:spLocks/>
            </p:cNvSpPr>
            <p:nvPr/>
          </p:nvSpPr>
          <p:spPr bwMode="auto">
            <a:xfrm rot="5400000">
              <a:off x="11360464" y="3934729"/>
              <a:ext cx="143559" cy="97107"/>
            </a:xfrm>
            <a:custGeom>
              <a:avLst/>
              <a:gdLst>
                <a:gd name="T0" fmla="*/ 31 w 44"/>
                <a:gd name="T1" fmla="*/ 1 h 32"/>
                <a:gd name="T2" fmla="*/ 43 w 44"/>
                <a:gd name="T3" fmla="*/ 15 h 32"/>
                <a:gd name="T4" fmla="*/ 31 w 44"/>
                <a:gd name="T5" fmla="*/ 1 h 32"/>
              </a:gdLst>
              <a:ahLst/>
              <a:cxnLst>
                <a:cxn ang="0">
                  <a:pos x="T0" y="T1"/>
                </a:cxn>
                <a:cxn ang="0">
                  <a:pos x="T2" y="T3"/>
                </a:cxn>
                <a:cxn ang="0">
                  <a:pos x="T4" y="T5"/>
                </a:cxn>
              </a:cxnLst>
              <a:rect l="0" t="0" r="r" b="b"/>
              <a:pathLst>
                <a:path w="44" h="32">
                  <a:moveTo>
                    <a:pt x="31" y="1"/>
                  </a:moveTo>
                  <a:cubicBezTo>
                    <a:pt x="40" y="0"/>
                    <a:pt x="44" y="8"/>
                    <a:pt x="43" y="15"/>
                  </a:cubicBezTo>
                  <a:cubicBezTo>
                    <a:pt x="29" y="32"/>
                    <a:pt x="0" y="6"/>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1" name="Freeform 17">
              <a:extLst>
                <a:ext uri="{FF2B5EF4-FFF2-40B4-BE49-F238E27FC236}">
                  <a16:creationId xmlns:a16="http://schemas.microsoft.com/office/drawing/2014/main" id="{E225A1BE-FAD2-4764-A7E4-A6DA07D0573B}"/>
                </a:ext>
              </a:extLst>
            </p:cNvPr>
            <p:cNvSpPr>
              <a:spLocks/>
            </p:cNvSpPr>
            <p:nvPr/>
          </p:nvSpPr>
          <p:spPr bwMode="auto">
            <a:xfrm rot="5400000">
              <a:off x="11395443" y="5347417"/>
              <a:ext cx="94821" cy="69362"/>
            </a:xfrm>
            <a:custGeom>
              <a:avLst/>
              <a:gdLst>
                <a:gd name="T0" fmla="*/ 13 w 29"/>
                <a:gd name="T1" fmla="*/ 0 h 23"/>
                <a:gd name="T2" fmla="*/ 13 w 29"/>
                <a:gd name="T3" fmla="*/ 23 h 23"/>
                <a:gd name="T4" fmla="*/ 13 w 29"/>
                <a:gd name="T5" fmla="*/ 0 h 23"/>
              </a:gdLst>
              <a:ahLst/>
              <a:cxnLst>
                <a:cxn ang="0">
                  <a:pos x="T0" y="T1"/>
                </a:cxn>
                <a:cxn ang="0">
                  <a:pos x="T2" y="T3"/>
                </a:cxn>
                <a:cxn ang="0">
                  <a:pos x="T4" y="T5"/>
                </a:cxn>
              </a:cxnLst>
              <a:rect l="0" t="0" r="r" b="b"/>
              <a:pathLst>
                <a:path w="29" h="23">
                  <a:moveTo>
                    <a:pt x="13" y="0"/>
                  </a:moveTo>
                  <a:cubicBezTo>
                    <a:pt x="27" y="0"/>
                    <a:pt x="29" y="22"/>
                    <a:pt x="13" y="23"/>
                  </a:cubicBezTo>
                  <a:cubicBezTo>
                    <a:pt x="2" y="22"/>
                    <a:pt x="0" y="2"/>
                    <a:pt x="1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2" name="Freeform 21">
              <a:extLst>
                <a:ext uri="{FF2B5EF4-FFF2-40B4-BE49-F238E27FC236}">
                  <a16:creationId xmlns:a16="http://schemas.microsoft.com/office/drawing/2014/main" id="{25D65388-C7E0-4C07-822A-03C5009C6D1E}"/>
                </a:ext>
              </a:extLst>
            </p:cNvPr>
            <p:cNvSpPr>
              <a:spLocks/>
            </p:cNvSpPr>
            <p:nvPr/>
          </p:nvSpPr>
          <p:spPr bwMode="auto">
            <a:xfrm rot="5400000">
              <a:off x="11343434" y="5658571"/>
              <a:ext cx="140901" cy="102819"/>
            </a:xfrm>
            <a:custGeom>
              <a:avLst/>
              <a:gdLst>
                <a:gd name="T0" fmla="*/ 24 w 43"/>
                <a:gd name="T1" fmla="*/ 0 h 34"/>
                <a:gd name="T2" fmla="*/ 14 w 43"/>
                <a:gd name="T3" fmla="*/ 23 h 34"/>
                <a:gd name="T4" fmla="*/ 24 w 43"/>
                <a:gd name="T5" fmla="*/ 0 h 34"/>
              </a:gdLst>
              <a:ahLst/>
              <a:cxnLst>
                <a:cxn ang="0">
                  <a:pos x="T0" y="T1"/>
                </a:cxn>
                <a:cxn ang="0">
                  <a:pos x="T2" y="T3"/>
                </a:cxn>
                <a:cxn ang="0">
                  <a:pos x="T4" y="T5"/>
                </a:cxn>
              </a:cxnLst>
              <a:rect l="0" t="0" r="r" b="b"/>
              <a:pathLst>
                <a:path w="43" h="34">
                  <a:moveTo>
                    <a:pt x="24" y="0"/>
                  </a:moveTo>
                  <a:cubicBezTo>
                    <a:pt x="43" y="3"/>
                    <a:pt x="28" y="34"/>
                    <a:pt x="14" y="23"/>
                  </a:cubicBezTo>
                  <a:cubicBezTo>
                    <a:pt x="0" y="28"/>
                    <a:pt x="4" y="5"/>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3" name="Freeform 25">
              <a:extLst>
                <a:ext uri="{FF2B5EF4-FFF2-40B4-BE49-F238E27FC236}">
                  <a16:creationId xmlns:a16="http://schemas.microsoft.com/office/drawing/2014/main" id="{E1D79822-C494-449C-B439-F437DAD4F218}"/>
                </a:ext>
              </a:extLst>
            </p:cNvPr>
            <p:cNvSpPr>
              <a:spLocks/>
            </p:cNvSpPr>
            <p:nvPr/>
          </p:nvSpPr>
          <p:spPr bwMode="auto">
            <a:xfrm rot="5400000">
              <a:off x="11324095" y="6423833"/>
              <a:ext cx="134697" cy="93843"/>
            </a:xfrm>
            <a:custGeom>
              <a:avLst/>
              <a:gdLst>
                <a:gd name="T0" fmla="*/ 23 w 41"/>
                <a:gd name="T1" fmla="*/ 0 h 31"/>
                <a:gd name="T2" fmla="*/ 17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1"/>
                    <a:pt x="41" y="31"/>
                    <a:pt x="17" y="25"/>
                  </a:cubicBezTo>
                  <a:cubicBezTo>
                    <a:pt x="0" y="7"/>
                    <a:pt x="17" y="4"/>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4" name="Freeform 29">
              <a:extLst>
                <a:ext uri="{FF2B5EF4-FFF2-40B4-BE49-F238E27FC236}">
                  <a16:creationId xmlns:a16="http://schemas.microsoft.com/office/drawing/2014/main" id="{CDB324E5-E8D9-40E3-BAB4-1F87E67E4F46}"/>
                </a:ext>
              </a:extLst>
            </p:cNvPr>
            <p:cNvSpPr>
              <a:spLocks/>
            </p:cNvSpPr>
            <p:nvPr/>
          </p:nvSpPr>
          <p:spPr bwMode="auto">
            <a:xfrm rot="5400000">
              <a:off x="11324317" y="5897278"/>
              <a:ext cx="118747" cy="120771"/>
            </a:xfrm>
            <a:custGeom>
              <a:avLst/>
              <a:gdLst>
                <a:gd name="T0" fmla="*/ 16 w 36"/>
                <a:gd name="T1" fmla="*/ 4 h 40"/>
                <a:gd name="T2" fmla="*/ 34 w 36"/>
                <a:gd name="T3" fmla="*/ 15 h 40"/>
                <a:gd name="T4" fmla="*/ 16 w 36"/>
                <a:gd name="T5" fmla="*/ 4 h 40"/>
              </a:gdLst>
              <a:ahLst/>
              <a:cxnLst>
                <a:cxn ang="0">
                  <a:pos x="T0" y="T1"/>
                </a:cxn>
                <a:cxn ang="0">
                  <a:pos x="T2" y="T3"/>
                </a:cxn>
                <a:cxn ang="0">
                  <a:pos x="T4" y="T5"/>
                </a:cxn>
              </a:cxnLst>
              <a:rect l="0" t="0" r="r" b="b"/>
              <a:pathLst>
                <a:path w="36" h="40">
                  <a:moveTo>
                    <a:pt x="16" y="4"/>
                  </a:moveTo>
                  <a:cubicBezTo>
                    <a:pt x="36" y="5"/>
                    <a:pt x="33" y="0"/>
                    <a:pt x="34" y="15"/>
                  </a:cubicBezTo>
                  <a:cubicBezTo>
                    <a:pt x="34" y="40"/>
                    <a:pt x="0" y="22"/>
                    <a:pt x="16"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5" name="Freeform 31">
              <a:extLst>
                <a:ext uri="{FF2B5EF4-FFF2-40B4-BE49-F238E27FC236}">
                  <a16:creationId xmlns:a16="http://schemas.microsoft.com/office/drawing/2014/main" id="{15404AB3-12EB-462E-85A2-AF4A7E91D729}"/>
                </a:ext>
              </a:extLst>
            </p:cNvPr>
            <p:cNvSpPr>
              <a:spLocks/>
            </p:cNvSpPr>
            <p:nvPr/>
          </p:nvSpPr>
          <p:spPr bwMode="auto">
            <a:xfrm rot="5400000">
              <a:off x="11356013" y="6183127"/>
              <a:ext cx="131153" cy="72626"/>
            </a:xfrm>
            <a:custGeom>
              <a:avLst/>
              <a:gdLst>
                <a:gd name="T0" fmla="*/ 24 w 40"/>
                <a:gd name="T1" fmla="*/ 0 h 24"/>
                <a:gd name="T2" fmla="*/ 25 w 40"/>
                <a:gd name="T3" fmla="*/ 24 h 24"/>
                <a:gd name="T4" fmla="*/ 24 w 40"/>
                <a:gd name="T5" fmla="*/ 0 h 24"/>
              </a:gdLst>
              <a:ahLst/>
              <a:cxnLst>
                <a:cxn ang="0">
                  <a:pos x="T0" y="T1"/>
                </a:cxn>
                <a:cxn ang="0">
                  <a:pos x="T2" y="T3"/>
                </a:cxn>
                <a:cxn ang="0">
                  <a:pos x="T4" y="T5"/>
                </a:cxn>
              </a:cxnLst>
              <a:rect l="0" t="0" r="r" b="b"/>
              <a:pathLst>
                <a:path w="40" h="24">
                  <a:moveTo>
                    <a:pt x="24" y="0"/>
                  </a:moveTo>
                  <a:cubicBezTo>
                    <a:pt x="40" y="0"/>
                    <a:pt x="38" y="20"/>
                    <a:pt x="25" y="24"/>
                  </a:cubicBezTo>
                  <a:cubicBezTo>
                    <a:pt x="0" y="22"/>
                    <a:pt x="6" y="4"/>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6" name="Freeform 32">
              <a:extLst>
                <a:ext uri="{FF2B5EF4-FFF2-40B4-BE49-F238E27FC236}">
                  <a16:creationId xmlns:a16="http://schemas.microsoft.com/office/drawing/2014/main" id="{228021CB-53B3-4BCC-A14C-0B6951FC971F}"/>
                </a:ext>
              </a:extLst>
            </p:cNvPr>
            <p:cNvSpPr>
              <a:spLocks/>
            </p:cNvSpPr>
            <p:nvPr/>
          </p:nvSpPr>
          <p:spPr bwMode="auto">
            <a:xfrm rot="5400000">
              <a:off x="11104198" y="3296179"/>
              <a:ext cx="144445" cy="106083"/>
            </a:xfrm>
            <a:custGeom>
              <a:avLst/>
              <a:gdLst>
                <a:gd name="T0" fmla="*/ 28 w 44"/>
                <a:gd name="T1" fmla="*/ 0 h 35"/>
                <a:gd name="T2" fmla="*/ 42 w 44"/>
                <a:gd name="T3" fmla="*/ 21 h 35"/>
                <a:gd name="T4" fmla="*/ 28 w 44"/>
                <a:gd name="T5" fmla="*/ 0 h 35"/>
              </a:gdLst>
              <a:ahLst/>
              <a:cxnLst>
                <a:cxn ang="0">
                  <a:pos x="T0" y="T1"/>
                </a:cxn>
                <a:cxn ang="0">
                  <a:pos x="T2" y="T3"/>
                </a:cxn>
                <a:cxn ang="0">
                  <a:pos x="T4" y="T5"/>
                </a:cxn>
              </a:cxnLst>
              <a:rect l="0" t="0" r="r" b="b"/>
              <a:pathLst>
                <a:path w="44" h="35">
                  <a:moveTo>
                    <a:pt x="28" y="0"/>
                  </a:moveTo>
                  <a:cubicBezTo>
                    <a:pt x="36" y="1"/>
                    <a:pt x="44" y="12"/>
                    <a:pt x="42" y="21"/>
                  </a:cubicBezTo>
                  <a:cubicBezTo>
                    <a:pt x="23" y="35"/>
                    <a:pt x="0" y="7"/>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7" name="Freeform 33">
              <a:extLst>
                <a:ext uri="{FF2B5EF4-FFF2-40B4-BE49-F238E27FC236}">
                  <a16:creationId xmlns:a16="http://schemas.microsoft.com/office/drawing/2014/main" id="{B353D0BC-00A6-4EA4-9311-9FCB88CC2021}"/>
                </a:ext>
              </a:extLst>
            </p:cNvPr>
            <p:cNvSpPr>
              <a:spLocks/>
            </p:cNvSpPr>
            <p:nvPr/>
          </p:nvSpPr>
          <p:spPr bwMode="auto">
            <a:xfrm rot="5400000">
              <a:off x="11134111" y="4387490"/>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3"/>
                    <a:pt x="0" y="9"/>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8" name="Freeform 34">
              <a:extLst>
                <a:ext uri="{FF2B5EF4-FFF2-40B4-BE49-F238E27FC236}">
                  <a16:creationId xmlns:a16="http://schemas.microsoft.com/office/drawing/2014/main" id="{0E001FD3-6EDD-47A3-9916-826E1595DAB3}"/>
                </a:ext>
              </a:extLst>
            </p:cNvPr>
            <p:cNvSpPr>
              <a:spLocks/>
            </p:cNvSpPr>
            <p:nvPr/>
          </p:nvSpPr>
          <p:spPr bwMode="auto">
            <a:xfrm rot="5400000">
              <a:off x="11138041" y="5384813"/>
              <a:ext cx="134697" cy="84051"/>
            </a:xfrm>
            <a:custGeom>
              <a:avLst/>
              <a:gdLst>
                <a:gd name="T0" fmla="*/ 22 w 41"/>
                <a:gd name="T1" fmla="*/ 0 h 28"/>
                <a:gd name="T2" fmla="*/ 8 w 41"/>
                <a:gd name="T3" fmla="*/ 21 h 28"/>
                <a:gd name="T4" fmla="*/ 22 w 41"/>
                <a:gd name="T5" fmla="*/ 0 h 28"/>
              </a:gdLst>
              <a:ahLst/>
              <a:cxnLst>
                <a:cxn ang="0">
                  <a:pos x="T0" y="T1"/>
                </a:cxn>
                <a:cxn ang="0">
                  <a:pos x="T2" y="T3"/>
                </a:cxn>
                <a:cxn ang="0">
                  <a:pos x="T4" y="T5"/>
                </a:cxn>
              </a:cxnLst>
              <a:rect l="0" t="0" r="r" b="b"/>
              <a:pathLst>
                <a:path w="41" h="28">
                  <a:moveTo>
                    <a:pt x="22" y="0"/>
                  </a:moveTo>
                  <a:cubicBezTo>
                    <a:pt x="41" y="13"/>
                    <a:pt x="24" y="28"/>
                    <a:pt x="8" y="21"/>
                  </a:cubicBezTo>
                  <a:cubicBezTo>
                    <a:pt x="0" y="8"/>
                    <a:pt x="8" y="0"/>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9" name="Freeform 35">
              <a:extLst>
                <a:ext uri="{FF2B5EF4-FFF2-40B4-BE49-F238E27FC236}">
                  <a16:creationId xmlns:a16="http://schemas.microsoft.com/office/drawing/2014/main" id="{FE214D5B-D151-4E09-A01E-BEAAF9C679ED}"/>
                </a:ext>
              </a:extLst>
            </p:cNvPr>
            <p:cNvSpPr>
              <a:spLocks/>
            </p:cNvSpPr>
            <p:nvPr/>
          </p:nvSpPr>
          <p:spPr bwMode="auto">
            <a:xfrm rot="5400000">
              <a:off x="11133693" y="4595717"/>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0" name="Freeform 36">
              <a:extLst>
                <a:ext uri="{FF2B5EF4-FFF2-40B4-BE49-F238E27FC236}">
                  <a16:creationId xmlns:a16="http://schemas.microsoft.com/office/drawing/2014/main" id="{3024EF13-0A45-49DD-B0F4-FA3A5169EFFE}"/>
                </a:ext>
              </a:extLst>
            </p:cNvPr>
            <p:cNvSpPr>
              <a:spLocks/>
            </p:cNvSpPr>
            <p:nvPr/>
          </p:nvSpPr>
          <p:spPr bwMode="auto">
            <a:xfrm rot="5400000">
              <a:off x="11105830" y="6046702"/>
              <a:ext cx="144445" cy="102819"/>
            </a:xfrm>
            <a:custGeom>
              <a:avLst/>
              <a:gdLst>
                <a:gd name="T0" fmla="*/ 31 w 44"/>
                <a:gd name="T1" fmla="*/ 1 h 34"/>
                <a:gd name="T2" fmla="*/ 25 w 44"/>
                <a:gd name="T3" fmla="*/ 22 h 34"/>
                <a:gd name="T4" fmla="*/ 31 w 44"/>
                <a:gd name="T5" fmla="*/ 1 h 34"/>
              </a:gdLst>
              <a:ahLst/>
              <a:cxnLst>
                <a:cxn ang="0">
                  <a:pos x="T0" y="T1"/>
                </a:cxn>
                <a:cxn ang="0">
                  <a:pos x="T2" y="T3"/>
                </a:cxn>
                <a:cxn ang="0">
                  <a:pos x="T4" y="T5"/>
                </a:cxn>
              </a:cxnLst>
              <a:rect l="0" t="0" r="r" b="b"/>
              <a:pathLst>
                <a:path w="44" h="34">
                  <a:moveTo>
                    <a:pt x="31" y="1"/>
                  </a:moveTo>
                  <a:cubicBezTo>
                    <a:pt x="44" y="3"/>
                    <a:pt x="38" y="34"/>
                    <a:pt x="25" y="22"/>
                  </a:cubicBezTo>
                  <a:cubicBezTo>
                    <a:pt x="0" y="28"/>
                    <a:pt x="14" y="0"/>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1" name="Freeform 37">
              <a:extLst>
                <a:ext uri="{FF2B5EF4-FFF2-40B4-BE49-F238E27FC236}">
                  <a16:creationId xmlns:a16="http://schemas.microsoft.com/office/drawing/2014/main" id="{95E0BDAE-48A7-4752-A150-74DA4BAE5E4B}"/>
                </a:ext>
              </a:extLst>
            </p:cNvPr>
            <p:cNvSpPr>
              <a:spLocks/>
            </p:cNvSpPr>
            <p:nvPr/>
          </p:nvSpPr>
          <p:spPr bwMode="auto">
            <a:xfrm rot="5400000">
              <a:off x="11117596" y="3060239"/>
              <a:ext cx="115202" cy="121588"/>
            </a:xfrm>
            <a:custGeom>
              <a:avLst/>
              <a:gdLst>
                <a:gd name="T0" fmla="*/ 16 w 35"/>
                <a:gd name="T1" fmla="*/ 4 h 40"/>
                <a:gd name="T2" fmla="*/ 33 w 35"/>
                <a:gd name="T3" fmla="*/ 15 h 40"/>
                <a:gd name="T4" fmla="*/ 16 w 35"/>
                <a:gd name="T5" fmla="*/ 4 h 40"/>
              </a:gdLst>
              <a:ahLst/>
              <a:cxnLst>
                <a:cxn ang="0">
                  <a:pos x="T0" y="T1"/>
                </a:cxn>
                <a:cxn ang="0">
                  <a:pos x="T2" y="T3"/>
                </a:cxn>
                <a:cxn ang="0">
                  <a:pos x="T4" y="T5"/>
                </a:cxn>
              </a:cxnLst>
              <a:rect l="0" t="0" r="r" b="b"/>
              <a:pathLst>
                <a:path w="35" h="40">
                  <a:moveTo>
                    <a:pt x="16" y="4"/>
                  </a:moveTo>
                  <a:cubicBezTo>
                    <a:pt x="35" y="4"/>
                    <a:pt x="32" y="0"/>
                    <a:pt x="33" y="15"/>
                  </a:cubicBezTo>
                  <a:cubicBezTo>
                    <a:pt x="34" y="40"/>
                    <a:pt x="0" y="22"/>
                    <a:pt x="16"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2" name="Freeform 38">
              <a:extLst>
                <a:ext uri="{FF2B5EF4-FFF2-40B4-BE49-F238E27FC236}">
                  <a16:creationId xmlns:a16="http://schemas.microsoft.com/office/drawing/2014/main" id="{DE128EDB-3179-4F47-8B37-BEDE3B82FFC7}"/>
                </a:ext>
              </a:extLst>
            </p:cNvPr>
            <p:cNvSpPr>
              <a:spLocks/>
            </p:cNvSpPr>
            <p:nvPr/>
          </p:nvSpPr>
          <p:spPr bwMode="auto">
            <a:xfrm rot="5400000">
              <a:off x="11125265" y="4900335"/>
              <a:ext cx="127608" cy="69362"/>
            </a:xfrm>
            <a:custGeom>
              <a:avLst/>
              <a:gdLst>
                <a:gd name="T0" fmla="*/ 26 w 39"/>
                <a:gd name="T1" fmla="*/ 0 h 23"/>
                <a:gd name="T2" fmla="*/ 26 w 39"/>
                <a:gd name="T3" fmla="*/ 23 h 23"/>
                <a:gd name="T4" fmla="*/ 26 w 39"/>
                <a:gd name="T5" fmla="*/ 0 h 23"/>
              </a:gdLst>
              <a:ahLst/>
              <a:cxnLst>
                <a:cxn ang="0">
                  <a:pos x="T0" y="T1"/>
                </a:cxn>
                <a:cxn ang="0">
                  <a:pos x="T2" y="T3"/>
                </a:cxn>
                <a:cxn ang="0">
                  <a:pos x="T4" y="T5"/>
                </a:cxn>
              </a:cxnLst>
              <a:rect l="0" t="0" r="r" b="b"/>
              <a:pathLst>
                <a:path w="39" h="23">
                  <a:moveTo>
                    <a:pt x="26" y="0"/>
                  </a:moveTo>
                  <a:cubicBezTo>
                    <a:pt x="39" y="1"/>
                    <a:pt x="38" y="21"/>
                    <a:pt x="26" y="23"/>
                  </a:cubicBezTo>
                  <a:cubicBezTo>
                    <a:pt x="0" y="23"/>
                    <a:pt x="5" y="2"/>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3" name="Freeform 39">
              <a:extLst>
                <a:ext uri="{FF2B5EF4-FFF2-40B4-BE49-F238E27FC236}">
                  <a16:creationId xmlns:a16="http://schemas.microsoft.com/office/drawing/2014/main" id="{E09CDD49-7B7B-42C0-A09E-6CFB3CDFF6A1}"/>
                </a:ext>
              </a:extLst>
            </p:cNvPr>
            <p:cNvSpPr>
              <a:spLocks/>
            </p:cNvSpPr>
            <p:nvPr/>
          </p:nvSpPr>
          <p:spPr bwMode="auto">
            <a:xfrm rot="5400000">
              <a:off x="11117373" y="5141456"/>
              <a:ext cx="131153" cy="81603"/>
            </a:xfrm>
            <a:custGeom>
              <a:avLst/>
              <a:gdLst>
                <a:gd name="T0" fmla="*/ 25 w 40"/>
                <a:gd name="T1" fmla="*/ 0 h 27"/>
                <a:gd name="T2" fmla="*/ 38 w 40"/>
                <a:gd name="T3" fmla="*/ 20 h 27"/>
                <a:gd name="T4" fmla="*/ 25 w 40"/>
                <a:gd name="T5" fmla="*/ 0 h 27"/>
              </a:gdLst>
              <a:ahLst/>
              <a:cxnLst>
                <a:cxn ang="0">
                  <a:pos x="T0" y="T1"/>
                </a:cxn>
                <a:cxn ang="0">
                  <a:pos x="T2" y="T3"/>
                </a:cxn>
                <a:cxn ang="0">
                  <a:pos x="T4" y="T5"/>
                </a:cxn>
              </a:cxnLst>
              <a:rect l="0" t="0" r="r" b="b"/>
              <a:pathLst>
                <a:path w="40" h="27">
                  <a:moveTo>
                    <a:pt x="25" y="0"/>
                  </a:moveTo>
                  <a:cubicBezTo>
                    <a:pt x="34" y="0"/>
                    <a:pt x="40" y="11"/>
                    <a:pt x="38" y="20"/>
                  </a:cubicBezTo>
                  <a:cubicBezTo>
                    <a:pt x="17" y="27"/>
                    <a:pt x="0" y="12"/>
                    <a:pt x="25"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4" name="Freeform 40">
              <a:extLst>
                <a:ext uri="{FF2B5EF4-FFF2-40B4-BE49-F238E27FC236}">
                  <a16:creationId xmlns:a16="http://schemas.microsoft.com/office/drawing/2014/main" id="{93C5D839-4CD5-4165-9091-7D9B92CDC1D2}"/>
                </a:ext>
              </a:extLst>
            </p:cNvPr>
            <p:cNvSpPr>
              <a:spLocks/>
            </p:cNvSpPr>
            <p:nvPr/>
          </p:nvSpPr>
          <p:spPr bwMode="auto">
            <a:xfrm rot="5400000">
              <a:off x="11112337" y="2598157"/>
              <a:ext cx="134697" cy="81603"/>
            </a:xfrm>
            <a:custGeom>
              <a:avLst/>
              <a:gdLst>
                <a:gd name="T0" fmla="*/ 19 w 41"/>
                <a:gd name="T1" fmla="*/ 0 h 27"/>
                <a:gd name="T2" fmla="*/ 7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9"/>
                    <a:pt x="28" y="27"/>
                    <a:pt x="7" y="20"/>
                  </a:cubicBezTo>
                  <a:cubicBezTo>
                    <a:pt x="0" y="8"/>
                    <a:pt x="7" y="1"/>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5" name="Freeform 41">
              <a:extLst>
                <a:ext uri="{FF2B5EF4-FFF2-40B4-BE49-F238E27FC236}">
                  <a16:creationId xmlns:a16="http://schemas.microsoft.com/office/drawing/2014/main" id="{3C7F638A-BB6D-4B24-A7F9-03BF8087459B}"/>
                </a:ext>
              </a:extLst>
            </p:cNvPr>
            <p:cNvSpPr>
              <a:spLocks/>
            </p:cNvSpPr>
            <p:nvPr/>
          </p:nvSpPr>
          <p:spPr bwMode="auto">
            <a:xfrm rot="5400000">
              <a:off x="11105830" y="6278710"/>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6" name="Freeform 42">
              <a:extLst>
                <a:ext uri="{FF2B5EF4-FFF2-40B4-BE49-F238E27FC236}">
                  <a16:creationId xmlns:a16="http://schemas.microsoft.com/office/drawing/2014/main" id="{5B59DB64-329B-45EA-8A67-4213A886B5B2}"/>
                </a:ext>
              </a:extLst>
            </p:cNvPr>
            <p:cNvSpPr>
              <a:spLocks/>
            </p:cNvSpPr>
            <p:nvPr/>
          </p:nvSpPr>
          <p:spPr bwMode="auto">
            <a:xfrm rot="5400000">
              <a:off x="11093998" y="5596726"/>
              <a:ext cx="144445" cy="97107"/>
            </a:xfrm>
            <a:custGeom>
              <a:avLst/>
              <a:gdLst>
                <a:gd name="T0" fmla="*/ 31 w 44"/>
                <a:gd name="T1" fmla="*/ 1 h 32"/>
                <a:gd name="T2" fmla="*/ 43 w 44"/>
                <a:gd name="T3" fmla="*/ 16 h 32"/>
                <a:gd name="T4" fmla="*/ 31 w 44"/>
                <a:gd name="T5" fmla="*/ 1 h 32"/>
              </a:gdLst>
              <a:ahLst/>
              <a:cxnLst>
                <a:cxn ang="0">
                  <a:pos x="T0" y="T1"/>
                </a:cxn>
                <a:cxn ang="0">
                  <a:pos x="T2" y="T3"/>
                </a:cxn>
                <a:cxn ang="0">
                  <a:pos x="T4" y="T5"/>
                </a:cxn>
              </a:cxnLst>
              <a:rect l="0" t="0" r="r" b="b"/>
              <a:pathLst>
                <a:path w="44" h="32">
                  <a:moveTo>
                    <a:pt x="31" y="1"/>
                  </a:moveTo>
                  <a:cubicBezTo>
                    <a:pt x="40" y="0"/>
                    <a:pt x="44" y="8"/>
                    <a:pt x="43" y="16"/>
                  </a:cubicBezTo>
                  <a:cubicBezTo>
                    <a:pt x="29" y="32"/>
                    <a:pt x="0" y="7"/>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7" name="Freeform 44">
              <a:extLst>
                <a:ext uri="{FF2B5EF4-FFF2-40B4-BE49-F238E27FC236}">
                  <a16:creationId xmlns:a16="http://schemas.microsoft.com/office/drawing/2014/main" id="{D8DAB003-6484-4D1D-85AE-93FA09BC5EF5}"/>
                </a:ext>
              </a:extLst>
            </p:cNvPr>
            <p:cNvSpPr>
              <a:spLocks/>
            </p:cNvSpPr>
            <p:nvPr/>
          </p:nvSpPr>
          <p:spPr bwMode="auto">
            <a:xfrm rot="5400000">
              <a:off x="11097788" y="4080854"/>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8" name="Freeform 45">
              <a:extLst>
                <a:ext uri="{FF2B5EF4-FFF2-40B4-BE49-F238E27FC236}">
                  <a16:creationId xmlns:a16="http://schemas.microsoft.com/office/drawing/2014/main" id="{D49280A1-ACA8-4CD6-9012-AF12660F07E4}"/>
                </a:ext>
              </a:extLst>
            </p:cNvPr>
            <p:cNvSpPr>
              <a:spLocks/>
            </p:cNvSpPr>
            <p:nvPr/>
          </p:nvSpPr>
          <p:spPr bwMode="auto">
            <a:xfrm rot="5400000">
              <a:off x="11075637" y="5836680"/>
              <a:ext cx="144445" cy="102819"/>
            </a:xfrm>
            <a:custGeom>
              <a:avLst/>
              <a:gdLst>
                <a:gd name="T0" fmla="*/ 31 w 44"/>
                <a:gd name="T1" fmla="*/ 0 h 34"/>
                <a:gd name="T2" fmla="*/ 42 w 44"/>
                <a:gd name="T3" fmla="*/ 19 h 34"/>
                <a:gd name="T4" fmla="*/ 31 w 44"/>
                <a:gd name="T5" fmla="*/ 0 h 34"/>
              </a:gdLst>
              <a:ahLst/>
              <a:cxnLst>
                <a:cxn ang="0">
                  <a:pos x="T0" y="T1"/>
                </a:cxn>
                <a:cxn ang="0">
                  <a:pos x="T2" y="T3"/>
                </a:cxn>
                <a:cxn ang="0">
                  <a:pos x="T4" y="T5"/>
                </a:cxn>
              </a:cxnLst>
              <a:rect l="0" t="0" r="r" b="b"/>
              <a:pathLst>
                <a:path w="44" h="34">
                  <a:moveTo>
                    <a:pt x="31" y="0"/>
                  </a:moveTo>
                  <a:cubicBezTo>
                    <a:pt x="39" y="0"/>
                    <a:pt x="44" y="12"/>
                    <a:pt x="42" y="19"/>
                  </a:cubicBezTo>
                  <a:cubicBezTo>
                    <a:pt x="25" y="34"/>
                    <a:pt x="0" y="8"/>
                    <a:pt x="3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9" name="Freeform 46">
              <a:extLst>
                <a:ext uri="{FF2B5EF4-FFF2-40B4-BE49-F238E27FC236}">
                  <a16:creationId xmlns:a16="http://schemas.microsoft.com/office/drawing/2014/main" id="{C03EAE8C-6089-40E5-9361-2E266A1EEBA3}"/>
                </a:ext>
              </a:extLst>
            </p:cNvPr>
            <p:cNvSpPr>
              <a:spLocks/>
            </p:cNvSpPr>
            <p:nvPr/>
          </p:nvSpPr>
          <p:spPr bwMode="auto">
            <a:xfrm rot="5400000">
              <a:off x="11124696" y="2830776"/>
              <a:ext cx="121406" cy="81603"/>
            </a:xfrm>
            <a:custGeom>
              <a:avLst/>
              <a:gdLst>
                <a:gd name="T0" fmla="*/ 19 w 37"/>
                <a:gd name="T1" fmla="*/ 1 h 27"/>
                <a:gd name="T2" fmla="*/ 21 w 37"/>
                <a:gd name="T3" fmla="*/ 27 h 27"/>
                <a:gd name="T4" fmla="*/ 19 w 37"/>
                <a:gd name="T5" fmla="*/ 1 h 27"/>
              </a:gdLst>
              <a:ahLst/>
              <a:cxnLst>
                <a:cxn ang="0">
                  <a:pos x="T0" y="T1"/>
                </a:cxn>
                <a:cxn ang="0">
                  <a:pos x="T2" y="T3"/>
                </a:cxn>
                <a:cxn ang="0">
                  <a:pos x="T4" y="T5"/>
                </a:cxn>
              </a:cxnLst>
              <a:rect l="0" t="0" r="r" b="b"/>
              <a:pathLst>
                <a:path w="37" h="27">
                  <a:moveTo>
                    <a:pt x="19" y="1"/>
                  </a:moveTo>
                  <a:cubicBezTo>
                    <a:pt x="31" y="2"/>
                    <a:pt x="37" y="24"/>
                    <a:pt x="21" y="27"/>
                  </a:cubicBezTo>
                  <a:cubicBezTo>
                    <a:pt x="1" y="27"/>
                    <a:pt x="0" y="0"/>
                    <a:pt x="19"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0" name="Freeform 47">
              <a:extLst>
                <a:ext uri="{FF2B5EF4-FFF2-40B4-BE49-F238E27FC236}">
                  <a16:creationId xmlns:a16="http://schemas.microsoft.com/office/drawing/2014/main" id="{02E3A077-F087-4E14-A13E-4E9D4369B1F6}"/>
                </a:ext>
              </a:extLst>
            </p:cNvPr>
            <p:cNvSpPr>
              <a:spLocks/>
            </p:cNvSpPr>
            <p:nvPr/>
          </p:nvSpPr>
          <p:spPr bwMode="auto">
            <a:xfrm rot="5400000">
              <a:off x="11082841" y="3849727"/>
              <a:ext cx="147990" cy="78339"/>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10" y="24"/>
                    <a:pt x="0" y="9"/>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1" name="Freeform 48">
              <a:extLst>
                <a:ext uri="{FF2B5EF4-FFF2-40B4-BE49-F238E27FC236}">
                  <a16:creationId xmlns:a16="http://schemas.microsoft.com/office/drawing/2014/main" id="{7CE4FAAA-45E7-4C86-B59A-F284B79EFD23}"/>
                </a:ext>
              </a:extLst>
            </p:cNvPr>
            <p:cNvSpPr>
              <a:spLocks/>
            </p:cNvSpPr>
            <p:nvPr/>
          </p:nvSpPr>
          <p:spPr bwMode="auto">
            <a:xfrm rot="5400000">
              <a:off x="11078098" y="3616257"/>
              <a:ext cx="133812" cy="79154"/>
            </a:xfrm>
            <a:custGeom>
              <a:avLst/>
              <a:gdLst>
                <a:gd name="T0" fmla="*/ 19 w 41"/>
                <a:gd name="T1" fmla="*/ 0 h 26"/>
                <a:gd name="T2" fmla="*/ 7 w 41"/>
                <a:gd name="T3" fmla="*/ 19 h 26"/>
                <a:gd name="T4" fmla="*/ 19 w 41"/>
                <a:gd name="T5" fmla="*/ 0 h 26"/>
              </a:gdLst>
              <a:ahLst/>
              <a:cxnLst>
                <a:cxn ang="0">
                  <a:pos x="T0" y="T1"/>
                </a:cxn>
                <a:cxn ang="0">
                  <a:pos x="T2" y="T3"/>
                </a:cxn>
                <a:cxn ang="0">
                  <a:pos x="T4" y="T5"/>
                </a:cxn>
              </a:cxnLst>
              <a:rect l="0" t="0" r="r" b="b"/>
              <a:pathLst>
                <a:path w="41" h="26">
                  <a:moveTo>
                    <a:pt x="19" y="0"/>
                  </a:moveTo>
                  <a:cubicBezTo>
                    <a:pt x="41" y="9"/>
                    <a:pt x="28" y="26"/>
                    <a:pt x="7" y="19"/>
                  </a:cubicBezTo>
                  <a:cubicBezTo>
                    <a:pt x="0" y="8"/>
                    <a:pt x="7" y="1"/>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2" name="Freeform 49">
              <a:extLst>
                <a:ext uri="{FF2B5EF4-FFF2-40B4-BE49-F238E27FC236}">
                  <a16:creationId xmlns:a16="http://schemas.microsoft.com/office/drawing/2014/main" id="{E2689B62-CCA1-4EE5-B622-FBA516868916}"/>
                </a:ext>
              </a:extLst>
            </p:cNvPr>
            <p:cNvSpPr>
              <a:spLocks/>
            </p:cNvSpPr>
            <p:nvPr/>
          </p:nvSpPr>
          <p:spPr bwMode="auto">
            <a:xfrm rot="5400000">
              <a:off x="11076712" y="6507925"/>
              <a:ext cx="127608" cy="81603"/>
            </a:xfrm>
            <a:custGeom>
              <a:avLst/>
              <a:gdLst>
                <a:gd name="T0" fmla="*/ 21 w 39"/>
                <a:gd name="T1" fmla="*/ 2 h 27"/>
                <a:gd name="T2" fmla="*/ 26 w 39"/>
                <a:gd name="T3" fmla="*/ 24 h 27"/>
                <a:gd name="T4" fmla="*/ 21 w 39"/>
                <a:gd name="T5" fmla="*/ 2 h 27"/>
              </a:gdLst>
              <a:ahLst/>
              <a:cxnLst>
                <a:cxn ang="0">
                  <a:pos x="T0" y="T1"/>
                </a:cxn>
                <a:cxn ang="0">
                  <a:pos x="T2" y="T3"/>
                </a:cxn>
                <a:cxn ang="0">
                  <a:pos x="T4" y="T5"/>
                </a:cxn>
              </a:cxnLst>
              <a:rect l="0" t="0" r="r" b="b"/>
              <a:pathLst>
                <a:path w="39" h="27">
                  <a:moveTo>
                    <a:pt x="21" y="2"/>
                  </a:moveTo>
                  <a:cubicBezTo>
                    <a:pt x="36" y="0"/>
                    <a:pt x="39" y="17"/>
                    <a:pt x="26" y="24"/>
                  </a:cubicBezTo>
                  <a:cubicBezTo>
                    <a:pt x="8" y="27"/>
                    <a:pt x="0" y="9"/>
                    <a:pt x="21" y="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3" name="Freeform 8">
              <a:extLst>
                <a:ext uri="{FF2B5EF4-FFF2-40B4-BE49-F238E27FC236}">
                  <a16:creationId xmlns:a16="http://schemas.microsoft.com/office/drawing/2014/main" id="{113638EE-3BCF-4315-A329-3C6766A3890B}"/>
                </a:ext>
              </a:extLst>
            </p:cNvPr>
            <p:cNvSpPr>
              <a:spLocks/>
            </p:cNvSpPr>
            <p:nvPr/>
          </p:nvSpPr>
          <p:spPr bwMode="auto">
            <a:xfrm rot="5400000">
              <a:off x="11141853" y="34906"/>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4" name="Freeform 106">
              <a:extLst>
                <a:ext uri="{FF2B5EF4-FFF2-40B4-BE49-F238E27FC236}">
                  <a16:creationId xmlns:a16="http://schemas.microsoft.com/office/drawing/2014/main" id="{4FB36B8F-335B-40F2-83BB-C2B2689DC2E9}"/>
                </a:ext>
              </a:extLst>
            </p:cNvPr>
            <p:cNvSpPr>
              <a:spLocks/>
            </p:cNvSpPr>
            <p:nvPr/>
          </p:nvSpPr>
          <p:spPr bwMode="auto">
            <a:xfrm rot="5400000">
              <a:off x="11301184" y="6639670"/>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grpSp>
      <p:sp>
        <p:nvSpPr>
          <p:cNvPr id="2" name="Title Placeholder 1">
            <a:extLst>
              <a:ext uri="{FF2B5EF4-FFF2-40B4-BE49-F238E27FC236}">
                <a16:creationId xmlns:a16="http://schemas.microsoft.com/office/drawing/2014/main" id="{7A05E913-A9D9-4639-B104-1F07A4AF6A56}"/>
              </a:ext>
            </a:extLst>
          </p:cNvPr>
          <p:cNvSpPr>
            <a:spLocks noGrp="1"/>
          </p:cNvSpPr>
          <p:nvPr>
            <p:ph type="title"/>
          </p:nvPr>
        </p:nvSpPr>
        <p:spPr>
          <a:xfrm>
            <a:off x="1069848" y="502920"/>
            <a:ext cx="9634011"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09940CEB-B6D7-46E6-9843-51534214017A}"/>
              </a:ext>
            </a:extLst>
          </p:cNvPr>
          <p:cNvSpPr>
            <a:spLocks noGrp="1"/>
          </p:cNvSpPr>
          <p:nvPr>
            <p:ph type="body" idx="1"/>
          </p:nvPr>
        </p:nvSpPr>
        <p:spPr>
          <a:xfrm>
            <a:off x="1069848" y="1874520"/>
            <a:ext cx="9634011"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B5BAC8B5-8DFB-4920-8580-54824C831A94}"/>
              </a:ext>
            </a:extLst>
          </p:cNvPr>
          <p:cNvSpPr>
            <a:spLocks noGrp="1"/>
          </p:cNvSpPr>
          <p:nvPr>
            <p:ph type="dt" sz="half" idx="2"/>
          </p:nvPr>
        </p:nvSpPr>
        <p:spPr>
          <a:xfrm>
            <a:off x="173736" y="6382512"/>
            <a:ext cx="2845901" cy="365125"/>
          </a:xfrm>
          <a:prstGeom prst="rect">
            <a:avLst/>
          </a:prstGeom>
        </p:spPr>
        <p:txBody>
          <a:bodyPr vert="horz" lIns="91440" tIns="45720" rIns="91440" bIns="45720" rtlCol="0" anchor="ctr"/>
          <a:lstStyle>
            <a:lvl1pPr algn="l">
              <a:defRPr sz="1050">
                <a:solidFill>
                  <a:schemeClr val="tx2"/>
                </a:solidFill>
              </a:defRPr>
            </a:lvl1pPr>
          </a:lstStyle>
          <a:p>
            <a:fld id="{B5898F52-2787-4BA2-BBBC-9395E9F86D50}" type="datetimeFigureOut">
              <a:rPr lang="en-US" smtClean="0"/>
              <a:pPr/>
              <a:t>4/2/2021</a:t>
            </a:fld>
            <a:endParaRPr lang="en-US" dirty="0"/>
          </a:p>
        </p:txBody>
      </p:sp>
      <p:sp>
        <p:nvSpPr>
          <p:cNvPr id="5" name="Footer Placeholder 4">
            <a:extLst>
              <a:ext uri="{FF2B5EF4-FFF2-40B4-BE49-F238E27FC236}">
                <a16:creationId xmlns:a16="http://schemas.microsoft.com/office/drawing/2014/main" id="{3A9E2D5D-B616-4048-9CB8-4D316BBDB1FB}"/>
              </a:ext>
            </a:extLst>
          </p:cNvPr>
          <p:cNvSpPr>
            <a:spLocks noGrp="1"/>
          </p:cNvSpPr>
          <p:nvPr>
            <p:ph type="ftr" sz="quarter" idx="3"/>
          </p:nvPr>
        </p:nvSpPr>
        <p:spPr>
          <a:xfrm rot="5400000">
            <a:off x="-1754871" y="2093199"/>
            <a:ext cx="4157472" cy="416082"/>
          </a:xfrm>
          <a:prstGeom prst="rect">
            <a:avLst/>
          </a:prstGeom>
        </p:spPr>
        <p:txBody>
          <a:bodyPr vert="horz" lIns="91440" tIns="45720" rIns="91440" bIns="45720" rtlCol="0" anchor="ctr"/>
          <a:lstStyle>
            <a:lvl1pPr algn="l">
              <a:defRPr sz="1050">
                <a:solidFill>
                  <a:schemeClr val="tx2"/>
                </a:solidFill>
              </a:defRPr>
            </a:lvl1pPr>
          </a:lstStyle>
          <a:p>
            <a:endParaRPr lang="en-US" dirty="0"/>
          </a:p>
        </p:txBody>
      </p:sp>
      <p:sp>
        <p:nvSpPr>
          <p:cNvPr id="6" name="Slide Number Placeholder 5">
            <a:extLst>
              <a:ext uri="{FF2B5EF4-FFF2-40B4-BE49-F238E27FC236}">
                <a16:creationId xmlns:a16="http://schemas.microsoft.com/office/drawing/2014/main" id="{63F322F0-8F3D-4AC5-9873-24666D0E0D34}"/>
              </a:ext>
            </a:extLst>
          </p:cNvPr>
          <p:cNvSpPr>
            <a:spLocks noGrp="1"/>
          </p:cNvSpPr>
          <p:nvPr>
            <p:ph type="sldNum" sz="quarter" idx="4"/>
          </p:nvPr>
        </p:nvSpPr>
        <p:spPr>
          <a:xfrm>
            <a:off x="11457919" y="6382512"/>
            <a:ext cx="500997" cy="365125"/>
          </a:xfrm>
          <a:prstGeom prst="rect">
            <a:avLst/>
          </a:prstGeom>
        </p:spPr>
        <p:txBody>
          <a:bodyPr vert="horz" lIns="91440" tIns="45720" rIns="91440" bIns="45720" rtlCol="0" anchor="ctr"/>
          <a:lstStyle>
            <a:lvl1pPr algn="r">
              <a:defRPr sz="1050">
                <a:solidFill>
                  <a:schemeClr val="tx2"/>
                </a:solidFill>
              </a:defRPr>
            </a:lvl1pPr>
          </a:lstStyle>
          <a:p>
            <a:fld id="{4C8B8A27-DF03-4546-BA93-21C967D57E5C}" type="slidenum">
              <a:rPr lang="en-US" smtClean="0"/>
              <a:pPr/>
              <a:t>‹#›</a:t>
            </a:fld>
            <a:endParaRPr lang="en-US"/>
          </a:p>
        </p:txBody>
      </p:sp>
    </p:spTree>
    <p:extLst>
      <p:ext uri="{BB962C8B-B14F-4D97-AF65-F5344CB8AC3E}">
        <p14:creationId xmlns:p14="http://schemas.microsoft.com/office/powerpoint/2010/main" val="3549493352"/>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62" r:id="rId5"/>
    <p:sldLayoutId id="2147483667" r:id="rId6"/>
    <p:sldLayoutId id="2147483663" r:id="rId7"/>
    <p:sldLayoutId id="2147483664" r:id="rId8"/>
    <p:sldLayoutId id="2147483665" r:id="rId9"/>
    <p:sldLayoutId id="2147483666" r:id="rId10"/>
    <p:sldLayoutId id="2147483668" r:id="rId11"/>
  </p:sldLayoutIdLst>
  <p:txStyles>
    <p:titleStyle>
      <a:lvl1pPr algn="l" defTabSz="914400" rtl="0" eaLnBrk="1" latinLnBrk="0" hangingPunct="1">
        <a:lnSpc>
          <a:spcPct val="100000"/>
        </a:lnSpc>
        <a:spcBef>
          <a:spcPct val="0"/>
        </a:spcBef>
        <a:buNone/>
        <a:defRPr sz="4000" kern="1200">
          <a:solidFill>
            <a:schemeClr val="tx2"/>
          </a:solidFill>
          <a:latin typeface="+mj-lt"/>
          <a:ea typeface="+mj-ea"/>
          <a:cs typeface="+mj-cs"/>
        </a:defRPr>
      </a:lvl1pPr>
    </p:titleStyle>
    <p:bodyStyle>
      <a:lvl1pPr marL="228600" indent="-228600" algn="l" defTabSz="914400" rtl="0" eaLnBrk="1" latinLnBrk="0" hangingPunct="1">
        <a:lnSpc>
          <a:spcPct val="150000"/>
        </a:lnSpc>
        <a:spcBef>
          <a:spcPts val="1000"/>
        </a:spcBef>
        <a:buClr>
          <a:schemeClr val="bg2">
            <a:lumMod val="75000"/>
          </a:schemeClr>
        </a:buClr>
        <a:buFont typeface="Arial" panose="020B0604020202020204" pitchFamily="34" charset="0"/>
        <a:buChar char="•"/>
        <a:defRPr sz="2000" kern="1200">
          <a:solidFill>
            <a:schemeClr val="tx2"/>
          </a:solidFill>
          <a:latin typeface="+mn-lt"/>
          <a:ea typeface="+mn-ea"/>
          <a:cs typeface="+mn-cs"/>
        </a:defRPr>
      </a:lvl1pPr>
      <a:lvl2pPr marL="228600" indent="0" algn="l" defTabSz="914400" rtl="0" eaLnBrk="1" latinLnBrk="0" hangingPunct="1">
        <a:lnSpc>
          <a:spcPct val="150000"/>
        </a:lnSpc>
        <a:spcBef>
          <a:spcPts val="500"/>
        </a:spcBef>
        <a:buClr>
          <a:schemeClr val="bg2">
            <a:lumMod val="75000"/>
          </a:schemeClr>
        </a:buClr>
        <a:buFontTx/>
        <a:buNone/>
        <a:defRPr sz="1800" kern="1200">
          <a:solidFill>
            <a:schemeClr val="tx2"/>
          </a:solidFill>
          <a:latin typeface="+mn-lt"/>
          <a:ea typeface="+mn-ea"/>
          <a:cs typeface="+mn-cs"/>
        </a:defRPr>
      </a:lvl2pPr>
      <a:lvl3pPr marL="548640" indent="-285750" algn="l" defTabSz="914400" rtl="0" eaLnBrk="1" latinLnBrk="0" hangingPunct="1">
        <a:lnSpc>
          <a:spcPct val="150000"/>
        </a:lnSpc>
        <a:spcBef>
          <a:spcPts val="500"/>
        </a:spcBef>
        <a:buClr>
          <a:schemeClr val="bg2">
            <a:lumMod val="75000"/>
          </a:schemeClr>
        </a:buClr>
        <a:buFont typeface="Arial" panose="020B0604020202020204" pitchFamily="34" charset="0"/>
        <a:buChar char="•"/>
        <a:defRPr sz="1600" b="1" kern="1200">
          <a:solidFill>
            <a:schemeClr val="tx2"/>
          </a:solidFill>
          <a:latin typeface="+mn-lt"/>
          <a:ea typeface="+mn-ea"/>
          <a:cs typeface="+mn-cs"/>
        </a:defRPr>
      </a:lvl3pPr>
      <a:lvl4pPr marL="548640" indent="0" algn="l" defTabSz="914400" rtl="0" eaLnBrk="1" latinLnBrk="0" hangingPunct="1">
        <a:lnSpc>
          <a:spcPct val="150000"/>
        </a:lnSpc>
        <a:spcBef>
          <a:spcPts val="500"/>
        </a:spcBef>
        <a:buClr>
          <a:schemeClr val="bg2">
            <a:lumMod val="75000"/>
          </a:schemeClr>
        </a:buClr>
        <a:buFontTx/>
        <a:buNone/>
        <a:defRPr sz="1400" kern="1200">
          <a:solidFill>
            <a:schemeClr val="tx2"/>
          </a:solidFill>
          <a:latin typeface="+mn-lt"/>
          <a:ea typeface="+mn-ea"/>
          <a:cs typeface="+mn-cs"/>
        </a:defRPr>
      </a:lvl4pPr>
      <a:lvl5pPr marL="834390" indent="-285750" algn="l" defTabSz="914400" rtl="0" eaLnBrk="1" latinLnBrk="0" hangingPunct="1">
        <a:lnSpc>
          <a:spcPct val="150000"/>
        </a:lnSpc>
        <a:spcBef>
          <a:spcPts val="500"/>
        </a:spcBef>
        <a:buClr>
          <a:schemeClr val="bg2">
            <a:lumMod val="75000"/>
          </a:schemeClr>
        </a:buClr>
        <a:buFont typeface="Arial" panose="020B0604020202020204" pitchFamily="34" charset="0"/>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5.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FF89E-0F68-48CE-AAFD-AF6AE4A5C4A2}"/>
              </a:ext>
            </a:extLst>
          </p:cNvPr>
          <p:cNvSpPr>
            <a:spLocks noGrp="1"/>
          </p:cNvSpPr>
          <p:nvPr>
            <p:ph type="ctrTitle"/>
          </p:nvPr>
        </p:nvSpPr>
        <p:spPr>
          <a:xfrm>
            <a:off x="7567966" y="1135529"/>
            <a:ext cx="4016188" cy="3960345"/>
          </a:xfrm>
        </p:spPr>
        <p:txBody>
          <a:bodyPr>
            <a:normAutofit/>
          </a:bodyPr>
          <a:lstStyle/>
          <a:p>
            <a:pPr>
              <a:lnSpc>
                <a:spcPct val="150000"/>
              </a:lnSpc>
              <a:spcBef>
                <a:spcPts val="1000"/>
              </a:spcBef>
              <a:buClr>
                <a:schemeClr val="bg2">
                  <a:lumMod val="75000"/>
                </a:schemeClr>
              </a:buClr>
            </a:pPr>
            <a:r>
              <a:rPr lang="en-US" sz="2800" cap="all" spc="600" dirty="0">
                <a:latin typeface="+mn-lt"/>
                <a:ea typeface="+mn-ea"/>
                <a:cs typeface="+mn-cs"/>
              </a:rPr>
              <a:t>Face Mask Detection using TensorFlow</a:t>
            </a:r>
          </a:p>
        </p:txBody>
      </p:sp>
      <p:pic>
        <p:nvPicPr>
          <p:cNvPr id="4" name="Picture 3">
            <a:extLst>
              <a:ext uri="{FF2B5EF4-FFF2-40B4-BE49-F238E27FC236}">
                <a16:creationId xmlns:a16="http://schemas.microsoft.com/office/drawing/2014/main" id="{C051E4A2-65BC-42A7-A594-82AAD37FC274}"/>
              </a:ext>
            </a:extLst>
          </p:cNvPr>
          <p:cNvPicPr>
            <a:picLocks noChangeAspect="1"/>
          </p:cNvPicPr>
          <p:nvPr/>
        </p:nvPicPr>
        <p:blipFill rotWithShape="1">
          <a:blip r:embed="rId3"/>
          <a:srcRect l="30246" r="13035"/>
          <a:stretch/>
        </p:blipFill>
        <p:spPr>
          <a:xfrm>
            <a:off x="20" y="-1"/>
            <a:ext cx="6915093" cy="6858001"/>
          </a:xfrm>
          <a:prstGeom prst="rect">
            <a:avLst/>
          </a:prstGeom>
        </p:spPr>
      </p:pic>
    </p:spTree>
    <p:extLst>
      <p:ext uri="{BB962C8B-B14F-4D97-AF65-F5344CB8AC3E}">
        <p14:creationId xmlns:p14="http://schemas.microsoft.com/office/powerpoint/2010/main" val="569813688"/>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0B7ED827-06A5-4778-9BB3-74A28B33DA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ED002374-4138-45F8-9481-0A8ADE0703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5267"/>
            <a:ext cx="5300328" cy="6847466"/>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A8E0952-532E-40FA-99C1-7266A16FEFF3}"/>
              </a:ext>
            </a:extLst>
          </p:cNvPr>
          <p:cNvSpPr>
            <a:spLocks noGrp="1"/>
          </p:cNvSpPr>
          <p:nvPr>
            <p:ph type="title"/>
          </p:nvPr>
        </p:nvSpPr>
        <p:spPr>
          <a:xfrm>
            <a:off x="785440" y="1900311"/>
            <a:ext cx="3943389" cy="3298932"/>
          </a:xfrm>
        </p:spPr>
        <p:txBody>
          <a:bodyPr>
            <a:normAutofit/>
          </a:bodyPr>
          <a:lstStyle/>
          <a:p>
            <a:pPr algn="ctr"/>
            <a:r>
              <a:rPr lang="en-US" dirty="0">
                <a:latin typeface="Avenir Next LT Pro (Body)"/>
              </a:rPr>
              <a:t>Mask Detection</a:t>
            </a:r>
          </a:p>
        </p:txBody>
      </p:sp>
      <p:sp>
        <p:nvSpPr>
          <p:cNvPr id="3" name="Content Placeholder 2">
            <a:extLst>
              <a:ext uri="{FF2B5EF4-FFF2-40B4-BE49-F238E27FC236}">
                <a16:creationId xmlns:a16="http://schemas.microsoft.com/office/drawing/2014/main" id="{D0B401A3-3263-44D7-B7F1-E6B699AC59E8}"/>
              </a:ext>
            </a:extLst>
          </p:cNvPr>
          <p:cNvSpPr>
            <a:spLocks noGrp="1"/>
          </p:cNvSpPr>
          <p:nvPr>
            <p:ph idx="1"/>
          </p:nvPr>
        </p:nvSpPr>
        <p:spPr>
          <a:xfrm>
            <a:off x="6096000" y="3267723"/>
            <a:ext cx="5524500" cy="2904478"/>
          </a:xfrm>
        </p:spPr>
        <p:txBody>
          <a:bodyPr>
            <a:normAutofit fontScale="85000" lnSpcReduction="20000"/>
          </a:bodyPr>
          <a:lstStyle/>
          <a:p>
            <a:r>
              <a:rPr lang="en-US" dirty="0"/>
              <a:t>OpenCV is used for video streaming of the input, resizing and labelling the output</a:t>
            </a:r>
          </a:p>
          <a:p>
            <a:r>
              <a:rPr lang="en-US" dirty="0"/>
              <a:t>OpenCV (Open-Source Computer Vision Library) is an open-source computer vision and machine learning software library. OpenCV was built to provide a common infrastructure for computer vision applications and to accelerate the use of machine perception in the commercial products.</a:t>
            </a:r>
          </a:p>
        </p:txBody>
      </p:sp>
      <p:pic>
        <p:nvPicPr>
          <p:cNvPr id="5" name="Picture 4">
            <a:extLst>
              <a:ext uri="{FF2B5EF4-FFF2-40B4-BE49-F238E27FC236}">
                <a16:creationId xmlns:a16="http://schemas.microsoft.com/office/drawing/2014/main" id="{A000AA16-9E6C-4939-83EC-568F0CD84D4F}"/>
              </a:ext>
            </a:extLst>
          </p:cNvPr>
          <p:cNvPicPr>
            <a:picLocks noChangeAspect="1"/>
          </p:cNvPicPr>
          <p:nvPr/>
        </p:nvPicPr>
        <p:blipFill>
          <a:blip r:embed="rId2"/>
          <a:stretch>
            <a:fillRect/>
          </a:stretch>
        </p:blipFill>
        <p:spPr>
          <a:xfrm>
            <a:off x="5415379" y="-1"/>
            <a:ext cx="6746121" cy="2192785"/>
          </a:xfrm>
          <a:prstGeom prst="rect">
            <a:avLst/>
          </a:prstGeom>
        </p:spPr>
      </p:pic>
    </p:spTree>
    <p:extLst>
      <p:ext uri="{BB962C8B-B14F-4D97-AF65-F5344CB8AC3E}">
        <p14:creationId xmlns:p14="http://schemas.microsoft.com/office/powerpoint/2010/main" val="22899719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7C0A91-825F-4A95-8F90-2128F8505AB0}"/>
              </a:ext>
            </a:extLst>
          </p:cNvPr>
          <p:cNvSpPr>
            <a:spLocks noGrp="1"/>
          </p:cNvSpPr>
          <p:nvPr>
            <p:ph type="title"/>
          </p:nvPr>
        </p:nvSpPr>
        <p:spPr/>
        <p:txBody>
          <a:bodyPr/>
          <a:lstStyle/>
          <a:p>
            <a:r>
              <a:rPr lang="en-US" dirty="0">
                <a:latin typeface="+mn-lt"/>
              </a:rPr>
              <a:t>Face Mask Detection</a:t>
            </a:r>
            <a:endParaRPr lang="en-US" dirty="0"/>
          </a:p>
        </p:txBody>
      </p:sp>
      <p:pic>
        <p:nvPicPr>
          <p:cNvPr id="4" name="Picture 3">
            <a:extLst>
              <a:ext uri="{FF2B5EF4-FFF2-40B4-BE49-F238E27FC236}">
                <a16:creationId xmlns:a16="http://schemas.microsoft.com/office/drawing/2014/main" id="{008F24E9-CC52-4910-B8E0-DB484329B6EC}"/>
              </a:ext>
            </a:extLst>
          </p:cNvPr>
          <p:cNvPicPr>
            <a:picLocks noChangeAspect="1"/>
          </p:cNvPicPr>
          <p:nvPr/>
        </p:nvPicPr>
        <p:blipFill>
          <a:blip r:embed="rId2"/>
          <a:stretch>
            <a:fillRect/>
          </a:stretch>
        </p:blipFill>
        <p:spPr>
          <a:xfrm>
            <a:off x="1069848" y="2186726"/>
            <a:ext cx="4819577" cy="3861649"/>
          </a:xfrm>
          <a:prstGeom prst="rect">
            <a:avLst/>
          </a:prstGeom>
        </p:spPr>
      </p:pic>
      <p:pic>
        <p:nvPicPr>
          <p:cNvPr id="5" name="Picture 4">
            <a:extLst>
              <a:ext uri="{FF2B5EF4-FFF2-40B4-BE49-F238E27FC236}">
                <a16:creationId xmlns:a16="http://schemas.microsoft.com/office/drawing/2014/main" id="{2AE625BA-F7A3-4A10-978C-BEBC2D743794}"/>
              </a:ext>
            </a:extLst>
          </p:cNvPr>
          <p:cNvPicPr>
            <a:picLocks noChangeAspect="1"/>
          </p:cNvPicPr>
          <p:nvPr/>
        </p:nvPicPr>
        <p:blipFill>
          <a:blip r:embed="rId3"/>
          <a:stretch>
            <a:fillRect/>
          </a:stretch>
        </p:blipFill>
        <p:spPr>
          <a:xfrm>
            <a:off x="6096000" y="2186726"/>
            <a:ext cx="4367213" cy="3861649"/>
          </a:xfrm>
          <a:prstGeom prst="rect">
            <a:avLst/>
          </a:prstGeom>
        </p:spPr>
      </p:pic>
    </p:spTree>
    <p:extLst>
      <p:ext uri="{BB962C8B-B14F-4D97-AF65-F5344CB8AC3E}">
        <p14:creationId xmlns:p14="http://schemas.microsoft.com/office/powerpoint/2010/main" val="30841130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0B7ED827-06A5-4778-9BB3-74A28B33DA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ED002374-4138-45F8-9481-0A8ADE0703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5267"/>
            <a:ext cx="5300328" cy="6847466"/>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A8E0952-532E-40FA-99C1-7266A16FEFF3}"/>
              </a:ext>
            </a:extLst>
          </p:cNvPr>
          <p:cNvSpPr>
            <a:spLocks noGrp="1"/>
          </p:cNvSpPr>
          <p:nvPr>
            <p:ph type="title"/>
          </p:nvPr>
        </p:nvSpPr>
        <p:spPr>
          <a:xfrm>
            <a:off x="785440" y="1900311"/>
            <a:ext cx="3943389" cy="3298932"/>
          </a:xfrm>
        </p:spPr>
        <p:txBody>
          <a:bodyPr>
            <a:normAutofit/>
          </a:bodyPr>
          <a:lstStyle/>
          <a:p>
            <a:pPr algn="ctr"/>
            <a:r>
              <a:rPr lang="en-US">
                <a:latin typeface="Avenir Next LT Pro (Body)"/>
              </a:rPr>
              <a:t>Deploying to Raspberry pi 4 </a:t>
            </a:r>
            <a:endParaRPr lang="en-US" dirty="0">
              <a:latin typeface="Avenir Next LT Pro (Body)"/>
            </a:endParaRPr>
          </a:p>
        </p:txBody>
      </p:sp>
      <p:sp>
        <p:nvSpPr>
          <p:cNvPr id="3" name="Content Placeholder 2">
            <a:extLst>
              <a:ext uri="{FF2B5EF4-FFF2-40B4-BE49-F238E27FC236}">
                <a16:creationId xmlns:a16="http://schemas.microsoft.com/office/drawing/2014/main" id="{D0B401A3-3263-44D7-B7F1-E6B699AC59E8}"/>
              </a:ext>
            </a:extLst>
          </p:cNvPr>
          <p:cNvSpPr>
            <a:spLocks noGrp="1"/>
          </p:cNvSpPr>
          <p:nvPr>
            <p:ph idx="1"/>
          </p:nvPr>
        </p:nvSpPr>
        <p:spPr>
          <a:xfrm>
            <a:off x="6096000" y="3267723"/>
            <a:ext cx="5524500" cy="2904478"/>
          </a:xfrm>
        </p:spPr>
        <p:txBody>
          <a:bodyPr>
            <a:normAutofit fontScale="85000" lnSpcReduction="10000"/>
          </a:bodyPr>
          <a:lstStyle/>
          <a:p>
            <a:r>
              <a:rPr lang="en-US" dirty="0"/>
              <a:t>We are planning to deploy the model to raspberry pi 4 and detect the input using Pi Camera V2.</a:t>
            </a:r>
          </a:p>
          <a:p>
            <a:r>
              <a:rPr lang="en-US" dirty="0"/>
              <a:t>Since our model is developed using TensorFlow 2.3, we need an edge TPU to deploy the model along with Raspberry Pi</a:t>
            </a:r>
          </a:p>
          <a:p>
            <a:r>
              <a:rPr lang="en-US" dirty="0"/>
              <a:t>Google Coral is the best compatible edge TPU available in the market</a:t>
            </a:r>
          </a:p>
        </p:txBody>
      </p:sp>
      <p:pic>
        <p:nvPicPr>
          <p:cNvPr id="6" name="Picture 5" descr="A picture containing indoor, sitting, small, table&#10;&#10;Description automatically generated">
            <a:extLst>
              <a:ext uri="{FF2B5EF4-FFF2-40B4-BE49-F238E27FC236}">
                <a16:creationId xmlns:a16="http://schemas.microsoft.com/office/drawing/2014/main" id="{994D222B-F9C2-4E98-BF61-9CAB0017A8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00331" y="0"/>
            <a:ext cx="4367452" cy="3267722"/>
          </a:xfrm>
          <a:prstGeom prst="rect">
            <a:avLst/>
          </a:prstGeom>
        </p:spPr>
      </p:pic>
      <p:pic>
        <p:nvPicPr>
          <p:cNvPr id="1030" name="Picture 6" descr="Google Coral USB Accelerator - Elektor">
            <a:extLst>
              <a:ext uri="{FF2B5EF4-FFF2-40B4-BE49-F238E27FC236}">
                <a16:creationId xmlns:a16="http://schemas.microsoft.com/office/drawing/2014/main" id="{55243663-AA29-433C-B60A-72203E230F9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67783" y="-1"/>
            <a:ext cx="2524217" cy="32677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84393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2" name="Rectangle 23">
            <a:extLst>
              <a:ext uri="{FF2B5EF4-FFF2-40B4-BE49-F238E27FC236}">
                <a16:creationId xmlns:a16="http://schemas.microsoft.com/office/drawing/2014/main" id="{72CD369A-5284-45B1-B107-702483A8BD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A8E0952-532E-40FA-99C1-7266A16FEFF3}"/>
              </a:ext>
            </a:extLst>
          </p:cNvPr>
          <p:cNvSpPr>
            <a:spLocks noGrp="1"/>
          </p:cNvSpPr>
          <p:nvPr>
            <p:ph type="title"/>
          </p:nvPr>
        </p:nvSpPr>
        <p:spPr>
          <a:xfrm>
            <a:off x="5127422" y="498507"/>
            <a:ext cx="6188277" cy="1372823"/>
          </a:xfrm>
        </p:spPr>
        <p:txBody>
          <a:bodyPr>
            <a:normAutofit/>
          </a:bodyPr>
          <a:lstStyle/>
          <a:p>
            <a:r>
              <a:rPr lang="en-US" dirty="0">
                <a:latin typeface="Avenir Next LT Pro (Body)"/>
              </a:rPr>
              <a:t>Future work</a:t>
            </a:r>
            <a:endParaRPr lang="en-US">
              <a:latin typeface="Avenir Next LT Pro (Body)"/>
            </a:endParaRPr>
          </a:p>
        </p:txBody>
      </p:sp>
      <p:grpSp>
        <p:nvGrpSpPr>
          <p:cNvPr id="133" name="Group 25">
            <a:extLst>
              <a:ext uri="{FF2B5EF4-FFF2-40B4-BE49-F238E27FC236}">
                <a16:creationId xmlns:a16="http://schemas.microsoft.com/office/drawing/2014/main" id="{BC3EC256-5633-414E-89A7-4DF178057ED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744975" y="42050"/>
            <a:ext cx="1319321" cy="6804850"/>
            <a:chOff x="1744975" y="42050"/>
            <a:chExt cx="1319321" cy="6804850"/>
          </a:xfrm>
        </p:grpSpPr>
        <p:sp>
          <p:nvSpPr>
            <p:cNvPr id="27" name="Freeform 8">
              <a:extLst>
                <a:ext uri="{FF2B5EF4-FFF2-40B4-BE49-F238E27FC236}">
                  <a16:creationId xmlns:a16="http://schemas.microsoft.com/office/drawing/2014/main" id="{57652216-AF47-4D6B-A81B-2DC28B62559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593792" y="4728335"/>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4" name="Freeform 78">
              <a:extLst>
                <a:ext uri="{FF2B5EF4-FFF2-40B4-BE49-F238E27FC236}">
                  <a16:creationId xmlns:a16="http://schemas.microsoft.com/office/drawing/2014/main" id="{4850C240-229E-44CC-9B0C-7C70B85241E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914562" y="668947"/>
              <a:ext cx="147990" cy="75075"/>
            </a:xfrm>
            <a:custGeom>
              <a:avLst/>
              <a:gdLst>
                <a:gd name="T0" fmla="*/ 22 w 45"/>
                <a:gd name="T1" fmla="*/ 0 h 25"/>
                <a:gd name="T2" fmla="*/ 28 w 45"/>
                <a:gd name="T3" fmla="*/ 25 h 25"/>
                <a:gd name="T4" fmla="*/ 22 w 45"/>
                <a:gd name="T5" fmla="*/ 0 h 25"/>
              </a:gdLst>
              <a:ahLst/>
              <a:cxnLst>
                <a:cxn ang="0">
                  <a:pos x="T0" y="T1"/>
                </a:cxn>
                <a:cxn ang="0">
                  <a:pos x="T2" y="T3"/>
                </a:cxn>
                <a:cxn ang="0">
                  <a:pos x="T4" y="T5"/>
                </a:cxn>
              </a:cxnLst>
              <a:rect l="0" t="0" r="r" b="b"/>
              <a:pathLst>
                <a:path w="45" h="25">
                  <a:moveTo>
                    <a:pt x="22" y="0"/>
                  </a:moveTo>
                  <a:cubicBezTo>
                    <a:pt x="32" y="1"/>
                    <a:pt x="45" y="21"/>
                    <a:pt x="28" y="25"/>
                  </a:cubicBezTo>
                  <a:cubicBezTo>
                    <a:pt x="9" y="23"/>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5" name="Freeform 79">
              <a:extLst>
                <a:ext uri="{FF2B5EF4-FFF2-40B4-BE49-F238E27FC236}">
                  <a16:creationId xmlns:a16="http://schemas.microsoft.com/office/drawing/2014/main" id="{0C20C1F3-97C9-485A-BBF1-F712C6FDD9E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926934" y="899992"/>
              <a:ext cx="124063" cy="69362"/>
            </a:xfrm>
            <a:custGeom>
              <a:avLst/>
              <a:gdLst>
                <a:gd name="T0" fmla="*/ 20 w 38"/>
                <a:gd name="T1" fmla="*/ 0 h 23"/>
                <a:gd name="T2" fmla="*/ 20 w 38"/>
                <a:gd name="T3" fmla="*/ 22 h 23"/>
                <a:gd name="T4" fmla="*/ 20 w 38"/>
                <a:gd name="T5" fmla="*/ 0 h 23"/>
              </a:gdLst>
              <a:ahLst/>
              <a:cxnLst>
                <a:cxn ang="0">
                  <a:pos x="T0" y="T1"/>
                </a:cxn>
                <a:cxn ang="0">
                  <a:pos x="T2" y="T3"/>
                </a:cxn>
                <a:cxn ang="0">
                  <a:pos x="T4" y="T5"/>
                </a:cxn>
              </a:cxnLst>
              <a:rect l="0" t="0" r="r" b="b"/>
              <a:pathLst>
                <a:path w="38" h="23">
                  <a:moveTo>
                    <a:pt x="20" y="0"/>
                  </a:moveTo>
                  <a:cubicBezTo>
                    <a:pt x="37" y="3"/>
                    <a:pt x="38" y="23"/>
                    <a:pt x="20" y="22"/>
                  </a:cubicBezTo>
                  <a:cubicBezTo>
                    <a:pt x="8" y="18"/>
                    <a:pt x="0" y="5"/>
                    <a:pt x="2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6" name="Freeform 80">
              <a:extLst>
                <a:ext uri="{FF2B5EF4-FFF2-40B4-BE49-F238E27FC236}">
                  <a16:creationId xmlns:a16="http://schemas.microsoft.com/office/drawing/2014/main" id="{5FB7F486-D669-4315-848B-079715C0A63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921593" y="1137787"/>
              <a:ext cx="124951" cy="66098"/>
            </a:xfrm>
            <a:custGeom>
              <a:avLst/>
              <a:gdLst>
                <a:gd name="T0" fmla="*/ 21 w 38"/>
                <a:gd name="T1" fmla="*/ 0 h 22"/>
                <a:gd name="T2" fmla="*/ 21 w 38"/>
                <a:gd name="T3" fmla="*/ 22 h 22"/>
                <a:gd name="T4" fmla="*/ 21 w 38"/>
                <a:gd name="T5" fmla="*/ 0 h 22"/>
              </a:gdLst>
              <a:ahLst/>
              <a:cxnLst>
                <a:cxn ang="0">
                  <a:pos x="T0" y="T1"/>
                </a:cxn>
                <a:cxn ang="0">
                  <a:pos x="T2" y="T3"/>
                </a:cxn>
                <a:cxn ang="0">
                  <a:pos x="T4" y="T5"/>
                </a:cxn>
              </a:cxnLst>
              <a:rect l="0" t="0" r="r" b="b"/>
              <a:pathLst>
                <a:path w="38" h="22">
                  <a:moveTo>
                    <a:pt x="21" y="0"/>
                  </a:moveTo>
                  <a:cubicBezTo>
                    <a:pt x="37" y="2"/>
                    <a:pt x="38" y="20"/>
                    <a:pt x="21" y="22"/>
                  </a:cubicBezTo>
                  <a:cubicBezTo>
                    <a:pt x="9" y="16"/>
                    <a:pt x="0" y="6"/>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7" name="Freeform 84">
              <a:extLst>
                <a:ext uri="{FF2B5EF4-FFF2-40B4-BE49-F238E27FC236}">
                  <a16:creationId xmlns:a16="http://schemas.microsoft.com/office/drawing/2014/main" id="{41C1AA59-6A1E-4A61-8483-8056A09E0C6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896052" y="464361"/>
              <a:ext cx="131153" cy="88130"/>
            </a:xfrm>
            <a:custGeom>
              <a:avLst/>
              <a:gdLst>
                <a:gd name="T0" fmla="*/ 18 w 40"/>
                <a:gd name="T1" fmla="*/ 1 h 29"/>
                <a:gd name="T2" fmla="*/ 6 w 40"/>
                <a:gd name="T3" fmla="*/ 20 h 29"/>
                <a:gd name="T4" fmla="*/ 18 w 40"/>
                <a:gd name="T5" fmla="*/ 1 h 29"/>
              </a:gdLst>
              <a:ahLst/>
              <a:cxnLst>
                <a:cxn ang="0">
                  <a:pos x="T0" y="T1"/>
                </a:cxn>
                <a:cxn ang="0">
                  <a:pos x="T2" y="T3"/>
                </a:cxn>
                <a:cxn ang="0">
                  <a:pos x="T4" y="T5"/>
                </a:cxn>
              </a:cxnLst>
              <a:rect l="0" t="0" r="r" b="b"/>
              <a:pathLst>
                <a:path w="40" h="29">
                  <a:moveTo>
                    <a:pt x="18" y="1"/>
                  </a:moveTo>
                  <a:cubicBezTo>
                    <a:pt x="40" y="6"/>
                    <a:pt x="25" y="29"/>
                    <a:pt x="6" y="20"/>
                  </a:cubicBezTo>
                  <a:cubicBezTo>
                    <a:pt x="0" y="10"/>
                    <a:pt x="5" y="0"/>
                    <a:pt x="1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8" name="Freeform 86">
              <a:extLst>
                <a:ext uri="{FF2B5EF4-FFF2-40B4-BE49-F238E27FC236}">
                  <a16:creationId xmlns:a16="http://schemas.microsoft.com/office/drawing/2014/main" id="{851A3E4E-2857-4A69-AEC0-79CF8C413DB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906021" y="118352"/>
              <a:ext cx="131153" cy="112612"/>
            </a:xfrm>
            <a:custGeom>
              <a:avLst/>
              <a:gdLst>
                <a:gd name="T0" fmla="*/ 22 w 40"/>
                <a:gd name="T1" fmla="*/ 1 h 37"/>
                <a:gd name="T2" fmla="*/ 15 w 40"/>
                <a:gd name="T3" fmla="*/ 23 h 37"/>
                <a:gd name="T4" fmla="*/ 22 w 40"/>
                <a:gd name="T5" fmla="*/ 1 h 37"/>
              </a:gdLst>
              <a:ahLst/>
              <a:cxnLst>
                <a:cxn ang="0">
                  <a:pos x="T0" y="T1"/>
                </a:cxn>
                <a:cxn ang="0">
                  <a:pos x="T2" y="T3"/>
                </a:cxn>
                <a:cxn ang="0">
                  <a:pos x="T4" y="T5"/>
                </a:cxn>
              </a:cxnLst>
              <a:rect l="0" t="0" r="r" b="b"/>
              <a:pathLst>
                <a:path w="40" h="37">
                  <a:moveTo>
                    <a:pt x="22" y="1"/>
                  </a:moveTo>
                  <a:cubicBezTo>
                    <a:pt x="40" y="3"/>
                    <a:pt x="33" y="37"/>
                    <a:pt x="15" y="23"/>
                  </a:cubicBezTo>
                  <a:cubicBezTo>
                    <a:pt x="0" y="20"/>
                    <a:pt x="7" y="0"/>
                    <a:pt x="22"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9" name="Freeform 106">
              <a:extLst>
                <a:ext uri="{FF2B5EF4-FFF2-40B4-BE49-F238E27FC236}">
                  <a16:creationId xmlns:a16="http://schemas.microsoft.com/office/drawing/2014/main" id="{449C2B94-6D2C-466B-9091-18CA599565C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641720" y="633568"/>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0" name="Freeform 108">
              <a:extLst>
                <a:ext uri="{FF2B5EF4-FFF2-40B4-BE49-F238E27FC236}">
                  <a16:creationId xmlns:a16="http://schemas.microsoft.com/office/drawing/2014/main" id="{D09D148A-E95C-4A5F-AFBD-D05C90839A3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624547" y="1134288"/>
              <a:ext cx="121406" cy="90579"/>
            </a:xfrm>
            <a:custGeom>
              <a:avLst/>
              <a:gdLst>
                <a:gd name="T0" fmla="*/ 26 w 37"/>
                <a:gd name="T1" fmla="*/ 1 h 30"/>
                <a:gd name="T2" fmla="*/ 35 w 37"/>
                <a:gd name="T3" fmla="*/ 21 h 30"/>
                <a:gd name="T4" fmla="*/ 26 w 37"/>
                <a:gd name="T5" fmla="*/ 1 h 30"/>
              </a:gdLst>
              <a:ahLst/>
              <a:cxnLst>
                <a:cxn ang="0">
                  <a:pos x="T0" y="T1"/>
                </a:cxn>
                <a:cxn ang="0">
                  <a:pos x="T2" y="T3"/>
                </a:cxn>
                <a:cxn ang="0">
                  <a:pos x="T4" y="T5"/>
                </a:cxn>
              </a:cxnLst>
              <a:rect l="0" t="0" r="r" b="b"/>
              <a:pathLst>
                <a:path w="37" h="30">
                  <a:moveTo>
                    <a:pt x="26" y="1"/>
                  </a:moveTo>
                  <a:cubicBezTo>
                    <a:pt x="35" y="0"/>
                    <a:pt x="37" y="13"/>
                    <a:pt x="35" y="21"/>
                  </a:cubicBezTo>
                  <a:cubicBezTo>
                    <a:pt x="14" y="30"/>
                    <a:pt x="0" y="8"/>
                    <a:pt x="26"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1" name="Freeform 110">
              <a:extLst>
                <a:ext uri="{FF2B5EF4-FFF2-40B4-BE49-F238E27FC236}">
                  <a16:creationId xmlns:a16="http://schemas.microsoft.com/office/drawing/2014/main" id="{5B90C58B-B2C5-4C93-8397-016D62EE676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619444" y="385733"/>
              <a:ext cx="127608" cy="114243"/>
            </a:xfrm>
            <a:custGeom>
              <a:avLst/>
              <a:gdLst>
                <a:gd name="T0" fmla="*/ 21 w 39"/>
                <a:gd name="T1" fmla="*/ 1 h 38"/>
                <a:gd name="T2" fmla="*/ 39 w 39"/>
                <a:gd name="T3" fmla="*/ 18 h 38"/>
                <a:gd name="T4" fmla="*/ 21 w 39"/>
                <a:gd name="T5" fmla="*/ 1 h 38"/>
              </a:gdLst>
              <a:ahLst/>
              <a:cxnLst>
                <a:cxn ang="0">
                  <a:pos x="T0" y="T1"/>
                </a:cxn>
                <a:cxn ang="0">
                  <a:pos x="T2" y="T3"/>
                </a:cxn>
                <a:cxn ang="0">
                  <a:pos x="T4" y="T5"/>
                </a:cxn>
              </a:cxnLst>
              <a:rect l="0" t="0" r="r" b="b"/>
              <a:pathLst>
                <a:path w="39" h="38">
                  <a:moveTo>
                    <a:pt x="21" y="1"/>
                  </a:moveTo>
                  <a:cubicBezTo>
                    <a:pt x="35" y="0"/>
                    <a:pt x="38" y="8"/>
                    <a:pt x="39" y="18"/>
                  </a:cubicBezTo>
                  <a:cubicBezTo>
                    <a:pt x="25" y="38"/>
                    <a:pt x="0" y="13"/>
                    <a:pt x="2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2" name="Freeform 112">
              <a:extLst>
                <a:ext uri="{FF2B5EF4-FFF2-40B4-BE49-F238E27FC236}">
                  <a16:creationId xmlns:a16="http://schemas.microsoft.com/office/drawing/2014/main" id="{97EE4FEF-54FA-45E2-A177-BA946262DF2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630146" y="954579"/>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1"/>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3" name="Freeform 36">
              <a:extLst>
                <a:ext uri="{FF2B5EF4-FFF2-40B4-BE49-F238E27FC236}">
                  <a16:creationId xmlns:a16="http://schemas.microsoft.com/office/drawing/2014/main" id="{21D3B3BA-A1D7-450E-B002-44DFDC68F95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294226" y="4598801"/>
              <a:ext cx="144445" cy="102819"/>
            </a:xfrm>
            <a:custGeom>
              <a:avLst/>
              <a:gdLst>
                <a:gd name="T0" fmla="*/ 31 w 44"/>
                <a:gd name="T1" fmla="*/ 1 h 34"/>
                <a:gd name="T2" fmla="*/ 25 w 44"/>
                <a:gd name="T3" fmla="*/ 22 h 34"/>
                <a:gd name="T4" fmla="*/ 31 w 44"/>
                <a:gd name="T5" fmla="*/ 1 h 34"/>
              </a:gdLst>
              <a:ahLst/>
              <a:cxnLst>
                <a:cxn ang="0">
                  <a:pos x="T0" y="T1"/>
                </a:cxn>
                <a:cxn ang="0">
                  <a:pos x="T2" y="T3"/>
                </a:cxn>
                <a:cxn ang="0">
                  <a:pos x="T4" y="T5"/>
                </a:cxn>
              </a:cxnLst>
              <a:rect l="0" t="0" r="r" b="b"/>
              <a:pathLst>
                <a:path w="44" h="34">
                  <a:moveTo>
                    <a:pt x="31" y="1"/>
                  </a:moveTo>
                  <a:cubicBezTo>
                    <a:pt x="44" y="3"/>
                    <a:pt x="38" y="34"/>
                    <a:pt x="25" y="22"/>
                  </a:cubicBezTo>
                  <a:cubicBezTo>
                    <a:pt x="0" y="28"/>
                    <a:pt x="14" y="0"/>
                    <a:pt x="3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4" name="Freeform 41">
              <a:extLst>
                <a:ext uri="{FF2B5EF4-FFF2-40B4-BE49-F238E27FC236}">
                  <a16:creationId xmlns:a16="http://schemas.microsoft.com/office/drawing/2014/main" id="{71516E84-743F-4EE4-B466-909E55FCC98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991372" y="4671231"/>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5" name="Freeform 42">
              <a:extLst>
                <a:ext uri="{FF2B5EF4-FFF2-40B4-BE49-F238E27FC236}">
                  <a16:creationId xmlns:a16="http://schemas.microsoft.com/office/drawing/2014/main" id="{285EE84A-B305-47FC-9896-3EAAE94F6D0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721306" y="4672363"/>
              <a:ext cx="144445" cy="97107"/>
            </a:xfrm>
            <a:custGeom>
              <a:avLst/>
              <a:gdLst>
                <a:gd name="T0" fmla="*/ 31 w 44"/>
                <a:gd name="T1" fmla="*/ 1 h 32"/>
                <a:gd name="T2" fmla="*/ 43 w 44"/>
                <a:gd name="T3" fmla="*/ 16 h 32"/>
                <a:gd name="T4" fmla="*/ 31 w 44"/>
                <a:gd name="T5" fmla="*/ 1 h 32"/>
              </a:gdLst>
              <a:ahLst/>
              <a:cxnLst>
                <a:cxn ang="0">
                  <a:pos x="T0" y="T1"/>
                </a:cxn>
                <a:cxn ang="0">
                  <a:pos x="T2" y="T3"/>
                </a:cxn>
                <a:cxn ang="0">
                  <a:pos x="T4" y="T5"/>
                </a:cxn>
              </a:cxnLst>
              <a:rect l="0" t="0" r="r" b="b"/>
              <a:pathLst>
                <a:path w="44" h="32">
                  <a:moveTo>
                    <a:pt x="31" y="1"/>
                  </a:moveTo>
                  <a:cubicBezTo>
                    <a:pt x="40" y="0"/>
                    <a:pt x="44" y="8"/>
                    <a:pt x="43" y="16"/>
                  </a:cubicBezTo>
                  <a:cubicBezTo>
                    <a:pt x="29" y="32"/>
                    <a:pt x="0" y="7"/>
                    <a:pt x="3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6" name="Freeform 45">
              <a:extLst>
                <a:ext uri="{FF2B5EF4-FFF2-40B4-BE49-F238E27FC236}">
                  <a16:creationId xmlns:a16="http://schemas.microsoft.com/office/drawing/2014/main" id="{ACD91DA3-CF45-4374-AEDA-5DA2E53EE45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857458" y="4410076"/>
              <a:ext cx="144445" cy="102819"/>
            </a:xfrm>
            <a:custGeom>
              <a:avLst/>
              <a:gdLst>
                <a:gd name="T0" fmla="*/ 31 w 44"/>
                <a:gd name="T1" fmla="*/ 0 h 34"/>
                <a:gd name="T2" fmla="*/ 42 w 44"/>
                <a:gd name="T3" fmla="*/ 19 h 34"/>
                <a:gd name="T4" fmla="*/ 31 w 44"/>
                <a:gd name="T5" fmla="*/ 0 h 34"/>
              </a:gdLst>
              <a:ahLst/>
              <a:cxnLst>
                <a:cxn ang="0">
                  <a:pos x="T0" y="T1"/>
                </a:cxn>
                <a:cxn ang="0">
                  <a:pos x="T2" y="T3"/>
                </a:cxn>
                <a:cxn ang="0">
                  <a:pos x="T4" y="T5"/>
                </a:cxn>
              </a:cxnLst>
              <a:rect l="0" t="0" r="r" b="b"/>
              <a:pathLst>
                <a:path w="44" h="34">
                  <a:moveTo>
                    <a:pt x="31" y="0"/>
                  </a:moveTo>
                  <a:cubicBezTo>
                    <a:pt x="39" y="0"/>
                    <a:pt x="44" y="12"/>
                    <a:pt x="42" y="19"/>
                  </a:cubicBezTo>
                  <a:cubicBezTo>
                    <a:pt x="25" y="34"/>
                    <a:pt x="0" y="8"/>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7" name="Freeform 69">
              <a:extLst>
                <a:ext uri="{FF2B5EF4-FFF2-40B4-BE49-F238E27FC236}">
                  <a16:creationId xmlns:a16="http://schemas.microsoft.com/office/drawing/2014/main" id="{BB356FF6-7153-4AE8-904C-8535363AA8F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854176" y="5651651"/>
              <a:ext cx="144445" cy="111796"/>
            </a:xfrm>
            <a:custGeom>
              <a:avLst/>
              <a:gdLst>
                <a:gd name="T0" fmla="*/ 29 w 44"/>
                <a:gd name="T1" fmla="*/ 0 h 37"/>
                <a:gd name="T2" fmla="*/ 42 w 44"/>
                <a:gd name="T3" fmla="*/ 21 h 37"/>
                <a:gd name="T4" fmla="*/ 29 w 44"/>
                <a:gd name="T5" fmla="*/ 0 h 37"/>
              </a:gdLst>
              <a:ahLst/>
              <a:cxnLst>
                <a:cxn ang="0">
                  <a:pos x="T0" y="T1"/>
                </a:cxn>
                <a:cxn ang="0">
                  <a:pos x="T2" y="T3"/>
                </a:cxn>
                <a:cxn ang="0">
                  <a:pos x="T4" y="T5"/>
                </a:cxn>
              </a:cxnLst>
              <a:rect l="0" t="0" r="r" b="b"/>
              <a:pathLst>
                <a:path w="44" h="37">
                  <a:moveTo>
                    <a:pt x="29" y="0"/>
                  </a:moveTo>
                  <a:cubicBezTo>
                    <a:pt x="36" y="2"/>
                    <a:pt x="44" y="12"/>
                    <a:pt x="42" y="21"/>
                  </a:cubicBezTo>
                  <a:cubicBezTo>
                    <a:pt x="25" y="37"/>
                    <a:pt x="0" y="7"/>
                    <a:pt x="2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8" name="Freeform 70">
              <a:extLst>
                <a:ext uri="{FF2B5EF4-FFF2-40B4-BE49-F238E27FC236}">
                  <a16:creationId xmlns:a16="http://schemas.microsoft.com/office/drawing/2014/main" id="{D9CD9700-C2DA-4CCD-8700-D763281E4CE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818389" y="6243395"/>
              <a:ext cx="131153" cy="75890"/>
            </a:xfrm>
            <a:custGeom>
              <a:avLst/>
              <a:gdLst>
                <a:gd name="T0" fmla="*/ 18 w 40"/>
                <a:gd name="T1" fmla="*/ 0 h 25"/>
                <a:gd name="T2" fmla="*/ 7 w 40"/>
                <a:gd name="T3" fmla="*/ 21 h 25"/>
                <a:gd name="T4" fmla="*/ 18 w 40"/>
                <a:gd name="T5" fmla="*/ 0 h 25"/>
              </a:gdLst>
              <a:ahLst/>
              <a:cxnLst>
                <a:cxn ang="0">
                  <a:pos x="T0" y="T1"/>
                </a:cxn>
                <a:cxn ang="0">
                  <a:pos x="T2" y="T3"/>
                </a:cxn>
                <a:cxn ang="0">
                  <a:pos x="T4" y="T5"/>
                </a:cxn>
              </a:cxnLst>
              <a:rect l="0" t="0" r="r" b="b"/>
              <a:pathLst>
                <a:path w="40" h="25">
                  <a:moveTo>
                    <a:pt x="18" y="0"/>
                  </a:moveTo>
                  <a:cubicBezTo>
                    <a:pt x="40" y="9"/>
                    <a:pt x="26" y="25"/>
                    <a:pt x="7" y="21"/>
                  </a:cubicBezTo>
                  <a:cubicBezTo>
                    <a:pt x="0" y="11"/>
                    <a:pt x="5" y="0"/>
                    <a:pt x="1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9" name="Freeform 74">
              <a:extLst>
                <a:ext uri="{FF2B5EF4-FFF2-40B4-BE49-F238E27FC236}">
                  <a16:creationId xmlns:a16="http://schemas.microsoft.com/office/drawing/2014/main" id="{EF5898F8-F274-4A71-ABC2-9727884523D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835281" y="5984792"/>
              <a:ext cx="137356" cy="120771"/>
            </a:xfrm>
            <a:custGeom>
              <a:avLst/>
              <a:gdLst>
                <a:gd name="T0" fmla="*/ 19 w 42"/>
                <a:gd name="T1" fmla="*/ 0 h 40"/>
                <a:gd name="T2" fmla="*/ 4 w 42"/>
                <a:gd name="T3" fmla="*/ 19 h 40"/>
                <a:gd name="T4" fmla="*/ 19 w 42"/>
                <a:gd name="T5" fmla="*/ 0 h 40"/>
              </a:gdLst>
              <a:ahLst/>
              <a:cxnLst>
                <a:cxn ang="0">
                  <a:pos x="T0" y="T1"/>
                </a:cxn>
                <a:cxn ang="0">
                  <a:pos x="T2" y="T3"/>
                </a:cxn>
                <a:cxn ang="0">
                  <a:pos x="T4" y="T5"/>
                </a:cxn>
              </a:cxnLst>
              <a:rect l="0" t="0" r="r" b="b"/>
              <a:pathLst>
                <a:path w="42" h="40">
                  <a:moveTo>
                    <a:pt x="19" y="0"/>
                  </a:moveTo>
                  <a:cubicBezTo>
                    <a:pt x="42" y="10"/>
                    <a:pt x="20" y="40"/>
                    <a:pt x="4" y="19"/>
                  </a:cubicBezTo>
                  <a:cubicBezTo>
                    <a:pt x="0" y="6"/>
                    <a:pt x="8" y="1"/>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0" name="Freeform 85">
              <a:extLst>
                <a:ext uri="{FF2B5EF4-FFF2-40B4-BE49-F238E27FC236}">
                  <a16:creationId xmlns:a16="http://schemas.microsoft.com/office/drawing/2014/main" id="{AEBBE398-C737-4798-92D3-68B6928A9B6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845443" y="6468970"/>
              <a:ext cx="127608" cy="97107"/>
            </a:xfrm>
            <a:custGeom>
              <a:avLst/>
              <a:gdLst>
                <a:gd name="T0" fmla="*/ 21 w 39"/>
                <a:gd name="T1" fmla="*/ 0 h 32"/>
                <a:gd name="T2" fmla="*/ 13 w 39"/>
                <a:gd name="T3" fmla="*/ 20 h 32"/>
                <a:gd name="T4" fmla="*/ 21 w 39"/>
                <a:gd name="T5" fmla="*/ 0 h 32"/>
              </a:gdLst>
              <a:ahLst/>
              <a:cxnLst>
                <a:cxn ang="0">
                  <a:pos x="T0" y="T1"/>
                </a:cxn>
                <a:cxn ang="0">
                  <a:pos x="T2" y="T3"/>
                </a:cxn>
                <a:cxn ang="0">
                  <a:pos x="T4" y="T5"/>
                </a:cxn>
              </a:cxnLst>
              <a:rect l="0" t="0" r="r" b="b"/>
              <a:pathLst>
                <a:path w="39" h="32">
                  <a:moveTo>
                    <a:pt x="21" y="0"/>
                  </a:moveTo>
                  <a:cubicBezTo>
                    <a:pt x="39" y="2"/>
                    <a:pt x="32" y="32"/>
                    <a:pt x="13" y="20"/>
                  </a:cubicBezTo>
                  <a:cubicBezTo>
                    <a:pt x="3" y="23"/>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1" name="Freeform 87">
              <a:extLst>
                <a:ext uri="{FF2B5EF4-FFF2-40B4-BE49-F238E27FC236}">
                  <a16:creationId xmlns:a16="http://schemas.microsoft.com/office/drawing/2014/main" id="{F3116C15-246C-412A-B5A8-DC7E056EC88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822723" y="6734262"/>
              <a:ext cx="134697" cy="90579"/>
            </a:xfrm>
            <a:custGeom>
              <a:avLst/>
              <a:gdLst>
                <a:gd name="T0" fmla="*/ 27 w 41"/>
                <a:gd name="T1" fmla="*/ 0 h 30"/>
                <a:gd name="T2" fmla="*/ 41 w 41"/>
                <a:gd name="T3" fmla="*/ 19 h 30"/>
                <a:gd name="T4" fmla="*/ 27 w 41"/>
                <a:gd name="T5" fmla="*/ 0 h 30"/>
              </a:gdLst>
              <a:ahLst/>
              <a:cxnLst>
                <a:cxn ang="0">
                  <a:pos x="T0" y="T1"/>
                </a:cxn>
                <a:cxn ang="0">
                  <a:pos x="T2" y="T3"/>
                </a:cxn>
                <a:cxn ang="0">
                  <a:pos x="T4" y="T5"/>
                </a:cxn>
              </a:cxnLst>
              <a:rect l="0" t="0" r="r" b="b"/>
              <a:pathLst>
                <a:path w="41" h="30">
                  <a:moveTo>
                    <a:pt x="27" y="0"/>
                  </a:moveTo>
                  <a:cubicBezTo>
                    <a:pt x="35" y="0"/>
                    <a:pt x="40" y="11"/>
                    <a:pt x="41" y="19"/>
                  </a:cubicBezTo>
                  <a:cubicBezTo>
                    <a:pt x="21" y="30"/>
                    <a:pt x="0" y="10"/>
                    <a:pt x="27"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2" name="Freeform 88">
              <a:extLst>
                <a:ext uri="{FF2B5EF4-FFF2-40B4-BE49-F238E27FC236}">
                  <a16:creationId xmlns:a16="http://schemas.microsoft.com/office/drawing/2014/main" id="{F9FA8A4C-F799-47E7-85C8-4DA109A003A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909835" y="5700739"/>
              <a:ext cx="6204" cy="6527"/>
            </a:xfrm>
            <a:custGeom>
              <a:avLst/>
              <a:gdLst>
                <a:gd name="T0" fmla="*/ 0 w 2"/>
                <a:gd name="T1" fmla="*/ 0 h 2"/>
                <a:gd name="T2" fmla="*/ 2 w 2"/>
                <a:gd name="T3" fmla="*/ 2 h 2"/>
                <a:gd name="T4" fmla="*/ 0 w 2"/>
                <a:gd name="T5" fmla="*/ 0 h 2"/>
              </a:gdLst>
              <a:ahLst/>
              <a:cxnLst>
                <a:cxn ang="0">
                  <a:pos x="T0" y="T1"/>
                </a:cxn>
                <a:cxn ang="0">
                  <a:pos x="T2" y="T3"/>
                </a:cxn>
                <a:cxn ang="0">
                  <a:pos x="T4" y="T5"/>
                </a:cxn>
              </a:cxnLst>
              <a:rect l="0" t="0" r="r" b="b"/>
              <a:pathLst>
                <a:path w="2" h="2">
                  <a:moveTo>
                    <a:pt x="0" y="0"/>
                  </a:moveTo>
                  <a:cubicBezTo>
                    <a:pt x="1" y="0"/>
                    <a:pt x="1" y="1"/>
                    <a:pt x="2" y="2"/>
                  </a:cubicBezTo>
                  <a:cubicBezTo>
                    <a:pt x="1"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3" name="Freeform 102">
              <a:extLst>
                <a:ext uri="{FF2B5EF4-FFF2-40B4-BE49-F238E27FC236}">
                  <a16:creationId xmlns:a16="http://schemas.microsoft.com/office/drawing/2014/main" id="{06EB852C-D558-4FA2-B6BD-72478CDCE5A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563385" y="5748297"/>
              <a:ext cx="121406" cy="99554"/>
            </a:xfrm>
            <a:custGeom>
              <a:avLst/>
              <a:gdLst>
                <a:gd name="T0" fmla="*/ 21 w 37"/>
                <a:gd name="T1" fmla="*/ 0 h 33"/>
                <a:gd name="T2" fmla="*/ 19 w 37"/>
                <a:gd name="T3" fmla="*/ 23 h 33"/>
                <a:gd name="T4" fmla="*/ 21 w 37"/>
                <a:gd name="T5" fmla="*/ 0 h 33"/>
              </a:gdLst>
              <a:ahLst/>
              <a:cxnLst>
                <a:cxn ang="0">
                  <a:pos x="T0" y="T1"/>
                </a:cxn>
                <a:cxn ang="0">
                  <a:pos x="T2" y="T3"/>
                </a:cxn>
                <a:cxn ang="0">
                  <a:pos x="T4" y="T5"/>
                </a:cxn>
              </a:cxnLst>
              <a:rect l="0" t="0" r="r" b="b"/>
              <a:pathLst>
                <a:path w="37" h="33">
                  <a:moveTo>
                    <a:pt x="21" y="0"/>
                  </a:moveTo>
                  <a:cubicBezTo>
                    <a:pt x="37" y="0"/>
                    <a:pt x="29" y="33"/>
                    <a:pt x="19" y="23"/>
                  </a:cubicBezTo>
                  <a:cubicBezTo>
                    <a:pt x="0" y="30"/>
                    <a:pt x="3"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4" name="Freeform 103">
              <a:extLst>
                <a:ext uri="{FF2B5EF4-FFF2-40B4-BE49-F238E27FC236}">
                  <a16:creationId xmlns:a16="http://schemas.microsoft.com/office/drawing/2014/main" id="{0B128693-39C5-4999-9EB7-FAF6D33AF6C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546293" y="6018719"/>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5" name="Freeform 117">
              <a:extLst>
                <a:ext uri="{FF2B5EF4-FFF2-40B4-BE49-F238E27FC236}">
                  <a16:creationId xmlns:a16="http://schemas.microsoft.com/office/drawing/2014/main" id="{A7E94734-299A-4A1A-8745-522701D7F0A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598102" y="6062398"/>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6" name="Freeform 118">
              <a:extLst>
                <a:ext uri="{FF2B5EF4-FFF2-40B4-BE49-F238E27FC236}">
                  <a16:creationId xmlns:a16="http://schemas.microsoft.com/office/drawing/2014/main" id="{88D7A4B9-ADFA-49C6-A86B-1801ECE3757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583208" y="6710138"/>
              <a:ext cx="131153" cy="96290"/>
            </a:xfrm>
            <a:custGeom>
              <a:avLst/>
              <a:gdLst>
                <a:gd name="T0" fmla="*/ 22 w 40"/>
                <a:gd name="T1" fmla="*/ 0 h 32"/>
                <a:gd name="T2" fmla="*/ 16 w 40"/>
                <a:gd name="T3" fmla="*/ 25 h 32"/>
                <a:gd name="T4" fmla="*/ 22 w 40"/>
                <a:gd name="T5" fmla="*/ 0 h 32"/>
              </a:gdLst>
              <a:ahLst/>
              <a:cxnLst>
                <a:cxn ang="0">
                  <a:pos x="T0" y="T1"/>
                </a:cxn>
                <a:cxn ang="0">
                  <a:pos x="T2" y="T3"/>
                </a:cxn>
                <a:cxn ang="0">
                  <a:pos x="T4" y="T5"/>
                </a:cxn>
              </a:cxnLst>
              <a:rect l="0" t="0" r="r" b="b"/>
              <a:pathLst>
                <a:path w="40" h="32">
                  <a:moveTo>
                    <a:pt x="22" y="0"/>
                  </a:moveTo>
                  <a:cubicBezTo>
                    <a:pt x="40" y="3"/>
                    <a:pt x="40" y="32"/>
                    <a:pt x="16" y="25"/>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7" name="Freeform 119">
              <a:extLst>
                <a:ext uri="{FF2B5EF4-FFF2-40B4-BE49-F238E27FC236}">
                  <a16:creationId xmlns:a16="http://schemas.microsoft.com/office/drawing/2014/main" id="{1D2B967C-42F5-4C41-B5A8-333B15CF278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554120" y="6262680"/>
              <a:ext cx="127608" cy="150965"/>
            </a:xfrm>
            <a:custGeom>
              <a:avLst/>
              <a:gdLst>
                <a:gd name="T0" fmla="*/ 13 w 39"/>
                <a:gd name="T1" fmla="*/ 6 h 50"/>
                <a:gd name="T2" fmla="*/ 0 w 39"/>
                <a:gd name="T3" fmla="*/ 23 h 50"/>
                <a:gd name="T4" fmla="*/ 13 w 39"/>
                <a:gd name="T5" fmla="*/ 6 h 50"/>
              </a:gdLst>
              <a:ahLst/>
              <a:cxnLst>
                <a:cxn ang="0">
                  <a:pos x="T0" y="T1"/>
                </a:cxn>
                <a:cxn ang="0">
                  <a:pos x="T2" y="T3"/>
                </a:cxn>
                <a:cxn ang="0">
                  <a:pos x="T4" y="T5"/>
                </a:cxn>
              </a:cxnLst>
              <a:rect l="0" t="0" r="r" b="b"/>
              <a:pathLst>
                <a:path w="39" h="50">
                  <a:moveTo>
                    <a:pt x="13" y="6"/>
                  </a:moveTo>
                  <a:cubicBezTo>
                    <a:pt x="39" y="10"/>
                    <a:pt x="16" y="50"/>
                    <a:pt x="0" y="23"/>
                  </a:cubicBezTo>
                  <a:cubicBezTo>
                    <a:pt x="1" y="0"/>
                    <a:pt x="5" y="14"/>
                    <a:pt x="13" y="6"/>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8" name="Freeform 8">
              <a:extLst>
                <a:ext uri="{FF2B5EF4-FFF2-40B4-BE49-F238E27FC236}">
                  <a16:creationId xmlns:a16="http://schemas.microsoft.com/office/drawing/2014/main" id="{7E3E1C46-3049-4EC7-A692-A95CEE2A80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624220" y="206994"/>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9" name="Freeform 8">
              <a:extLst>
                <a:ext uri="{FF2B5EF4-FFF2-40B4-BE49-F238E27FC236}">
                  <a16:creationId xmlns:a16="http://schemas.microsoft.com/office/drawing/2014/main" id="{59EC4BA9-BAFD-46B9-B282-A708F32DA6B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853403" y="67393"/>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0" name="Freeform 43">
              <a:extLst>
                <a:ext uri="{FF2B5EF4-FFF2-40B4-BE49-F238E27FC236}">
                  <a16:creationId xmlns:a16="http://schemas.microsoft.com/office/drawing/2014/main" id="{0BB44AF0-8C8E-4407-8BE6-C5A64ACB7FD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819884" y="5967585"/>
              <a:ext cx="143559" cy="75075"/>
            </a:xfrm>
            <a:custGeom>
              <a:avLst/>
              <a:gdLst>
                <a:gd name="T0" fmla="*/ 28 w 44"/>
                <a:gd name="T1" fmla="*/ 0 h 25"/>
                <a:gd name="T2" fmla="*/ 25 w 44"/>
                <a:gd name="T3" fmla="*/ 25 h 25"/>
                <a:gd name="T4" fmla="*/ 28 w 44"/>
                <a:gd name="T5" fmla="*/ 0 h 25"/>
              </a:gdLst>
              <a:ahLst/>
              <a:cxnLst>
                <a:cxn ang="0">
                  <a:pos x="T0" y="T1"/>
                </a:cxn>
                <a:cxn ang="0">
                  <a:pos x="T2" y="T3"/>
                </a:cxn>
                <a:cxn ang="0">
                  <a:pos x="T4" y="T5"/>
                </a:cxn>
              </a:cxnLst>
              <a:rect l="0" t="0" r="r" b="b"/>
              <a:pathLst>
                <a:path w="44" h="25">
                  <a:moveTo>
                    <a:pt x="28" y="0"/>
                  </a:moveTo>
                  <a:cubicBezTo>
                    <a:pt x="44" y="2"/>
                    <a:pt x="38" y="22"/>
                    <a:pt x="25" y="25"/>
                  </a:cubicBezTo>
                  <a:cubicBezTo>
                    <a:pt x="0" y="25"/>
                    <a:pt x="9" y="5"/>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1" name="Freeform 51">
              <a:extLst>
                <a:ext uri="{FF2B5EF4-FFF2-40B4-BE49-F238E27FC236}">
                  <a16:creationId xmlns:a16="http://schemas.microsoft.com/office/drawing/2014/main" id="{85398933-36C3-494E-B746-673993C878B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810283" y="5734370"/>
              <a:ext cx="115202" cy="90579"/>
            </a:xfrm>
            <a:custGeom>
              <a:avLst/>
              <a:gdLst>
                <a:gd name="T0" fmla="*/ 19 w 35"/>
                <a:gd name="T1" fmla="*/ 0 h 30"/>
                <a:gd name="T2" fmla="*/ 33 w 35"/>
                <a:gd name="T3" fmla="*/ 15 h 30"/>
                <a:gd name="T4" fmla="*/ 25 w 35"/>
                <a:gd name="T5" fmla="*/ 19 h 30"/>
                <a:gd name="T6" fmla="*/ 19 w 35"/>
                <a:gd name="T7" fmla="*/ 0 h 30"/>
              </a:gdLst>
              <a:ahLst/>
              <a:cxnLst>
                <a:cxn ang="0">
                  <a:pos x="T0" y="T1"/>
                </a:cxn>
                <a:cxn ang="0">
                  <a:pos x="T2" y="T3"/>
                </a:cxn>
                <a:cxn ang="0">
                  <a:pos x="T4" y="T5"/>
                </a:cxn>
                <a:cxn ang="0">
                  <a:pos x="T6" y="T7"/>
                </a:cxn>
              </a:cxnLst>
              <a:rect l="0" t="0" r="r" b="b"/>
              <a:pathLst>
                <a:path w="35" h="30">
                  <a:moveTo>
                    <a:pt x="19" y="0"/>
                  </a:moveTo>
                  <a:cubicBezTo>
                    <a:pt x="26" y="0"/>
                    <a:pt x="35" y="8"/>
                    <a:pt x="33" y="15"/>
                  </a:cubicBezTo>
                  <a:cubicBezTo>
                    <a:pt x="30" y="12"/>
                    <a:pt x="27" y="17"/>
                    <a:pt x="25" y="19"/>
                  </a:cubicBezTo>
                  <a:cubicBezTo>
                    <a:pt x="7" y="30"/>
                    <a:pt x="0" y="5"/>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2" name="Freeform 53">
              <a:extLst>
                <a:ext uri="{FF2B5EF4-FFF2-40B4-BE49-F238E27FC236}">
                  <a16:creationId xmlns:a16="http://schemas.microsoft.com/office/drawing/2014/main" id="{84BFEAB6-0117-44A8-8459-8592C14D9F0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751968" y="5465370"/>
              <a:ext cx="127608" cy="79154"/>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3" name="Freeform 54">
              <a:extLst>
                <a:ext uri="{FF2B5EF4-FFF2-40B4-BE49-F238E27FC236}">
                  <a16:creationId xmlns:a16="http://schemas.microsoft.com/office/drawing/2014/main" id="{A171CE1C-2DD7-4682-BE34-E3D5986A066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848820" y="6232142"/>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4" name="Freeform 59">
              <a:extLst>
                <a:ext uri="{FF2B5EF4-FFF2-40B4-BE49-F238E27FC236}">
                  <a16:creationId xmlns:a16="http://schemas.microsoft.com/office/drawing/2014/main" id="{993E51E0-704B-47D0-9E80-52F81035FB9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785974" y="6481570"/>
              <a:ext cx="124063" cy="78339"/>
            </a:xfrm>
            <a:custGeom>
              <a:avLst/>
              <a:gdLst>
                <a:gd name="T0" fmla="*/ 22 w 38"/>
                <a:gd name="T1" fmla="*/ 0 h 26"/>
                <a:gd name="T2" fmla="*/ 18 w 38"/>
                <a:gd name="T3" fmla="*/ 26 h 26"/>
                <a:gd name="T4" fmla="*/ 22 w 38"/>
                <a:gd name="T5" fmla="*/ 0 h 26"/>
              </a:gdLst>
              <a:ahLst/>
              <a:cxnLst>
                <a:cxn ang="0">
                  <a:pos x="T0" y="T1"/>
                </a:cxn>
                <a:cxn ang="0">
                  <a:pos x="T2" y="T3"/>
                </a:cxn>
                <a:cxn ang="0">
                  <a:pos x="T4" y="T5"/>
                </a:cxn>
              </a:cxnLst>
              <a:rect l="0" t="0" r="r" b="b"/>
              <a:pathLst>
                <a:path w="38" h="26">
                  <a:moveTo>
                    <a:pt x="22" y="0"/>
                  </a:moveTo>
                  <a:cubicBezTo>
                    <a:pt x="38" y="3"/>
                    <a:pt x="33" y="25"/>
                    <a:pt x="18" y="26"/>
                  </a:cubicBezTo>
                  <a:cubicBezTo>
                    <a:pt x="0" y="20"/>
                    <a:pt x="6" y="3"/>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5" name="Freeform 61">
              <a:extLst>
                <a:ext uri="{FF2B5EF4-FFF2-40B4-BE49-F238E27FC236}">
                  <a16:creationId xmlns:a16="http://schemas.microsoft.com/office/drawing/2014/main" id="{B877D7D4-56A7-4747-AB50-4D2CB582A78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791453" y="6698934"/>
              <a:ext cx="137356" cy="99554"/>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5"/>
                    <a:pt x="16" y="0"/>
                    <a:pt x="25"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6" name="Freeform 78">
              <a:extLst>
                <a:ext uri="{FF2B5EF4-FFF2-40B4-BE49-F238E27FC236}">
                  <a16:creationId xmlns:a16="http://schemas.microsoft.com/office/drawing/2014/main" id="{7AD863AE-05C2-42B0-8B8C-2262A95B8DD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2043184" y="6077982"/>
              <a:ext cx="147990" cy="75075"/>
            </a:xfrm>
            <a:custGeom>
              <a:avLst/>
              <a:gdLst>
                <a:gd name="T0" fmla="*/ 22 w 45"/>
                <a:gd name="T1" fmla="*/ 0 h 25"/>
                <a:gd name="T2" fmla="*/ 28 w 45"/>
                <a:gd name="T3" fmla="*/ 25 h 25"/>
                <a:gd name="T4" fmla="*/ 22 w 45"/>
                <a:gd name="T5" fmla="*/ 0 h 25"/>
              </a:gdLst>
              <a:ahLst/>
              <a:cxnLst>
                <a:cxn ang="0">
                  <a:pos x="T0" y="T1"/>
                </a:cxn>
                <a:cxn ang="0">
                  <a:pos x="T2" y="T3"/>
                </a:cxn>
                <a:cxn ang="0">
                  <a:pos x="T4" y="T5"/>
                </a:cxn>
              </a:cxnLst>
              <a:rect l="0" t="0" r="r" b="b"/>
              <a:pathLst>
                <a:path w="45" h="25">
                  <a:moveTo>
                    <a:pt x="22" y="0"/>
                  </a:moveTo>
                  <a:cubicBezTo>
                    <a:pt x="32" y="1"/>
                    <a:pt x="45" y="21"/>
                    <a:pt x="28" y="25"/>
                  </a:cubicBezTo>
                  <a:cubicBezTo>
                    <a:pt x="9" y="23"/>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7" name="Freeform 79">
              <a:extLst>
                <a:ext uri="{FF2B5EF4-FFF2-40B4-BE49-F238E27FC236}">
                  <a16:creationId xmlns:a16="http://schemas.microsoft.com/office/drawing/2014/main" id="{96FE0420-A304-40C5-A11A-0D43C374DB7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2054739" y="5852650"/>
              <a:ext cx="124063" cy="69362"/>
            </a:xfrm>
            <a:custGeom>
              <a:avLst/>
              <a:gdLst>
                <a:gd name="T0" fmla="*/ 20 w 38"/>
                <a:gd name="T1" fmla="*/ 0 h 23"/>
                <a:gd name="T2" fmla="*/ 20 w 38"/>
                <a:gd name="T3" fmla="*/ 22 h 23"/>
                <a:gd name="T4" fmla="*/ 20 w 38"/>
                <a:gd name="T5" fmla="*/ 0 h 23"/>
              </a:gdLst>
              <a:ahLst/>
              <a:cxnLst>
                <a:cxn ang="0">
                  <a:pos x="T0" y="T1"/>
                </a:cxn>
                <a:cxn ang="0">
                  <a:pos x="T2" y="T3"/>
                </a:cxn>
                <a:cxn ang="0">
                  <a:pos x="T4" y="T5"/>
                </a:cxn>
              </a:cxnLst>
              <a:rect l="0" t="0" r="r" b="b"/>
              <a:pathLst>
                <a:path w="38" h="23">
                  <a:moveTo>
                    <a:pt x="20" y="0"/>
                  </a:moveTo>
                  <a:cubicBezTo>
                    <a:pt x="37" y="3"/>
                    <a:pt x="38" y="23"/>
                    <a:pt x="20" y="22"/>
                  </a:cubicBezTo>
                  <a:cubicBezTo>
                    <a:pt x="8" y="18"/>
                    <a:pt x="0" y="5"/>
                    <a:pt x="2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8" name="Freeform 80">
              <a:extLst>
                <a:ext uri="{FF2B5EF4-FFF2-40B4-BE49-F238E27FC236}">
                  <a16:creationId xmlns:a16="http://schemas.microsoft.com/office/drawing/2014/main" id="{5712C99F-0668-4696-B7F5-5BE3B407809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2059192" y="5618119"/>
              <a:ext cx="124951" cy="66098"/>
            </a:xfrm>
            <a:custGeom>
              <a:avLst/>
              <a:gdLst>
                <a:gd name="T0" fmla="*/ 21 w 38"/>
                <a:gd name="T1" fmla="*/ 0 h 22"/>
                <a:gd name="T2" fmla="*/ 21 w 38"/>
                <a:gd name="T3" fmla="*/ 22 h 22"/>
                <a:gd name="T4" fmla="*/ 21 w 38"/>
                <a:gd name="T5" fmla="*/ 0 h 22"/>
              </a:gdLst>
              <a:ahLst/>
              <a:cxnLst>
                <a:cxn ang="0">
                  <a:pos x="T0" y="T1"/>
                </a:cxn>
                <a:cxn ang="0">
                  <a:pos x="T2" y="T3"/>
                </a:cxn>
                <a:cxn ang="0">
                  <a:pos x="T4" y="T5"/>
                </a:cxn>
              </a:cxnLst>
              <a:rect l="0" t="0" r="r" b="b"/>
              <a:pathLst>
                <a:path w="38" h="22">
                  <a:moveTo>
                    <a:pt x="21" y="0"/>
                  </a:moveTo>
                  <a:cubicBezTo>
                    <a:pt x="37" y="2"/>
                    <a:pt x="38" y="20"/>
                    <a:pt x="21" y="22"/>
                  </a:cubicBezTo>
                  <a:cubicBezTo>
                    <a:pt x="9" y="16"/>
                    <a:pt x="0" y="6"/>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9" name="Freeform 84">
              <a:extLst>
                <a:ext uri="{FF2B5EF4-FFF2-40B4-BE49-F238E27FC236}">
                  <a16:creationId xmlns:a16="http://schemas.microsoft.com/office/drawing/2014/main" id="{45B51241-B4A7-44BA-B3B1-6D0785936ED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2065791" y="6353133"/>
              <a:ext cx="131153" cy="88130"/>
            </a:xfrm>
            <a:custGeom>
              <a:avLst/>
              <a:gdLst>
                <a:gd name="T0" fmla="*/ 18 w 40"/>
                <a:gd name="T1" fmla="*/ 1 h 29"/>
                <a:gd name="T2" fmla="*/ 6 w 40"/>
                <a:gd name="T3" fmla="*/ 20 h 29"/>
                <a:gd name="T4" fmla="*/ 18 w 40"/>
                <a:gd name="T5" fmla="*/ 1 h 29"/>
              </a:gdLst>
              <a:ahLst/>
              <a:cxnLst>
                <a:cxn ang="0">
                  <a:pos x="T0" y="T1"/>
                </a:cxn>
                <a:cxn ang="0">
                  <a:pos x="T2" y="T3"/>
                </a:cxn>
                <a:cxn ang="0">
                  <a:pos x="T4" y="T5"/>
                </a:cxn>
              </a:cxnLst>
              <a:rect l="0" t="0" r="r" b="b"/>
              <a:pathLst>
                <a:path w="40" h="29">
                  <a:moveTo>
                    <a:pt x="18" y="1"/>
                  </a:moveTo>
                  <a:cubicBezTo>
                    <a:pt x="40" y="6"/>
                    <a:pt x="25" y="29"/>
                    <a:pt x="6" y="20"/>
                  </a:cubicBezTo>
                  <a:cubicBezTo>
                    <a:pt x="0" y="10"/>
                    <a:pt x="5" y="0"/>
                    <a:pt x="1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0" name="Freeform 86">
              <a:extLst>
                <a:ext uri="{FF2B5EF4-FFF2-40B4-BE49-F238E27FC236}">
                  <a16:creationId xmlns:a16="http://schemas.microsoft.com/office/drawing/2014/main" id="{D6E3E1E9-9E2B-4B15-979A-D9ADF02FEBA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2078761" y="6639984"/>
              <a:ext cx="131153" cy="112612"/>
            </a:xfrm>
            <a:custGeom>
              <a:avLst/>
              <a:gdLst>
                <a:gd name="T0" fmla="*/ 22 w 40"/>
                <a:gd name="T1" fmla="*/ 1 h 37"/>
                <a:gd name="T2" fmla="*/ 15 w 40"/>
                <a:gd name="T3" fmla="*/ 23 h 37"/>
                <a:gd name="T4" fmla="*/ 22 w 40"/>
                <a:gd name="T5" fmla="*/ 1 h 37"/>
              </a:gdLst>
              <a:ahLst/>
              <a:cxnLst>
                <a:cxn ang="0">
                  <a:pos x="T0" y="T1"/>
                </a:cxn>
                <a:cxn ang="0">
                  <a:pos x="T2" y="T3"/>
                </a:cxn>
                <a:cxn ang="0">
                  <a:pos x="T4" y="T5"/>
                </a:cxn>
              </a:cxnLst>
              <a:rect l="0" t="0" r="r" b="b"/>
              <a:pathLst>
                <a:path w="40" h="37">
                  <a:moveTo>
                    <a:pt x="22" y="1"/>
                  </a:moveTo>
                  <a:cubicBezTo>
                    <a:pt x="40" y="3"/>
                    <a:pt x="33" y="37"/>
                    <a:pt x="15" y="23"/>
                  </a:cubicBezTo>
                  <a:cubicBezTo>
                    <a:pt x="0" y="20"/>
                    <a:pt x="7" y="0"/>
                    <a:pt x="22"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1" name="Freeform 106">
              <a:extLst>
                <a:ext uri="{FF2B5EF4-FFF2-40B4-BE49-F238E27FC236}">
                  <a16:creationId xmlns:a16="http://schemas.microsoft.com/office/drawing/2014/main" id="{A37D17A3-9203-43E1-955F-779C2CFD3B3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2357994" y="6091744"/>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2" name="Freeform 108">
              <a:extLst>
                <a:ext uri="{FF2B5EF4-FFF2-40B4-BE49-F238E27FC236}">
                  <a16:creationId xmlns:a16="http://schemas.microsoft.com/office/drawing/2014/main" id="{42EEB773-123A-4E50-93FF-FE62CB93772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2344939" y="5584610"/>
              <a:ext cx="121406" cy="90579"/>
            </a:xfrm>
            <a:custGeom>
              <a:avLst/>
              <a:gdLst>
                <a:gd name="T0" fmla="*/ 26 w 37"/>
                <a:gd name="T1" fmla="*/ 1 h 30"/>
                <a:gd name="T2" fmla="*/ 35 w 37"/>
                <a:gd name="T3" fmla="*/ 21 h 30"/>
                <a:gd name="T4" fmla="*/ 26 w 37"/>
                <a:gd name="T5" fmla="*/ 1 h 30"/>
              </a:gdLst>
              <a:ahLst/>
              <a:cxnLst>
                <a:cxn ang="0">
                  <a:pos x="T0" y="T1"/>
                </a:cxn>
                <a:cxn ang="0">
                  <a:pos x="T2" y="T3"/>
                </a:cxn>
                <a:cxn ang="0">
                  <a:pos x="T4" y="T5"/>
                </a:cxn>
              </a:cxnLst>
              <a:rect l="0" t="0" r="r" b="b"/>
              <a:pathLst>
                <a:path w="37" h="30">
                  <a:moveTo>
                    <a:pt x="26" y="1"/>
                  </a:moveTo>
                  <a:cubicBezTo>
                    <a:pt x="35" y="0"/>
                    <a:pt x="37" y="13"/>
                    <a:pt x="35" y="21"/>
                  </a:cubicBezTo>
                  <a:cubicBezTo>
                    <a:pt x="14" y="30"/>
                    <a:pt x="0" y="8"/>
                    <a:pt x="26"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3" name="Freeform 110">
              <a:extLst>
                <a:ext uri="{FF2B5EF4-FFF2-40B4-BE49-F238E27FC236}">
                  <a16:creationId xmlns:a16="http://schemas.microsoft.com/office/drawing/2014/main" id="{41D4F2D5-C07C-4F05-A11F-6024B7F1385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2358684" y="6418626"/>
              <a:ext cx="127608" cy="114243"/>
            </a:xfrm>
            <a:custGeom>
              <a:avLst/>
              <a:gdLst>
                <a:gd name="T0" fmla="*/ 21 w 39"/>
                <a:gd name="T1" fmla="*/ 1 h 38"/>
                <a:gd name="T2" fmla="*/ 39 w 39"/>
                <a:gd name="T3" fmla="*/ 18 h 38"/>
                <a:gd name="T4" fmla="*/ 21 w 39"/>
                <a:gd name="T5" fmla="*/ 1 h 38"/>
              </a:gdLst>
              <a:ahLst/>
              <a:cxnLst>
                <a:cxn ang="0">
                  <a:pos x="T0" y="T1"/>
                </a:cxn>
                <a:cxn ang="0">
                  <a:pos x="T2" y="T3"/>
                </a:cxn>
                <a:cxn ang="0">
                  <a:pos x="T4" y="T5"/>
                </a:cxn>
              </a:cxnLst>
              <a:rect l="0" t="0" r="r" b="b"/>
              <a:pathLst>
                <a:path w="39" h="38">
                  <a:moveTo>
                    <a:pt x="21" y="1"/>
                  </a:moveTo>
                  <a:cubicBezTo>
                    <a:pt x="35" y="0"/>
                    <a:pt x="38" y="8"/>
                    <a:pt x="39" y="18"/>
                  </a:cubicBezTo>
                  <a:cubicBezTo>
                    <a:pt x="25" y="38"/>
                    <a:pt x="0" y="13"/>
                    <a:pt x="2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4" name="Freeform 112">
              <a:extLst>
                <a:ext uri="{FF2B5EF4-FFF2-40B4-BE49-F238E27FC236}">
                  <a16:creationId xmlns:a16="http://schemas.microsoft.com/office/drawing/2014/main" id="{9AD3968C-7A54-4876-A3B1-0A199BD9D37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2357730" y="5882420"/>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1"/>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5" name="Freeform 34">
              <a:extLst>
                <a:ext uri="{FF2B5EF4-FFF2-40B4-BE49-F238E27FC236}">
                  <a16:creationId xmlns:a16="http://schemas.microsoft.com/office/drawing/2014/main" id="{84A9F12A-9E3E-4B1C-AECE-2204350DC2E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819827" y="1405235"/>
              <a:ext cx="134697" cy="84051"/>
            </a:xfrm>
            <a:custGeom>
              <a:avLst/>
              <a:gdLst>
                <a:gd name="T0" fmla="*/ 22 w 41"/>
                <a:gd name="T1" fmla="*/ 0 h 28"/>
                <a:gd name="T2" fmla="*/ 8 w 41"/>
                <a:gd name="T3" fmla="*/ 21 h 28"/>
                <a:gd name="T4" fmla="*/ 22 w 41"/>
                <a:gd name="T5" fmla="*/ 0 h 28"/>
              </a:gdLst>
              <a:ahLst/>
              <a:cxnLst>
                <a:cxn ang="0">
                  <a:pos x="T0" y="T1"/>
                </a:cxn>
                <a:cxn ang="0">
                  <a:pos x="T2" y="T3"/>
                </a:cxn>
                <a:cxn ang="0">
                  <a:pos x="T4" y="T5"/>
                </a:cxn>
              </a:cxnLst>
              <a:rect l="0" t="0" r="r" b="b"/>
              <a:pathLst>
                <a:path w="41" h="28">
                  <a:moveTo>
                    <a:pt x="22" y="0"/>
                  </a:moveTo>
                  <a:cubicBezTo>
                    <a:pt x="41" y="13"/>
                    <a:pt x="24" y="28"/>
                    <a:pt x="8" y="21"/>
                  </a:cubicBezTo>
                  <a:cubicBezTo>
                    <a:pt x="0" y="8"/>
                    <a:pt x="8" y="0"/>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6" name="Freeform 36">
              <a:extLst>
                <a:ext uri="{FF2B5EF4-FFF2-40B4-BE49-F238E27FC236}">
                  <a16:creationId xmlns:a16="http://schemas.microsoft.com/office/drawing/2014/main" id="{AE1C5FD2-F9CD-4637-814D-A3A526F07BD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842290" y="724578"/>
              <a:ext cx="144445" cy="102819"/>
            </a:xfrm>
            <a:custGeom>
              <a:avLst/>
              <a:gdLst>
                <a:gd name="T0" fmla="*/ 31 w 44"/>
                <a:gd name="T1" fmla="*/ 1 h 34"/>
                <a:gd name="T2" fmla="*/ 25 w 44"/>
                <a:gd name="T3" fmla="*/ 22 h 34"/>
                <a:gd name="T4" fmla="*/ 31 w 44"/>
                <a:gd name="T5" fmla="*/ 1 h 34"/>
              </a:gdLst>
              <a:ahLst/>
              <a:cxnLst>
                <a:cxn ang="0">
                  <a:pos x="T0" y="T1"/>
                </a:cxn>
                <a:cxn ang="0">
                  <a:pos x="T2" y="T3"/>
                </a:cxn>
                <a:cxn ang="0">
                  <a:pos x="T4" y="T5"/>
                </a:cxn>
              </a:cxnLst>
              <a:rect l="0" t="0" r="r" b="b"/>
              <a:pathLst>
                <a:path w="44" h="34">
                  <a:moveTo>
                    <a:pt x="31" y="1"/>
                  </a:moveTo>
                  <a:cubicBezTo>
                    <a:pt x="44" y="3"/>
                    <a:pt x="38" y="34"/>
                    <a:pt x="25" y="22"/>
                  </a:cubicBezTo>
                  <a:cubicBezTo>
                    <a:pt x="0" y="28"/>
                    <a:pt x="14" y="0"/>
                    <a:pt x="3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7" name="Freeform 41">
              <a:extLst>
                <a:ext uri="{FF2B5EF4-FFF2-40B4-BE49-F238E27FC236}">
                  <a16:creationId xmlns:a16="http://schemas.microsoft.com/office/drawing/2014/main" id="{83C66AA3-5242-4EC3-A629-2C827DED241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842290" y="517050"/>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8" name="Freeform 42">
              <a:extLst>
                <a:ext uri="{FF2B5EF4-FFF2-40B4-BE49-F238E27FC236}">
                  <a16:creationId xmlns:a16="http://schemas.microsoft.com/office/drawing/2014/main" id="{132B76A0-CFCB-46B9-A647-A0CDEE2F7ED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821480" y="1221982"/>
              <a:ext cx="144445" cy="97107"/>
            </a:xfrm>
            <a:custGeom>
              <a:avLst/>
              <a:gdLst>
                <a:gd name="T0" fmla="*/ 31 w 44"/>
                <a:gd name="T1" fmla="*/ 1 h 32"/>
                <a:gd name="T2" fmla="*/ 43 w 44"/>
                <a:gd name="T3" fmla="*/ 16 h 32"/>
                <a:gd name="T4" fmla="*/ 31 w 44"/>
                <a:gd name="T5" fmla="*/ 1 h 32"/>
              </a:gdLst>
              <a:ahLst/>
              <a:cxnLst>
                <a:cxn ang="0">
                  <a:pos x="T0" y="T1"/>
                </a:cxn>
                <a:cxn ang="0">
                  <a:pos x="T2" y="T3"/>
                </a:cxn>
                <a:cxn ang="0">
                  <a:pos x="T4" y="T5"/>
                </a:cxn>
              </a:cxnLst>
              <a:rect l="0" t="0" r="r" b="b"/>
              <a:pathLst>
                <a:path w="44" h="32">
                  <a:moveTo>
                    <a:pt x="31" y="1"/>
                  </a:moveTo>
                  <a:cubicBezTo>
                    <a:pt x="40" y="0"/>
                    <a:pt x="44" y="8"/>
                    <a:pt x="43" y="16"/>
                  </a:cubicBezTo>
                  <a:cubicBezTo>
                    <a:pt x="29" y="32"/>
                    <a:pt x="0" y="7"/>
                    <a:pt x="3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9" name="Freeform 45">
              <a:extLst>
                <a:ext uri="{FF2B5EF4-FFF2-40B4-BE49-F238E27FC236}">
                  <a16:creationId xmlns:a16="http://schemas.microsoft.com/office/drawing/2014/main" id="{423AA744-F810-4397-917F-77D42FE3D0F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872483" y="934600"/>
              <a:ext cx="144445" cy="102819"/>
            </a:xfrm>
            <a:custGeom>
              <a:avLst/>
              <a:gdLst>
                <a:gd name="T0" fmla="*/ 31 w 44"/>
                <a:gd name="T1" fmla="*/ 0 h 34"/>
                <a:gd name="T2" fmla="*/ 42 w 44"/>
                <a:gd name="T3" fmla="*/ 19 h 34"/>
                <a:gd name="T4" fmla="*/ 31 w 44"/>
                <a:gd name="T5" fmla="*/ 0 h 34"/>
              </a:gdLst>
              <a:ahLst/>
              <a:cxnLst>
                <a:cxn ang="0">
                  <a:pos x="T0" y="T1"/>
                </a:cxn>
                <a:cxn ang="0">
                  <a:pos x="T2" y="T3"/>
                </a:cxn>
                <a:cxn ang="0">
                  <a:pos x="T4" y="T5"/>
                </a:cxn>
              </a:cxnLst>
              <a:rect l="0" t="0" r="r" b="b"/>
              <a:pathLst>
                <a:path w="44" h="34">
                  <a:moveTo>
                    <a:pt x="31" y="0"/>
                  </a:moveTo>
                  <a:cubicBezTo>
                    <a:pt x="39" y="0"/>
                    <a:pt x="44" y="12"/>
                    <a:pt x="42" y="19"/>
                  </a:cubicBezTo>
                  <a:cubicBezTo>
                    <a:pt x="25" y="34"/>
                    <a:pt x="0" y="8"/>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0" name="Freeform 66">
              <a:extLst>
                <a:ext uri="{FF2B5EF4-FFF2-40B4-BE49-F238E27FC236}">
                  <a16:creationId xmlns:a16="http://schemas.microsoft.com/office/drawing/2014/main" id="{5C72F779-C984-4431-94E3-38E6050EAD9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2125160" y="1389589"/>
              <a:ext cx="131153" cy="111796"/>
            </a:xfrm>
            <a:custGeom>
              <a:avLst/>
              <a:gdLst>
                <a:gd name="T0" fmla="*/ 22 w 40"/>
                <a:gd name="T1" fmla="*/ 1 h 37"/>
                <a:gd name="T2" fmla="*/ 40 w 40"/>
                <a:gd name="T3" fmla="*/ 18 h 37"/>
                <a:gd name="T4" fmla="*/ 22 w 40"/>
                <a:gd name="T5" fmla="*/ 1 h 37"/>
              </a:gdLst>
              <a:ahLst/>
              <a:cxnLst>
                <a:cxn ang="0">
                  <a:pos x="T0" y="T1"/>
                </a:cxn>
                <a:cxn ang="0">
                  <a:pos x="T2" y="T3"/>
                </a:cxn>
                <a:cxn ang="0">
                  <a:pos x="T4" y="T5"/>
                </a:cxn>
              </a:cxnLst>
              <a:rect l="0" t="0" r="r" b="b"/>
              <a:pathLst>
                <a:path w="40" h="37">
                  <a:moveTo>
                    <a:pt x="22" y="1"/>
                  </a:moveTo>
                  <a:cubicBezTo>
                    <a:pt x="36" y="0"/>
                    <a:pt x="40" y="8"/>
                    <a:pt x="40" y="18"/>
                  </a:cubicBezTo>
                  <a:cubicBezTo>
                    <a:pt x="27" y="37"/>
                    <a:pt x="0" y="14"/>
                    <a:pt x="22"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1" name="Freeform 69">
              <a:extLst>
                <a:ext uri="{FF2B5EF4-FFF2-40B4-BE49-F238E27FC236}">
                  <a16:creationId xmlns:a16="http://schemas.microsoft.com/office/drawing/2014/main" id="{8BF25437-23A6-4F68-A6CC-2021B4DB5F4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2125043" y="1107344"/>
              <a:ext cx="144445" cy="111796"/>
            </a:xfrm>
            <a:custGeom>
              <a:avLst/>
              <a:gdLst>
                <a:gd name="T0" fmla="*/ 29 w 44"/>
                <a:gd name="T1" fmla="*/ 0 h 37"/>
                <a:gd name="T2" fmla="*/ 42 w 44"/>
                <a:gd name="T3" fmla="*/ 21 h 37"/>
                <a:gd name="T4" fmla="*/ 29 w 44"/>
                <a:gd name="T5" fmla="*/ 0 h 37"/>
              </a:gdLst>
              <a:ahLst/>
              <a:cxnLst>
                <a:cxn ang="0">
                  <a:pos x="T0" y="T1"/>
                </a:cxn>
                <a:cxn ang="0">
                  <a:pos x="T2" y="T3"/>
                </a:cxn>
                <a:cxn ang="0">
                  <a:pos x="T4" y="T5"/>
                </a:cxn>
              </a:cxnLst>
              <a:rect l="0" t="0" r="r" b="b"/>
              <a:pathLst>
                <a:path w="44" h="37">
                  <a:moveTo>
                    <a:pt x="29" y="0"/>
                  </a:moveTo>
                  <a:cubicBezTo>
                    <a:pt x="36" y="2"/>
                    <a:pt x="44" y="12"/>
                    <a:pt x="42" y="21"/>
                  </a:cubicBezTo>
                  <a:cubicBezTo>
                    <a:pt x="25" y="37"/>
                    <a:pt x="0" y="7"/>
                    <a:pt x="2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2" name="Freeform 70">
              <a:extLst>
                <a:ext uri="{FF2B5EF4-FFF2-40B4-BE49-F238E27FC236}">
                  <a16:creationId xmlns:a16="http://schemas.microsoft.com/office/drawing/2014/main" id="{B68970AA-D5FD-4ED4-8AE4-C981BD290B4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2174122" y="551506"/>
              <a:ext cx="131153" cy="75890"/>
            </a:xfrm>
            <a:custGeom>
              <a:avLst/>
              <a:gdLst>
                <a:gd name="T0" fmla="*/ 18 w 40"/>
                <a:gd name="T1" fmla="*/ 0 h 25"/>
                <a:gd name="T2" fmla="*/ 7 w 40"/>
                <a:gd name="T3" fmla="*/ 21 h 25"/>
                <a:gd name="T4" fmla="*/ 18 w 40"/>
                <a:gd name="T5" fmla="*/ 0 h 25"/>
              </a:gdLst>
              <a:ahLst/>
              <a:cxnLst>
                <a:cxn ang="0">
                  <a:pos x="T0" y="T1"/>
                </a:cxn>
                <a:cxn ang="0">
                  <a:pos x="T2" y="T3"/>
                </a:cxn>
                <a:cxn ang="0">
                  <a:pos x="T4" y="T5"/>
                </a:cxn>
              </a:cxnLst>
              <a:rect l="0" t="0" r="r" b="b"/>
              <a:pathLst>
                <a:path w="40" h="25">
                  <a:moveTo>
                    <a:pt x="18" y="0"/>
                  </a:moveTo>
                  <a:cubicBezTo>
                    <a:pt x="40" y="9"/>
                    <a:pt x="26" y="25"/>
                    <a:pt x="7" y="21"/>
                  </a:cubicBezTo>
                  <a:cubicBezTo>
                    <a:pt x="0" y="11"/>
                    <a:pt x="5" y="0"/>
                    <a:pt x="1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3" name="Freeform 74">
              <a:extLst>
                <a:ext uri="{FF2B5EF4-FFF2-40B4-BE49-F238E27FC236}">
                  <a16:creationId xmlns:a16="http://schemas.microsoft.com/office/drawing/2014/main" id="{56CDF8D4-4455-458D-A168-36FD9BCF2EF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2151027" y="765229"/>
              <a:ext cx="137356" cy="120771"/>
            </a:xfrm>
            <a:custGeom>
              <a:avLst/>
              <a:gdLst>
                <a:gd name="T0" fmla="*/ 19 w 42"/>
                <a:gd name="T1" fmla="*/ 0 h 40"/>
                <a:gd name="T2" fmla="*/ 4 w 42"/>
                <a:gd name="T3" fmla="*/ 19 h 40"/>
                <a:gd name="T4" fmla="*/ 19 w 42"/>
                <a:gd name="T5" fmla="*/ 0 h 40"/>
              </a:gdLst>
              <a:ahLst/>
              <a:cxnLst>
                <a:cxn ang="0">
                  <a:pos x="T0" y="T1"/>
                </a:cxn>
                <a:cxn ang="0">
                  <a:pos x="T2" y="T3"/>
                </a:cxn>
                <a:cxn ang="0">
                  <a:pos x="T4" y="T5"/>
                </a:cxn>
              </a:cxnLst>
              <a:rect l="0" t="0" r="r" b="b"/>
              <a:pathLst>
                <a:path w="42" h="40">
                  <a:moveTo>
                    <a:pt x="19" y="0"/>
                  </a:moveTo>
                  <a:cubicBezTo>
                    <a:pt x="42" y="10"/>
                    <a:pt x="20" y="40"/>
                    <a:pt x="4" y="19"/>
                  </a:cubicBezTo>
                  <a:cubicBezTo>
                    <a:pt x="0" y="6"/>
                    <a:pt x="8" y="1"/>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4" name="Freeform 85">
              <a:extLst>
                <a:ext uri="{FF2B5EF4-FFF2-40B4-BE49-F238E27FC236}">
                  <a16:creationId xmlns:a16="http://schemas.microsoft.com/office/drawing/2014/main" id="{17A0BB86-D681-41CF-9C63-B55FAA27083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2139067" y="258174"/>
              <a:ext cx="127608" cy="97107"/>
            </a:xfrm>
            <a:custGeom>
              <a:avLst/>
              <a:gdLst>
                <a:gd name="T0" fmla="*/ 21 w 39"/>
                <a:gd name="T1" fmla="*/ 0 h 32"/>
                <a:gd name="T2" fmla="*/ 13 w 39"/>
                <a:gd name="T3" fmla="*/ 20 h 32"/>
                <a:gd name="T4" fmla="*/ 21 w 39"/>
                <a:gd name="T5" fmla="*/ 0 h 32"/>
              </a:gdLst>
              <a:ahLst/>
              <a:cxnLst>
                <a:cxn ang="0">
                  <a:pos x="T0" y="T1"/>
                </a:cxn>
                <a:cxn ang="0">
                  <a:pos x="T2" y="T3"/>
                </a:cxn>
                <a:cxn ang="0">
                  <a:pos x="T4" y="T5"/>
                </a:cxn>
              </a:cxnLst>
              <a:rect l="0" t="0" r="r" b="b"/>
              <a:pathLst>
                <a:path w="39" h="32">
                  <a:moveTo>
                    <a:pt x="21" y="0"/>
                  </a:moveTo>
                  <a:cubicBezTo>
                    <a:pt x="39" y="2"/>
                    <a:pt x="32" y="32"/>
                    <a:pt x="13" y="20"/>
                  </a:cubicBezTo>
                  <a:cubicBezTo>
                    <a:pt x="3" y="23"/>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5" name="Freeform 87">
              <a:extLst>
                <a:ext uri="{FF2B5EF4-FFF2-40B4-BE49-F238E27FC236}">
                  <a16:creationId xmlns:a16="http://schemas.microsoft.com/office/drawing/2014/main" id="{51933FCD-E07F-4E47-853E-B791F1BBDF9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2142681" y="94688"/>
              <a:ext cx="134697" cy="90579"/>
            </a:xfrm>
            <a:custGeom>
              <a:avLst/>
              <a:gdLst>
                <a:gd name="T0" fmla="*/ 27 w 41"/>
                <a:gd name="T1" fmla="*/ 0 h 30"/>
                <a:gd name="T2" fmla="*/ 41 w 41"/>
                <a:gd name="T3" fmla="*/ 19 h 30"/>
                <a:gd name="T4" fmla="*/ 27 w 41"/>
                <a:gd name="T5" fmla="*/ 0 h 30"/>
              </a:gdLst>
              <a:ahLst/>
              <a:cxnLst>
                <a:cxn ang="0">
                  <a:pos x="T0" y="T1"/>
                </a:cxn>
                <a:cxn ang="0">
                  <a:pos x="T2" y="T3"/>
                </a:cxn>
                <a:cxn ang="0">
                  <a:pos x="T4" y="T5"/>
                </a:cxn>
              </a:cxnLst>
              <a:rect l="0" t="0" r="r" b="b"/>
              <a:pathLst>
                <a:path w="41" h="30">
                  <a:moveTo>
                    <a:pt x="27" y="0"/>
                  </a:moveTo>
                  <a:cubicBezTo>
                    <a:pt x="35" y="0"/>
                    <a:pt x="40" y="11"/>
                    <a:pt x="41" y="19"/>
                  </a:cubicBezTo>
                  <a:cubicBezTo>
                    <a:pt x="21" y="30"/>
                    <a:pt x="0" y="10"/>
                    <a:pt x="27"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6" name="Freeform 88">
              <a:extLst>
                <a:ext uri="{FF2B5EF4-FFF2-40B4-BE49-F238E27FC236}">
                  <a16:creationId xmlns:a16="http://schemas.microsoft.com/office/drawing/2014/main" id="{2EB1546B-A39B-432A-8E6A-1F7421881D3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2207625" y="1163525"/>
              <a:ext cx="6204" cy="6527"/>
            </a:xfrm>
            <a:custGeom>
              <a:avLst/>
              <a:gdLst>
                <a:gd name="T0" fmla="*/ 0 w 2"/>
                <a:gd name="T1" fmla="*/ 0 h 2"/>
                <a:gd name="T2" fmla="*/ 2 w 2"/>
                <a:gd name="T3" fmla="*/ 2 h 2"/>
                <a:gd name="T4" fmla="*/ 0 w 2"/>
                <a:gd name="T5" fmla="*/ 0 h 2"/>
              </a:gdLst>
              <a:ahLst/>
              <a:cxnLst>
                <a:cxn ang="0">
                  <a:pos x="T0" y="T1"/>
                </a:cxn>
                <a:cxn ang="0">
                  <a:pos x="T2" y="T3"/>
                </a:cxn>
                <a:cxn ang="0">
                  <a:pos x="T4" y="T5"/>
                </a:cxn>
              </a:cxnLst>
              <a:rect l="0" t="0" r="r" b="b"/>
              <a:pathLst>
                <a:path w="2" h="2">
                  <a:moveTo>
                    <a:pt x="0" y="0"/>
                  </a:moveTo>
                  <a:cubicBezTo>
                    <a:pt x="1" y="0"/>
                    <a:pt x="1" y="1"/>
                    <a:pt x="2" y="2"/>
                  </a:cubicBezTo>
                  <a:cubicBezTo>
                    <a:pt x="1"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7" name="Freeform 94">
              <a:extLst>
                <a:ext uri="{FF2B5EF4-FFF2-40B4-BE49-F238E27FC236}">
                  <a16:creationId xmlns:a16="http://schemas.microsoft.com/office/drawing/2014/main" id="{A5AF0119-0028-4D14-B6CF-0ED0AF8629F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2392943" y="1362883"/>
              <a:ext cx="138242" cy="102819"/>
            </a:xfrm>
            <a:custGeom>
              <a:avLst/>
              <a:gdLst>
                <a:gd name="T0" fmla="*/ 29 w 42"/>
                <a:gd name="T1" fmla="*/ 1 h 34"/>
                <a:gd name="T2" fmla="*/ 40 w 42"/>
                <a:gd name="T3" fmla="*/ 20 h 34"/>
                <a:gd name="T4" fmla="*/ 29 w 42"/>
                <a:gd name="T5" fmla="*/ 1 h 34"/>
              </a:gdLst>
              <a:ahLst/>
              <a:cxnLst>
                <a:cxn ang="0">
                  <a:pos x="T0" y="T1"/>
                </a:cxn>
                <a:cxn ang="0">
                  <a:pos x="T2" y="T3"/>
                </a:cxn>
                <a:cxn ang="0">
                  <a:pos x="T4" y="T5"/>
                </a:cxn>
              </a:cxnLst>
              <a:rect l="0" t="0" r="r" b="b"/>
              <a:pathLst>
                <a:path w="42" h="34">
                  <a:moveTo>
                    <a:pt x="29" y="1"/>
                  </a:moveTo>
                  <a:cubicBezTo>
                    <a:pt x="38" y="0"/>
                    <a:pt x="42" y="12"/>
                    <a:pt x="40" y="20"/>
                  </a:cubicBezTo>
                  <a:cubicBezTo>
                    <a:pt x="22" y="34"/>
                    <a:pt x="0" y="9"/>
                    <a:pt x="2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8" name="Freeform 102">
              <a:extLst>
                <a:ext uri="{FF2B5EF4-FFF2-40B4-BE49-F238E27FC236}">
                  <a16:creationId xmlns:a16="http://schemas.microsoft.com/office/drawing/2014/main" id="{39B7BAEF-46A4-4EE7-A3F1-2B0C3139ED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2402256" y="1155654"/>
              <a:ext cx="121406" cy="99554"/>
            </a:xfrm>
            <a:custGeom>
              <a:avLst/>
              <a:gdLst>
                <a:gd name="T0" fmla="*/ 21 w 37"/>
                <a:gd name="T1" fmla="*/ 0 h 33"/>
                <a:gd name="T2" fmla="*/ 19 w 37"/>
                <a:gd name="T3" fmla="*/ 23 h 33"/>
                <a:gd name="T4" fmla="*/ 21 w 37"/>
                <a:gd name="T5" fmla="*/ 0 h 33"/>
              </a:gdLst>
              <a:ahLst/>
              <a:cxnLst>
                <a:cxn ang="0">
                  <a:pos x="T0" y="T1"/>
                </a:cxn>
                <a:cxn ang="0">
                  <a:pos x="T2" y="T3"/>
                </a:cxn>
                <a:cxn ang="0">
                  <a:pos x="T4" y="T5"/>
                </a:cxn>
              </a:cxnLst>
              <a:rect l="0" t="0" r="r" b="b"/>
              <a:pathLst>
                <a:path w="37" h="33">
                  <a:moveTo>
                    <a:pt x="21" y="0"/>
                  </a:moveTo>
                  <a:cubicBezTo>
                    <a:pt x="37" y="0"/>
                    <a:pt x="29" y="33"/>
                    <a:pt x="19" y="23"/>
                  </a:cubicBezTo>
                  <a:cubicBezTo>
                    <a:pt x="0" y="30"/>
                    <a:pt x="3"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9" name="Freeform 103">
              <a:extLst>
                <a:ext uri="{FF2B5EF4-FFF2-40B4-BE49-F238E27FC236}">
                  <a16:creationId xmlns:a16="http://schemas.microsoft.com/office/drawing/2014/main" id="{4AFF19DE-7520-450D-BBC4-514637C6779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2418542" y="797064"/>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0" name="Freeform 117">
              <a:extLst>
                <a:ext uri="{FF2B5EF4-FFF2-40B4-BE49-F238E27FC236}">
                  <a16:creationId xmlns:a16="http://schemas.microsoft.com/office/drawing/2014/main" id="{55F5F049-082E-4F28-A6F9-B22CED34768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2500545" y="850492"/>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1" name="Freeform 118">
              <a:extLst>
                <a:ext uri="{FF2B5EF4-FFF2-40B4-BE49-F238E27FC236}">
                  <a16:creationId xmlns:a16="http://schemas.microsoft.com/office/drawing/2014/main" id="{F1FA5EE8-8FDF-4249-8FBE-5EE4A41B316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2391375" y="112174"/>
              <a:ext cx="131153" cy="96290"/>
            </a:xfrm>
            <a:custGeom>
              <a:avLst/>
              <a:gdLst>
                <a:gd name="T0" fmla="*/ 22 w 40"/>
                <a:gd name="T1" fmla="*/ 0 h 32"/>
                <a:gd name="T2" fmla="*/ 16 w 40"/>
                <a:gd name="T3" fmla="*/ 25 h 32"/>
                <a:gd name="T4" fmla="*/ 22 w 40"/>
                <a:gd name="T5" fmla="*/ 0 h 32"/>
              </a:gdLst>
              <a:ahLst/>
              <a:cxnLst>
                <a:cxn ang="0">
                  <a:pos x="T0" y="T1"/>
                </a:cxn>
                <a:cxn ang="0">
                  <a:pos x="T2" y="T3"/>
                </a:cxn>
                <a:cxn ang="0">
                  <a:pos x="T4" y="T5"/>
                </a:cxn>
              </a:cxnLst>
              <a:rect l="0" t="0" r="r" b="b"/>
              <a:pathLst>
                <a:path w="40" h="32">
                  <a:moveTo>
                    <a:pt x="22" y="0"/>
                  </a:moveTo>
                  <a:cubicBezTo>
                    <a:pt x="40" y="3"/>
                    <a:pt x="40" y="32"/>
                    <a:pt x="16" y="25"/>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6" name="Freeform 119">
              <a:extLst>
                <a:ext uri="{FF2B5EF4-FFF2-40B4-BE49-F238E27FC236}">
                  <a16:creationId xmlns:a16="http://schemas.microsoft.com/office/drawing/2014/main" id="{0516D437-66A6-4F8A-AB89-41D39D3598A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2412255" y="528605"/>
              <a:ext cx="127608" cy="150965"/>
            </a:xfrm>
            <a:custGeom>
              <a:avLst/>
              <a:gdLst>
                <a:gd name="T0" fmla="*/ 13 w 39"/>
                <a:gd name="T1" fmla="*/ 6 h 50"/>
                <a:gd name="T2" fmla="*/ 0 w 39"/>
                <a:gd name="T3" fmla="*/ 23 h 50"/>
                <a:gd name="T4" fmla="*/ 13 w 39"/>
                <a:gd name="T5" fmla="*/ 6 h 50"/>
              </a:gdLst>
              <a:ahLst/>
              <a:cxnLst>
                <a:cxn ang="0">
                  <a:pos x="T0" y="T1"/>
                </a:cxn>
                <a:cxn ang="0">
                  <a:pos x="T2" y="T3"/>
                </a:cxn>
                <a:cxn ang="0">
                  <a:pos x="T4" y="T5"/>
                </a:cxn>
              </a:cxnLst>
              <a:rect l="0" t="0" r="r" b="b"/>
              <a:pathLst>
                <a:path w="39" h="50">
                  <a:moveTo>
                    <a:pt x="13" y="6"/>
                  </a:moveTo>
                  <a:cubicBezTo>
                    <a:pt x="39" y="10"/>
                    <a:pt x="16" y="50"/>
                    <a:pt x="0" y="23"/>
                  </a:cubicBezTo>
                  <a:cubicBezTo>
                    <a:pt x="1" y="0"/>
                    <a:pt x="5" y="14"/>
                    <a:pt x="13" y="6"/>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7" name="Freeform 8">
              <a:extLst>
                <a:ext uri="{FF2B5EF4-FFF2-40B4-BE49-F238E27FC236}">
                  <a16:creationId xmlns:a16="http://schemas.microsoft.com/office/drawing/2014/main" id="{3F9DD8A5-3889-448A-BB79-A5E1086DC59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2319382" y="6688861"/>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8" name="Freeform 41">
              <a:extLst>
                <a:ext uri="{FF2B5EF4-FFF2-40B4-BE49-F238E27FC236}">
                  <a16:creationId xmlns:a16="http://schemas.microsoft.com/office/drawing/2014/main" id="{A5411003-0583-4E13-BD73-09447FE07B3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576051" y="5492043"/>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9" name="Freeform 41">
              <a:extLst>
                <a:ext uri="{FF2B5EF4-FFF2-40B4-BE49-F238E27FC236}">
                  <a16:creationId xmlns:a16="http://schemas.microsoft.com/office/drawing/2014/main" id="{0857F65C-18A4-4138-888F-60B6250E55F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563626" y="6515880"/>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0" name="Freeform 41">
              <a:extLst>
                <a:ext uri="{FF2B5EF4-FFF2-40B4-BE49-F238E27FC236}">
                  <a16:creationId xmlns:a16="http://schemas.microsoft.com/office/drawing/2014/main" id="{ABED9D28-F90F-4E28-A5EE-F59041B05E1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916458" y="1405539"/>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1" name="Freeform 79">
              <a:extLst>
                <a:ext uri="{FF2B5EF4-FFF2-40B4-BE49-F238E27FC236}">
                  <a16:creationId xmlns:a16="http://schemas.microsoft.com/office/drawing/2014/main" id="{A2B5689A-49D3-4436-8E8B-8B6C049D21B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2338545" y="4860744"/>
              <a:ext cx="124063" cy="69362"/>
            </a:xfrm>
            <a:custGeom>
              <a:avLst/>
              <a:gdLst>
                <a:gd name="T0" fmla="*/ 20 w 38"/>
                <a:gd name="T1" fmla="*/ 0 h 23"/>
                <a:gd name="T2" fmla="*/ 20 w 38"/>
                <a:gd name="T3" fmla="*/ 22 h 23"/>
                <a:gd name="T4" fmla="*/ 20 w 38"/>
                <a:gd name="T5" fmla="*/ 0 h 23"/>
              </a:gdLst>
              <a:ahLst/>
              <a:cxnLst>
                <a:cxn ang="0">
                  <a:pos x="T0" y="T1"/>
                </a:cxn>
                <a:cxn ang="0">
                  <a:pos x="T2" y="T3"/>
                </a:cxn>
                <a:cxn ang="0">
                  <a:pos x="T4" y="T5"/>
                </a:cxn>
              </a:cxnLst>
              <a:rect l="0" t="0" r="r" b="b"/>
              <a:pathLst>
                <a:path w="38" h="23">
                  <a:moveTo>
                    <a:pt x="20" y="0"/>
                  </a:moveTo>
                  <a:cubicBezTo>
                    <a:pt x="37" y="3"/>
                    <a:pt x="38" y="23"/>
                    <a:pt x="20" y="22"/>
                  </a:cubicBezTo>
                  <a:cubicBezTo>
                    <a:pt x="8" y="18"/>
                    <a:pt x="0" y="5"/>
                    <a:pt x="2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2" name="Freeform 79">
              <a:extLst>
                <a:ext uri="{FF2B5EF4-FFF2-40B4-BE49-F238E27FC236}">
                  <a16:creationId xmlns:a16="http://schemas.microsoft.com/office/drawing/2014/main" id="{9AEF7DFC-F323-44D3-93BC-8991F450127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2867650" y="5437392"/>
              <a:ext cx="124063" cy="69362"/>
            </a:xfrm>
            <a:custGeom>
              <a:avLst/>
              <a:gdLst>
                <a:gd name="T0" fmla="*/ 20 w 38"/>
                <a:gd name="T1" fmla="*/ 0 h 23"/>
                <a:gd name="T2" fmla="*/ 20 w 38"/>
                <a:gd name="T3" fmla="*/ 22 h 23"/>
                <a:gd name="T4" fmla="*/ 20 w 38"/>
                <a:gd name="T5" fmla="*/ 0 h 23"/>
              </a:gdLst>
              <a:ahLst/>
              <a:cxnLst>
                <a:cxn ang="0">
                  <a:pos x="T0" y="T1"/>
                </a:cxn>
                <a:cxn ang="0">
                  <a:pos x="T2" y="T3"/>
                </a:cxn>
                <a:cxn ang="0">
                  <a:pos x="T4" y="T5"/>
                </a:cxn>
              </a:cxnLst>
              <a:rect l="0" t="0" r="r" b="b"/>
              <a:pathLst>
                <a:path w="38" h="23">
                  <a:moveTo>
                    <a:pt x="20" y="0"/>
                  </a:moveTo>
                  <a:cubicBezTo>
                    <a:pt x="37" y="3"/>
                    <a:pt x="38" y="23"/>
                    <a:pt x="20" y="22"/>
                  </a:cubicBezTo>
                  <a:cubicBezTo>
                    <a:pt x="8" y="18"/>
                    <a:pt x="0" y="5"/>
                    <a:pt x="2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3" name="Freeform 79">
              <a:extLst>
                <a:ext uri="{FF2B5EF4-FFF2-40B4-BE49-F238E27FC236}">
                  <a16:creationId xmlns:a16="http://schemas.microsoft.com/office/drawing/2014/main" id="{7D9C0AE3-7512-40BE-9DB0-92E5C9FAAD4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2631376" y="1404839"/>
              <a:ext cx="124063" cy="69362"/>
            </a:xfrm>
            <a:custGeom>
              <a:avLst/>
              <a:gdLst>
                <a:gd name="T0" fmla="*/ 20 w 38"/>
                <a:gd name="T1" fmla="*/ 0 h 23"/>
                <a:gd name="T2" fmla="*/ 20 w 38"/>
                <a:gd name="T3" fmla="*/ 22 h 23"/>
                <a:gd name="T4" fmla="*/ 20 w 38"/>
                <a:gd name="T5" fmla="*/ 0 h 23"/>
              </a:gdLst>
              <a:ahLst/>
              <a:cxnLst>
                <a:cxn ang="0">
                  <a:pos x="T0" y="T1"/>
                </a:cxn>
                <a:cxn ang="0">
                  <a:pos x="T2" y="T3"/>
                </a:cxn>
                <a:cxn ang="0">
                  <a:pos x="T4" y="T5"/>
                </a:cxn>
              </a:cxnLst>
              <a:rect l="0" t="0" r="r" b="b"/>
              <a:pathLst>
                <a:path w="38" h="23">
                  <a:moveTo>
                    <a:pt x="20" y="0"/>
                  </a:moveTo>
                  <a:cubicBezTo>
                    <a:pt x="37" y="3"/>
                    <a:pt x="38" y="23"/>
                    <a:pt x="20" y="22"/>
                  </a:cubicBezTo>
                  <a:cubicBezTo>
                    <a:pt x="8" y="18"/>
                    <a:pt x="0" y="5"/>
                    <a:pt x="2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4" name="Freeform 79">
              <a:extLst>
                <a:ext uri="{FF2B5EF4-FFF2-40B4-BE49-F238E27FC236}">
                  <a16:creationId xmlns:a16="http://schemas.microsoft.com/office/drawing/2014/main" id="{4EDB005F-47FF-4F3E-A8EC-AA3B45D3B6C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838486" y="301463"/>
              <a:ext cx="124063" cy="69362"/>
            </a:xfrm>
            <a:custGeom>
              <a:avLst/>
              <a:gdLst>
                <a:gd name="T0" fmla="*/ 20 w 38"/>
                <a:gd name="T1" fmla="*/ 0 h 23"/>
                <a:gd name="T2" fmla="*/ 20 w 38"/>
                <a:gd name="T3" fmla="*/ 22 h 23"/>
                <a:gd name="T4" fmla="*/ 20 w 38"/>
                <a:gd name="T5" fmla="*/ 0 h 23"/>
              </a:gdLst>
              <a:ahLst/>
              <a:cxnLst>
                <a:cxn ang="0">
                  <a:pos x="T0" y="T1"/>
                </a:cxn>
                <a:cxn ang="0">
                  <a:pos x="T2" y="T3"/>
                </a:cxn>
                <a:cxn ang="0">
                  <a:pos x="T4" y="T5"/>
                </a:cxn>
              </a:cxnLst>
              <a:rect l="0" t="0" r="r" b="b"/>
              <a:pathLst>
                <a:path w="38" h="23">
                  <a:moveTo>
                    <a:pt x="20" y="0"/>
                  </a:moveTo>
                  <a:cubicBezTo>
                    <a:pt x="37" y="3"/>
                    <a:pt x="38" y="23"/>
                    <a:pt x="20" y="22"/>
                  </a:cubicBezTo>
                  <a:cubicBezTo>
                    <a:pt x="8" y="18"/>
                    <a:pt x="0" y="5"/>
                    <a:pt x="2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5" name="Freeform 43">
              <a:extLst>
                <a:ext uri="{FF2B5EF4-FFF2-40B4-BE49-F238E27FC236}">
                  <a16:creationId xmlns:a16="http://schemas.microsoft.com/office/drawing/2014/main" id="{66DA380F-77D7-4F06-B633-F9D85665850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019036" y="4886974"/>
              <a:ext cx="143559" cy="75075"/>
            </a:xfrm>
            <a:custGeom>
              <a:avLst/>
              <a:gdLst>
                <a:gd name="T0" fmla="*/ 28 w 44"/>
                <a:gd name="T1" fmla="*/ 0 h 25"/>
                <a:gd name="T2" fmla="*/ 25 w 44"/>
                <a:gd name="T3" fmla="*/ 25 h 25"/>
                <a:gd name="T4" fmla="*/ 28 w 44"/>
                <a:gd name="T5" fmla="*/ 0 h 25"/>
              </a:gdLst>
              <a:ahLst/>
              <a:cxnLst>
                <a:cxn ang="0">
                  <a:pos x="T0" y="T1"/>
                </a:cxn>
                <a:cxn ang="0">
                  <a:pos x="T2" y="T3"/>
                </a:cxn>
                <a:cxn ang="0">
                  <a:pos x="T4" y="T5"/>
                </a:cxn>
              </a:cxnLst>
              <a:rect l="0" t="0" r="r" b="b"/>
              <a:pathLst>
                <a:path w="44" h="25">
                  <a:moveTo>
                    <a:pt x="28" y="0"/>
                  </a:moveTo>
                  <a:cubicBezTo>
                    <a:pt x="44" y="2"/>
                    <a:pt x="38" y="22"/>
                    <a:pt x="25" y="25"/>
                  </a:cubicBezTo>
                  <a:cubicBezTo>
                    <a:pt x="0" y="25"/>
                    <a:pt x="9" y="5"/>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6" name="Freeform 51">
              <a:extLst>
                <a:ext uri="{FF2B5EF4-FFF2-40B4-BE49-F238E27FC236}">
                  <a16:creationId xmlns:a16="http://schemas.microsoft.com/office/drawing/2014/main" id="{066B6C10-E3AE-4C93-8E97-EBE1FF1F2E8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691123" y="2512744"/>
              <a:ext cx="115202" cy="90579"/>
            </a:xfrm>
            <a:custGeom>
              <a:avLst/>
              <a:gdLst>
                <a:gd name="T0" fmla="*/ 19 w 35"/>
                <a:gd name="T1" fmla="*/ 0 h 30"/>
                <a:gd name="T2" fmla="*/ 33 w 35"/>
                <a:gd name="T3" fmla="*/ 15 h 30"/>
                <a:gd name="T4" fmla="*/ 25 w 35"/>
                <a:gd name="T5" fmla="*/ 19 h 30"/>
                <a:gd name="T6" fmla="*/ 19 w 35"/>
                <a:gd name="T7" fmla="*/ 0 h 30"/>
              </a:gdLst>
              <a:ahLst/>
              <a:cxnLst>
                <a:cxn ang="0">
                  <a:pos x="T0" y="T1"/>
                </a:cxn>
                <a:cxn ang="0">
                  <a:pos x="T2" y="T3"/>
                </a:cxn>
                <a:cxn ang="0">
                  <a:pos x="T4" y="T5"/>
                </a:cxn>
                <a:cxn ang="0">
                  <a:pos x="T6" y="T7"/>
                </a:cxn>
              </a:cxnLst>
              <a:rect l="0" t="0" r="r" b="b"/>
              <a:pathLst>
                <a:path w="35" h="30">
                  <a:moveTo>
                    <a:pt x="19" y="0"/>
                  </a:moveTo>
                  <a:cubicBezTo>
                    <a:pt x="26" y="0"/>
                    <a:pt x="35" y="8"/>
                    <a:pt x="33" y="15"/>
                  </a:cubicBezTo>
                  <a:cubicBezTo>
                    <a:pt x="30" y="12"/>
                    <a:pt x="27" y="17"/>
                    <a:pt x="25" y="19"/>
                  </a:cubicBezTo>
                  <a:cubicBezTo>
                    <a:pt x="7" y="30"/>
                    <a:pt x="0" y="5"/>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7" name="Freeform 53">
              <a:extLst>
                <a:ext uri="{FF2B5EF4-FFF2-40B4-BE49-F238E27FC236}">
                  <a16:creationId xmlns:a16="http://schemas.microsoft.com/office/drawing/2014/main" id="{E277C220-5466-4FD0-B77C-7E295E8C315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579867" y="4136512"/>
              <a:ext cx="127608" cy="79154"/>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8" name="Freeform 78">
              <a:extLst>
                <a:ext uri="{FF2B5EF4-FFF2-40B4-BE49-F238E27FC236}">
                  <a16:creationId xmlns:a16="http://schemas.microsoft.com/office/drawing/2014/main" id="{3DEA17E6-646F-4827-A08D-E4725219F03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950954" y="2303194"/>
              <a:ext cx="147990" cy="75075"/>
            </a:xfrm>
            <a:custGeom>
              <a:avLst/>
              <a:gdLst>
                <a:gd name="T0" fmla="*/ 22 w 45"/>
                <a:gd name="T1" fmla="*/ 0 h 25"/>
                <a:gd name="T2" fmla="*/ 28 w 45"/>
                <a:gd name="T3" fmla="*/ 25 h 25"/>
                <a:gd name="T4" fmla="*/ 22 w 45"/>
                <a:gd name="T5" fmla="*/ 0 h 25"/>
              </a:gdLst>
              <a:ahLst/>
              <a:cxnLst>
                <a:cxn ang="0">
                  <a:pos x="T0" y="T1"/>
                </a:cxn>
                <a:cxn ang="0">
                  <a:pos x="T2" y="T3"/>
                </a:cxn>
                <a:cxn ang="0">
                  <a:pos x="T4" y="T5"/>
                </a:cxn>
              </a:cxnLst>
              <a:rect l="0" t="0" r="r" b="b"/>
              <a:pathLst>
                <a:path w="45" h="25">
                  <a:moveTo>
                    <a:pt x="22" y="0"/>
                  </a:moveTo>
                  <a:cubicBezTo>
                    <a:pt x="32" y="1"/>
                    <a:pt x="45" y="21"/>
                    <a:pt x="28" y="25"/>
                  </a:cubicBezTo>
                  <a:cubicBezTo>
                    <a:pt x="9" y="23"/>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9" name="Freeform 79">
              <a:extLst>
                <a:ext uri="{FF2B5EF4-FFF2-40B4-BE49-F238E27FC236}">
                  <a16:creationId xmlns:a16="http://schemas.microsoft.com/office/drawing/2014/main" id="{3B5C6B2B-92D7-442F-8445-E554C082A58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950350" y="2763162"/>
              <a:ext cx="124063" cy="69362"/>
            </a:xfrm>
            <a:custGeom>
              <a:avLst/>
              <a:gdLst>
                <a:gd name="T0" fmla="*/ 20 w 38"/>
                <a:gd name="T1" fmla="*/ 0 h 23"/>
                <a:gd name="T2" fmla="*/ 20 w 38"/>
                <a:gd name="T3" fmla="*/ 22 h 23"/>
                <a:gd name="T4" fmla="*/ 20 w 38"/>
                <a:gd name="T5" fmla="*/ 0 h 23"/>
              </a:gdLst>
              <a:ahLst/>
              <a:cxnLst>
                <a:cxn ang="0">
                  <a:pos x="T0" y="T1"/>
                </a:cxn>
                <a:cxn ang="0">
                  <a:pos x="T2" y="T3"/>
                </a:cxn>
                <a:cxn ang="0">
                  <a:pos x="T4" y="T5"/>
                </a:cxn>
              </a:cxnLst>
              <a:rect l="0" t="0" r="r" b="b"/>
              <a:pathLst>
                <a:path w="38" h="23">
                  <a:moveTo>
                    <a:pt x="20" y="0"/>
                  </a:moveTo>
                  <a:cubicBezTo>
                    <a:pt x="37" y="3"/>
                    <a:pt x="38" y="23"/>
                    <a:pt x="20" y="22"/>
                  </a:cubicBezTo>
                  <a:cubicBezTo>
                    <a:pt x="8" y="18"/>
                    <a:pt x="0" y="5"/>
                    <a:pt x="2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0" name="Freeform 80">
              <a:extLst>
                <a:ext uri="{FF2B5EF4-FFF2-40B4-BE49-F238E27FC236}">
                  <a16:creationId xmlns:a16="http://schemas.microsoft.com/office/drawing/2014/main" id="{78B1671C-BA12-4A0C-BF73-4C133110AE7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015237" y="5160576"/>
              <a:ext cx="124951" cy="66098"/>
            </a:xfrm>
            <a:custGeom>
              <a:avLst/>
              <a:gdLst>
                <a:gd name="T0" fmla="*/ 21 w 38"/>
                <a:gd name="T1" fmla="*/ 0 h 22"/>
                <a:gd name="T2" fmla="*/ 21 w 38"/>
                <a:gd name="T3" fmla="*/ 22 h 22"/>
                <a:gd name="T4" fmla="*/ 21 w 38"/>
                <a:gd name="T5" fmla="*/ 0 h 22"/>
              </a:gdLst>
              <a:ahLst/>
              <a:cxnLst>
                <a:cxn ang="0">
                  <a:pos x="T0" y="T1"/>
                </a:cxn>
                <a:cxn ang="0">
                  <a:pos x="T2" y="T3"/>
                </a:cxn>
                <a:cxn ang="0">
                  <a:pos x="T4" y="T5"/>
                </a:cxn>
              </a:cxnLst>
              <a:rect l="0" t="0" r="r" b="b"/>
              <a:pathLst>
                <a:path w="38" h="22">
                  <a:moveTo>
                    <a:pt x="21" y="0"/>
                  </a:moveTo>
                  <a:cubicBezTo>
                    <a:pt x="37" y="2"/>
                    <a:pt x="38" y="20"/>
                    <a:pt x="21" y="22"/>
                  </a:cubicBezTo>
                  <a:cubicBezTo>
                    <a:pt x="9" y="16"/>
                    <a:pt x="0" y="6"/>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1" name="Freeform 84">
              <a:extLst>
                <a:ext uri="{FF2B5EF4-FFF2-40B4-BE49-F238E27FC236}">
                  <a16:creationId xmlns:a16="http://schemas.microsoft.com/office/drawing/2014/main" id="{3E147694-6DC6-4EE8-AC97-7AE26398DCA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932444" y="2098608"/>
              <a:ext cx="131153" cy="88130"/>
            </a:xfrm>
            <a:custGeom>
              <a:avLst/>
              <a:gdLst>
                <a:gd name="T0" fmla="*/ 18 w 40"/>
                <a:gd name="T1" fmla="*/ 1 h 29"/>
                <a:gd name="T2" fmla="*/ 6 w 40"/>
                <a:gd name="T3" fmla="*/ 20 h 29"/>
                <a:gd name="T4" fmla="*/ 18 w 40"/>
                <a:gd name="T5" fmla="*/ 1 h 29"/>
              </a:gdLst>
              <a:ahLst/>
              <a:cxnLst>
                <a:cxn ang="0">
                  <a:pos x="T0" y="T1"/>
                </a:cxn>
                <a:cxn ang="0">
                  <a:pos x="T2" y="T3"/>
                </a:cxn>
                <a:cxn ang="0">
                  <a:pos x="T4" y="T5"/>
                </a:cxn>
              </a:cxnLst>
              <a:rect l="0" t="0" r="r" b="b"/>
              <a:pathLst>
                <a:path w="40" h="29">
                  <a:moveTo>
                    <a:pt x="18" y="1"/>
                  </a:moveTo>
                  <a:cubicBezTo>
                    <a:pt x="40" y="6"/>
                    <a:pt x="25" y="29"/>
                    <a:pt x="6" y="20"/>
                  </a:cubicBezTo>
                  <a:cubicBezTo>
                    <a:pt x="0" y="10"/>
                    <a:pt x="5" y="0"/>
                    <a:pt x="1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2" name="Freeform 86">
              <a:extLst>
                <a:ext uri="{FF2B5EF4-FFF2-40B4-BE49-F238E27FC236}">
                  <a16:creationId xmlns:a16="http://schemas.microsoft.com/office/drawing/2014/main" id="{E0283834-E22A-4F12-8B1D-9D97BDDC8B6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942413" y="1752599"/>
              <a:ext cx="131153" cy="112612"/>
            </a:xfrm>
            <a:custGeom>
              <a:avLst/>
              <a:gdLst>
                <a:gd name="T0" fmla="*/ 22 w 40"/>
                <a:gd name="T1" fmla="*/ 1 h 37"/>
                <a:gd name="T2" fmla="*/ 15 w 40"/>
                <a:gd name="T3" fmla="*/ 23 h 37"/>
                <a:gd name="T4" fmla="*/ 22 w 40"/>
                <a:gd name="T5" fmla="*/ 1 h 37"/>
              </a:gdLst>
              <a:ahLst/>
              <a:cxnLst>
                <a:cxn ang="0">
                  <a:pos x="T0" y="T1"/>
                </a:cxn>
                <a:cxn ang="0">
                  <a:pos x="T2" y="T3"/>
                </a:cxn>
                <a:cxn ang="0">
                  <a:pos x="T4" y="T5"/>
                </a:cxn>
              </a:cxnLst>
              <a:rect l="0" t="0" r="r" b="b"/>
              <a:pathLst>
                <a:path w="40" h="37">
                  <a:moveTo>
                    <a:pt x="22" y="1"/>
                  </a:moveTo>
                  <a:cubicBezTo>
                    <a:pt x="40" y="3"/>
                    <a:pt x="33" y="37"/>
                    <a:pt x="15" y="23"/>
                  </a:cubicBezTo>
                  <a:cubicBezTo>
                    <a:pt x="0" y="20"/>
                    <a:pt x="7" y="0"/>
                    <a:pt x="22"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3" name="Freeform 106">
              <a:extLst>
                <a:ext uri="{FF2B5EF4-FFF2-40B4-BE49-F238E27FC236}">
                  <a16:creationId xmlns:a16="http://schemas.microsoft.com/office/drawing/2014/main" id="{27CBE636-5461-44EB-AE97-6E8154E9C77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678112" y="2205337"/>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4" name="Freeform 108">
              <a:extLst>
                <a:ext uri="{FF2B5EF4-FFF2-40B4-BE49-F238E27FC236}">
                  <a16:creationId xmlns:a16="http://schemas.microsoft.com/office/drawing/2014/main" id="{A06117E5-5F5D-46C1-ACE2-979C1BA461C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288286" y="4331982"/>
              <a:ext cx="121406" cy="90579"/>
            </a:xfrm>
            <a:custGeom>
              <a:avLst/>
              <a:gdLst>
                <a:gd name="T0" fmla="*/ 26 w 37"/>
                <a:gd name="T1" fmla="*/ 1 h 30"/>
                <a:gd name="T2" fmla="*/ 35 w 37"/>
                <a:gd name="T3" fmla="*/ 21 h 30"/>
                <a:gd name="T4" fmla="*/ 26 w 37"/>
                <a:gd name="T5" fmla="*/ 1 h 30"/>
              </a:gdLst>
              <a:ahLst/>
              <a:cxnLst>
                <a:cxn ang="0">
                  <a:pos x="T0" y="T1"/>
                </a:cxn>
                <a:cxn ang="0">
                  <a:pos x="T2" y="T3"/>
                </a:cxn>
                <a:cxn ang="0">
                  <a:pos x="T4" y="T5"/>
                </a:cxn>
              </a:cxnLst>
              <a:rect l="0" t="0" r="r" b="b"/>
              <a:pathLst>
                <a:path w="37" h="30">
                  <a:moveTo>
                    <a:pt x="26" y="1"/>
                  </a:moveTo>
                  <a:cubicBezTo>
                    <a:pt x="35" y="0"/>
                    <a:pt x="37" y="13"/>
                    <a:pt x="35" y="21"/>
                  </a:cubicBezTo>
                  <a:cubicBezTo>
                    <a:pt x="14" y="30"/>
                    <a:pt x="0" y="8"/>
                    <a:pt x="26"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5" name="Freeform 110">
              <a:extLst>
                <a:ext uri="{FF2B5EF4-FFF2-40B4-BE49-F238E27FC236}">
                  <a16:creationId xmlns:a16="http://schemas.microsoft.com/office/drawing/2014/main" id="{9DEA3051-9D19-4DC6-8C98-00C4258769B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655836" y="1957502"/>
              <a:ext cx="127608" cy="114243"/>
            </a:xfrm>
            <a:custGeom>
              <a:avLst/>
              <a:gdLst>
                <a:gd name="T0" fmla="*/ 21 w 39"/>
                <a:gd name="T1" fmla="*/ 1 h 38"/>
                <a:gd name="T2" fmla="*/ 39 w 39"/>
                <a:gd name="T3" fmla="*/ 18 h 38"/>
                <a:gd name="T4" fmla="*/ 21 w 39"/>
                <a:gd name="T5" fmla="*/ 1 h 38"/>
              </a:gdLst>
              <a:ahLst/>
              <a:cxnLst>
                <a:cxn ang="0">
                  <a:pos x="T0" y="T1"/>
                </a:cxn>
                <a:cxn ang="0">
                  <a:pos x="T2" y="T3"/>
                </a:cxn>
                <a:cxn ang="0">
                  <a:pos x="T4" y="T5"/>
                </a:cxn>
              </a:cxnLst>
              <a:rect l="0" t="0" r="r" b="b"/>
              <a:pathLst>
                <a:path w="39" h="38">
                  <a:moveTo>
                    <a:pt x="21" y="1"/>
                  </a:moveTo>
                  <a:cubicBezTo>
                    <a:pt x="35" y="0"/>
                    <a:pt x="38" y="8"/>
                    <a:pt x="39" y="18"/>
                  </a:cubicBezTo>
                  <a:cubicBezTo>
                    <a:pt x="25" y="38"/>
                    <a:pt x="0" y="13"/>
                    <a:pt x="2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6" name="Freeform 112">
              <a:extLst>
                <a:ext uri="{FF2B5EF4-FFF2-40B4-BE49-F238E27FC236}">
                  <a16:creationId xmlns:a16="http://schemas.microsoft.com/office/drawing/2014/main" id="{DF50010C-C69E-4770-B0E3-E4DC2ACE1B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902264" y="4778912"/>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1"/>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7" name="Freeform 8">
              <a:extLst>
                <a:ext uri="{FF2B5EF4-FFF2-40B4-BE49-F238E27FC236}">
                  <a16:creationId xmlns:a16="http://schemas.microsoft.com/office/drawing/2014/main" id="{EF4373F0-D39C-43FD-9D4E-20E2371D661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691593" y="1713380"/>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8" name="Freeform 8">
              <a:extLst>
                <a:ext uri="{FF2B5EF4-FFF2-40B4-BE49-F238E27FC236}">
                  <a16:creationId xmlns:a16="http://schemas.microsoft.com/office/drawing/2014/main" id="{1DF9A3CD-079A-4625-84F2-DF7EC61A083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889795" y="1639162"/>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9" name="Freeform 34">
              <a:extLst>
                <a:ext uri="{FF2B5EF4-FFF2-40B4-BE49-F238E27FC236}">
                  <a16:creationId xmlns:a16="http://schemas.microsoft.com/office/drawing/2014/main" id="{D7908608-A36E-4015-8FFF-EE727465F46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771381" y="5244168"/>
              <a:ext cx="134697" cy="84051"/>
            </a:xfrm>
            <a:custGeom>
              <a:avLst/>
              <a:gdLst>
                <a:gd name="T0" fmla="*/ 22 w 41"/>
                <a:gd name="T1" fmla="*/ 0 h 28"/>
                <a:gd name="T2" fmla="*/ 8 w 41"/>
                <a:gd name="T3" fmla="*/ 21 h 28"/>
                <a:gd name="T4" fmla="*/ 22 w 41"/>
                <a:gd name="T5" fmla="*/ 0 h 28"/>
              </a:gdLst>
              <a:ahLst/>
              <a:cxnLst>
                <a:cxn ang="0">
                  <a:pos x="T0" y="T1"/>
                </a:cxn>
                <a:cxn ang="0">
                  <a:pos x="T2" y="T3"/>
                </a:cxn>
                <a:cxn ang="0">
                  <a:pos x="T4" y="T5"/>
                </a:cxn>
              </a:cxnLst>
              <a:rect l="0" t="0" r="r" b="b"/>
              <a:pathLst>
                <a:path w="41" h="28">
                  <a:moveTo>
                    <a:pt x="22" y="0"/>
                  </a:moveTo>
                  <a:cubicBezTo>
                    <a:pt x="41" y="13"/>
                    <a:pt x="24" y="28"/>
                    <a:pt x="8" y="21"/>
                  </a:cubicBezTo>
                  <a:cubicBezTo>
                    <a:pt x="0" y="8"/>
                    <a:pt x="8" y="0"/>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0" name="Freeform 36">
              <a:extLst>
                <a:ext uri="{FF2B5EF4-FFF2-40B4-BE49-F238E27FC236}">
                  <a16:creationId xmlns:a16="http://schemas.microsoft.com/office/drawing/2014/main" id="{8E4FC21A-4E37-45B9-8ED9-8E9A200F610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842290" y="2429150"/>
              <a:ext cx="144445" cy="102819"/>
            </a:xfrm>
            <a:custGeom>
              <a:avLst/>
              <a:gdLst>
                <a:gd name="T0" fmla="*/ 31 w 44"/>
                <a:gd name="T1" fmla="*/ 1 h 34"/>
                <a:gd name="T2" fmla="*/ 25 w 44"/>
                <a:gd name="T3" fmla="*/ 22 h 34"/>
                <a:gd name="T4" fmla="*/ 31 w 44"/>
                <a:gd name="T5" fmla="*/ 1 h 34"/>
              </a:gdLst>
              <a:ahLst/>
              <a:cxnLst>
                <a:cxn ang="0">
                  <a:pos x="T0" y="T1"/>
                </a:cxn>
                <a:cxn ang="0">
                  <a:pos x="T2" y="T3"/>
                </a:cxn>
                <a:cxn ang="0">
                  <a:pos x="T4" y="T5"/>
                </a:cxn>
              </a:cxnLst>
              <a:rect l="0" t="0" r="r" b="b"/>
              <a:pathLst>
                <a:path w="44" h="34">
                  <a:moveTo>
                    <a:pt x="31" y="1"/>
                  </a:moveTo>
                  <a:cubicBezTo>
                    <a:pt x="44" y="3"/>
                    <a:pt x="38" y="34"/>
                    <a:pt x="25" y="22"/>
                  </a:cubicBezTo>
                  <a:cubicBezTo>
                    <a:pt x="0" y="28"/>
                    <a:pt x="14" y="0"/>
                    <a:pt x="3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1" name="Freeform 41">
              <a:extLst>
                <a:ext uri="{FF2B5EF4-FFF2-40B4-BE49-F238E27FC236}">
                  <a16:creationId xmlns:a16="http://schemas.microsoft.com/office/drawing/2014/main" id="{7EC6CA60-3309-4909-A242-6EDC1620A34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842290" y="2173530"/>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2" name="Freeform 42">
              <a:extLst>
                <a:ext uri="{FF2B5EF4-FFF2-40B4-BE49-F238E27FC236}">
                  <a16:creationId xmlns:a16="http://schemas.microsoft.com/office/drawing/2014/main" id="{E36F8D28-C5C9-4366-9BDE-D82FC2ED97E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752997" y="4988780"/>
              <a:ext cx="144445" cy="97107"/>
            </a:xfrm>
            <a:custGeom>
              <a:avLst/>
              <a:gdLst>
                <a:gd name="T0" fmla="*/ 31 w 44"/>
                <a:gd name="T1" fmla="*/ 1 h 32"/>
                <a:gd name="T2" fmla="*/ 43 w 44"/>
                <a:gd name="T3" fmla="*/ 16 h 32"/>
                <a:gd name="T4" fmla="*/ 31 w 44"/>
                <a:gd name="T5" fmla="*/ 1 h 32"/>
              </a:gdLst>
              <a:ahLst/>
              <a:cxnLst>
                <a:cxn ang="0">
                  <a:pos x="T0" y="T1"/>
                </a:cxn>
                <a:cxn ang="0">
                  <a:pos x="T2" y="T3"/>
                </a:cxn>
                <a:cxn ang="0">
                  <a:pos x="T4" y="T5"/>
                </a:cxn>
              </a:cxnLst>
              <a:rect l="0" t="0" r="r" b="b"/>
              <a:pathLst>
                <a:path w="44" h="32">
                  <a:moveTo>
                    <a:pt x="31" y="1"/>
                  </a:moveTo>
                  <a:cubicBezTo>
                    <a:pt x="40" y="0"/>
                    <a:pt x="44" y="8"/>
                    <a:pt x="43" y="16"/>
                  </a:cubicBezTo>
                  <a:cubicBezTo>
                    <a:pt x="29" y="32"/>
                    <a:pt x="0" y="7"/>
                    <a:pt x="3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3" name="Freeform 45">
              <a:extLst>
                <a:ext uri="{FF2B5EF4-FFF2-40B4-BE49-F238E27FC236}">
                  <a16:creationId xmlns:a16="http://schemas.microsoft.com/office/drawing/2014/main" id="{347BC4EC-879E-4A58-BB8E-9965F42E5A5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859942" y="2769269"/>
              <a:ext cx="144445" cy="102819"/>
            </a:xfrm>
            <a:custGeom>
              <a:avLst/>
              <a:gdLst>
                <a:gd name="T0" fmla="*/ 31 w 44"/>
                <a:gd name="T1" fmla="*/ 0 h 34"/>
                <a:gd name="T2" fmla="*/ 42 w 44"/>
                <a:gd name="T3" fmla="*/ 19 h 34"/>
                <a:gd name="T4" fmla="*/ 31 w 44"/>
                <a:gd name="T5" fmla="*/ 0 h 34"/>
              </a:gdLst>
              <a:ahLst/>
              <a:cxnLst>
                <a:cxn ang="0">
                  <a:pos x="T0" y="T1"/>
                </a:cxn>
                <a:cxn ang="0">
                  <a:pos x="T2" y="T3"/>
                </a:cxn>
                <a:cxn ang="0">
                  <a:pos x="T4" y="T5"/>
                </a:cxn>
              </a:cxnLst>
              <a:rect l="0" t="0" r="r" b="b"/>
              <a:pathLst>
                <a:path w="44" h="34">
                  <a:moveTo>
                    <a:pt x="31" y="0"/>
                  </a:moveTo>
                  <a:cubicBezTo>
                    <a:pt x="39" y="0"/>
                    <a:pt x="44" y="12"/>
                    <a:pt x="42" y="19"/>
                  </a:cubicBezTo>
                  <a:cubicBezTo>
                    <a:pt x="25" y="34"/>
                    <a:pt x="0" y="8"/>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4" name="Freeform 66">
              <a:extLst>
                <a:ext uri="{FF2B5EF4-FFF2-40B4-BE49-F238E27FC236}">
                  <a16:creationId xmlns:a16="http://schemas.microsoft.com/office/drawing/2014/main" id="{2FE79B60-958E-49FB-BAE5-09E087A8BFB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2351083" y="5211114"/>
              <a:ext cx="131153" cy="111796"/>
            </a:xfrm>
            <a:custGeom>
              <a:avLst/>
              <a:gdLst>
                <a:gd name="T0" fmla="*/ 22 w 40"/>
                <a:gd name="T1" fmla="*/ 1 h 37"/>
                <a:gd name="T2" fmla="*/ 40 w 40"/>
                <a:gd name="T3" fmla="*/ 18 h 37"/>
                <a:gd name="T4" fmla="*/ 22 w 40"/>
                <a:gd name="T5" fmla="*/ 1 h 37"/>
              </a:gdLst>
              <a:ahLst/>
              <a:cxnLst>
                <a:cxn ang="0">
                  <a:pos x="T0" y="T1"/>
                </a:cxn>
                <a:cxn ang="0">
                  <a:pos x="T2" y="T3"/>
                </a:cxn>
                <a:cxn ang="0">
                  <a:pos x="T4" y="T5"/>
                </a:cxn>
              </a:cxnLst>
              <a:rect l="0" t="0" r="r" b="b"/>
              <a:pathLst>
                <a:path w="40" h="37">
                  <a:moveTo>
                    <a:pt x="22" y="1"/>
                  </a:moveTo>
                  <a:cubicBezTo>
                    <a:pt x="36" y="0"/>
                    <a:pt x="40" y="8"/>
                    <a:pt x="40" y="18"/>
                  </a:cubicBezTo>
                  <a:cubicBezTo>
                    <a:pt x="27" y="37"/>
                    <a:pt x="0" y="14"/>
                    <a:pt x="22"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5" name="Freeform 69">
              <a:extLst>
                <a:ext uri="{FF2B5EF4-FFF2-40B4-BE49-F238E27FC236}">
                  <a16:creationId xmlns:a16="http://schemas.microsoft.com/office/drawing/2014/main" id="{F219BB5D-9580-4264-9E63-C861E6658F7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2655867" y="58375"/>
              <a:ext cx="144445" cy="111796"/>
            </a:xfrm>
            <a:custGeom>
              <a:avLst/>
              <a:gdLst>
                <a:gd name="T0" fmla="*/ 29 w 44"/>
                <a:gd name="T1" fmla="*/ 0 h 37"/>
                <a:gd name="T2" fmla="*/ 42 w 44"/>
                <a:gd name="T3" fmla="*/ 21 h 37"/>
                <a:gd name="T4" fmla="*/ 29 w 44"/>
                <a:gd name="T5" fmla="*/ 0 h 37"/>
              </a:gdLst>
              <a:ahLst/>
              <a:cxnLst>
                <a:cxn ang="0">
                  <a:pos x="T0" y="T1"/>
                </a:cxn>
                <a:cxn ang="0">
                  <a:pos x="T2" y="T3"/>
                </a:cxn>
                <a:cxn ang="0">
                  <a:pos x="T4" y="T5"/>
                </a:cxn>
              </a:cxnLst>
              <a:rect l="0" t="0" r="r" b="b"/>
              <a:pathLst>
                <a:path w="44" h="37">
                  <a:moveTo>
                    <a:pt x="29" y="0"/>
                  </a:moveTo>
                  <a:cubicBezTo>
                    <a:pt x="36" y="2"/>
                    <a:pt x="44" y="12"/>
                    <a:pt x="42" y="21"/>
                  </a:cubicBezTo>
                  <a:cubicBezTo>
                    <a:pt x="25" y="37"/>
                    <a:pt x="0" y="7"/>
                    <a:pt x="2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6" name="Freeform 70">
              <a:extLst>
                <a:ext uri="{FF2B5EF4-FFF2-40B4-BE49-F238E27FC236}">
                  <a16:creationId xmlns:a16="http://schemas.microsoft.com/office/drawing/2014/main" id="{CEF6BF91-FC3D-46D7-8208-81727E55D00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2149643" y="2195954"/>
              <a:ext cx="131153" cy="75890"/>
            </a:xfrm>
            <a:custGeom>
              <a:avLst/>
              <a:gdLst>
                <a:gd name="T0" fmla="*/ 18 w 40"/>
                <a:gd name="T1" fmla="*/ 0 h 25"/>
                <a:gd name="T2" fmla="*/ 7 w 40"/>
                <a:gd name="T3" fmla="*/ 21 h 25"/>
                <a:gd name="T4" fmla="*/ 18 w 40"/>
                <a:gd name="T5" fmla="*/ 0 h 25"/>
              </a:gdLst>
              <a:ahLst/>
              <a:cxnLst>
                <a:cxn ang="0">
                  <a:pos x="T0" y="T1"/>
                </a:cxn>
                <a:cxn ang="0">
                  <a:pos x="T2" y="T3"/>
                </a:cxn>
                <a:cxn ang="0">
                  <a:pos x="T4" y="T5"/>
                </a:cxn>
              </a:cxnLst>
              <a:rect l="0" t="0" r="r" b="b"/>
              <a:pathLst>
                <a:path w="40" h="25">
                  <a:moveTo>
                    <a:pt x="18" y="0"/>
                  </a:moveTo>
                  <a:cubicBezTo>
                    <a:pt x="40" y="9"/>
                    <a:pt x="26" y="25"/>
                    <a:pt x="7" y="21"/>
                  </a:cubicBezTo>
                  <a:cubicBezTo>
                    <a:pt x="0" y="11"/>
                    <a:pt x="5" y="0"/>
                    <a:pt x="1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7" name="Freeform 74">
              <a:extLst>
                <a:ext uri="{FF2B5EF4-FFF2-40B4-BE49-F238E27FC236}">
                  <a16:creationId xmlns:a16="http://schemas.microsoft.com/office/drawing/2014/main" id="{87C340A0-6594-44EF-A2FF-368EE436578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2162398" y="2504649"/>
              <a:ext cx="137356" cy="120771"/>
            </a:xfrm>
            <a:custGeom>
              <a:avLst/>
              <a:gdLst>
                <a:gd name="T0" fmla="*/ 19 w 42"/>
                <a:gd name="T1" fmla="*/ 0 h 40"/>
                <a:gd name="T2" fmla="*/ 4 w 42"/>
                <a:gd name="T3" fmla="*/ 19 h 40"/>
                <a:gd name="T4" fmla="*/ 19 w 42"/>
                <a:gd name="T5" fmla="*/ 0 h 40"/>
              </a:gdLst>
              <a:ahLst/>
              <a:cxnLst>
                <a:cxn ang="0">
                  <a:pos x="T0" y="T1"/>
                </a:cxn>
                <a:cxn ang="0">
                  <a:pos x="T2" y="T3"/>
                </a:cxn>
                <a:cxn ang="0">
                  <a:pos x="T4" y="T5"/>
                </a:cxn>
              </a:cxnLst>
              <a:rect l="0" t="0" r="r" b="b"/>
              <a:pathLst>
                <a:path w="42" h="40">
                  <a:moveTo>
                    <a:pt x="19" y="0"/>
                  </a:moveTo>
                  <a:cubicBezTo>
                    <a:pt x="42" y="10"/>
                    <a:pt x="20" y="40"/>
                    <a:pt x="4" y="19"/>
                  </a:cubicBezTo>
                  <a:cubicBezTo>
                    <a:pt x="0" y="6"/>
                    <a:pt x="8" y="1"/>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8" name="Freeform 85">
              <a:extLst>
                <a:ext uri="{FF2B5EF4-FFF2-40B4-BE49-F238E27FC236}">
                  <a16:creationId xmlns:a16="http://schemas.microsoft.com/office/drawing/2014/main" id="{C1864E85-CB41-4E68-88E0-97EC875AC59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2162024" y="1973224"/>
              <a:ext cx="127608" cy="97107"/>
            </a:xfrm>
            <a:custGeom>
              <a:avLst/>
              <a:gdLst>
                <a:gd name="T0" fmla="*/ 21 w 39"/>
                <a:gd name="T1" fmla="*/ 0 h 32"/>
                <a:gd name="T2" fmla="*/ 13 w 39"/>
                <a:gd name="T3" fmla="*/ 20 h 32"/>
                <a:gd name="T4" fmla="*/ 21 w 39"/>
                <a:gd name="T5" fmla="*/ 0 h 32"/>
              </a:gdLst>
              <a:ahLst/>
              <a:cxnLst>
                <a:cxn ang="0">
                  <a:pos x="T0" y="T1"/>
                </a:cxn>
                <a:cxn ang="0">
                  <a:pos x="T2" y="T3"/>
                </a:cxn>
                <a:cxn ang="0">
                  <a:pos x="T4" y="T5"/>
                </a:cxn>
              </a:cxnLst>
              <a:rect l="0" t="0" r="r" b="b"/>
              <a:pathLst>
                <a:path w="39" h="32">
                  <a:moveTo>
                    <a:pt x="21" y="0"/>
                  </a:moveTo>
                  <a:cubicBezTo>
                    <a:pt x="39" y="2"/>
                    <a:pt x="32" y="32"/>
                    <a:pt x="13" y="20"/>
                  </a:cubicBezTo>
                  <a:cubicBezTo>
                    <a:pt x="3" y="23"/>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9" name="Freeform 87">
              <a:extLst>
                <a:ext uri="{FF2B5EF4-FFF2-40B4-BE49-F238E27FC236}">
                  <a16:creationId xmlns:a16="http://schemas.microsoft.com/office/drawing/2014/main" id="{BE8F5959-39FD-404F-9DCA-045A6FF037F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2179073" y="1666457"/>
              <a:ext cx="134697" cy="90579"/>
            </a:xfrm>
            <a:custGeom>
              <a:avLst/>
              <a:gdLst>
                <a:gd name="T0" fmla="*/ 27 w 41"/>
                <a:gd name="T1" fmla="*/ 0 h 30"/>
                <a:gd name="T2" fmla="*/ 41 w 41"/>
                <a:gd name="T3" fmla="*/ 19 h 30"/>
                <a:gd name="T4" fmla="*/ 27 w 41"/>
                <a:gd name="T5" fmla="*/ 0 h 30"/>
              </a:gdLst>
              <a:ahLst/>
              <a:cxnLst>
                <a:cxn ang="0">
                  <a:pos x="T0" y="T1"/>
                </a:cxn>
                <a:cxn ang="0">
                  <a:pos x="T2" y="T3"/>
                </a:cxn>
                <a:cxn ang="0">
                  <a:pos x="T4" y="T5"/>
                </a:cxn>
              </a:cxnLst>
              <a:rect l="0" t="0" r="r" b="b"/>
              <a:pathLst>
                <a:path w="41" h="30">
                  <a:moveTo>
                    <a:pt x="27" y="0"/>
                  </a:moveTo>
                  <a:cubicBezTo>
                    <a:pt x="35" y="0"/>
                    <a:pt x="40" y="11"/>
                    <a:pt x="41" y="19"/>
                  </a:cubicBezTo>
                  <a:cubicBezTo>
                    <a:pt x="21" y="30"/>
                    <a:pt x="0" y="10"/>
                    <a:pt x="27"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0" name="Freeform 88">
              <a:extLst>
                <a:ext uri="{FF2B5EF4-FFF2-40B4-BE49-F238E27FC236}">
                  <a16:creationId xmlns:a16="http://schemas.microsoft.com/office/drawing/2014/main" id="{AF2FFA2C-AA3B-4407-8D1E-EC9EBA5E1AF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2244017" y="2735294"/>
              <a:ext cx="6204" cy="6527"/>
            </a:xfrm>
            <a:custGeom>
              <a:avLst/>
              <a:gdLst>
                <a:gd name="T0" fmla="*/ 0 w 2"/>
                <a:gd name="T1" fmla="*/ 0 h 2"/>
                <a:gd name="T2" fmla="*/ 2 w 2"/>
                <a:gd name="T3" fmla="*/ 2 h 2"/>
                <a:gd name="T4" fmla="*/ 0 w 2"/>
                <a:gd name="T5" fmla="*/ 0 h 2"/>
              </a:gdLst>
              <a:ahLst/>
              <a:cxnLst>
                <a:cxn ang="0">
                  <a:pos x="T0" y="T1"/>
                </a:cxn>
                <a:cxn ang="0">
                  <a:pos x="T2" y="T3"/>
                </a:cxn>
                <a:cxn ang="0">
                  <a:pos x="T4" y="T5"/>
                </a:cxn>
              </a:cxnLst>
              <a:rect l="0" t="0" r="r" b="b"/>
              <a:pathLst>
                <a:path w="2" h="2">
                  <a:moveTo>
                    <a:pt x="0" y="0"/>
                  </a:moveTo>
                  <a:cubicBezTo>
                    <a:pt x="1" y="0"/>
                    <a:pt x="1" y="1"/>
                    <a:pt x="2" y="2"/>
                  </a:cubicBezTo>
                  <a:cubicBezTo>
                    <a:pt x="1"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1" name="Freeform 94">
              <a:extLst>
                <a:ext uri="{FF2B5EF4-FFF2-40B4-BE49-F238E27FC236}">
                  <a16:creationId xmlns:a16="http://schemas.microsoft.com/office/drawing/2014/main" id="{9AD27997-4281-4B54-9055-A0F0028129D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2620676" y="5091343"/>
              <a:ext cx="138242" cy="102819"/>
            </a:xfrm>
            <a:custGeom>
              <a:avLst/>
              <a:gdLst>
                <a:gd name="T0" fmla="*/ 29 w 42"/>
                <a:gd name="T1" fmla="*/ 1 h 34"/>
                <a:gd name="T2" fmla="*/ 40 w 42"/>
                <a:gd name="T3" fmla="*/ 20 h 34"/>
                <a:gd name="T4" fmla="*/ 29 w 42"/>
                <a:gd name="T5" fmla="*/ 1 h 34"/>
              </a:gdLst>
              <a:ahLst/>
              <a:cxnLst>
                <a:cxn ang="0">
                  <a:pos x="T0" y="T1"/>
                </a:cxn>
                <a:cxn ang="0">
                  <a:pos x="T2" y="T3"/>
                </a:cxn>
                <a:cxn ang="0">
                  <a:pos x="T4" y="T5"/>
                </a:cxn>
              </a:cxnLst>
              <a:rect l="0" t="0" r="r" b="b"/>
              <a:pathLst>
                <a:path w="42" h="34">
                  <a:moveTo>
                    <a:pt x="29" y="1"/>
                  </a:moveTo>
                  <a:cubicBezTo>
                    <a:pt x="38" y="0"/>
                    <a:pt x="42" y="12"/>
                    <a:pt x="40" y="20"/>
                  </a:cubicBezTo>
                  <a:cubicBezTo>
                    <a:pt x="22" y="34"/>
                    <a:pt x="0" y="9"/>
                    <a:pt x="2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2" name="Freeform 102">
              <a:extLst>
                <a:ext uri="{FF2B5EF4-FFF2-40B4-BE49-F238E27FC236}">
                  <a16:creationId xmlns:a16="http://schemas.microsoft.com/office/drawing/2014/main" id="{3E41767B-D672-4A2B-A6A4-963C085A899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2376473" y="5344948"/>
              <a:ext cx="121406" cy="99554"/>
            </a:xfrm>
            <a:custGeom>
              <a:avLst/>
              <a:gdLst>
                <a:gd name="T0" fmla="*/ 21 w 37"/>
                <a:gd name="T1" fmla="*/ 0 h 33"/>
                <a:gd name="T2" fmla="*/ 19 w 37"/>
                <a:gd name="T3" fmla="*/ 23 h 33"/>
                <a:gd name="T4" fmla="*/ 21 w 37"/>
                <a:gd name="T5" fmla="*/ 0 h 33"/>
              </a:gdLst>
              <a:ahLst/>
              <a:cxnLst>
                <a:cxn ang="0">
                  <a:pos x="T0" y="T1"/>
                </a:cxn>
                <a:cxn ang="0">
                  <a:pos x="T2" y="T3"/>
                </a:cxn>
                <a:cxn ang="0">
                  <a:pos x="T4" y="T5"/>
                </a:cxn>
              </a:cxnLst>
              <a:rect l="0" t="0" r="r" b="b"/>
              <a:pathLst>
                <a:path w="37" h="33">
                  <a:moveTo>
                    <a:pt x="21" y="0"/>
                  </a:moveTo>
                  <a:cubicBezTo>
                    <a:pt x="37" y="0"/>
                    <a:pt x="29" y="33"/>
                    <a:pt x="19" y="23"/>
                  </a:cubicBezTo>
                  <a:cubicBezTo>
                    <a:pt x="0" y="30"/>
                    <a:pt x="3"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3" name="Freeform 103">
              <a:extLst>
                <a:ext uri="{FF2B5EF4-FFF2-40B4-BE49-F238E27FC236}">
                  <a16:creationId xmlns:a16="http://schemas.microsoft.com/office/drawing/2014/main" id="{AB4F7F6A-E2B2-4495-9B73-CD2BF7F35A2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2454934" y="2368833"/>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4" name="Freeform 117">
              <a:extLst>
                <a:ext uri="{FF2B5EF4-FFF2-40B4-BE49-F238E27FC236}">
                  <a16:creationId xmlns:a16="http://schemas.microsoft.com/office/drawing/2014/main" id="{47982EE6-D4AC-49D9-9045-46EB0DDEA05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2536937" y="2422261"/>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5" name="Freeform 118">
              <a:extLst>
                <a:ext uri="{FF2B5EF4-FFF2-40B4-BE49-F238E27FC236}">
                  <a16:creationId xmlns:a16="http://schemas.microsoft.com/office/drawing/2014/main" id="{B37DA8E7-A892-4110-A590-4407256B2D1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2427767" y="1683943"/>
              <a:ext cx="131153" cy="96290"/>
            </a:xfrm>
            <a:custGeom>
              <a:avLst/>
              <a:gdLst>
                <a:gd name="T0" fmla="*/ 22 w 40"/>
                <a:gd name="T1" fmla="*/ 0 h 32"/>
                <a:gd name="T2" fmla="*/ 16 w 40"/>
                <a:gd name="T3" fmla="*/ 25 h 32"/>
                <a:gd name="T4" fmla="*/ 22 w 40"/>
                <a:gd name="T5" fmla="*/ 0 h 32"/>
              </a:gdLst>
              <a:ahLst/>
              <a:cxnLst>
                <a:cxn ang="0">
                  <a:pos x="T0" y="T1"/>
                </a:cxn>
                <a:cxn ang="0">
                  <a:pos x="T2" y="T3"/>
                </a:cxn>
                <a:cxn ang="0">
                  <a:pos x="T4" y="T5"/>
                </a:cxn>
              </a:cxnLst>
              <a:rect l="0" t="0" r="r" b="b"/>
              <a:pathLst>
                <a:path w="40" h="32">
                  <a:moveTo>
                    <a:pt x="22" y="0"/>
                  </a:moveTo>
                  <a:cubicBezTo>
                    <a:pt x="40" y="3"/>
                    <a:pt x="40" y="32"/>
                    <a:pt x="16" y="25"/>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6" name="Freeform 119">
              <a:extLst>
                <a:ext uri="{FF2B5EF4-FFF2-40B4-BE49-F238E27FC236}">
                  <a16:creationId xmlns:a16="http://schemas.microsoft.com/office/drawing/2014/main" id="{92F7A78A-541E-4652-82A6-5EFF9AFA588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2473414" y="1980990"/>
              <a:ext cx="127608" cy="150965"/>
            </a:xfrm>
            <a:custGeom>
              <a:avLst/>
              <a:gdLst>
                <a:gd name="T0" fmla="*/ 13 w 39"/>
                <a:gd name="T1" fmla="*/ 6 h 50"/>
                <a:gd name="T2" fmla="*/ 0 w 39"/>
                <a:gd name="T3" fmla="*/ 23 h 50"/>
                <a:gd name="T4" fmla="*/ 13 w 39"/>
                <a:gd name="T5" fmla="*/ 6 h 50"/>
              </a:gdLst>
              <a:ahLst/>
              <a:cxnLst>
                <a:cxn ang="0">
                  <a:pos x="T0" y="T1"/>
                </a:cxn>
                <a:cxn ang="0">
                  <a:pos x="T2" y="T3"/>
                </a:cxn>
                <a:cxn ang="0">
                  <a:pos x="T4" y="T5"/>
                </a:cxn>
              </a:cxnLst>
              <a:rect l="0" t="0" r="r" b="b"/>
              <a:pathLst>
                <a:path w="39" h="50">
                  <a:moveTo>
                    <a:pt x="13" y="6"/>
                  </a:moveTo>
                  <a:cubicBezTo>
                    <a:pt x="39" y="10"/>
                    <a:pt x="16" y="50"/>
                    <a:pt x="0" y="23"/>
                  </a:cubicBezTo>
                  <a:cubicBezTo>
                    <a:pt x="1" y="0"/>
                    <a:pt x="5" y="14"/>
                    <a:pt x="13" y="6"/>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7" name="Freeform 41">
              <a:extLst>
                <a:ext uri="{FF2B5EF4-FFF2-40B4-BE49-F238E27FC236}">
                  <a16:creationId xmlns:a16="http://schemas.microsoft.com/office/drawing/2014/main" id="{66CD4983-0D67-47D1-B718-95E23F619C4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010943" y="5338333"/>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8" name="Freeform 79">
              <a:extLst>
                <a:ext uri="{FF2B5EF4-FFF2-40B4-BE49-F238E27FC236}">
                  <a16:creationId xmlns:a16="http://schemas.microsoft.com/office/drawing/2014/main" id="{B2994A0B-6B7D-42B0-81A8-EA482E26966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2876608" y="5174209"/>
              <a:ext cx="124063" cy="69362"/>
            </a:xfrm>
            <a:custGeom>
              <a:avLst/>
              <a:gdLst>
                <a:gd name="T0" fmla="*/ 20 w 38"/>
                <a:gd name="T1" fmla="*/ 0 h 23"/>
                <a:gd name="T2" fmla="*/ 20 w 38"/>
                <a:gd name="T3" fmla="*/ 22 h 23"/>
                <a:gd name="T4" fmla="*/ 20 w 38"/>
                <a:gd name="T5" fmla="*/ 0 h 23"/>
              </a:gdLst>
              <a:ahLst/>
              <a:cxnLst>
                <a:cxn ang="0">
                  <a:pos x="T0" y="T1"/>
                </a:cxn>
                <a:cxn ang="0">
                  <a:pos x="T2" y="T3"/>
                </a:cxn>
                <a:cxn ang="0">
                  <a:pos x="T4" y="T5"/>
                </a:cxn>
              </a:cxnLst>
              <a:rect l="0" t="0" r="r" b="b"/>
              <a:pathLst>
                <a:path w="38" h="23">
                  <a:moveTo>
                    <a:pt x="20" y="0"/>
                  </a:moveTo>
                  <a:cubicBezTo>
                    <a:pt x="37" y="3"/>
                    <a:pt x="38" y="23"/>
                    <a:pt x="20" y="22"/>
                  </a:cubicBezTo>
                  <a:cubicBezTo>
                    <a:pt x="8" y="18"/>
                    <a:pt x="0" y="5"/>
                    <a:pt x="2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9" name="Freeform 79">
              <a:extLst>
                <a:ext uri="{FF2B5EF4-FFF2-40B4-BE49-F238E27FC236}">
                  <a16:creationId xmlns:a16="http://schemas.microsoft.com/office/drawing/2014/main" id="{71D6B524-6981-4540-85FC-1C7E3A91036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874878" y="1873232"/>
              <a:ext cx="124063" cy="69362"/>
            </a:xfrm>
            <a:custGeom>
              <a:avLst/>
              <a:gdLst>
                <a:gd name="T0" fmla="*/ 20 w 38"/>
                <a:gd name="T1" fmla="*/ 0 h 23"/>
                <a:gd name="T2" fmla="*/ 20 w 38"/>
                <a:gd name="T3" fmla="*/ 22 h 23"/>
                <a:gd name="T4" fmla="*/ 20 w 38"/>
                <a:gd name="T5" fmla="*/ 0 h 23"/>
              </a:gdLst>
              <a:ahLst/>
              <a:cxnLst>
                <a:cxn ang="0">
                  <a:pos x="T0" y="T1"/>
                </a:cxn>
                <a:cxn ang="0">
                  <a:pos x="T2" y="T3"/>
                </a:cxn>
                <a:cxn ang="0">
                  <a:pos x="T4" y="T5"/>
                </a:cxn>
              </a:cxnLst>
              <a:rect l="0" t="0" r="r" b="b"/>
              <a:pathLst>
                <a:path w="38" h="23">
                  <a:moveTo>
                    <a:pt x="20" y="0"/>
                  </a:moveTo>
                  <a:cubicBezTo>
                    <a:pt x="37" y="3"/>
                    <a:pt x="38" y="23"/>
                    <a:pt x="20" y="22"/>
                  </a:cubicBezTo>
                  <a:cubicBezTo>
                    <a:pt x="8" y="18"/>
                    <a:pt x="0" y="5"/>
                    <a:pt x="2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0" name="Freeform 79">
              <a:extLst>
                <a:ext uri="{FF2B5EF4-FFF2-40B4-BE49-F238E27FC236}">
                  <a16:creationId xmlns:a16="http://schemas.microsoft.com/office/drawing/2014/main" id="{119CDAF4-086B-4DF4-91C4-0E55E2E0447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397991" y="309792"/>
              <a:ext cx="124063" cy="69362"/>
            </a:xfrm>
            <a:custGeom>
              <a:avLst/>
              <a:gdLst>
                <a:gd name="T0" fmla="*/ 20 w 38"/>
                <a:gd name="T1" fmla="*/ 0 h 23"/>
                <a:gd name="T2" fmla="*/ 20 w 38"/>
                <a:gd name="T3" fmla="*/ 22 h 23"/>
                <a:gd name="T4" fmla="*/ 20 w 38"/>
                <a:gd name="T5" fmla="*/ 0 h 23"/>
              </a:gdLst>
              <a:ahLst/>
              <a:cxnLst>
                <a:cxn ang="0">
                  <a:pos x="T0" y="T1"/>
                </a:cxn>
                <a:cxn ang="0">
                  <a:pos x="T2" y="T3"/>
                </a:cxn>
                <a:cxn ang="0">
                  <a:pos x="T4" y="T5"/>
                </a:cxn>
              </a:cxnLst>
              <a:rect l="0" t="0" r="r" b="b"/>
              <a:pathLst>
                <a:path w="38" h="23">
                  <a:moveTo>
                    <a:pt x="20" y="0"/>
                  </a:moveTo>
                  <a:cubicBezTo>
                    <a:pt x="37" y="3"/>
                    <a:pt x="38" y="23"/>
                    <a:pt x="20" y="22"/>
                  </a:cubicBezTo>
                  <a:cubicBezTo>
                    <a:pt x="8" y="18"/>
                    <a:pt x="0" y="5"/>
                    <a:pt x="2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1" name="Freeform 74">
              <a:extLst>
                <a:ext uri="{FF2B5EF4-FFF2-40B4-BE49-F238E27FC236}">
                  <a16:creationId xmlns:a16="http://schemas.microsoft.com/office/drawing/2014/main" id="{4A3083A2-69D2-4C08-9514-FF14E494D83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327887" y="980123"/>
              <a:ext cx="137356" cy="120771"/>
            </a:xfrm>
            <a:custGeom>
              <a:avLst/>
              <a:gdLst>
                <a:gd name="T0" fmla="*/ 19 w 42"/>
                <a:gd name="T1" fmla="*/ 0 h 40"/>
                <a:gd name="T2" fmla="*/ 4 w 42"/>
                <a:gd name="T3" fmla="*/ 19 h 40"/>
                <a:gd name="T4" fmla="*/ 19 w 42"/>
                <a:gd name="T5" fmla="*/ 0 h 40"/>
              </a:gdLst>
              <a:ahLst/>
              <a:cxnLst>
                <a:cxn ang="0">
                  <a:pos x="T0" y="T1"/>
                </a:cxn>
                <a:cxn ang="0">
                  <a:pos x="T2" y="T3"/>
                </a:cxn>
                <a:cxn ang="0">
                  <a:pos x="T4" y="T5"/>
                </a:cxn>
              </a:cxnLst>
              <a:rect l="0" t="0" r="r" b="b"/>
              <a:pathLst>
                <a:path w="42" h="40">
                  <a:moveTo>
                    <a:pt x="19" y="0"/>
                  </a:moveTo>
                  <a:cubicBezTo>
                    <a:pt x="42" y="10"/>
                    <a:pt x="20" y="40"/>
                    <a:pt x="4" y="19"/>
                  </a:cubicBezTo>
                  <a:cubicBezTo>
                    <a:pt x="0" y="6"/>
                    <a:pt x="8" y="1"/>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grpSp>
      <p:pic>
        <p:nvPicPr>
          <p:cNvPr id="4" name="Picture 3" descr="A close up of a box&#10;&#10;Description automatically generated">
            <a:extLst>
              <a:ext uri="{FF2B5EF4-FFF2-40B4-BE49-F238E27FC236}">
                <a16:creationId xmlns:a16="http://schemas.microsoft.com/office/drawing/2014/main" id="{4DB575B7-556A-4709-B8EF-98689520662A}"/>
              </a:ext>
            </a:extLst>
          </p:cNvPr>
          <p:cNvPicPr>
            <a:picLocks noChangeAspect="1"/>
          </p:cNvPicPr>
          <p:nvPr/>
        </p:nvPicPr>
        <p:blipFill>
          <a:blip r:embed="rId2">
            <a:alphaModFix/>
          </a:blip>
          <a:stretch>
            <a:fillRect/>
          </a:stretch>
        </p:blipFill>
        <p:spPr>
          <a:xfrm>
            <a:off x="640763" y="1331547"/>
            <a:ext cx="3745421" cy="4472145"/>
          </a:xfrm>
          <a:prstGeom prst="rect">
            <a:avLst/>
          </a:prstGeom>
        </p:spPr>
      </p:pic>
      <p:sp>
        <p:nvSpPr>
          <p:cNvPr id="3" name="Content Placeholder 2">
            <a:extLst>
              <a:ext uri="{FF2B5EF4-FFF2-40B4-BE49-F238E27FC236}">
                <a16:creationId xmlns:a16="http://schemas.microsoft.com/office/drawing/2014/main" id="{D0B401A3-3263-44D7-B7F1-E6B699AC59E8}"/>
              </a:ext>
            </a:extLst>
          </p:cNvPr>
          <p:cNvSpPr>
            <a:spLocks noGrp="1"/>
          </p:cNvSpPr>
          <p:nvPr>
            <p:ph idx="1"/>
          </p:nvPr>
        </p:nvSpPr>
        <p:spPr>
          <a:xfrm>
            <a:off x="5127422" y="2055766"/>
            <a:ext cx="6188277" cy="3943912"/>
          </a:xfrm>
        </p:spPr>
        <p:txBody>
          <a:bodyPr>
            <a:normAutofit fontScale="85000" lnSpcReduction="10000"/>
          </a:bodyPr>
          <a:lstStyle/>
          <a:p>
            <a:r>
              <a:rPr lang="en-US" dirty="0"/>
              <a:t>A buzzer can be integrated with the system so that when a person is detected with out a mask, it gives an alarm so that people around the person can maintain social distance with him and the management of the organization can take necessary actions</a:t>
            </a:r>
          </a:p>
          <a:p>
            <a:r>
              <a:rPr lang="en-US" dirty="0"/>
              <a:t>If a person within the organization is not wearing a mask, he can be notified with a mail/ message to his cell phone using face detection algorithms deployed along with the mask detection model</a:t>
            </a:r>
          </a:p>
        </p:txBody>
      </p:sp>
    </p:spTree>
    <p:extLst>
      <p:ext uri="{BB962C8B-B14F-4D97-AF65-F5344CB8AC3E}">
        <p14:creationId xmlns:p14="http://schemas.microsoft.com/office/powerpoint/2010/main" val="25021043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9FF4A234-29BA-4B70-BFC0-64FBB64F2A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A8E0952-532E-40FA-99C1-7266A16FEFF3}"/>
              </a:ext>
            </a:extLst>
          </p:cNvPr>
          <p:cNvSpPr>
            <a:spLocks noGrp="1"/>
          </p:cNvSpPr>
          <p:nvPr>
            <p:ph type="title"/>
          </p:nvPr>
        </p:nvSpPr>
        <p:spPr>
          <a:xfrm>
            <a:off x="1422399" y="510363"/>
            <a:ext cx="9343065" cy="1356537"/>
          </a:xfrm>
        </p:spPr>
        <p:txBody>
          <a:bodyPr>
            <a:normAutofit/>
          </a:bodyPr>
          <a:lstStyle/>
          <a:p>
            <a:pPr algn="ctr"/>
            <a:r>
              <a:rPr lang="en-US" dirty="0">
                <a:latin typeface="Avenir Next LT Pro (Body)"/>
              </a:rPr>
              <a:t>Conclusion</a:t>
            </a:r>
          </a:p>
        </p:txBody>
      </p:sp>
      <p:graphicFrame>
        <p:nvGraphicFramePr>
          <p:cNvPr id="21" name="Content Placeholder 2">
            <a:extLst>
              <a:ext uri="{FF2B5EF4-FFF2-40B4-BE49-F238E27FC236}">
                <a16:creationId xmlns:a16="http://schemas.microsoft.com/office/drawing/2014/main" id="{A126B5D4-9CC9-4745-AEDA-E3569CD9E2DB}"/>
              </a:ext>
            </a:extLst>
          </p:cNvPr>
          <p:cNvGraphicFramePr>
            <a:graphicFrameLocks noGrp="1"/>
          </p:cNvGraphicFramePr>
          <p:nvPr>
            <p:ph idx="1"/>
            <p:extLst>
              <p:ext uri="{D42A27DB-BD31-4B8C-83A1-F6EECF244321}">
                <p14:modId xmlns:p14="http://schemas.microsoft.com/office/powerpoint/2010/main" val="2006166030"/>
              </p:ext>
            </p:extLst>
          </p:nvPr>
        </p:nvGraphicFramePr>
        <p:xfrm>
          <a:off x="571500" y="2372659"/>
          <a:ext cx="11049000" cy="39016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454764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20" name="Group 219">
            <a:extLst>
              <a:ext uri="{FF2B5EF4-FFF2-40B4-BE49-F238E27FC236}">
                <a16:creationId xmlns:a16="http://schemas.microsoft.com/office/drawing/2014/main" id="{71AFD227-869A-489C-A9B5-3F0498DF3C0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096450" y="13394"/>
            <a:ext cx="494218" cy="6814823"/>
            <a:chOff x="11096450" y="13394"/>
            <a:chExt cx="494218" cy="6814823"/>
          </a:xfrm>
          <a:solidFill>
            <a:schemeClr val="bg2">
              <a:lumMod val="90000"/>
            </a:schemeClr>
          </a:solidFill>
        </p:grpSpPr>
        <p:sp>
          <p:nvSpPr>
            <p:cNvPr id="221" name="Freeform 8">
              <a:extLst>
                <a:ext uri="{FF2B5EF4-FFF2-40B4-BE49-F238E27FC236}">
                  <a16:creationId xmlns:a16="http://schemas.microsoft.com/office/drawing/2014/main" id="{62704B34-199B-4964-9C78-3AB9735915A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8009" y="6718576"/>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22" name="Freeform 10">
              <a:extLst>
                <a:ext uri="{FF2B5EF4-FFF2-40B4-BE49-F238E27FC236}">
                  <a16:creationId xmlns:a16="http://schemas.microsoft.com/office/drawing/2014/main" id="{8B1E8DB8-017D-454E-849F-EE5742849FD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75034" y="77813"/>
              <a:ext cx="138242" cy="88130"/>
            </a:xfrm>
            <a:custGeom>
              <a:avLst/>
              <a:gdLst>
                <a:gd name="T0" fmla="*/ 22 w 42"/>
                <a:gd name="T1" fmla="*/ 0 h 29"/>
                <a:gd name="T2" fmla="*/ 14 w 42"/>
                <a:gd name="T3" fmla="*/ 25 h 29"/>
                <a:gd name="T4" fmla="*/ 22 w 42"/>
                <a:gd name="T5" fmla="*/ 0 h 29"/>
              </a:gdLst>
              <a:ahLst/>
              <a:cxnLst>
                <a:cxn ang="0">
                  <a:pos x="T0" y="T1"/>
                </a:cxn>
                <a:cxn ang="0">
                  <a:pos x="T2" y="T3"/>
                </a:cxn>
                <a:cxn ang="0">
                  <a:pos x="T4" y="T5"/>
                </a:cxn>
              </a:cxnLst>
              <a:rect l="0" t="0" r="r" b="b"/>
              <a:pathLst>
                <a:path w="42" h="29">
                  <a:moveTo>
                    <a:pt x="22" y="0"/>
                  </a:moveTo>
                  <a:cubicBezTo>
                    <a:pt x="42" y="7"/>
                    <a:pt x="28" y="29"/>
                    <a:pt x="14" y="25"/>
                  </a:cubicBezTo>
                  <a:cubicBezTo>
                    <a:pt x="0" y="18"/>
                    <a:pt x="8" y="1"/>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23" name="Freeform 15">
              <a:extLst>
                <a:ext uri="{FF2B5EF4-FFF2-40B4-BE49-F238E27FC236}">
                  <a16:creationId xmlns:a16="http://schemas.microsoft.com/office/drawing/2014/main" id="{16D80E5D-5099-41C4-A80A-1B1538C382F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78964" y="592010"/>
              <a:ext cx="121406" cy="72626"/>
            </a:xfrm>
            <a:custGeom>
              <a:avLst/>
              <a:gdLst>
                <a:gd name="T0" fmla="*/ 16 w 37"/>
                <a:gd name="T1" fmla="*/ 0 h 24"/>
                <a:gd name="T2" fmla="*/ 11 w 37"/>
                <a:gd name="T3" fmla="*/ 24 h 24"/>
                <a:gd name="T4" fmla="*/ 16 w 37"/>
                <a:gd name="T5" fmla="*/ 0 h 24"/>
              </a:gdLst>
              <a:ahLst/>
              <a:cxnLst>
                <a:cxn ang="0">
                  <a:pos x="T0" y="T1"/>
                </a:cxn>
                <a:cxn ang="0">
                  <a:pos x="T2" y="T3"/>
                </a:cxn>
                <a:cxn ang="0">
                  <a:pos x="T4" y="T5"/>
                </a:cxn>
              </a:cxnLst>
              <a:rect l="0" t="0" r="r" b="b"/>
              <a:pathLst>
                <a:path w="37" h="24">
                  <a:moveTo>
                    <a:pt x="16" y="0"/>
                  </a:moveTo>
                  <a:cubicBezTo>
                    <a:pt x="37" y="6"/>
                    <a:pt x="30" y="20"/>
                    <a:pt x="11" y="24"/>
                  </a:cubicBezTo>
                  <a:cubicBezTo>
                    <a:pt x="0" y="17"/>
                    <a:pt x="5" y="3"/>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24" name="Freeform 18">
              <a:extLst>
                <a:ext uri="{FF2B5EF4-FFF2-40B4-BE49-F238E27FC236}">
                  <a16:creationId xmlns:a16="http://schemas.microsoft.com/office/drawing/2014/main" id="{947751E1-E2F4-467E-B547-3BD4BAB7F56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82378" y="335267"/>
              <a:ext cx="138242" cy="78339"/>
            </a:xfrm>
            <a:custGeom>
              <a:avLst/>
              <a:gdLst>
                <a:gd name="T0" fmla="*/ 6 w 42"/>
                <a:gd name="T1" fmla="*/ 6 h 26"/>
                <a:gd name="T2" fmla="*/ 21 w 42"/>
                <a:gd name="T3" fmla="*/ 26 h 26"/>
                <a:gd name="T4" fmla="*/ 6 w 42"/>
                <a:gd name="T5" fmla="*/ 6 h 26"/>
              </a:gdLst>
              <a:ahLst/>
              <a:cxnLst>
                <a:cxn ang="0">
                  <a:pos x="T0" y="T1"/>
                </a:cxn>
                <a:cxn ang="0">
                  <a:pos x="T2" y="T3"/>
                </a:cxn>
                <a:cxn ang="0">
                  <a:pos x="T4" y="T5"/>
                </a:cxn>
              </a:cxnLst>
              <a:rect l="0" t="0" r="r" b="b"/>
              <a:pathLst>
                <a:path w="42" h="26">
                  <a:moveTo>
                    <a:pt x="6" y="6"/>
                  </a:moveTo>
                  <a:cubicBezTo>
                    <a:pt x="25" y="0"/>
                    <a:pt x="42" y="17"/>
                    <a:pt x="21" y="26"/>
                  </a:cubicBezTo>
                  <a:cubicBezTo>
                    <a:pt x="9" y="26"/>
                    <a:pt x="0" y="16"/>
                    <a:pt x="6" y="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25" name="Freeform 19">
              <a:extLst>
                <a:ext uri="{FF2B5EF4-FFF2-40B4-BE49-F238E27FC236}">
                  <a16:creationId xmlns:a16="http://schemas.microsoft.com/office/drawing/2014/main" id="{55D8869B-B701-4268-9856-876345C8AE3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7714" y="2021691"/>
              <a:ext cx="124951" cy="69362"/>
            </a:xfrm>
            <a:custGeom>
              <a:avLst/>
              <a:gdLst>
                <a:gd name="T0" fmla="*/ 16 w 38"/>
                <a:gd name="T1" fmla="*/ 0 h 23"/>
                <a:gd name="T2" fmla="*/ 10 w 38"/>
                <a:gd name="T3" fmla="*/ 23 h 23"/>
                <a:gd name="T4" fmla="*/ 16 w 38"/>
                <a:gd name="T5" fmla="*/ 0 h 23"/>
              </a:gdLst>
              <a:ahLst/>
              <a:cxnLst>
                <a:cxn ang="0">
                  <a:pos x="T0" y="T1"/>
                </a:cxn>
                <a:cxn ang="0">
                  <a:pos x="T2" y="T3"/>
                </a:cxn>
                <a:cxn ang="0">
                  <a:pos x="T4" y="T5"/>
                </a:cxn>
              </a:cxnLst>
              <a:rect l="0" t="0" r="r" b="b"/>
              <a:pathLst>
                <a:path w="38" h="23">
                  <a:moveTo>
                    <a:pt x="16" y="0"/>
                  </a:moveTo>
                  <a:cubicBezTo>
                    <a:pt x="38" y="8"/>
                    <a:pt x="31" y="18"/>
                    <a:pt x="10" y="23"/>
                  </a:cubicBezTo>
                  <a:cubicBezTo>
                    <a:pt x="0" y="16"/>
                    <a:pt x="4" y="3"/>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26" name="Freeform 20">
              <a:extLst>
                <a:ext uri="{FF2B5EF4-FFF2-40B4-BE49-F238E27FC236}">
                  <a16:creationId xmlns:a16="http://schemas.microsoft.com/office/drawing/2014/main" id="{A25CA59C-849F-4CE4-A9B0-293F98DE2C7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14629" y="2272420"/>
              <a:ext cx="128495" cy="78339"/>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27" name="Freeform 22">
              <a:extLst>
                <a:ext uri="{FF2B5EF4-FFF2-40B4-BE49-F238E27FC236}">
                  <a16:creationId xmlns:a16="http://schemas.microsoft.com/office/drawing/2014/main" id="{FE000DB1-AAA1-4BFF-8F14-53624C2F9E0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26398" y="1049544"/>
              <a:ext cx="150648" cy="99554"/>
            </a:xfrm>
            <a:custGeom>
              <a:avLst/>
              <a:gdLst>
                <a:gd name="T0" fmla="*/ 26 w 46"/>
                <a:gd name="T1" fmla="*/ 0 h 33"/>
                <a:gd name="T2" fmla="*/ 38 w 46"/>
                <a:gd name="T3" fmla="*/ 22 h 33"/>
                <a:gd name="T4" fmla="*/ 26 w 46"/>
                <a:gd name="T5" fmla="*/ 0 h 33"/>
              </a:gdLst>
              <a:ahLst/>
              <a:cxnLst>
                <a:cxn ang="0">
                  <a:pos x="T0" y="T1"/>
                </a:cxn>
                <a:cxn ang="0">
                  <a:pos x="T2" y="T3"/>
                </a:cxn>
                <a:cxn ang="0">
                  <a:pos x="T4" y="T5"/>
                </a:cxn>
              </a:cxnLst>
              <a:rect l="0" t="0" r="r" b="b"/>
              <a:pathLst>
                <a:path w="46" h="33">
                  <a:moveTo>
                    <a:pt x="26" y="0"/>
                  </a:moveTo>
                  <a:cubicBezTo>
                    <a:pt x="29" y="0"/>
                    <a:pt x="46" y="16"/>
                    <a:pt x="38" y="22"/>
                  </a:cubicBezTo>
                  <a:cubicBezTo>
                    <a:pt x="16" y="33"/>
                    <a:pt x="0" y="5"/>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28" name="Freeform 23">
              <a:extLst>
                <a:ext uri="{FF2B5EF4-FFF2-40B4-BE49-F238E27FC236}">
                  <a16:creationId xmlns:a16="http://schemas.microsoft.com/office/drawing/2014/main" id="{5EEFBC14-7E5B-47B2-B5E3-E90991F8919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40085" y="836978"/>
              <a:ext cx="134697" cy="81603"/>
            </a:xfrm>
            <a:custGeom>
              <a:avLst/>
              <a:gdLst>
                <a:gd name="T0" fmla="*/ 19 w 41"/>
                <a:gd name="T1" fmla="*/ 0 h 27"/>
                <a:gd name="T2" fmla="*/ 8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10"/>
                    <a:pt x="28" y="27"/>
                    <a:pt x="8" y="20"/>
                  </a:cubicBezTo>
                  <a:cubicBezTo>
                    <a:pt x="0" y="8"/>
                    <a:pt x="7" y="2"/>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29" name="Freeform 26">
              <a:extLst>
                <a:ext uri="{FF2B5EF4-FFF2-40B4-BE49-F238E27FC236}">
                  <a16:creationId xmlns:a16="http://schemas.microsoft.com/office/drawing/2014/main" id="{00AFF6E4-A34A-4FD3-8C57-BB96114822D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27309" y="1320685"/>
              <a:ext cx="127608" cy="78339"/>
            </a:xfrm>
            <a:custGeom>
              <a:avLst/>
              <a:gdLst>
                <a:gd name="T0" fmla="*/ 24 w 39"/>
                <a:gd name="T1" fmla="*/ 0 h 26"/>
                <a:gd name="T2" fmla="*/ 20 w 39"/>
                <a:gd name="T3" fmla="*/ 25 h 26"/>
                <a:gd name="T4" fmla="*/ 24 w 39"/>
                <a:gd name="T5" fmla="*/ 0 h 26"/>
              </a:gdLst>
              <a:ahLst/>
              <a:cxnLst>
                <a:cxn ang="0">
                  <a:pos x="T0" y="T1"/>
                </a:cxn>
                <a:cxn ang="0">
                  <a:pos x="T2" y="T3"/>
                </a:cxn>
                <a:cxn ang="0">
                  <a:pos x="T4" y="T5"/>
                </a:cxn>
              </a:cxnLst>
              <a:rect l="0" t="0" r="r" b="b"/>
              <a:pathLst>
                <a:path w="39" h="26">
                  <a:moveTo>
                    <a:pt x="24" y="0"/>
                  </a:moveTo>
                  <a:cubicBezTo>
                    <a:pt x="39" y="2"/>
                    <a:pt x="36" y="26"/>
                    <a:pt x="20" y="25"/>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30" name="Freeform 27">
              <a:extLst>
                <a:ext uri="{FF2B5EF4-FFF2-40B4-BE49-F238E27FC236}">
                  <a16:creationId xmlns:a16="http://schemas.microsoft.com/office/drawing/2014/main" id="{C63A8474-C075-4441-A0B3-52286EA5009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7470" y="1778440"/>
              <a:ext cx="131153" cy="93843"/>
            </a:xfrm>
            <a:custGeom>
              <a:avLst/>
              <a:gdLst>
                <a:gd name="T0" fmla="*/ 22 w 40"/>
                <a:gd name="T1" fmla="*/ 0 h 31"/>
                <a:gd name="T2" fmla="*/ 16 w 40"/>
                <a:gd name="T3" fmla="*/ 25 h 31"/>
                <a:gd name="T4" fmla="*/ 22 w 40"/>
                <a:gd name="T5" fmla="*/ 0 h 31"/>
              </a:gdLst>
              <a:ahLst/>
              <a:cxnLst>
                <a:cxn ang="0">
                  <a:pos x="T0" y="T1"/>
                </a:cxn>
                <a:cxn ang="0">
                  <a:pos x="T2" y="T3"/>
                </a:cxn>
                <a:cxn ang="0">
                  <a:pos x="T4" y="T5"/>
                </a:cxn>
              </a:cxnLst>
              <a:rect l="0" t="0" r="r" b="b"/>
              <a:pathLst>
                <a:path w="40" h="31">
                  <a:moveTo>
                    <a:pt x="22" y="0"/>
                  </a:moveTo>
                  <a:cubicBezTo>
                    <a:pt x="39" y="3"/>
                    <a:pt x="40" y="31"/>
                    <a:pt x="16" y="25"/>
                  </a:cubicBezTo>
                  <a:cubicBezTo>
                    <a:pt x="0" y="7"/>
                    <a:pt x="13" y="4"/>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31" name="Freeform 28">
              <a:extLst>
                <a:ext uri="{FF2B5EF4-FFF2-40B4-BE49-F238E27FC236}">
                  <a16:creationId xmlns:a16="http://schemas.microsoft.com/office/drawing/2014/main" id="{35DA4698-A2ED-4512-8887-F12D3F14372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4869" y="1535195"/>
              <a:ext cx="127608" cy="69362"/>
            </a:xfrm>
            <a:custGeom>
              <a:avLst/>
              <a:gdLst>
                <a:gd name="T0" fmla="*/ 16 w 39"/>
                <a:gd name="T1" fmla="*/ 0 h 23"/>
                <a:gd name="T2" fmla="*/ 11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7"/>
                    <a:pt x="31" y="17"/>
                    <a:pt x="11" y="23"/>
                  </a:cubicBezTo>
                  <a:cubicBezTo>
                    <a:pt x="0" y="16"/>
                    <a:pt x="4" y="2"/>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32" name="Freeform 30">
              <a:extLst>
                <a:ext uri="{FF2B5EF4-FFF2-40B4-BE49-F238E27FC236}">
                  <a16:creationId xmlns:a16="http://schemas.microsoft.com/office/drawing/2014/main" id="{3358E118-D590-4E50-B21C-6CDAA1CCAFC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80119" y="1078297"/>
              <a:ext cx="9748" cy="5712"/>
            </a:xfrm>
            <a:custGeom>
              <a:avLst/>
              <a:gdLst>
                <a:gd name="T0" fmla="*/ 1 w 3"/>
                <a:gd name="T1" fmla="*/ 0 h 2"/>
                <a:gd name="T2" fmla="*/ 2 w 3"/>
                <a:gd name="T3" fmla="*/ 2 h 2"/>
                <a:gd name="T4" fmla="*/ 1 w 3"/>
                <a:gd name="T5" fmla="*/ 0 h 2"/>
              </a:gdLst>
              <a:ahLst/>
              <a:cxnLst>
                <a:cxn ang="0">
                  <a:pos x="T0" y="T1"/>
                </a:cxn>
                <a:cxn ang="0">
                  <a:pos x="T2" y="T3"/>
                </a:cxn>
                <a:cxn ang="0">
                  <a:pos x="T4" y="T5"/>
                </a:cxn>
              </a:cxnLst>
              <a:rect l="0" t="0" r="r" b="b"/>
              <a:pathLst>
                <a:path w="3" h="2">
                  <a:moveTo>
                    <a:pt x="1" y="0"/>
                  </a:moveTo>
                  <a:cubicBezTo>
                    <a:pt x="2" y="1"/>
                    <a:pt x="3" y="2"/>
                    <a:pt x="2" y="2"/>
                  </a:cubicBezTo>
                  <a:cubicBezTo>
                    <a:pt x="1" y="2"/>
                    <a:pt x="0" y="1"/>
                    <a:pt x="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33" name="Freeform 43">
              <a:extLst>
                <a:ext uri="{FF2B5EF4-FFF2-40B4-BE49-F238E27FC236}">
                  <a16:creationId xmlns:a16="http://schemas.microsoft.com/office/drawing/2014/main" id="{F1EE889E-60FF-423F-ADCB-6CBEE853A04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94111" y="860614"/>
              <a:ext cx="143559" cy="75075"/>
            </a:xfrm>
            <a:custGeom>
              <a:avLst/>
              <a:gdLst>
                <a:gd name="T0" fmla="*/ 28 w 44"/>
                <a:gd name="T1" fmla="*/ 0 h 25"/>
                <a:gd name="T2" fmla="*/ 25 w 44"/>
                <a:gd name="T3" fmla="*/ 25 h 25"/>
                <a:gd name="T4" fmla="*/ 28 w 44"/>
                <a:gd name="T5" fmla="*/ 0 h 25"/>
              </a:gdLst>
              <a:ahLst/>
              <a:cxnLst>
                <a:cxn ang="0">
                  <a:pos x="T0" y="T1"/>
                </a:cxn>
                <a:cxn ang="0">
                  <a:pos x="T2" y="T3"/>
                </a:cxn>
                <a:cxn ang="0">
                  <a:pos x="T4" y="T5"/>
                </a:cxn>
              </a:cxnLst>
              <a:rect l="0" t="0" r="r" b="b"/>
              <a:pathLst>
                <a:path w="44" h="25">
                  <a:moveTo>
                    <a:pt x="28" y="0"/>
                  </a:moveTo>
                  <a:cubicBezTo>
                    <a:pt x="44" y="2"/>
                    <a:pt x="38" y="22"/>
                    <a:pt x="25" y="25"/>
                  </a:cubicBezTo>
                  <a:cubicBezTo>
                    <a:pt x="0" y="25"/>
                    <a:pt x="9" y="5"/>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34" name="Freeform 51">
              <a:extLst>
                <a:ext uri="{FF2B5EF4-FFF2-40B4-BE49-F238E27FC236}">
                  <a16:creationId xmlns:a16="http://schemas.microsoft.com/office/drawing/2014/main" id="{A4AA0634-0A7C-4A35-8EB7-775200F129F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67080" y="1015030"/>
              <a:ext cx="115202" cy="90579"/>
            </a:xfrm>
            <a:custGeom>
              <a:avLst/>
              <a:gdLst>
                <a:gd name="T0" fmla="*/ 19 w 35"/>
                <a:gd name="T1" fmla="*/ 0 h 30"/>
                <a:gd name="T2" fmla="*/ 33 w 35"/>
                <a:gd name="T3" fmla="*/ 15 h 30"/>
                <a:gd name="T4" fmla="*/ 25 w 35"/>
                <a:gd name="T5" fmla="*/ 19 h 30"/>
                <a:gd name="T6" fmla="*/ 19 w 35"/>
                <a:gd name="T7" fmla="*/ 0 h 30"/>
              </a:gdLst>
              <a:ahLst/>
              <a:cxnLst>
                <a:cxn ang="0">
                  <a:pos x="T0" y="T1"/>
                </a:cxn>
                <a:cxn ang="0">
                  <a:pos x="T2" y="T3"/>
                </a:cxn>
                <a:cxn ang="0">
                  <a:pos x="T4" y="T5"/>
                </a:cxn>
                <a:cxn ang="0">
                  <a:pos x="T6" y="T7"/>
                </a:cxn>
              </a:cxnLst>
              <a:rect l="0" t="0" r="r" b="b"/>
              <a:pathLst>
                <a:path w="35" h="30">
                  <a:moveTo>
                    <a:pt x="19" y="0"/>
                  </a:moveTo>
                  <a:cubicBezTo>
                    <a:pt x="26" y="0"/>
                    <a:pt x="35" y="8"/>
                    <a:pt x="33" y="15"/>
                  </a:cubicBezTo>
                  <a:cubicBezTo>
                    <a:pt x="30" y="12"/>
                    <a:pt x="27" y="17"/>
                    <a:pt x="25" y="19"/>
                  </a:cubicBezTo>
                  <a:cubicBezTo>
                    <a:pt x="7" y="30"/>
                    <a:pt x="0" y="5"/>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35" name="Freeform 52">
              <a:extLst>
                <a:ext uri="{FF2B5EF4-FFF2-40B4-BE49-F238E27FC236}">
                  <a16:creationId xmlns:a16="http://schemas.microsoft.com/office/drawing/2014/main" id="{EBA21558-CAC3-445C-8882-5D4A0C6D2A0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64085" y="450599"/>
              <a:ext cx="118747" cy="81603"/>
            </a:xfrm>
            <a:custGeom>
              <a:avLst/>
              <a:gdLst>
                <a:gd name="T0" fmla="*/ 21 w 36"/>
                <a:gd name="T1" fmla="*/ 0 h 27"/>
                <a:gd name="T2" fmla="*/ 22 w 36"/>
                <a:gd name="T3" fmla="*/ 27 h 27"/>
                <a:gd name="T4" fmla="*/ 21 w 36"/>
                <a:gd name="T5" fmla="*/ 0 h 27"/>
              </a:gdLst>
              <a:ahLst/>
              <a:cxnLst>
                <a:cxn ang="0">
                  <a:pos x="T0" y="T1"/>
                </a:cxn>
                <a:cxn ang="0">
                  <a:pos x="T2" y="T3"/>
                </a:cxn>
                <a:cxn ang="0">
                  <a:pos x="T4" y="T5"/>
                </a:cxn>
              </a:cxnLst>
              <a:rect l="0" t="0" r="r" b="b"/>
              <a:pathLst>
                <a:path w="36" h="27">
                  <a:moveTo>
                    <a:pt x="21" y="0"/>
                  </a:moveTo>
                  <a:cubicBezTo>
                    <a:pt x="33" y="3"/>
                    <a:pt x="36" y="23"/>
                    <a:pt x="22" y="27"/>
                  </a:cubicBezTo>
                  <a:cubicBezTo>
                    <a:pt x="3" y="25"/>
                    <a:pt x="0" y="1"/>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36" name="Freeform 53">
              <a:extLst>
                <a:ext uri="{FF2B5EF4-FFF2-40B4-BE49-F238E27FC236}">
                  <a16:creationId xmlns:a16="http://schemas.microsoft.com/office/drawing/2014/main" id="{2E9415F1-5D31-4C25-9E26-203EEF50087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55166" y="1253803"/>
              <a:ext cx="127608" cy="79154"/>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37" name="Freeform 54">
              <a:extLst>
                <a:ext uri="{FF2B5EF4-FFF2-40B4-BE49-F238E27FC236}">
                  <a16:creationId xmlns:a16="http://schemas.microsoft.com/office/drawing/2014/main" id="{622FC1F6-879A-45BA-8752-08020C39CE2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41013" y="614227"/>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38" name="Freeform 55">
              <a:extLst>
                <a:ext uri="{FF2B5EF4-FFF2-40B4-BE49-F238E27FC236}">
                  <a16:creationId xmlns:a16="http://schemas.microsoft.com/office/drawing/2014/main" id="{BA09826C-58E2-48C5-9666-333326C2CA4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55026" y="1463404"/>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39" name="Freeform 56">
              <a:extLst>
                <a:ext uri="{FF2B5EF4-FFF2-40B4-BE49-F238E27FC236}">
                  <a16:creationId xmlns:a16="http://schemas.microsoft.com/office/drawing/2014/main" id="{A6D3555F-4EA1-4EA7-9D08-2D75CE51927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1585" y="2335317"/>
              <a:ext cx="128495" cy="72626"/>
            </a:xfrm>
            <a:custGeom>
              <a:avLst/>
              <a:gdLst>
                <a:gd name="T0" fmla="*/ 21 w 39"/>
                <a:gd name="T1" fmla="*/ 0 h 24"/>
                <a:gd name="T2" fmla="*/ 22 w 39"/>
                <a:gd name="T3" fmla="*/ 24 h 24"/>
                <a:gd name="T4" fmla="*/ 21 w 39"/>
                <a:gd name="T5" fmla="*/ 0 h 24"/>
              </a:gdLst>
              <a:ahLst/>
              <a:cxnLst>
                <a:cxn ang="0">
                  <a:pos x="T0" y="T1"/>
                </a:cxn>
                <a:cxn ang="0">
                  <a:pos x="T2" y="T3"/>
                </a:cxn>
                <a:cxn ang="0">
                  <a:pos x="T4" y="T5"/>
                </a:cxn>
              </a:cxnLst>
              <a:rect l="0" t="0" r="r" b="b"/>
              <a:pathLst>
                <a:path w="39" h="24">
                  <a:moveTo>
                    <a:pt x="21" y="0"/>
                  </a:moveTo>
                  <a:cubicBezTo>
                    <a:pt x="37" y="0"/>
                    <a:pt x="39" y="23"/>
                    <a:pt x="22" y="24"/>
                  </a:cubicBezTo>
                  <a:cubicBezTo>
                    <a:pt x="7" y="22"/>
                    <a:pt x="0" y="5"/>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40" name="Freeform 57">
              <a:extLst>
                <a:ext uri="{FF2B5EF4-FFF2-40B4-BE49-F238E27FC236}">
                  <a16:creationId xmlns:a16="http://schemas.microsoft.com/office/drawing/2014/main" id="{60FA20E8-EDAA-4310-B870-97807901AC1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41175" y="1673149"/>
              <a:ext cx="140901" cy="93843"/>
            </a:xfrm>
            <a:custGeom>
              <a:avLst/>
              <a:gdLst>
                <a:gd name="T0" fmla="*/ 27 w 43"/>
                <a:gd name="T1" fmla="*/ 3 h 31"/>
                <a:gd name="T2" fmla="*/ 40 w 43"/>
                <a:gd name="T3" fmla="*/ 23 h 31"/>
                <a:gd name="T4" fmla="*/ 27 w 43"/>
                <a:gd name="T5" fmla="*/ 3 h 31"/>
              </a:gdLst>
              <a:ahLst/>
              <a:cxnLst>
                <a:cxn ang="0">
                  <a:pos x="T0" y="T1"/>
                </a:cxn>
                <a:cxn ang="0">
                  <a:pos x="T2" y="T3"/>
                </a:cxn>
                <a:cxn ang="0">
                  <a:pos x="T4" y="T5"/>
                </a:cxn>
              </a:cxnLst>
              <a:rect l="0" t="0" r="r" b="b"/>
              <a:pathLst>
                <a:path w="43" h="31">
                  <a:moveTo>
                    <a:pt x="27" y="3"/>
                  </a:moveTo>
                  <a:cubicBezTo>
                    <a:pt x="35" y="0"/>
                    <a:pt x="43" y="17"/>
                    <a:pt x="40" y="23"/>
                  </a:cubicBezTo>
                  <a:cubicBezTo>
                    <a:pt x="21" y="31"/>
                    <a:pt x="0" y="15"/>
                    <a:pt x="27"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41" name="Freeform 59">
              <a:extLst>
                <a:ext uri="{FF2B5EF4-FFF2-40B4-BE49-F238E27FC236}">
                  <a16:creationId xmlns:a16="http://schemas.microsoft.com/office/drawing/2014/main" id="{F5552AA2-C2AB-4D59-B6EF-E8E5EE110E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20625" y="255502"/>
              <a:ext cx="124063" cy="78339"/>
            </a:xfrm>
            <a:custGeom>
              <a:avLst/>
              <a:gdLst>
                <a:gd name="T0" fmla="*/ 22 w 38"/>
                <a:gd name="T1" fmla="*/ 0 h 26"/>
                <a:gd name="T2" fmla="*/ 18 w 38"/>
                <a:gd name="T3" fmla="*/ 26 h 26"/>
                <a:gd name="T4" fmla="*/ 22 w 38"/>
                <a:gd name="T5" fmla="*/ 0 h 26"/>
              </a:gdLst>
              <a:ahLst/>
              <a:cxnLst>
                <a:cxn ang="0">
                  <a:pos x="T0" y="T1"/>
                </a:cxn>
                <a:cxn ang="0">
                  <a:pos x="T2" y="T3"/>
                </a:cxn>
                <a:cxn ang="0">
                  <a:pos x="T4" y="T5"/>
                </a:cxn>
              </a:cxnLst>
              <a:rect l="0" t="0" r="r" b="b"/>
              <a:pathLst>
                <a:path w="38" h="26">
                  <a:moveTo>
                    <a:pt x="22" y="0"/>
                  </a:moveTo>
                  <a:cubicBezTo>
                    <a:pt x="38" y="3"/>
                    <a:pt x="33" y="25"/>
                    <a:pt x="18" y="26"/>
                  </a:cubicBezTo>
                  <a:cubicBezTo>
                    <a:pt x="0" y="20"/>
                    <a:pt x="6" y="3"/>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42" name="Freeform 60">
              <a:extLst>
                <a:ext uri="{FF2B5EF4-FFF2-40B4-BE49-F238E27FC236}">
                  <a16:creationId xmlns:a16="http://schemas.microsoft.com/office/drawing/2014/main" id="{0BA267D0-8F6B-4803-B948-70E29B4587E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5856" y="1902943"/>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4"/>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43" name="Freeform 61">
              <a:extLst>
                <a:ext uri="{FF2B5EF4-FFF2-40B4-BE49-F238E27FC236}">
                  <a16:creationId xmlns:a16="http://schemas.microsoft.com/office/drawing/2014/main" id="{86E372A3-B9F4-4FEE-8B96-D9AD879E214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82153" y="2137303"/>
              <a:ext cx="137356" cy="99554"/>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5"/>
                    <a:pt x="16" y="0"/>
                    <a:pt x="25"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44" name="Freeform 5">
              <a:extLst>
                <a:ext uri="{FF2B5EF4-FFF2-40B4-BE49-F238E27FC236}">
                  <a16:creationId xmlns:a16="http://schemas.microsoft.com/office/drawing/2014/main" id="{FF0C4564-5DA6-4224-A8B7-85CE1323DE8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10824" y="2818299"/>
              <a:ext cx="121406" cy="81603"/>
            </a:xfrm>
            <a:custGeom>
              <a:avLst/>
              <a:gdLst>
                <a:gd name="T0" fmla="*/ 20 w 37"/>
                <a:gd name="T1" fmla="*/ 1 h 27"/>
                <a:gd name="T2" fmla="*/ 22 w 37"/>
                <a:gd name="T3" fmla="*/ 27 h 27"/>
                <a:gd name="T4" fmla="*/ 20 w 37"/>
                <a:gd name="T5" fmla="*/ 1 h 27"/>
              </a:gdLst>
              <a:ahLst/>
              <a:cxnLst>
                <a:cxn ang="0">
                  <a:pos x="T0" y="T1"/>
                </a:cxn>
                <a:cxn ang="0">
                  <a:pos x="T2" y="T3"/>
                </a:cxn>
                <a:cxn ang="0">
                  <a:pos x="T4" y="T5"/>
                </a:cxn>
              </a:cxnLst>
              <a:rect l="0" t="0" r="r" b="b"/>
              <a:pathLst>
                <a:path w="37" h="27">
                  <a:moveTo>
                    <a:pt x="20" y="1"/>
                  </a:moveTo>
                  <a:cubicBezTo>
                    <a:pt x="31" y="1"/>
                    <a:pt x="37" y="24"/>
                    <a:pt x="22" y="27"/>
                  </a:cubicBezTo>
                  <a:cubicBezTo>
                    <a:pt x="2" y="27"/>
                    <a:pt x="0" y="0"/>
                    <a:pt x="20"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45" name="Freeform 6">
              <a:extLst>
                <a:ext uri="{FF2B5EF4-FFF2-40B4-BE49-F238E27FC236}">
                  <a16:creationId xmlns:a16="http://schemas.microsoft.com/office/drawing/2014/main" id="{19F31D0D-C43D-4BB0-A13C-9524B84117D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91700" y="5088176"/>
              <a:ext cx="124063" cy="87315"/>
            </a:xfrm>
            <a:custGeom>
              <a:avLst/>
              <a:gdLst>
                <a:gd name="T0" fmla="*/ 12 w 38"/>
                <a:gd name="T1" fmla="*/ 3 h 29"/>
                <a:gd name="T2" fmla="*/ 15 w 38"/>
                <a:gd name="T3" fmla="*/ 29 h 29"/>
                <a:gd name="T4" fmla="*/ 12 w 38"/>
                <a:gd name="T5" fmla="*/ 3 h 29"/>
              </a:gdLst>
              <a:ahLst/>
              <a:cxnLst>
                <a:cxn ang="0">
                  <a:pos x="T0" y="T1"/>
                </a:cxn>
                <a:cxn ang="0">
                  <a:pos x="T2" y="T3"/>
                </a:cxn>
                <a:cxn ang="0">
                  <a:pos x="T4" y="T5"/>
                </a:cxn>
              </a:cxnLst>
              <a:rect l="0" t="0" r="r" b="b"/>
              <a:pathLst>
                <a:path w="38" h="29">
                  <a:moveTo>
                    <a:pt x="12" y="3"/>
                  </a:moveTo>
                  <a:cubicBezTo>
                    <a:pt x="34" y="0"/>
                    <a:pt x="38" y="26"/>
                    <a:pt x="15" y="29"/>
                  </a:cubicBezTo>
                  <a:cubicBezTo>
                    <a:pt x="4" y="23"/>
                    <a:pt x="0" y="9"/>
                    <a:pt x="12"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46" name="Freeform 7">
              <a:extLst>
                <a:ext uri="{FF2B5EF4-FFF2-40B4-BE49-F238E27FC236}">
                  <a16:creationId xmlns:a16="http://schemas.microsoft.com/office/drawing/2014/main" id="{6B32FB03-B0FE-4731-BE41-C59AFB49FBF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71127" y="2531128"/>
              <a:ext cx="138242"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47" name="Freeform 8">
              <a:extLst>
                <a:ext uri="{FF2B5EF4-FFF2-40B4-BE49-F238E27FC236}">
                  <a16:creationId xmlns:a16="http://schemas.microsoft.com/office/drawing/2014/main" id="{BDD5B6F0-1E17-4DCD-AE5F-ED8C48892FE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1349" y="4735882"/>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48" name="Freeform 9">
              <a:extLst>
                <a:ext uri="{FF2B5EF4-FFF2-40B4-BE49-F238E27FC236}">
                  <a16:creationId xmlns:a16="http://schemas.microsoft.com/office/drawing/2014/main" id="{0290BE17-E89B-4AF9-B3F6-AF4884D5246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9487" y="4455410"/>
              <a:ext cx="121406" cy="88130"/>
            </a:xfrm>
            <a:custGeom>
              <a:avLst/>
              <a:gdLst>
                <a:gd name="T0" fmla="*/ 18 w 37"/>
                <a:gd name="T1" fmla="*/ 4 h 29"/>
                <a:gd name="T2" fmla="*/ 22 w 37"/>
                <a:gd name="T3" fmla="*/ 29 h 29"/>
                <a:gd name="T4" fmla="*/ 18 w 37"/>
                <a:gd name="T5" fmla="*/ 4 h 29"/>
              </a:gdLst>
              <a:ahLst/>
              <a:cxnLst>
                <a:cxn ang="0">
                  <a:pos x="T0" y="T1"/>
                </a:cxn>
                <a:cxn ang="0">
                  <a:pos x="T2" y="T3"/>
                </a:cxn>
                <a:cxn ang="0">
                  <a:pos x="T4" y="T5"/>
                </a:cxn>
              </a:cxnLst>
              <a:rect l="0" t="0" r="r" b="b"/>
              <a:pathLst>
                <a:path w="37" h="29">
                  <a:moveTo>
                    <a:pt x="18" y="4"/>
                  </a:moveTo>
                  <a:cubicBezTo>
                    <a:pt x="35" y="0"/>
                    <a:pt x="37" y="28"/>
                    <a:pt x="22" y="29"/>
                  </a:cubicBezTo>
                  <a:cubicBezTo>
                    <a:pt x="7" y="28"/>
                    <a:pt x="0" y="14"/>
                    <a:pt x="18"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49" name="Freeform 11">
              <a:extLst>
                <a:ext uri="{FF2B5EF4-FFF2-40B4-BE49-F238E27FC236}">
                  <a16:creationId xmlns:a16="http://schemas.microsoft.com/office/drawing/2014/main" id="{85F63089-F77F-4F02-8417-AAC1847FBCA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69848" y="4194178"/>
              <a:ext cx="143559" cy="102819"/>
            </a:xfrm>
            <a:custGeom>
              <a:avLst/>
              <a:gdLst>
                <a:gd name="T0" fmla="*/ 31 w 44"/>
                <a:gd name="T1" fmla="*/ 1 h 34"/>
                <a:gd name="T2" fmla="*/ 42 w 44"/>
                <a:gd name="T3" fmla="*/ 19 h 34"/>
                <a:gd name="T4" fmla="*/ 31 w 44"/>
                <a:gd name="T5" fmla="*/ 1 h 34"/>
              </a:gdLst>
              <a:ahLst/>
              <a:cxnLst>
                <a:cxn ang="0">
                  <a:pos x="T0" y="T1"/>
                </a:cxn>
                <a:cxn ang="0">
                  <a:pos x="T2" y="T3"/>
                </a:cxn>
                <a:cxn ang="0">
                  <a:pos x="T4" y="T5"/>
                </a:cxn>
              </a:cxnLst>
              <a:rect l="0" t="0" r="r" b="b"/>
              <a:pathLst>
                <a:path w="44" h="34">
                  <a:moveTo>
                    <a:pt x="31" y="1"/>
                  </a:moveTo>
                  <a:cubicBezTo>
                    <a:pt x="39" y="0"/>
                    <a:pt x="44" y="12"/>
                    <a:pt x="42" y="19"/>
                  </a:cubicBezTo>
                  <a:cubicBezTo>
                    <a:pt x="25" y="34"/>
                    <a:pt x="0" y="8"/>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50" name="Freeform 12">
              <a:extLst>
                <a:ext uri="{FF2B5EF4-FFF2-40B4-BE49-F238E27FC236}">
                  <a16:creationId xmlns:a16="http://schemas.microsoft.com/office/drawing/2014/main" id="{7B01CD5E-570F-4CBF-9904-94F30D928C5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81624" y="3691697"/>
              <a:ext cx="134697" cy="81603"/>
            </a:xfrm>
            <a:custGeom>
              <a:avLst/>
              <a:gdLst>
                <a:gd name="T0" fmla="*/ 22 w 41"/>
                <a:gd name="T1" fmla="*/ 0 h 27"/>
                <a:gd name="T2" fmla="*/ 8 w 41"/>
                <a:gd name="T3" fmla="*/ 20 h 27"/>
                <a:gd name="T4" fmla="*/ 22 w 41"/>
                <a:gd name="T5" fmla="*/ 0 h 27"/>
              </a:gdLst>
              <a:ahLst/>
              <a:cxnLst>
                <a:cxn ang="0">
                  <a:pos x="T0" y="T1"/>
                </a:cxn>
                <a:cxn ang="0">
                  <a:pos x="T2" y="T3"/>
                </a:cxn>
                <a:cxn ang="0">
                  <a:pos x="T4" y="T5"/>
                </a:cxn>
              </a:cxnLst>
              <a:rect l="0" t="0" r="r" b="b"/>
              <a:pathLst>
                <a:path w="41" h="27">
                  <a:moveTo>
                    <a:pt x="22" y="0"/>
                  </a:moveTo>
                  <a:cubicBezTo>
                    <a:pt x="41" y="12"/>
                    <a:pt x="24" y="27"/>
                    <a:pt x="8" y="20"/>
                  </a:cubicBezTo>
                  <a:cubicBezTo>
                    <a:pt x="0" y="7"/>
                    <a:pt x="8" y="0"/>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51" name="Freeform 13">
              <a:extLst>
                <a:ext uri="{FF2B5EF4-FFF2-40B4-BE49-F238E27FC236}">
                  <a16:creationId xmlns:a16="http://schemas.microsoft.com/office/drawing/2014/main" id="{7EE6A672-2915-4B03-99A9-9364D5F1521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17787" y="3075050"/>
              <a:ext cx="124951" cy="69362"/>
            </a:xfrm>
            <a:custGeom>
              <a:avLst/>
              <a:gdLst>
                <a:gd name="T0" fmla="*/ 26 w 38"/>
                <a:gd name="T1" fmla="*/ 0 h 23"/>
                <a:gd name="T2" fmla="*/ 25 w 38"/>
                <a:gd name="T3" fmla="*/ 23 h 23"/>
                <a:gd name="T4" fmla="*/ 26 w 38"/>
                <a:gd name="T5" fmla="*/ 0 h 23"/>
              </a:gdLst>
              <a:ahLst/>
              <a:cxnLst>
                <a:cxn ang="0">
                  <a:pos x="T0" y="T1"/>
                </a:cxn>
                <a:cxn ang="0">
                  <a:pos x="T2" y="T3"/>
                </a:cxn>
                <a:cxn ang="0">
                  <a:pos x="T4" y="T5"/>
                </a:cxn>
              </a:cxnLst>
              <a:rect l="0" t="0" r="r" b="b"/>
              <a:pathLst>
                <a:path w="38" h="23">
                  <a:moveTo>
                    <a:pt x="26" y="0"/>
                  </a:moveTo>
                  <a:cubicBezTo>
                    <a:pt x="38" y="0"/>
                    <a:pt x="37" y="20"/>
                    <a:pt x="25" y="23"/>
                  </a:cubicBezTo>
                  <a:cubicBezTo>
                    <a:pt x="0" y="23"/>
                    <a:pt x="5" y="1"/>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52" name="Freeform 14">
              <a:extLst>
                <a:ext uri="{FF2B5EF4-FFF2-40B4-BE49-F238E27FC236}">
                  <a16:creationId xmlns:a16="http://schemas.microsoft.com/office/drawing/2014/main" id="{2136B643-14E1-443A-BC1C-06ADAE65C30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76729" y="3335597"/>
              <a:ext cx="134697" cy="84866"/>
            </a:xfrm>
            <a:custGeom>
              <a:avLst/>
              <a:gdLst>
                <a:gd name="T0" fmla="*/ 26 w 41"/>
                <a:gd name="T1" fmla="*/ 1 h 28"/>
                <a:gd name="T2" fmla="*/ 39 w 41"/>
                <a:gd name="T3" fmla="*/ 20 h 28"/>
                <a:gd name="T4" fmla="*/ 26 w 41"/>
                <a:gd name="T5" fmla="*/ 1 h 28"/>
              </a:gdLst>
              <a:ahLst/>
              <a:cxnLst>
                <a:cxn ang="0">
                  <a:pos x="T0" y="T1"/>
                </a:cxn>
                <a:cxn ang="0">
                  <a:pos x="T2" y="T3"/>
                </a:cxn>
                <a:cxn ang="0">
                  <a:pos x="T4" y="T5"/>
                </a:cxn>
              </a:cxnLst>
              <a:rect l="0" t="0" r="r" b="b"/>
              <a:pathLst>
                <a:path w="41" h="28">
                  <a:moveTo>
                    <a:pt x="26" y="1"/>
                  </a:moveTo>
                  <a:cubicBezTo>
                    <a:pt x="34" y="0"/>
                    <a:pt x="41" y="12"/>
                    <a:pt x="39" y="20"/>
                  </a:cubicBezTo>
                  <a:cubicBezTo>
                    <a:pt x="17" y="28"/>
                    <a:pt x="0" y="12"/>
                    <a:pt x="26"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53" name="Freeform 16">
              <a:extLst>
                <a:ext uri="{FF2B5EF4-FFF2-40B4-BE49-F238E27FC236}">
                  <a16:creationId xmlns:a16="http://schemas.microsoft.com/office/drawing/2014/main" id="{867FA393-4F37-4E1A-870B-F96775FAB7E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60464" y="3934729"/>
              <a:ext cx="143559" cy="97107"/>
            </a:xfrm>
            <a:custGeom>
              <a:avLst/>
              <a:gdLst>
                <a:gd name="T0" fmla="*/ 31 w 44"/>
                <a:gd name="T1" fmla="*/ 1 h 32"/>
                <a:gd name="T2" fmla="*/ 43 w 44"/>
                <a:gd name="T3" fmla="*/ 15 h 32"/>
                <a:gd name="T4" fmla="*/ 31 w 44"/>
                <a:gd name="T5" fmla="*/ 1 h 32"/>
              </a:gdLst>
              <a:ahLst/>
              <a:cxnLst>
                <a:cxn ang="0">
                  <a:pos x="T0" y="T1"/>
                </a:cxn>
                <a:cxn ang="0">
                  <a:pos x="T2" y="T3"/>
                </a:cxn>
                <a:cxn ang="0">
                  <a:pos x="T4" y="T5"/>
                </a:cxn>
              </a:cxnLst>
              <a:rect l="0" t="0" r="r" b="b"/>
              <a:pathLst>
                <a:path w="44" h="32">
                  <a:moveTo>
                    <a:pt x="31" y="1"/>
                  </a:moveTo>
                  <a:cubicBezTo>
                    <a:pt x="40" y="0"/>
                    <a:pt x="44" y="8"/>
                    <a:pt x="43" y="15"/>
                  </a:cubicBezTo>
                  <a:cubicBezTo>
                    <a:pt x="29" y="32"/>
                    <a:pt x="0" y="6"/>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54" name="Freeform 17">
              <a:extLst>
                <a:ext uri="{FF2B5EF4-FFF2-40B4-BE49-F238E27FC236}">
                  <a16:creationId xmlns:a16="http://schemas.microsoft.com/office/drawing/2014/main" id="{E225A1BE-FAD2-4764-A7E4-A6DA07D0573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95443" y="5347417"/>
              <a:ext cx="94821" cy="69362"/>
            </a:xfrm>
            <a:custGeom>
              <a:avLst/>
              <a:gdLst>
                <a:gd name="T0" fmla="*/ 13 w 29"/>
                <a:gd name="T1" fmla="*/ 0 h 23"/>
                <a:gd name="T2" fmla="*/ 13 w 29"/>
                <a:gd name="T3" fmla="*/ 23 h 23"/>
                <a:gd name="T4" fmla="*/ 13 w 29"/>
                <a:gd name="T5" fmla="*/ 0 h 23"/>
              </a:gdLst>
              <a:ahLst/>
              <a:cxnLst>
                <a:cxn ang="0">
                  <a:pos x="T0" y="T1"/>
                </a:cxn>
                <a:cxn ang="0">
                  <a:pos x="T2" y="T3"/>
                </a:cxn>
                <a:cxn ang="0">
                  <a:pos x="T4" y="T5"/>
                </a:cxn>
              </a:cxnLst>
              <a:rect l="0" t="0" r="r" b="b"/>
              <a:pathLst>
                <a:path w="29" h="23">
                  <a:moveTo>
                    <a:pt x="13" y="0"/>
                  </a:moveTo>
                  <a:cubicBezTo>
                    <a:pt x="27" y="0"/>
                    <a:pt x="29" y="22"/>
                    <a:pt x="13" y="23"/>
                  </a:cubicBezTo>
                  <a:cubicBezTo>
                    <a:pt x="2" y="22"/>
                    <a:pt x="0" y="2"/>
                    <a:pt x="1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55" name="Freeform 21">
              <a:extLst>
                <a:ext uri="{FF2B5EF4-FFF2-40B4-BE49-F238E27FC236}">
                  <a16:creationId xmlns:a16="http://schemas.microsoft.com/office/drawing/2014/main" id="{25D65388-C7E0-4C07-822A-03C5009C6D1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43434" y="5658571"/>
              <a:ext cx="140901" cy="102819"/>
            </a:xfrm>
            <a:custGeom>
              <a:avLst/>
              <a:gdLst>
                <a:gd name="T0" fmla="*/ 24 w 43"/>
                <a:gd name="T1" fmla="*/ 0 h 34"/>
                <a:gd name="T2" fmla="*/ 14 w 43"/>
                <a:gd name="T3" fmla="*/ 23 h 34"/>
                <a:gd name="T4" fmla="*/ 24 w 43"/>
                <a:gd name="T5" fmla="*/ 0 h 34"/>
              </a:gdLst>
              <a:ahLst/>
              <a:cxnLst>
                <a:cxn ang="0">
                  <a:pos x="T0" y="T1"/>
                </a:cxn>
                <a:cxn ang="0">
                  <a:pos x="T2" y="T3"/>
                </a:cxn>
                <a:cxn ang="0">
                  <a:pos x="T4" y="T5"/>
                </a:cxn>
              </a:cxnLst>
              <a:rect l="0" t="0" r="r" b="b"/>
              <a:pathLst>
                <a:path w="43" h="34">
                  <a:moveTo>
                    <a:pt x="24" y="0"/>
                  </a:moveTo>
                  <a:cubicBezTo>
                    <a:pt x="43" y="3"/>
                    <a:pt x="28" y="34"/>
                    <a:pt x="14" y="23"/>
                  </a:cubicBezTo>
                  <a:cubicBezTo>
                    <a:pt x="0" y="28"/>
                    <a:pt x="4" y="5"/>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56" name="Freeform 25">
              <a:extLst>
                <a:ext uri="{FF2B5EF4-FFF2-40B4-BE49-F238E27FC236}">
                  <a16:creationId xmlns:a16="http://schemas.microsoft.com/office/drawing/2014/main" id="{E1D79822-C494-449C-B439-F437DAD4F21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24095" y="6423833"/>
              <a:ext cx="134697" cy="93843"/>
            </a:xfrm>
            <a:custGeom>
              <a:avLst/>
              <a:gdLst>
                <a:gd name="T0" fmla="*/ 23 w 41"/>
                <a:gd name="T1" fmla="*/ 0 h 31"/>
                <a:gd name="T2" fmla="*/ 17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1"/>
                    <a:pt x="41" y="31"/>
                    <a:pt x="17" y="25"/>
                  </a:cubicBezTo>
                  <a:cubicBezTo>
                    <a:pt x="0" y="7"/>
                    <a:pt x="17" y="4"/>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57" name="Freeform 29">
              <a:extLst>
                <a:ext uri="{FF2B5EF4-FFF2-40B4-BE49-F238E27FC236}">
                  <a16:creationId xmlns:a16="http://schemas.microsoft.com/office/drawing/2014/main" id="{CDB324E5-E8D9-40E3-BAB4-1F87E67E4F4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24317" y="5897278"/>
              <a:ext cx="118747" cy="120771"/>
            </a:xfrm>
            <a:custGeom>
              <a:avLst/>
              <a:gdLst>
                <a:gd name="T0" fmla="*/ 16 w 36"/>
                <a:gd name="T1" fmla="*/ 4 h 40"/>
                <a:gd name="T2" fmla="*/ 34 w 36"/>
                <a:gd name="T3" fmla="*/ 15 h 40"/>
                <a:gd name="T4" fmla="*/ 16 w 36"/>
                <a:gd name="T5" fmla="*/ 4 h 40"/>
              </a:gdLst>
              <a:ahLst/>
              <a:cxnLst>
                <a:cxn ang="0">
                  <a:pos x="T0" y="T1"/>
                </a:cxn>
                <a:cxn ang="0">
                  <a:pos x="T2" y="T3"/>
                </a:cxn>
                <a:cxn ang="0">
                  <a:pos x="T4" y="T5"/>
                </a:cxn>
              </a:cxnLst>
              <a:rect l="0" t="0" r="r" b="b"/>
              <a:pathLst>
                <a:path w="36" h="40">
                  <a:moveTo>
                    <a:pt x="16" y="4"/>
                  </a:moveTo>
                  <a:cubicBezTo>
                    <a:pt x="36" y="5"/>
                    <a:pt x="33" y="0"/>
                    <a:pt x="34" y="15"/>
                  </a:cubicBezTo>
                  <a:cubicBezTo>
                    <a:pt x="34" y="40"/>
                    <a:pt x="0" y="22"/>
                    <a:pt x="16"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58" name="Freeform 31">
              <a:extLst>
                <a:ext uri="{FF2B5EF4-FFF2-40B4-BE49-F238E27FC236}">
                  <a16:creationId xmlns:a16="http://schemas.microsoft.com/office/drawing/2014/main" id="{15404AB3-12EB-462E-85A2-AF4A7E91D72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56013" y="6183127"/>
              <a:ext cx="131153" cy="72626"/>
            </a:xfrm>
            <a:custGeom>
              <a:avLst/>
              <a:gdLst>
                <a:gd name="T0" fmla="*/ 24 w 40"/>
                <a:gd name="T1" fmla="*/ 0 h 24"/>
                <a:gd name="T2" fmla="*/ 25 w 40"/>
                <a:gd name="T3" fmla="*/ 24 h 24"/>
                <a:gd name="T4" fmla="*/ 24 w 40"/>
                <a:gd name="T5" fmla="*/ 0 h 24"/>
              </a:gdLst>
              <a:ahLst/>
              <a:cxnLst>
                <a:cxn ang="0">
                  <a:pos x="T0" y="T1"/>
                </a:cxn>
                <a:cxn ang="0">
                  <a:pos x="T2" y="T3"/>
                </a:cxn>
                <a:cxn ang="0">
                  <a:pos x="T4" y="T5"/>
                </a:cxn>
              </a:cxnLst>
              <a:rect l="0" t="0" r="r" b="b"/>
              <a:pathLst>
                <a:path w="40" h="24">
                  <a:moveTo>
                    <a:pt x="24" y="0"/>
                  </a:moveTo>
                  <a:cubicBezTo>
                    <a:pt x="40" y="0"/>
                    <a:pt x="38" y="20"/>
                    <a:pt x="25" y="24"/>
                  </a:cubicBezTo>
                  <a:cubicBezTo>
                    <a:pt x="0" y="22"/>
                    <a:pt x="6" y="4"/>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59" name="Freeform 32">
              <a:extLst>
                <a:ext uri="{FF2B5EF4-FFF2-40B4-BE49-F238E27FC236}">
                  <a16:creationId xmlns:a16="http://schemas.microsoft.com/office/drawing/2014/main" id="{228021CB-53B3-4BCC-A14C-0B6951FC971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4198" y="3296179"/>
              <a:ext cx="144445" cy="106083"/>
            </a:xfrm>
            <a:custGeom>
              <a:avLst/>
              <a:gdLst>
                <a:gd name="T0" fmla="*/ 28 w 44"/>
                <a:gd name="T1" fmla="*/ 0 h 35"/>
                <a:gd name="T2" fmla="*/ 42 w 44"/>
                <a:gd name="T3" fmla="*/ 21 h 35"/>
                <a:gd name="T4" fmla="*/ 28 w 44"/>
                <a:gd name="T5" fmla="*/ 0 h 35"/>
              </a:gdLst>
              <a:ahLst/>
              <a:cxnLst>
                <a:cxn ang="0">
                  <a:pos x="T0" y="T1"/>
                </a:cxn>
                <a:cxn ang="0">
                  <a:pos x="T2" y="T3"/>
                </a:cxn>
                <a:cxn ang="0">
                  <a:pos x="T4" y="T5"/>
                </a:cxn>
              </a:cxnLst>
              <a:rect l="0" t="0" r="r" b="b"/>
              <a:pathLst>
                <a:path w="44" h="35">
                  <a:moveTo>
                    <a:pt x="28" y="0"/>
                  </a:moveTo>
                  <a:cubicBezTo>
                    <a:pt x="36" y="1"/>
                    <a:pt x="44" y="12"/>
                    <a:pt x="42" y="21"/>
                  </a:cubicBezTo>
                  <a:cubicBezTo>
                    <a:pt x="23" y="35"/>
                    <a:pt x="0" y="7"/>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60" name="Freeform 33">
              <a:extLst>
                <a:ext uri="{FF2B5EF4-FFF2-40B4-BE49-F238E27FC236}">
                  <a16:creationId xmlns:a16="http://schemas.microsoft.com/office/drawing/2014/main" id="{B353D0BC-00A6-4EA4-9311-9FCB88CC202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34111" y="4387490"/>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3"/>
                    <a:pt x="0" y="9"/>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61" name="Freeform 34">
              <a:extLst>
                <a:ext uri="{FF2B5EF4-FFF2-40B4-BE49-F238E27FC236}">
                  <a16:creationId xmlns:a16="http://schemas.microsoft.com/office/drawing/2014/main" id="{0E001FD3-6EDD-47A3-9916-826E1595DAB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38041" y="5384813"/>
              <a:ext cx="134697" cy="84051"/>
            </a:xfrm>
            <a:custGeom>
              <a:avLst/>
              <a:gdLst>
                <a:gd name="T0" fmla="*/ 22 w 41"/>
                <a:gd name="T1" fmla="*/ 0 h 28"/>
                <a:gd name="T2" fmla="*/ 8 w 41"/>
                <a:gd name="T3" fmla="*/ 21 h 28"/>
                <a:gd name="T4" fmla="*/ 22 w 41"/>
                <a:gd name="T5" fmla="*/ 0 h 28"/>
              </a:gdLst>
              <a:ahLst/>
              <a:cxnLst>
                <a:cxn ang="0">
                  <a:pos x="T0" y="T1"/>
                </a:cxn>
                <a:cxn ang="0">
                  <a:pos x="T2" y="T3"/>
                </a:cxn>
                <a:cxn ang="0">
                  <a:pos x="T4" y="T5"/>
                </a:cxn>
              </a:cxnLst>
              <a:rect l="0" t="0" r="r" b="b"/>
              <a:pathLst>
                <a:path w="41" h="28">
                  <a:moveTo>
                    <a:pt x="22" y="0"/>
                  </a:moveTo>
                  <a:cubicBezTo>
                    <a:pt x="41" y="13"/>
                    <a:pt x="24" y="28"/>
                    <a:pt x="8" y="21"/>
                  </a:cubicBezTo>
                  <a:cubicBezTo>
                    <a:pt x="0" y="8"/>
                    <a:pt x="8" y="0"/>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62" name="Freeform 35">
              <a:extLst>
                <a:ext uri="{FF2B5EF4-FFF2-40B4-BE49-F238E27FC236}">
                  <a16:creationId xmlns:a16="http://schemas.microsoft.com/office/drawing/2014/main" id="{FE214D5B-D151-4E09-A01E-BEAAF9C679E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33693" y="4595717"/>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63" name="Freeform 36">
              <a:extLst>
                <a:ext uri="{FF2B5EF4-FFF2-40B4-BE49-F238E27FC236}">
                  <a16:creationId xmlns:a16="http://schemas.microsoft.com/office/drawing/2014/main" id="{3024EF13-0A45-49DD-B0F4-FA3A5169EFF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5830" y="6046702"/>
              <a:ext cx="144445" cy="102819"/>
            </a:xfrm>
            <a:custGeom>
              <a:avLst/>
              <a:gdLst>
                <a:gd name="T0" fmla="*/ 31 w 44"/>
                <a:gd name="T1" fmla="*/ 1 h 34"/>
                <a:gd name="T2" fmla="*/ 25 w 44"/>
                <a:gd name="T3" fmla="*/ 22 h 34"/>
                <a:gd name="T4" fmla="*/ 31 w 44"/>
                <a:gd name="T5" fmla="*/ 1 h 34"/>
              </a:gdLst>
              <a:ahLst/>
              <a:cxnLst>
                <a:cxn ang="0">
                  <a:pos x="T0" y="T1"/>
                </a:cxn>
                <a:cxn ang="0">
                  <a:pos x="T2" y="T3"/>
                </a:cxn>
                <a:cxn ang="0">
                  <a:pos x="T4" y="T5"/>
                </a:cxn>
              </a:cxnLst>
              <a:rect l="0" t="0" r="r" b="b"/>
              <a:pathLst>
                <a:path w="44" h="34">
                  <a:moveTo>
                    <a:pt x="31" y="1"/>
                  </a:moveTo>
                  <a:cubicBezTo>
                    <a:pt x="44" y="3"/>
                    <a:pt x="38" y="34"/>
                    <a:pt x="25" y="22"/>
                  </a:cubicBezTo>
                  <a:cubicBezTo>
                    <a:pt x="0" y="28"/>
                    <a:pt x="14" y="0"/>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64" name="Freeform 37">
              <a:extLst>
                <a:ext uri="{FF2B5EF4-FFF2-40B4-BE49-F238E27FC236}">
                  <a16:creationId xmlns:a16="http://schemas.microsoft.com/office/drawing/2014/main" id="{95E0BDAE-48A7-4752-A150-74DA4BAE5E4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7596" y="3060239"/>
              <a:ext cx="115202" cy="121588"/>
            </a:xfrm>
            <a:custGeom>
              <a:avLst/>
              <a:gdLst>
                <a:gd name="T0" fmla="*/ 16 w 35"/>
                <a:gd name="T1" fmla="*/ 4 h 40"/>
                <a:gd name="T2" fmla="*/ 33 w 35"/>
                <a:gd name="T3" fmla="*/ 15 h 40"/>
                <a:gd name="T4" fmla="*/ 16 w 35"/>
                <a:gd name="T5" fmla="*/ 4 h 40"/>
              </a:gdLst>
              <a:ahLst/>
              <a:cxnLst>
                <a:cxn ang="0">
                  <a:pos x="T0" y="T1"/>
                </a:cxn>
                <a:cxn ang="0">
                  <a:pos x="T2" y="T3"/>
                </a:cxn>
                <a:cxn ang="0">
                  <a:pos x="T4" y="T5"/>
                </a:cxn>
              </a:cxnLst>
              <a:rect l="0" t="0" r="r" b="b"/>
              <a:pathLst>
                <a:path w="35" h="40">
                  <a:moveTo>
                    <a:pt x="16" y="4"/>
                  </a:moveTo>
                  <a:cubicBezTo>
                    <a:pt x="35" y="4"/>
                    <a:pt x="32" y="0"/>
                    <a:pt x="33" y="15"/>
                  </a:cubicBezTo>
                  <a:cubicBezTo>
                    <a:pt x="34" y="40"/>
                    <a:pt x="0" y="22"/>
                    <a:pt x="16"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65" name="Freeform 38">
              <a:extLst>
                <a:ext uri="{FF2B5EF4-FFF2-40B4-BE49-F238E27FC236}">
                  <a16:creationId xmlns:a16="http://schemas.microsoft.com/office/drawing/2014/main" id="{DE128EDB-3179-4F47-8B37-BEDE3B82FFC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25265" y="4900335"/>
              <a:ext cx="127608" cy="69362"/>
            </a:xfrm>
            <a:custGeom>
              <a:avLst/>
              <a:gdLst>
                <a:gd name="T0" fmla="*/ 26 w 39"/>
                <a:gd name="T1" fmla="*/ 0 h 23"/>
                <a:gd name="T2" fmla="*/ 26 w 39"/>
                <a:gd name="T3" fmla="*/ 23 h 23"/>
                <a:gd name="T4" fmla="*/ 26 w 39"/>
                <a:gd name="T5" fmla="*/ 0 h 23"/>
              </a:gdLst>
              <a:ahLst/>
              <a:cxnLst>
                <a:cxn ang="0">
                  <a:pos x="T0" y="T1"/>
                </a:cxn>
                <a:cxn ang="0">
                  <a:pos x="T2" y="T3"/>
                </a:cxn>
                <a:cxn ang="0">
                  <a:pos x="T4" y="T5"/>
                </a:cxn>
              </a:cxnLst>
              <a:rect l="0" t="0" r="r" b="b"/>
              <a:pathLst>
                <a:path w="39" h="23">
                  <a:moveTo>
                    <a:pt x="26" y="0"/>
                  </a:moveTo>
                  <a:cubicBezTo>
                    <a:pt x="39" y="1"/>
                    <a:pt x="38" y="21"/>
                    <a:pt x="26" y="23"/>
                  </a:cubicBezTo>
                  <a:cubicBezTo>
                    <a:pt x="0" y="23"/>
                    <a:pt x="5" y="2"/>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66" name="Freeform 39">
              <a:extLst>
                <a:ext uri="{FF2B5EF4-FFF2-40B4-BE49-F238E27FC236}">
                  <a16:creationId xmlns:a16="http://schemas.microsoft.com/office/drawing/2014/main" id="{E09CDD49-7B7B-42C0-A09E-6CFB3CDFF6A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7373" y="5141456"/>
              <a:ext cx="131153" cy="81603"/>
            </a:xfrm>
            <a:custGeom>
              <a:avLst/>
              <a:gdLst>
                <a:gd name="T0" fmla="*/ 25 w 40"/>
                <a:gd name="T1" fmla="*/ 0 h 27"/>
                <a:gd name="T2" fmla="*/ 38 w 40"/>
                <a:gd name="T3" fmla="*/ 20 h 27"/>
                <a:gd name="T4" fmla="*/ 25 w 40"/>
                <a:gd name="T5" fmla="*/ 0 h 27"/>
              </a:gdLst>
              <a:ahLst/>
              <a:cxnLst>
                <a:cxn ang="0">
                  <a:pos x="T0" y="T1"/>
                </a:cxn>
                <a:cxn ang="0">
                  <a:pos x="T2" y="T3"/>
                </a:cxn>
                <a:cxn ang="0">
                  <a:pos x="T4" y="T5"/>
                </a:cxn>
              </a:cxnLst>
              <a:rect l="0" t="0" r="r" b="b"/>
              <a:pathLst>
                <a:path w="40" h="27">
                  <a:moveTo>
                    <a:pt x="25" y="0"/>
                  </a:moveTo>
                  <a:cubicBezTo>
                    <a:pt x="34" y="0"/>
                    <a:pt x="40" y="11"/>
                    <a:pt x="38" y="20"/>
                  </a:cubicBezTo>
                  <a:cubicBezTo>
                    <a:pt x="17" y="27"/>
                    <a:pt x="0" y="12"/>
                    <a:pt x="25"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67" name="Freeform 40">
              <a:extLst>
                <a:ext uri="{FF2B5EF4-FFF2-40B4-BE49-F238E27FC236}">
                  <a16:creationId xmlns:a16="http://schemas.microsoft.com/office/drawing/2014/main" id="{93C5D839-4CD5-4165-9091-7D9B92CDC1D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2337" y="2598157"/>
              <a:ext cx="134697" cy="81603"/>
            </a:xfrm>
            <a:custGeom>
              <a:avLst/>
              <a:gdLst>
                <a:gd name="T0" fmla="*/ 19 w 41"/>
                <a:gd name="T1" fmla="*/ 0 h 27"/>
                <a:gd name="T2" fmla="*/ 7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9"/>
                    <a:pt x="28" y="27"/>
                    <a:pt x="7" y="20"/>
                  </a:cubicBezTo>
                  <a:cubicBezTo>
                    <a:pt x="0" y="8"/>
                    <a:pt x="7" y="1"/>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68" name="Freeform 41">
              <a:extLst>
                <a:ext uri="{FF2B5EF4-FFF2-40B4-BE49-F238E27FC236}">
                  <a16:creationId xmlns:a16="http://schemas.microsoft.com/office/drawing/2014/main" id="{3C7F638A-BB6D-4B24-A7F9-03BF8087459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5830" y="6278710"/>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69" name="Freeform 42">
              <a:extLst>
                <a:ext uri="{FF2B5EF4-FFF2-40B4-BE49-F238E27FC236}">
                  <a16:creationId xmlns:a16="http://schemas.microsoft.com/office/drawing/2014/main" id="{5B59DB64-329B-45EA-8A67-4213A886B5B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93998" y="5596726"/>
              <a:ext cx="144445" cy="97107"/>
            </a:xfrm>
            <a:custGeom>
              <a:avLst/>
              <a:gdLst>
                <a:gd name="T0" fmla="*/ 31 w 44"/>
                <a:gd name="T1" fmla="*/ 1 h 32"/>
                <a:gd name="T2" fmla="*/ 43 w 44"/>
                <a:gd name="T3" fmla="*/ 16 h 32"/>
                <a:gd name="T4" fmla="*/ 31 w 44"/>
                <a:gd name="T5" fmla="*/ 1 h 32"/>
              </a:gdLst>
              <a:ahLst/>
              <a:cxnLst>
                <a:cxn ang="0">
                  <a:pos x="T0" y="T1"/>
                </a:cxn>
                <a:cxn ang="0">
                  <a:pos x="T2" y="T3"/>
                </a:cxn>
                <a:cxn ang="0">
                  <a:pos x="T4" y="T5"/>
                </a:cxn>
              </a:cxnLst>
              <a:rect l="0" t="0" r="r" b="b"/>
              <a:pathLst>
                <a:path w="44" h="32">
                  <a:moveTo>
                    <a:pt x="31" y="1"/>
                  </a:moveTo>
                  <a:cubicBezTo>
                    <a:pt x="40" y="0"/>
                    <a:pt x="44" y="8"/>
                    <a:pt x="43" y="16"/>
                  </a:cubicBezTo>
                  <a:cubicBezTo>
                    <a:pt x="29" y="32"/>
                    <a:pt x="0" y="7"/>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70" name="Freeform 44">
              <a:extLst>
                <a:ext uri="{FF2B5EF4-FFF2-40B4-BE49-F238E27FC236}">
                  <a16:creationId xmlns:a16="http://schemas.microsoft.com/office/drawing/2014/main" id="{D8DAB003-6484-4D1D-85AE-93FA09BC5EF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97788" y="4080854"/>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71" name="Freeform 45">
              <a:extLst>
                <a:ext uri="{FF2B5EF4-FFF2-40B4-BE49-F238E27FC236}">
                  <a16:creationId xmlns:a16="http://schemas.microsoft.com/office/drawing/2014/main" id="{D49280A1-ACA8-4CD6-9012-AF12660F07E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75637" y="5836680"/>
              <a:ext cx="144445" cy="102819"/>
            </a:xfrm>
            <a:custGeom>
              <a:avLst/>
              <a:gdLst>
                <a:gd name="T0" fmla="*/ 31 w 44"/>
                <a:gd name="T1" fmla="*/ 0 h 34"/>
                <a:gd name="T2" fmla="*/ 42 w 44"/>
                <a:gd name="T3" fmla="*/ 19 h 34"/>
                <a:gd name="T4" fmla="*/ 31 w 44"/>
                <a:gd name="T5" fmla="*/ 0 h 34"/>
              </a:gdLst>
              <a:ahLst/>
              <a:cxnLst>
                <a:cxn ang="0">
                  <a:pos x="T0" y="T1"/>
                </a:cxn>
                <a:cxn ang="0">
                  <a:pos x="T2" y="T3"/>
                </a:cxn>
                <a:cxn ang="0">
                  <a:pos x="T4" y="T5"/>
                </a:cxn>
              </a:cxnLst>
              <a:rect l="0" t="0" r="r" b="b"/>
              <a:pathLst>
                <a:path w="44" h="34">
                  <a:moveTo>
                    <a:pt x="31" y="0"/>
                  </a:moveTo>
                  <a:cubicBezTo>
                    <a:pt x="39" y="0"/>
                    <a:pt x="44" y="12"/>
                    <a:pt x="42" y="19"/>
                  </a:cubicBezTo>
                  <a:cubicBezTo>
                    <a:pt x="25" y="34"/>
                    <a:pt x="0" y="8"/>
                    <a:pt x="3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72" name="Freeform 46">
              <a:extLst>
                <a:ext uri="{FF2B5EF4-FFF2-40B4-BE49-F238E27FC236}">
                  <a16:creationId xmlns:a16="http://schemas.microsoft.com/office/drawing/2014/main" id="{C03EAE8C-6089-40E5-9361-2E266A1EEBA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24696" y="2830776"/>
              <a:ext cx="121406" cy="81603"/>
            </a:xfrm>
            <a:custGeom>
              <a:avLst/>
              <a:gdLst>
                <a:gd name="T0" fmla="*/ 19 w 37"/>
                <a:gd name="T1" fmla="*/ 1 h 27"/>
                <a:gd name="T2" fmla="*/ 21 w 37"/>
                <a:gd name="T3" fmla="*/ 27 h 27"/>
                <a:gd name="T4" fmla="*/ 19 w 37"/>
                <a:gd name="T5" fmla="*/ 1 h 27"/>
              </a:gdLst>
              <a:ahLst/>
              <a:cxnLst>
                <a:cxn ang="0">
                  <a:pos x="T0" y="T1"/>
                </a:cxn>
                <a:cxn ang="0">
                  <a:pos x="T2" y="T3"/>
                </a:cxn>
                <a:cxn ang="0">
                  <a:pos x="T4" y="T5"/>
                </a:cxn>
              </a:cxnLst>
              <a:rect l="0" t="0" r="r" b="b"/>
              <a:pathLst>
                <a:path w="37" h="27">
                  <a:moveTo>
                    <a:pt x="19" y="1"/>
                  </a:moveTo>
                  <a:cubicBezTo>
                    <a:pt x="31" y="2"/>
                    <a:pt x="37" y="24"/>
                    <a:pt x="21" y="27"/>
                  </a:cubicBezTo>
                  <a:cubicBezTo>
                    <a:pt x="1" y="27"/>
                    <a:pt x="0" y="0"/>
                    <a:pt x="19"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73" name="Freeform 47">
              <a:extLst>
                <a:ext uri="{FF2B5EF4-FFF2-40B4-BE49-F238E27FC236}">
                  <a16:creationId xmlns:a16="http://schemas.microsoft.com/office/drawing/2014/main" id="{02E3A077-F087-4E14-A13E-4E9D4369B1F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82841" y="3849727"/>
              <a:ext cx="147990" cy="78339"/>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10" y="24"/>
                    <a:pt x="0" y="9"/>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74" name="Freeform 48">
              <a:extLst>
                <a:ext uri="{FF2B5EF4-FFF2-40B4-BE49-F238E27FC236}">
                  <a16:creationId xmlns:a16="http://schemas.microsoft.com/office/drawing/2014/main" id="{7CE4FAAA-45E7-4C86-B59A-F284B79EFD2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78098" y="3616257"/>
              <a:ext cx="133812" cy="79154"/>
            </a:xfrm>
            <a:custGeom>
              <a:avLst/>
              <a:gdLst>
                <a:gd name="T0" fmla="*/ 19 w 41"/>
                <a:gd name="T1" fmla="*/ 0 h 26"/>
                <a:gd name="T2" fmla="*/ 7 w 41"/>
                <a:gd name="T3" fmla="*/ 19 h 26"/>
                <a:gd name="T4" fmla="*/ 19 w 41"/>
                <a:gd name="T5" fmla="*/ 0 h 26"/>
              </a:gdLst>
              <a:ahLst/>
              <a:cxnLst>
                <a:cxn ang="0">
                  <a:pos x="T0" y="T1"/>
                </a:cxn>
                <a:cxn ang="0">
                  <a:pos x="T2" y="T3"/>
                </a:cxn>
                <a:cxn ang="0">
                  <a:pos x="T4" y="T5"/>
                </a:cxn>
              </a:cxnLst>
              <a:rect l="0" t="0" r="r" b="b"/>
              <a:pathLst>
                <a:path w="41" h="26">
                  <a:moveTo>
                    <a:pt x="19" y="0"/>
                  </a:moveTo>
                  <a:cubicBezTo>
                    <a:pt x="41" y="9"/>
                    <a:pt x="28" y="26"/>
                    <a:pt x="7" y="19"/>
                  </a:cubicBezTo>
                  <a:cubicBezTo>
                    <a:pt x="0" y="8"/>
                    <a:pt x="7" y="1"/>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75" name="Freeform 49">
              <a:extLst>
                <a:ext uri="{FF2B5EF4-FFF2-40B4-BE49-F238E27FC236}">
                  <a16:creationId xmlns:a16="http://schemas.microsoft.com/office/drawing/2014/main" id="{E2689B62-CCA1-4EE5-B622-FBA51686891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76712" y="6507925"/>
              <a:ext cx="127608" cy="81603"/>
            </a:xfrm>
            <a:custGeom>
              <a:avLst/>
              <a:gdLst>
                <a:gd name="T0" fmla="*/ 21 w 39"/>
                <a:gd name="T1" fmla="*/ 2 h 27"/>
                <a:gd name="T2" fmla="*/ 26 w 39"/>
                <a:gd name="T3" fmla="*/ 24 h 27"/>
                <a:gd name="T4" fmla="*/ 21 w 39"/>
                <a:gd name="T5" fmla="*/ 2 h 27"/>
              </a:gdLst>
              <a:ahLst/>
              <a:cxnLst>
                <a:cxn ang="0">
                  <a:pos x="T0" y="T1"/>
                </a:cxn>
                <a:cxn ang="0">
                  <a:pos x="T2" y="T3"/>
                </a:cxn>
                <a:cxn ang="0">
                  <a:pos x="T4" y="T5"/>
                </a:cxn>
              </a:cxnLst>
              <a:rect l="0" t="0" r="r" b="b"/>
              <a:pathLst>
                <a:path w="39" h="27">
                  <a:moveTo>
                    <a:pt x="21" y="2"/>
                  </a:moveTo>
                  <a:cubicBezTo>
                    <a:pt x="36" y="0"/>
                    <a:pt x="39" y="17"/>
                    <a:pt x="26" y="24"/>
                  </a:cubicBezTo>
                  <a:cubicBezTo>
                    <a:pt x="8" y="27"/>
                    <a:pt x="0" y="9"/>
                    <a:pt x="21" y="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76" name="Freeform 8">
              <a:extLst>
                <a:ext uri="{FF2B5EF4-FFF2-40B4-BE49-F238E27FC236}">
                  <a16:creationId xmlns:a16="http://schemas.microsoft.com/office/drawing/2014/main" id="{113638EE-3BCF-4315-A329-3C6766A3890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41853" y="34906"/>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77" name="Freeform 106">
              <a:extLst>
                <a:ext uri="{FF2B5EF4-FFF2-40B4-BE49-F238E27FC236}">
                  <a16:creationId xmlns:a16="http://schemas.microsoft.com/office/drawing/2014/main" id="{4FB36B8F-335B-40F2-83BB-C2B2689DC2E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01184" y="6639670"/>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grpSp>
      <p:sp useBgFill="1">
        <p:nvSpPr>
          <p:cNvPr id="279" name="Rectangle 278">
            <a:extLst>
              <a:ext uri="{FF2B5EF4-FFF2-40B4-BE49-F238E27FC236}">
                <a16:creationId xmlns:a16="http://schemas.microsoft.com/office/drawing/2014/main" id="{945D478C-A9A5-4832-89D8-703607711B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1" name="Rectangle 280">
            <a:extLst>
              <a:ext uri="{FF2B5EF4-FFF2-40B4-BE49-F238E27FC236}">
                <a16:creationId xmlns:a16="http://schemas.microsoft.com/office/drawing/2014/main" id="{0FB7F7C0-216C-466B-8AF5-7744BB3400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76134" y="0"/>
            <a:ext cx="6115866"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C5CA1EA-3C8B-4F8D-99BA-65C2202375A6}"/>
              </a:ext>
            </a:extLst>
          </p:cNvPr>
          <p:cNvSpPr>
            <a:spLocks noGrp="1"/>
          </p:cNvSpPr>
          <p:nvPr>
            <p:ph type="title"/>
          </p:nvPr>
        </p:nvSpPr>
        <p:spPr>
          <a:xfrm>
            <a:off x="7002170" y="3185937"/>
            <a:ext cx="4303528" cy="2728294"/>
          </a:xfrm>
        </p:spPr>
        <p:txBody>
          <a:bodyPr vert="horz" lIns="91440" tIns="45720" rIns="91440" bIns="45720" rtlCol="0" anchor="t">
            <a:normAutofit/>
          </a:bodyPr>
          <a:lstStyle/>
          <a:p>
            <a:pPr algn="ctr"/>
            <a:r>
              <a:rPr lang="en-US" sz="4400" dirty="0">
                <a:latin typeface="Avenir Next LT Pro (Body)"/>
              </a:rPr>
              <a:t>Questions</a:t>
            </a:r>
            <a:r>
              <a:rPr lang="en-US" sz="4400" dirty="0"/>
              <a:t> </a:t>
            </a:r>
          </a:p>
        </p:txBody>
      </p:sp>
      <p:pic>
        <p:nvPicPr>
          <p:cNvPr id="215" name="Graphic 5" descr="Help">
            <a:extLst>
              <a:ext uri="{FF2B5EF4-FFF2-40B4-BE49-F238E27FC236}">
                <a16:creationId xmlns:a16="http://schemas.microsoft.com/office/drawing/2014/main" id="{BAB05FB3-BFE3-4F61-A08A-811475F9868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371632" y="1787188"/>
            <a:ext cx="3283624" cy="3283624"/>
          </a:xfrm>
          <a:prstGeom prst="rect">
            <a:avLst/>
          </a:prstGeom>
        </p:spPr>
      </p:pic>
    </p:spTree>
    <p:extLst>
      <p:ext uri="{BB962C8B-B14F-4D97-AF65-F5344CB8AC3E}">
        <p14:creationId xmlns:p14="http://schemas.microsoft.com/office/powerpoint/2010/main" val="36887503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71AFD227-869A-489C-A9B5-3F0498DF3C0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096450" y="13394"/>
            <a:ext cx="494218" cy="6814823"/>
            <a:chOff x="11096450" y="13394"/>
            <a:chExt cx="494218" cy="6814823"/>
          </a:xfrm>
          <a:solidFill>
            <a:schemeClr val="bg2">
              <a:lumMod val="90000"/>
            </a:schemeClr>
          </a:solidFill>
        </p:grpSpPr>
        <p:sp>
          <p:nvSpPr>
            <p:cNvPr id="10" name="Freeform 8">
              <a:extLst>
                <a:ext uri="{FF2B5EF4-FFF2-40B4-BE49-F238E27FC236}">
                  <a16:creationId xmlns:a16="http://schemas.microsoft.com/office/drawing/2014/main" id="{62704B34-199B-4964-9C78-3AB9735915A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8009" y="6718576"/>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1" name="Freeform 10">
              <a:extLst>
                <a:ext uri="{FF2B5EF4-FFF2-40B4-BE49-F238E27FC236}">
                  <a16:creationId xmlns:a16="http://schemas.microsoft.com/office/drawing/2014/main" id="{8B1E8DB8-017D-454E-849F-EE5742849FD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75034" y="77813"/>
              <a:ext cx="138242" cy="88130"/>
            </a:xfrm>
            <a:custGeom>
              <a:avLst/>
              <a:gdLst>
                <a:gd name="T0" fmla="*/ 22 w 42"/>
                <a:gd name="T1" fmla="*/ 0 h 29"/>
                <a:gd name="T2" fmla="*/ 14 w 42"/>
                <a:gd name="T3" fmla="*/ 25 h 29"/>
                <a:gd name="T4" fmla="*/ 22 w 42"/>
                <a:gd name="T5" fmla="*/ 0 h 29"/>
              </a:gdLst>
              <a:ahLst/>
              <a:cxnLst>
                <a:cxn ang="0">
                  <a:pos x="T0" y="T1"/>
                </a:cxn>
                <a:cxn ang="0">
                  <a:pos x="T2" y="T3"/>
                </a:cxn>
                <a:cxn ang="0">
                  <a:pos x="T4" y="T5"/>
                </a:cxn>
              </a:cxnLst>
              <a:rect l="0" t="0" r="r" b="b"/>
              <a:pathLst>
                <a:path w="42" h="29">
                  <a:moveTo>
                    <a:pt x="22" y="0"/>
                  </a:moveTo>
                  <a:cubicBezTo>
                    <a:pt x="42" y="7"/>
                    <a:pt x="28" y="29"/>
                    <a:pt x="14" y="25"/>
                  </a:cubicBezTo>
                  <a:cubicBezTo>
                    <a:pt x="0" y="18"/>
                    <a:pt x="8" y="1"/>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2" name="Freeform 15">
              <a:extLst>
                <a:ext uri="{FF2B5EF4-FFF2-40B4-BE49-F238E27FC236}">
                  <a16:creationId xmlns:a16="http://schemas.microsoft.com/office/drawing/2014/main" id="{16D80E5D-5099-41C4-A80A-1B1538C382F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78964" y="592010"/>
              <a:ext cx="121406" cy="72626"/>
            </a:xfrm>
            <a:custGeom>
              <a:avLst/>
              <a:gdLst>
                <a:gd name="T0" fmla="*/ 16 w 37"/>
                <a:gd name="T1" fmla="*/ 0 h 24"/>
                <a:gd name="T2" fmla="*/ 11 w 37"/>
                <a:gd name="T3" fmla="*/ 24 h 24"/>
                <a:gd name="T4" fmla="*/ 16 w 37"/>
                <a:gd name="T5" fmla="*/ 0 h 24"/>
              </a:gdLst>
              <a:ahLst/>
              <a:cxnLst>
                <a:cxn ang="0">
                  <a:pos x="T0" y="T1"/>
                </a:cxn>
                <a:cxn ang="0">
                  <a:pos x="T2" y="T3"/>
                </a:cxn>
                <a:cxn ang="0">
                  <a:pos x="T4" y="T5"/>
                </a:cxn>
              </a:cxnLst>
              <a:rect l="0" t="0" r="r" b="b"/>
              <a:pathLst>
                <a:path w="37" h="24">
                  <a:moveTo>
                    <a:pt x="16" y="0"/>
                  </a:moveTo>
                  <a:cubicBezTo>
                    <a:pt x="37" y="6"/>
                    <a:pt x="30" y="20"/>
                    <a:pt x="11" y="24"/>
                  </a:cubicBezTo>
                  <a:cubicBezTo>
                    <a:pt x="0" y="17"/>
                    <a:pt x="5" y="3"/>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3" name="Freeform 18">
              <a:extLst>
                <a:ext uri="{FF2B5EF4-FFF2-40B4-BE49-F238E27FC236}">
                  <a16:creationId xmlns:a16="http://schemas.microsoft.com/office/drawing/2014/main" id="{947751E1-E2F4-467E-B547-3BD4BAB7F56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82378" y="335267"/>
              <a:ext cx="138242" cy="78339"/>
            </a:xfrm>
            <a:custGeom>
              <a:avLst/>
              <a:gdLst>
                <a:gd name="T0" fmla="*/ 6 w 42"/>
                <a:gd name="T1" fmla="*/ 6 h 26"/>
                <a:gd name="T2" fmla="*/ 21 w 42"/>
                <a:gd name="T3" fmla="*/ 26 h 26"/>
                <a:gd name="T4" fmla="*/ 6 w 42"/>
                <a:gd name="T5" fmla="*/ 6 h 26"/>
              </a:gdLst>
              <a:ahLst/>
              <a:cxnLst>
                <a:cxn ang="0">
                  <a:pos x="T0" y="T1"/>
                </a:cxn>
                <a:cxn ang="0">
                  <a:pos x="T2" y="T3"/>
                </a:cxn>
                <a:cxn ang="0">
                  <a:pos x="T4" y="T5"/>
                </a:cxn>
              </a:cxnLst>
              <a:rect l="0" t="0" r="r" b="b"/>
              <a:pathLst>
                <a:path w="42" h="26">
                  <a:moveTo>
                    <a:pt x="6" y="6"/>
                  </a:moveTo>
                  <a:cubicBezTo>
                    <a:pt x="25" y="0"/>
                    <a:pt x="42" y="17"/>
                    <a:pt x="21" y="26"/>
                  </a:cubicBezTo>
                  <a:cubicBezTo>
                    <a:pt x="9" y="26"/>
                    <a:pt x="0" y="16"/>
                    <a:pt x="6" y="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4" name="Freeform 19">
              <a:extLst>
                <a:ext uri="{FF2B5EF4-FFF2-40B4-BE49-F238E27FC236}">
                  <a16:creationId xmlns:a16="http://schemas.microsoft.com/office/drawing/2014/main" id="{55D8869B-B701-4268-9856-876345C8AE3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7714" y="2021691"/>
              <a:ext cx="124951" cy="69362"/>
            </a:xfrm>
            <a:custGeom>
              <a:avLst/>
              <a:gdLst>
                <a:gd name="T0" fmla="*/ 16 w 38"/>
                <a:gd name="T1" fmla="*/ 0 h 23"/>
                <a:gd name="T2" fmla="*/ 10 w 38"/>
                <a:gd name="T3" fmla="*/ 23 h 23"/>
                <a:gd name="T4" fmla="*/ 16 w 38"/>
                <a:gd name="T5" fmla="*/ 0 h 23"/>
              </a:gdLst>
              <a:ahLst/>
              <a:cxnLst>
                <a:cxn ang="0">
                  <a:pos x="T0" y="T1"/>
                </a:cxn>
                <a:cxn ang="0">
                  <a:pos x="T2" y="T3"/>
                </a:cxn>
                <a:cxn ang="0">
                  <a:pos x="T4" y="T5"/>
                </a:cxn>
              </a:cxnLst>
              <a:rect l="0" t="0" r="r" b="b"/>
              <a:pathLst>
                <a:path w="38" h="23">
                  <a:moveTo>
                    <a:pt x="16" y="0"/>
                  </a:moveTo>
                  <a:cubicBezTo>
                    <a:pt x="38" y="8"/>
                    <a:pt x="31" y="18"/>
                    <a:pt x="10" y="23"/>
                  </a:cubicBezTo>
                  <a:cubicBezTo>
                    <a:pt x="0" y="16"/>
                    <a:pt x="4" y="3"/>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5" name="Freeform 20">
              <a:extLst>
                <a:ext uri="{FF2B5EF4-FFF2-40B4-BE49-F238E27FC236}">
                  <a16:creationId xmlns:a16="http://schemas.microsoft.com/office/drawing/2014/main" id="{A25CA59C-849F-4CE4-A9B0-293F98DE2C7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14629" y="2272420"/>
              <a:ext cx="128495" cy="78339"/>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 name="Freeform 22">
              <a:extLst>
                <a:ext uri="{FF2B5EF4-FFF2-40B4-BE49-F238E27FC236}">
                  <a16:creationId xmlns:a16="http://schemas.microsoft.com/office/drawing/2014/main" id="{FE000DB1-AAA1-4BFF-8F14-53624C2F9E0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26398" y="1049544"/>
              <a:ext cx="150648" cy="99554"/>
            </a:xfrm>
            <a:custGeom>
              <a:avLst/>
              <a:gdLst>
                <a:gd name="T0" fmla="*/ 26 w 46"/>
                <a:gd name="T1" fmla="*/ 0 h 33"/>
                <a:gd name="T2" fmla="*/ 38 w 46"/>
                <a:gd name="T3" fmla="*/ 22 h 33"/>
                <a:gd name="T4" fmla="*/ 26 w 46"/>
                <a:gd name="T5" fmla="*/ 0 h 33"/>
              </a:gdLst>
              <a:ahLst/>
              <a:cxnLst>
                <a:cxn ang="0">
                  <a:pos x="T0" y="T1"/>
                </a:cxn>
                <a:cxn ang="0">
                  <a:pos x="T2" y="T3"/>
                </a:cxn>
                <a:cxn ang="0">
                  <a:pos x="T4" y="T5"/>
                </a:cxn>
              </a:cxnLst>
              <a:rect l="0" t="0" r="r" b="b"/>
              <a:pathLst>
                <a:path w="46" h="33">
                  <a:moveTo>
                    <a:pt x="26" y="0"/>
                  </a:moveTo>
                  <a:cubicBezTo>
                    <a:pt x="29" y="0"/>
                    <a:pt x="46" y="16"/>
                    <a:pt x="38" y="22"/>
                  </a:cubicBezTo>
                  <a:cubicBezTo>
                    <a:pt x="16" y="33"/>
                    <a:pt x="0" y="5"/>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7" name="Freeform 23">
              <a:extLst>
                <a:ext uri="{FF2B5EF4-FFF2-40B4-BE49-F238E27FC236}">
                  <a16:creationId xmlns:a16="http://schemas.microsoft.com/office/drawing/2014/main" id="{5EEFBC14-7E5B-47B2-B5E3-E90991F8919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40085" y="836978"/>
              <a:ext cx="134697" cy="81603"/>
            </a:xfrm>
            <a:custGeom>
              <a:avLst/>
              <a:gdLst>
                <a:gd name="T0" fmla="*/ 19 w 41"/>
                <a:gd name="T1" fmla="*/ 0 h 27"/>
                <a:gd name="T2" fmla="*/ 8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10"/>
                    <a:pt x="28" y="27"/>
                    <a:pt x="8" y="20"/>
                  </a:cubicBezTo>
                  <a:cubicBezTo>
                    <a:pt x="0" y="8"/>
                    <a:pt x="7" y="2"/>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8" name="Freeform 26">
              <a:extLst>
                <a:ext uri="{FF2B5EF4-FFF2-40B4-BE49-F238E27FC236}">
                  <a16:creationId xmlns:a16="http://schemas.microsoft.com/office/drawing/2014/main" id="{00AFF6E4-A34A-4FD3-8C57-BB96114822D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27309" y="1320685"/>
              <a:ext cx="127608" cy="78339"/>
            </a:xfrm>
            <a:custGeom>
              <a:avLst/>
              <a:gdLst>
                <a:gd name="T0" fmla="*/ 24 w 39"/>
                <a:gd name="T1" fmla="*/ 0 h 26"/>
                <a:gd name="T2" fmla="*/ 20 w 39"/>
                <a:gd name="T3" fmla="*/ 25 h 26"/>
                <a:gd name="T4" fmla="*/ 24 w 39"/>
                <a:gd name="T5" fmla="*/ 0 h 26"/>
              </a:gdLst>
              <a:ahLst/>
              <a:cxnLst>
                <a:cxn ang="0">
                  <a:pos x="T0" y="T1"/>
                </a:cxn>
                <a:cxn ang="0">
                  <a:pos x="T2" y="T3"/>
                </a:cxn>
                <a:cxn ang="0">
                  <a:pos x="T4" y="T5"/>
                </a:cxn>
              </a:cxnLst>
              <a:rect l="0" t="0" r="r" b="b"/>
              <a:pathLst>
                <a:path w="39" h="26">
                  <a:moveTo>
                    <a:pt x="24" y="0"/>
                  </a:moveTo>
                  <a:cubicBezTo>
                    <a:pt x="39" y="2"/>
                    <a:pt x="36" y="26"/>
                    <a:pt x="20" y="25"/>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9" name="Freeform 27">
              <a:extLst>
                <a:ext uri="{FF2B5EF4-FFF2-40B4-BE49-F238E27FC236}">
                  <a16:creationId xmlns:a16="http://schemas.microsoft.com/office/drawing/2014/main" id="{C63A8474-C075-4441-A0B3-52286EA5009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7470" y="1778440"/>
              <a:ext cx="131153" cy="93843"/>
            </a:xfrm>
            <a:custGeom>
              <a:avLst/>
              <a:gdLst>
                <a:gd name="T0" fmla="*/ 22 w 40"/>
                <a:gd name="T1" fmla="*/ 0 h 31"/>
                <a:gd name="T2" fmla="*/ 16 w 40"/>
                <a:gd name="T3" fmla="*/ 25 h 31"/>
                <a:gd name="T4" fmla="*/ 22 w 40"/>
                <a:gd name="T5" fmla="*/ 0 h 31"/>
              </a:gdLst>
              <a:ahLst/>
              <a:cxnLst>
                <a:cxn ang="0">
                  <a:pos x="T0" y="T1"/>
                </a:cxn>
                <a:cxn ang="0">
                  <a:pos x="T2" y="T3"/>
                </a:cxn>
                <a:cxn ang="0">
                  <a:pos x="T4" y="T5"/>
                </a:cxn>
              </a:cxnLst>
              <a:rect l="0" t="0" r="r" b="b"/>
              <a:pathLst>
                <a:path w="40" h="31">
                  <a:moveTo>
                    <a:pt x="22" y="0"/>
                  </a:moveTo>
                  <a:cubicBezTo>
                    <a:pt x="39" y="3"/>
                    <a:pt x="40" y="31"/>
                    <a:pt x="16" y="25"/>
                  </a:cubicBezTo>
                  <a:cubicBezTo>
                    <a:pt x="0" y="7"/>
                    <a:pt x="13" y="4"/>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0" name="Freeform 28">
              <a:extLst>
                <a:ext uri="{FF2B5EF4-FFF2-40B4-BE49-F238E27FC236}">
                  <a16:creationId xmlns:a16="http://schemas.microsoft.com/office/drawing/2014/main" id="{35DA4698-A2ED-4512-8887-F12D3F14372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4869" y="1535195"/>
              <a:ext cx="127608" cy="69362"/>
            </a:xfrm>
            <a:custGeom>
              <a:avLst/>
              <a:gdLst>
                <a:gd name="T0" fmla="*/ 16 w 39"/>
                <a:gd name="T1" fmla="*/ 0 h 23"/>
                <a:gd name="T2" fmla="*/ 11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7"/>
                    <a:pt x="31" y="17"/>
                    <a:pt x="11" y="23"/>
                  </a:cubicBezTo>
                  <a:cubicBezTo>
                    <a:pt x="0" y="16"/>
                    <a:pt x="4" y="2"/>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1" name="Freeform 30">
              <a:extLst>
                <a:ext uri="{FF2B5EF4-FFF2-40B4-BE49-F238E27FC236}">
                  <a16:creationId xmlns:a16="http://schemas.microsoft.com/office/drawing/2014/main" id="{3358E118-D590-4E50-B21C-6CDAA1CCAFC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80119" y="1078297"/>
              <a:ext cx="9748" cy="5712"/>
            </a:xfrm>
            <a:custGeom>
              <a:avLst/>
              <a:gdLst>
                <a:gd name="T0" fmla="*/ 1 w 3"/>
                <a:gd name="T1" fmla="*/ 0 h 2"/>
                <a:gd name="T2" fmla="*/ 2 w 3"/>
                <a:gd name="T3" fmla="*/ 2 h 2"/>
                <a:gd name="T4" fmla="*/ 1 w 3"/>
                <a:gd name="T5" fmla="*/ 0 h 2"/>
              </a:gdLst>
              <a:ahLst/>
              <a:cxnLst>
                <a:cxn ang="0">
                  <a:pos x="T0" y="T1"/>
                </a:cxn>
                <a:cxn ang="0">
                  <a:pos x="T2" y="T3"/>
                </a:cxn>
                <a:cxn ang="0">
                  <a:pos x="T4" y="T5"/>
                </a:cxn>
              </a:cxnLst>
              <a:rect l="0" t="0" r="r" b="b"/>
              <a:pathLst>
                <a:path w="3" h="2">
                  <a:moveTo>
                    <a:pt x="1" y="0"/>
                  </a:moveTo>
                  <a:cubicBezTo>
                    <a:pt x="2" y="1"/>
                    <a:pt x="3" y="2"/>
                    <a:pt x="2" y="2"/>
                  </a:cubicBezTo>
                  <a:cubicBezTo>
                    <a:pt x="1" y="2"/>
                    <a:pt x="0" y="1"/>
                    <a:pt x="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2" name="Freeform 43">
              <a:extLst>
                <a:ext uri="{FF2B5EF4-FFF2-40B4-BE49-F238E27FC236}">
                  <a16:creationId xmlns:a16="http://schemas.microsoft.com/office/drawing/2014/main" id="{F1EE889E-60FF-423F-ADCB-6CBEE853A04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94111" y="860614"/>
              <a:ext cx="143559" cy="75075"/>
            </a:xfrm>
            <a:custGeom>
              <a:avLst/>
              <a:gdLst>
                <a:gd name="T0" fmla="*/ 28 w 44"/>
                <a:gd name="T1" fmla="*/ 0 h 25"/>
                <a:gd name="T2" fmla="*/ 25 w 44"/>
                <a:gd name="T3" fmla="*/ 25 h 25"/>
                <a:gd name="T4" fmla="*/ 28 w 44"/>
                <a:gd name="T5" fmla="*/ 0 h 25"/>
              </a:gdLst>
              <a:ahLst/>
              <a:cxnLst>
                <a:cxn ang="0">
                  <a:pos x="T0" y="T1"/>
                </a:cxn>
                <a:cxn ang="0">
                  <a:pos x="T2" y="T3"/>
                </a:cxn>
                <a:cxn ang="0">
                  <a:pos x="T4" y="T5"/>
                </a:cxn>
              </a:cxnLst>
              <a:rect l="0" t="0" r="r" b="b"/>
              <a:pathLst>
                <a:path w="44" h="25">
                  <a:moveTo>
                    <a:pt x="28" y="0"/>
                  </a:moveTo>
                  <a:cubicBezTo>
                    <a:pt x="44" y="2"/>
                    <a:pt x="38" y="22"/>
                    <a:pt x="25" y="25"/>
                  </a:cubicBezTo>
                  <a:cubicBezTo>
                    <a:pt x="0" y="25"/>
                    <a:pt x="9" y="5"/>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3" name="Freeform 51">
              <a:extLst>
                <a:ext uri="{FF2B5EF4-FFF2-40B4-BE49-F238E27FC236}">
                  <a16:creationId xmlns:a16="http://schemas.microsoft.com/office/drawing/2014/main" id="{A4AA0634-0A7C-4A35-8EB7-775200F129F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67080" y="1015030"/>
              <a:ext cx="115202" cy="90579"/>
            </a:xfrm>
            <a:custGeom>
              <a:avLst/>
              <a:gdLst>
                <a:gd name="T0" fmla="*/ 19 w 35"/>
                <a:gd name="T1" fmla="*/ 0 h 30"/>
                <a:gd name="T2" fmla="*/ 33 w 35"/>
                <a:gd name="T3" fmla="*/ 15 h 30"/>
                <a:gd name="T4" fmla="*/ 25 w 35"/>
                <a:gd name="T5" fmla="*/ 19 h 30"/>
                <a:gd name="T6" fmla="*/ 19 w 35"/>
                <a:gd name="T7" fmla="*/ 0 h 30"/>
              </a:gdLst>
              <a:ahLst/>
              <a:cxnLst>
                <a:cxn ang="0">
                  <a:pos x="T0" y="T1"/>
                </a:cxn>
                <a:cxn ang="0">
                  <a:pos x="T2" y="T3"/>
                </a:cxn>
                <a:cxn ang="0">
                  <a:pos x="T4" y="T5"/>
                </a:cxn>
                <a:cxn ang="0">
                  <a:pos x="T6" y="T7"/>
                </a:cxn>
              </a:cxnLst>
              <a:rect l="0" t="0" r="r" b="b"/>
              <a:pathLst>
                <a:path w="35" h="30">
                  <a:moveTo>
                    <a:pt x="19" y="0"/>
                  </a:moveTo>
                  <a:cubicBezTo>
                    <a:pt x="26" y="0"/>
                    <a:pt x="35" y="8"/>
                    <a:pt x="33" y="15"/>
                  </a:cubicBezTo>
                  <a:cubicBezTo>
                    <a:pt x="30" y="12"/>
                    <a:pt x="27" y="17"/>
                    <a:pt x="25" y="19"/>
                  </a:cubicBezTo>
                  <a:cubicBezTo>
                    <a:pt x="7" y="30"/>
                    <a:pt x="0" y="5"/>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4" name="Freeform 52">
              <a:extLst>
                <a:ext uri="{FF2B5EF4-FFF2-40B4-BE49-F238E27FC236}">
                  <a16:creationId xmlns:a16="http://schemas.microsoft.com/office/drawing/2014/main" id="{EBA21558-CAC3-445C-8882-5D4A0C6D2A0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64085" y="450599"/>
              <a:ext cx="118747" cy="81603"/>
            </a:xfrm>
            <a:custGeom>
              <a:avLst/>
              <a:gdLst>
                <a:gd name="T0" fmla="*/ 21 w 36"/>
                <a:gd name="T1" fmla="*/ 0 h 27"/>
                <a:gd name="T2" fmla="*/ 22 w 36"/>
                <a:gd name="T3" fmla="*/ 27 h 27"/>
                <a:gd name="T4" fmla="*/ 21 w 36"/>
                <a:gd name="T5" fmla="*/ 0 h 27"/>
              </a:gdLst>
              <a:ahLst/>
              <a:cxnLst>
                <a:cxn ang="0">
                  <a:pos x="T0" y="T1"/>
                </a:cxn>
                <a:cxn ang="0">
                  <a:pos x="T2" y="T3"/>
                </a:cxn>
                <a:cxn ang="0">
                  <a:pos x="T4" y="T5"/>
                </a:cxn>
              </a:cxnLst>
              <a:rect l="0" t="0" r="r" b="b"/>
              <a:pathLst>
                <a:path w="36" h="27">
                  <a:moveTo>
                    <a:pt x="21" y="0"/>
                  </a:moveTo>
                  <a:cubicBezTo>
                    <a:pt x="33" y="3"/>
                    <a:pt x="36" y="23"/>
                    <a:pt x="22" y="27"/>
                  </a:cubicBezTo>
                  <a:cubicBezTo>
                    <a:pt x="3" y="25"/>
                    <a:pt x="0" y="1"/>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5" name="Freeform 53">
              <a:extLst>
                <a:ext uri="{FF2B5EF4-FFF2-40B4-BE49-F238E27FC236}">
                  <a16:creationId xmlns:a16="http://schemas.microsoft.com/office/drawing/2014/main" id="{2E9415F1-5D31-4C25-9E26-203EEF50087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55166" y="1253803"/>
              <a:ext cx="127608" cy="79154"/>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6" name="Freeform 54">
              <a:extLst>
                <a:ext uri="{FF2B5EF4-FFF2-40B4-BE49-F238E27FC236}">
                  <a16:creationId xmlns:a16="http://schemas.microsoft.com/office/drawing/2014/main" id="{622FC1F6-879A-45BA-8752-08020C39CE2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41013" y="614227"/>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7" name="Freeform 55">
              <a:extLst>
                <a:ext uri="{FF2B5EF4-FFF2-40B4-BE49-F238E27FC236}">
                  <a16:creationId xmlns:a16="http://schemas.microsoft.com/office/drawing/2014/main" id="{BA09826C-58E2-48C5-9666-333326C2CA4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55026" y="1463404"/>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8" name="Freeform 56">
              <a:extLst>
                <a:ext uri="{FF2B5EF4-FFF2-40B4-BE49-F238E27FC236}">
                  <a16:creationId xmlns:a16="http://schemas.microsoft.com/office/drawing/2014/main" id="{A6D3555F-4EA1-4EA7-9D08-2D75CE51927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1585" y="2335317"/>
              <a:ext cx="128495" cy="72626"/>
            </a:xfrm>
            <a:custGeom>
              <a:avLst/>
              <a:gdLst>
                <a:gd name="T0" fmla="*/ 21 w 39"/>
                <a:gd name="T1" fmla="*/ 0 h 24"/>
                <a:gd name="T2" fmla="*/ 22 w 39"/>
                <a:gd name="T3" fmla="*/ 24 h 24"/>
                <a:gd name="T4" fmla="*/ 21 w 39"/>
                <a:gd name="T5" fmla="*/ 0 h 24"/>
              </a:gdLst>
              <a:ahLst/>
              <a:cxnLst>
                <a:cxn ang="0">
                  <a:pos x="T0" y="T1"/>
                </a:cxn>
                <a:cxn ang="0">
                  <a:pos x="T2" y="T3"/>
                </a:cxn>
                <a:cxn ang="0">
                  <a:pos x="T4" y="T5"/>
                </a:cxn>
              </a:cxnLst>
              <a:rect l="0" t="0" r="r" b="b"/>
              <a:pathLst>
                <a:path w="39" h="24">
                  <a:moveTo>
                    <a:pt x="21" y="0"/>
                  </a:moveTo>
                  <a:cubicBezTo>
                    <a:pt x="37" y="0"/>
                    <a:pt x="39" y="23"/>
                    <a:pt x="22" y="24"/>
                  </a:cubicBezTo>
                  <a:cubicBezTo>
                    <a:pt x="7" y="22"/>
                    <a:pt x="0" y="5"/>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9" name="Freeform 57">
              <a:extLst>
                <a:ext uri="{FF2B5EF4-FFF2-40B4-BE49-F238E27FC236}">
                  <a16:creationId xmlns:a16="http://schemas.microsoft.com/office/drawing/2014/main" id="{60FA20E8-EDAA-4310-B870-97807901AC1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41175" y="1673149"/>
              <a:ext cx="140901" cy="93843"/>
            </a:xfrm>
            <a:custGeom>
              <a:avLst/>
              <a:gdLst>
                <a:gd name="T0" fmla="*/ 27 w 43"/>
                <a:gd name="T1" fmla="*/ 3 h 31"/>
                <a:gd name="T2" fmla="*/ 40 w 43"/>
                <a:gd name="T3" fmla="*/ 23 h 31"/>
                <a:gd name="T4" fmla="*/ 27 w 43"/>
                <a:gd name="T5" fmla="*/ 3 h 31"/>
              </a:gdLst>
              <a:ahLst/>
              <a:cxnLst>
                <a:cxn ang="0">
                  <a:pos x="T0" y="T1"/>
                </a:cxn>
                <a:cxn ang="0">
                  <a:pos x="T2" y="T3"/>
                </a:cxn>
                <a:cxn ang="0">
                  <a:pos x="T4" y="T5"/>
                </a:cxn>
              </a:cxnLst>
              <a:rect l="0" t="0" r="r" b="b"/>
              <a:pathLst>
                <a:path w="43" h="31">
                  <a:moveTo>
                    <a:pt x="27" y="3"/>
                  </a:moveTo>
                  <a:cubicBezTo>
                    <a:pt x="35" y="0"/>
                    <a:pt x="43" y="17"/>
                    <a:pt x="40" y="23"/>
                  </a:cubicBezTo>
                  <a:cubicBezTo>
                    <a:pt x="21" y="31"/>
                    <a:pt x="0" y="15"/>
                    <a:pt x="27"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0" name="Freeform 59">
              <a:extLst>
                <a:ext uri="{FF2B5EF4-FFF2-40B4-BE49-F238E27FC236}">
                  <a16:creationId xmlns:a16="http://schemas.microsoft.com/office/drawing/2014/main" id="{F5552AA2-C2AB-4D59-B6EF-E8E5EE110E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20625" y="255502"/>
              <a:ext cx="124063" cy="78339"/>
            </a:xfrm>
            <a:custGeom>
              <a:avLst/>
              <a:gdLst>
                <a:gd name="T0" fmla="*/ 22 w 38"/>
                <a:gd name="T1" fmla="*/ 0 h 26"/>
                <a:gd name="T2" fmla="*/ 18 w 38"/>
                <a:gd name="T3" fmla="*/ 26 h 26"/>
                <a:gd name="T4" fmla="*/ 22 w 38"/>
                <a:gd name="T5" fmla="*/ 0 h 26"/>
              </a:gdLst>
              <a:ahLst/>
              <a:cxnLst>
                <a:cxn ang="0">
                  <a:pos x="T0" y="T1"/>
                </a:cxn>
                <a:cxn ang="0">
                  <a:pos x="T2" y="T3"/>
                </a:cxn>
                <a:cxn ang="0">
                  <a:pos x="T4" y="T5"/>
                </a:cxn>
              </a:cxnLst>
              <a:rect l="0" t="0" r="r" b="b"/>
              <a:pathLst>
                <a:path w="38" h="26">
                  <a:moveTo>
                    <a:pt x="22" y="0"/>
                  </a:moveTo>
                  <a:cubicBezTo>
                    <a:pt x="38" y="3"/>
                    <a:pt x="33" y="25"/>
                    <a:pt x="18" y="26"/>
                  </a:cubicBezTo>
                  <a:cubicBezTo>
                    <a:pt x="0" y="20"/>
                    <a:pt x="6" y="3"/>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1" name="Freeform 60">
              <a:extLst>
                <a:ext uri="{FF2B5EF4-FFF2-40B4-BE49-F238E27FC236}">
                  <a16:creationId xmlns:a16="http://schemas.microsoft.com/office/drawing/2014/main" id="{0BA267D0-8F6B-4803-B948-70E29B4587E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5856" y="1902943"/>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4"/>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2" name="Freeform 61">
              <a:extLst>
                <a:ext uri="{FF2B5EF4-FFF2-40B4-BE49-F238E27FC236}">
                  <a16:creationId xmlns:a16="http://schemas.microsoft.com/office/drawing/2014/main" id="{86E372A3-B9F4-4FEE-8B96-D9AD879E214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82153" y="2137303"/>
              <a:ext cx="137356" cy="99554"/>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5"/>
                    <a:pt x="16" y="0"/>
                    <a:pt x="25"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3" name="Freeform 5">
              <a:extLst>
                <a:ext uri="{FF2B5EF4-FFF2-40B4-BE49-F238E27FC236}">
                  <a16:creationId xmlns:a16="http://schemas.microsoft.com/office/drawing/2014/main" id="{FF0C4564-5DA6-4224-A8B7-85CE1323DE8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10824" y="2818299"/>
              <a:ext cx="121406" cy="81603"/>
            </a:xfrm>
            <a:custGeom>
              <a:avLst/>
              <a:gdLst>
                <a:gd name="T0" fmla="*/ 20 w 37"/>
                <a:gd name="T1" fmla="*/ 1 h 27"/>
                <a:gd name="T2" fmla="*/ 22 w 37"/>
                <a:gd name="T3" fmla="*/ 27 h 27"/>
                <a:gd name="T4" fmla="*/ 20 w 37"/>
                <a:gd name="T5" fmla="*/ 1 h 27"/>
              </a:gdLst>
              <a:ahLst/>
              <a:cxnLst>
                <a:cxn ang="0">
                  <a:pos x="T0" y="T1"/>
                </a:cxn>
                <a:cxn ang="0">
                  <a:pos x="T2" y="T3"/>
                </a:cxn>
                <a:cxn ang="0">
                  <a:pos x="T4" y="T5"/>
                </a:cxn>
              </a:cxnLst>
              <a:rect l="0" t="0" r="r" b="b"/>
              <a:pathLst>
                <a:path w="37" h="27">
                  <a:moveTo>
                    <a:pt x="20" y="1"/>
                  </a:moveTo>
                  <a:cubicBezTo>
                    <a:pt x="31" y="1"/>
                    <a:pt x="37" y="24"/>
                    <a:pt x="22" y="27"/>
                  </a:cubicBezTo>
                  <a:cubicBezTo>
                    <a:pt x="2" y="27"/>
                    <a:pt x="0" y="0"/>
                    <a:pt x="20"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4" name="Freeform 6">
              <a:extLst>
                <a:ext uri="{FF2B5EF4-FFF2-40B4-BE49-F238E27FC236}">
                  <a16:creationId xmlns:a16="http://schemas.microsoft.com/office/drawing/2014/main" id="{19F31D0D-C43D-4BB0-A13C-9524B84117D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91700" y="5088176"/>
              <a:ext cx="124063" cy="87315"/>
            </a:xfrm>
            <a:custGeom>
              <a:avLst/>
              <a:gdLst>
                <a:gd name="T0" fmla="*/ 12 w 38"/>
                <a:gd name="T1" fmla="*/ 3 h 29"/>
                <a:gd name="T2" fmla="*/ 15 w 38"/>
                <a:gd name="T3" fmla="*/ 29 h 29"/>
                <a:gd name="T4" fmla="*/ 12 w 38"/>
                <a:gd name="T5" fmla="*/ 3 h 29"/>
              </a:gdLst>
              <a:ahLst/>
              <a:cxnLst>
                <a:cxn ang="0">
                  <a:pos x="T0" y="T1"/>
                </a:cxn>
                <a:cxn ang="0">
                  <a:pos x="T2" y="T3"/>
                </a:cxn>
                <a:cxn ang="0">
                  <a:pos x="T4" y="T5"/>
                </a:cxn>
              </a:cxnLst>
              <a:rect l="0" t="0" r="r" b="b"/>
              <a:pathLst>
                <a:path w="38" h="29">
                  <a:moveTo>
                    <a:pt x="12" y="3"/>
                  </a:moveTo>
                  <a:cubicBezTo>
                    <a:pt x="34" y="0"/>
                    <a:pt x="38" y="26"/>
                    <a:pt x="15" y="29"/>
                  </a:cubicBezTo>
                  <a:cubicBezTo>
                    <a:pt x="4" y="23"/>
                    <a:pt x="0" y="9"/>
                    <a:pt x="12"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5" name="Freeform 7">
              <a:extLst>
                <a:ext uri="{FF2B5EF4-FFF2-40B4-BE49-F238E27FC236}">
                  <a16:creationId xmlns:a16="http://schemas.microsoft.com/office/drawing/2014/main" id="{6B32FB03-B0FE-4731-BE41-C59AFB49FBF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71127" y="2531128"/>
              <a:ext cx="138242"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6" name="Freeform 8">
              <a:extLst>
                <a:ext uri="{FF2B5EF4-FFF2-40B4-BE49-F238E27FC236}">
                  <a16:creationId xmlns:a16="http://schemas.microsoft.com/office/drawing/2014/main" id="{BDD5B6F0-1E17-4DCD-AE5F-ED8C48892FE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1349" y="4735882"/>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7" name="Freeform 9">
              <a:extLst>
                <a:ext uri="{FF2B5EF4-FFF2-40B4-BE49-F238E27FC236}">
                  <a16:creationId xmlns:a16="http://schemas.microsoft.com/office/drawing/2014/main" id="{0290BE17-E89B-4AF9-B3F6-AF4884D5246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9487" y="4455410"/>
              <a:ext cx="121406" cy="88130"/>
            </a:xfrm>
            <a:custGeom>
              <a:avLst/>
              <a:gdLst>
                <a:gd name="T0" fmla="*/ 18 w 37"/>
                <a:gd name="T1" fmla="*/ 4 h 29"/>
                <a:gd name="T2" fmla="*/ 22 w 37"/>
                <a:gd name="T3" fmla="*/ 29 h 29"/>
                <a:gd name="T4" fmla="*/ 18 w 37"/>
                <a:gd name="T5" fmla="*/ 4 h 29"/>
              </a:gdLst>
              <a:ahLst/>
              <a:cxnLst>
                <a:cxn ang="0">
                  <a:pos x="T0" y="T1"/>
                </a:cxn>
                <a:cxn ang="0">
                  <a:pos x="T2" y="T3"/>
                </a:cxn>
                <a:cxn ang="0">
                  <a:pos x="T4" y="T5"/>
                </a:cxn>
              </a:cxnLst>
              <a:rect l="0" t="0" r="r" b="b"/>
              <a:pathLst>
                <a:path w="37" h="29">
                  <a:moveTo>
                    <a:pt x="18" y="4"/>
                  </a:moveTo>
                  <a:cubicBezTo>
                    <a:pt x="35" y="0"/>
                    <a:pt x="37" y="28"/>
                    <a:pt x="22" y="29"/>
                  </a:cubicBezTo>
                  <a:cubicBezTo>
                    <a:pt x="7" y="28"/>
                    <a:pt x="0" y="14"/>
                    <a:pt x="18"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8" name="Freeform 11">
              <a:extLst>
                <a:ext uri="{FF2B5EF4-FFF2-40B4-BE49-F238E27FC236}">
                  <a16:creationId xmlns:a16="http://schemas.microsoft.com/office/drawing/2014/main" id="{85F63089-F77F-4F02-8417-AAC1847FBCA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69848" y="4194178"/>
              <a:ext cx="143559" cy="102819"/>
            </a:xfrm>
            <a:custGeom>
              <a:avLst/>
              <a:gdLst>
                <a:gd name="T0" fmla="*/ 31 w 44"/>
                <a:gd name="T1" fmla="*/ 1 h 34"/>
                <a:gd name="T2" fmla="*/ 42 w 44"/>
                <a:gd name="T3" fmla="*/ 19 h 34"/>
                <a:gd name="T4" fmla="*/ 31 w 44"/>
                <a:gd name="T5" fmla="*/ 1 h 34"/>
              </a:gdLst>
              <a:ahLst/>
              <a:cxnLst>
                <a:cxn ang="0">
                  <a:pos x="T0" y="T1"/>
                </a:cxn>
                <a:cxn ang="0">
                  <a:pos x="T2" y="T3"/>
                </a:cxn>
                <a:cxn ang="0">
                  <a:pos x="T4" y="T5"/>
                </a:cxn>
              </a:cxnLst>
              <a:rect l="0" t="0" r="r" b="b"/>
              <a:pathLst>
                <a:path w="44" h="34">
                  <a:moveTo>
                    <a:pt x="31" y="1"/>
                  </a:moveTo>
                  <a:cubicBezTo>
                    <a:pt x="39" y="0"/>
                    <a:pt x="44" y="12"/>
                    <a:pt x="42" y="19"/>
                  </a:cubicBezTo>
                  <a:cubicBezTo>
                    <a:pt x="25" y="34"/>
                    <a:pt x="0" y="8"/>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9" name="Freeform 12">
              <a:extLst>
                <a:ext uri="{FF2B5EF4-FFF2-40B4-BE49-F238E27FC236}">
                  <a16:creationId xmlns:a16="http://schemas.microsoft.com/office/drawing/2014/main" id="{7B01CD5E-570F-4CBF-9904-94F30D928C5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81624" y="3691697"/>
              <a:ext cx="134697" cy="81603"/>
            </a:xfrm>
            <a:custGeom>
              <a:avLst/>
              <a:gdLst>
                <a:gd name="T0" fmla="*/ 22 w 41"/>
                <a:gd name="T1" fmla="*/ 0 h 27"/>
                <a:gd name="T2" fmla="*/ 8 w 41"/>
                <a:gd name="T3" fmla="*/ 20 h 27"/>
                <a:gd name="T4" fmla="*/ 22 w 41"/>
                <a:gd name="T5" fmla="*/ 0 h 27"/>
              </a:gdLst>
              <a:ahLst/>
              <a:cxnLst>
                <a:cxn ang="0">
                  <a:pos x="T0" y="T1"/>
                </a:cxn>
                <a:cxn ang="0">
                  <a:pos x="T2" y="T3"/>
                </a:cxn>
                <a:cxn ang="0">
                  <a:pos x="T4" y="T5"/>
                </a:cxn>
              </a:cxnLst>
              <a:rect l="0" t="0" r="r" b="b"/>
              <a:pathLst>
                <a:path w="41" h="27">
                  <a:moveTo>
                    <a:pt x="22" y="0"/>
                  </a:moveTo>
                  <a:cubicBezTo>
                    <a:pt x="41" y="12"/>
                    <a:pt x="24" y="27"/>
                    <a:pt x="8" y="20"/>
                  </a:cubicBezTo>
                  <a:cubicBezTo>
                    <a:pt x="0" y="7"/>
                    <a:pt x="8" y="0"/>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0" name="Freeform 13">
              <a:extLst>
                <a:ext uri="{FF2B5EF4-FFF2-40B4-BE49-F238E27FC236}">
                  <a16:creationId xmlns:a16="http://schemas.microsoft.com/office/drawing/2014/main" id="{7EE6A672-2915-4B03-99A9-9364D5F1521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17787" y="3075050"/>
              <a:ext cx="124951" cy="69362"/>
            </a:xfrm>
            <a:custGeom>
              <a:avLst/>
              <a:gdLst>
                <a:gd name="T0" fmla="*/ 26 w 38"/>
                <a:gd name="T1" fmla="*/ 0 h 23"/>
                <a:gd name="T2" fmla="*/ 25 w 38"/>
                <a:gd name="T3" fmla="*/ 23 h 23"/>
                <a:gd name="T4" fmla="*/ 26 w 38"/>
                <a:gd name="T5" fmla="*/ 0 h 23"/>
              </a:gdLst>
              <a:ahLst/>
              <a:cxnLst>
                <a:cxn ang="0">
                  <a:pos x="T0" y="T1"/>
                </a:cxn>
                <a:cxn ang="0">
                  <a:pos x="T2" y="T3"/>
                </a:cxn>
                <a:cxn ang="0">
                  <a:pos x="T4" y="T5"/>
                </a:cxn>
              </a:cxnLst>
              <a:rect l="0" t="0" r="r" b="b"/>
              <a:pathLst>
                <a:path w="38" h="23">
                  <a:moveTo>
                    <a:pt x="26" y="0"/>
                  </a:moveTo>
                  <a:cubicBezTo>
                    <a:pt x="38" y="0"/>
                    <a:pt x="37" y="20"/>
                    <a:pt x="25" y="23"/>
                  </a:cubicBezTo>
                  <a:cubicBezTo>
                    <a:pt x="0" y="23"/>
                    <a:pt x="5" y="1"/>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1" name="Freeform 14">
              <a:extLst>
                <a:ext uri="{FF2B5EF4-FFF2-40B4-BE49-F238E27FC236}">
                  <a16:creationId xmlns:a16="http://schemas.microsoft.com/office/drawing/2014/main" id="{2136B643-14E1-443A-BC1C-06ADAE65C30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76729" y="3335597"/>
              <a:ext cx="134697" cy="84866"/>
            </a:xfrm>
            <a:custGeom>
              <a:avLst/>
              <a:gdLst>
                <a:gd name="T0" fmla="*/ 26 w 41"/>
                <a:gd name="T1" fmla="*/ 1 h 28"/>
                <a:gd name="T2" fmla="*/ 39 w 41"/>
                <a:gd name="T3" fmla="*/ 20 h 28"/>
                <a:gd name="T4" fmla="*/ 26 w 41"/>
                <a:gd name="T5" fmla="*/ 1 h 28"/>
              </a:gdLst>
              <a:ahLst/>
              <a:cxnLst>
                <a:cxn ang="0">
                  <a:pos x="T0" y="T1"/>
                </a:cxn>
                <a:cxn ang="0">
                  <a:pos x="T2" y="T3"/>
                </a:cxn>
                <a:cxn ang="0">
                  <a:pos x="T4" y="T5"/>
                </a:cxn>
              </a:cxnLst>
              <a:rect l="0" t="0" r="r" b="b"/>
              <a:pathLst>
                <a:path w="41" h="28">
                  <a:moveTo>
                    <a:pt x="26" y="1"/>
                  </a:moveTo>
                  <a:cubicBezTo>
                    <a:pt x="34" y="0"/>
                    <a:pt x="41" y="12"/>
                    <a:pt x="39" y="20"/>
                  </a:cubicBezTo>
                  <a:cubicBezTo>
                    <a:pt x="17" y="28"/>
                    <a:pt x="0" y="12"/>
                    <a:pt x="26"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2" name="Freeform 16">
              <a:extLst>
                <a:ext uri="{FF2B5EF4-FFF2-40B4-BE49-F238E27FC236}">
                  <a16:creationId xmlns:a16="http://schemas.microsoft.com/office/drawing/2014/main" id="{867FA393-4F37-4E1A-870B-F96775FAB7E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60464" y="3934729"/>
              <a:ext cx="143559" cy="97107"/>
            </a:xfrm>
            <a:custGeom>
              <a:avLst/>
              <a:gdLst>
                <a:gd name="T0" fmla="*/ 31 w 44"/>
                <a:gd name="T1" fmla="*/ 1 h 32"/>
                <a:gd name="T2" fmla="*/ 43 w 44"/>
                <a:gd name="T3" fmla="*/ 15 h 32"/>
                <a:gd name="T4" fmla="*/ 31 w 44"/>
                <a:gd name="T5" fmla="*/ 1 h 32"/>
              </a:gdLst>
              <a:ahLst/>
              <a:cxnLst>
                <a:cxn ang="0">
                  <a:pos x="T0" y="T1"/>
                </a:cxn>
                <a:cxn ang="0">
                  <a:pos x="T2" y="T3"/>
                </a:cxn>
                <a:cxn ang="0">
                  <a:pos x="T4" y="T5"/>
                </a:cxn>
              </a:cxnLst>
              <a:rect l="0" t="0" r="r" b="b"/>
              <a:pathLst>
                <a:path w="44" h="32">
                  <a:moveTo>
                    <a:pt x="31" y="1"/>
                  </a:moveTo>
                  <a:cubicBezTo>
                    <a:pt x="40" y="0"/>
                    <a:pt x="44" y="8"/>
                    <a:pt x="43" y="15"/>
                  </a:cubicBezTo>
                  <a:cubicBezTo>
                    <a:pt x="29" y="32"/>
                    <a:pt x="0" y="6"/>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3" name="Freeform 17">
              <a:extLst>
                <a:ext uri="{FF2B5EF4-FFF2-40B4-BE49-F238E27FC236}">
                  <a16:creationId xmlns:a16="http://schemas.microsoft.com/office/drawing/2014/main" id="{E225A1BE-FAD2-4764-A7E4-A6DA07D0573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95443" y="5347417"/>
              <a:ext cx="94821" cy="69362"/>
            </a:xfrm>
            <a:custGeom>
              <a:avLst/>
              <a:gdLst>
                <a:gd name="T0" fmla="*/ 13 w 29"/>
                <a:gd name="T1" fmla="*/ 0 h 23"/>
                <a:gd name="T2" fmla="*/ 13 w 29"/>
                <a:gd name="T3" fmla="*/ 23 h 23"/>
                <a:gd name="T4" fmla="*/ 13 w 29"/>
                <a:gd name="T5" fmla="*/ 0 h 23"/>
              </a:gdLst>
              <a:ahLst/>
              <a:cxnLst>
                <a:cxn ang="0">
                  <a:pos x="T0" y="T1"/>
                </a:cxn>
                <a:cxn ang="0">
                  <a:pos x="T2" y="T3"/>
                </a:cxn>
                <a:cxn ang="0">
                  <a:pos x="T4" y="T5"/>
                </a:cxn>
              </a:cxnLst>
              <a:rect l="0" t="0" r="r" b="b"/>
              <a:pathLst>
                <a:path w="29" h="23">
                  <a:moveTo>
                    <a:pt x="13" y="0"/>
                  </a:moveTo>
                  <a:cubicBezTo>
                    <a:pt x="27" y="0"/>
                    <a:pt x="29" y="22"/>
                    <a:pt x="13" y="23"/>
                  </a:cubicBezTo>
                  <a:cubicBezTo>
                    <a:pt x="2" y="22"/>
                    <a:pt x="0" y="2"/>
                    <a:pt x="1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4" name="Freeform 21">
              <a:extLst>
                <a:ext uri="{FF2B5EF4-FFF2-40B4-BE49-F238E27FC236}">
                  <a16:creationId xmlns:a16="http://schemas.microsoft.com/office/drawing/2014/main" id="{25D65388-C7E0-4C07-822A-03C5009C6D1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43434" y="5658571"/>
              <a:ext cx="140901" cy="102819"/>
            </a:xfrm>
            <a:custGeom>
              <a:avLst/>
              <a:gdLst>
                <a:gd name="T0" fmla="*/ 24 w 43"/>
                <a:gd name="T1" fmla="*/ 0 h 34"/>
                <a:gd name="T2" fmla="*/ 14 w 43"/>
                <a:gd name="T3" fmla="*/ 23 h 34"/>
                <a:gd name="T4" fmla="*/ 24 w 43"/>
                <a:gd name="T5" fmla="*/ 0 h 34"/>
              </a:gdLst>
              <a:ahLst/>
              <a:cxnLst>
                <a:cxn ang="0">
                  <a:pos x="T0" y="T1"/>
                </a:cxn>
                <a:cxn ang="0">
                  <a:pos x="T2" y="T3"/>
                </a:cxn>
                <a:cxn ang="0">
                  <a:pos x="T4" y="T5"/>
                </a:cxn>
              </a:cxnLst>
              <a:rect l="0" t="0" r="r" b="b"/>
              <a:pathLst>
                <a:path w="43" h="34">
                  <a:moveTo>
                    <a:pt x="24" y="0"/>
                  </a:moveTo>
                  <a:cubicBezTo>
                    <a:pt x="43" y="3"/>
                    <a:pt x="28" y="34"/>
                    <a:pt x="14" y="23"/>
                  </a:cubicBezTo>
                  <a:cubicBezTo>
                    <a:pt x="0" y="28"/>
                    <a:pt x="4" y="5"/>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5" name="Freeform 25">
              <a:extLst>
                <a:ext uri="{FF2B5EF4-FFF2-40B4-BE49-F238E27FC236}">
                  <a16:creationId xmlns:a16="http://schemas.microsoft.com/office/drawing/2014/main" id="{E1D79822-C494-449C-B439-F437DAD4F21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24095" y="6423833"/>
              <a:ext cx="134697" cy="93843"/>
            </a:xfrm>
            <a:custGeom>
              <a:avLst/>
              <a:gdLst>
                <a:gd name="T0" fmla="*/ 23 w 41"/>
                <a:gd name="T1" fmla="*/ 0 h 31"/>
                <a:gd name="T2" fmla="*/ 17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1"/>
                    <a:pt x="41" y="31"/>
                    <a:pt x="17" y="25"/>
                  </a:cubicBezTo>
                  <a:cubicBezTo>
                    <a:pt x="0" y="7"/>
                    <a:pt x="17" y="4"/>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6" name="Freeform 29">
              <a:extLst>
                <a:ext uri="{FF2B5EF4-FFF2-40B4-BE49-F238E27FC236}">
                  <a16:creationId xmlns:a16="http://schemas.microsoft.com/office/drawing/2014/main" id="{CDB324E5-E8D9-40E3-BAB4-1F87E67E4F4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24317" y="5897278"/>
              <a:ext cx="118747" cy="120771"/>
            </a:xfrm>
            <a:custGeom>
              <a:avLst/>
              <a:gdLst>
                <a:gd name="T0" fmla="*/ 16 w 36"/>
                <a:gd name="T1" fmla="*/ 4 h 40"/>
                <a:gd name="T2" fmla="*/ 34 w 36"/>
                <a:gd name="T3" fmla="*/ 15 h 40"/>
                <a:gd name="T4" fmla="*/ 16 w 36"/>
                <a:gd name="T5" fmla="*/ 4 h 40"/>
              </a:gdLst>
              <a:ahLst/>
              <a:cxnLst>
                <a:cxn ang="0">
                  <a:pos x="T0" y="T1"/>
                </a:cxn>
                <a:cxn ang="0">
                  <a:pos x="T2" y="T3"/>
                </a:cxn>
                <a:cxn ang="0">
                  <a:pos x="T4" y="T5"/>
                </a:cxn>
              </a:cxnLst>
              <a:rect l="0" t="0" r="r" b="b"/>
              <a:pathLst>
                <a:path w="36" h="40">
                  <a:moveTo>
                    <a:pt x="16" y="4"/>
                  </a:moveTo>
                  <a:cubicBezTo>
                    <a:pt x="36" y="5"/>
                    <a:pt x="33" y="0"/>
                    <a:pt x="34" y="15"/>
                  </a:cubicBezTo>
                  <a:cubicBezTo>
                    <a:pt x="34" y="40"/>
                    <a:pt x="0" y="22"/>
                    <a:pt x="16"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7" name="Freeform 31">
              <a:extLst>
                <a:ext uri="{FF2B5EF4-FFF2-40B4-BE49-F238E27FC236}">
                  <a16:creationId xmlns:a16="http://schemas.microsoft.com/office/drawing/2014/main" id="{15404AB3-12EB-462E-85A2-AF4A7E91D72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56013" y="6183127"/>
              <a:ext cx="131153" cy="72626"/>
            </a:xfrm>
            <a:custGeom>
              <a:avLst/>
              <a:gdLst>
                <a:gd name="T0" fmla="*/ 24 w 40"/>
                <a:gd name="T1" fmla="*/ 0 h 24"/>
                <a:gd name="T2" fmla="*/ 25 w 40"/>
                <a:gd name="T3" fmla="*/ 24 h 24"/>
                <a:gd name="T4" fmla="*/ 24 w 40"/>
                <a:gd name="T5" fmla="*/ 0 h 24"/>
              </a:gdLst>
              <a:ahLst/>
              <a:cxnLst>
                <a:cxn ang="0">
                  <a:pos x="T0" y="T1"/>
                </a:cxn>
                <a:cxn ang="0">
                  <a:pos x="T2" y="T3"/>
                </a:cxn>
                <a:cxn ang="0">
                  <a:pos x="T4" y="T5"/>
                </a:cxn>
              </a:cxnLst>
              <a:rect l="0" t="0" r="r" b="b"/>
              <a:pathLst>
                <a:path w="40" h="24">
                  <a:moveTo>
                    <a:pt x="24" y="0"/>
                  </a:moveTo>
                  <a:cubicBezTo>
                    <a:pt x="40" y="0"/>
                    <a:pt x="38" y="20"/>
                    <a:pt x="25" y="24"/>
                  </a:cubicBezTo>
                  <a:cubicBezTo>
                    <a:pt x="0" y="22"/>
                    <a:pt x="6" y="4"/>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8" name="Freeform 32">
              <a:extLst>
                <a:ext uri="{FF2B5EF4-FFF2-40B4-BE49-F238E27FC236}">
                  <a16:creationId xmlns:a16="http://schemas.microsoft.com/office/drawing/2014/main" id="{228021CB-53B3-4BCC-A14C-0B6951FC971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4198" y="3296179"/>
              <a:ext cx="144445" cy="106083"/>
            </a:xfrm>
            <a:custGeom>
              <a:avLst/>
              <a:gdLst>
                <a:gd name="T0" fmla="*/ 28 w 44"/>
                <a:gd name="T1" fmla="*/ 0 h 35"/>
                <a:gd name="T2" fmla="*/ 42 w 44"/>
                <a:gd name="T3" fmla="*/ 21 h 35"/>
                <a:gd name="T4" fmla="*/ 28 w 44"/>
                <a:gd name="T5" fmla="*/ 0 h 35"/>
              </a:gdLst>
              <a:ahLst/>
              <a:cxnLst>
                <a:cxn ang="0">
                  <a:pos x="T0" y="T1"/>
                </a:cxn>
                <a:cxn ang="0">
                  <a:pos x="T2" y="T3"/>
                </a:cxn>
                <a:cxn ang="0">
                  <a:pos x="T4" y="T5"/>
                </a:cxn>
              </a:cxnLst>
              <a:rect l="0" t="0" r="r" b="b"/>
              <a:pathLst>
                <a:path w="44" h="35">
                  <a:moveTo>
                    <a:pt x="28" y="0"/>
                  </a:moveTo>
                  <a:cubicBezTo>
                    <a:pt x="36" y="1"/>
                    <a:pt x="44" y="12"/>
                    <a:pt x="42" y="21"/>
                  </a:cubicBezTo>
                  <a:cubicBezTo>
                    <a:pt x="23" y="35"/>
                    <a:pt x="0" y="7"/>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9" name="Freeform 33">
              <a:extLst>
                <a:ext uri="{FF2B5EF4-FFF2-40B4-BE49-F238E27FC236}">
                  <a16:creationId xmlns:a16="http://schemas.microsoft.com/office/drawing/2014/main" id="{B353D0BC-00A6-4EA4-9311-9FCB88CC202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34111" y="4387490"/>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3"/>
                    <a:pt x="0" y="9"/>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0" name="Freeform 34">
              <a:extLst>
                <a:ext uri="{FF2B5EF4-FFF2-40B4-BE49-F238E27FC236}">
                  <a16:creationId xmlns:a16="http://schemas.microsoft.com/office/drawing/2014/main" id="{0E001FD3-6EDD-47A3-9916-826E1595DAB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38041" y="5384813"/>
              <a:ext cx="134697" cy="84051"/>
            </a:xfrm>
            <a:custGeom>
              <a:avLst/>
              <a:gdLst>
                <a:gd name="T0" fmla="*/ 22 w 41"/>
                <a:gd name="T1" fmla="*/ 0 h 28"/>
                <a:gd name="T2" fmla="*/ 8 w 41"/>
                <a:gd name="T3" fmla="*/ 21 h 28"/>
                <a:gd name="T4" fmla="*/ 22 w 41"/>
                <a:gd name="T5" fmla="*/ 0 h 28"/>
              </a:gdLst>
              <a:ahLst/>
              <a:cxnLst>
                <a:cxn ang="0">
                  <a:pos x="T0" y="T1"/>
                </a:cxn>
                <a:cxn ang="0">
                  <a:pos x="T2" y="T3"/>
                </a:cxn>
                <a:cxn ang="0">
                  <a:pos x="T4" y="T5"/>
                </a:cxn>
              </a:cxnLst>
              <a:rect l="0" t="0" r="r" b="b"/>
              <a:pathLst>
                <a:path w="41" h="28">
                  <a:moveTo>
                    <a:pt x="22" y="0"/>
                  </a:moveTo>
                  <a:cubicBezTo>
                    <a:pt x="41" y="13"/>
                    <a:pt x="24" y="28"/>
                    <a:pt x="8" y="21"/>
                  </a:cubicBezTo>
                  <a:cubicBezTo>
                    <a:pt x="0" y="8"/>
                    <a:pt x="8" y="0"/>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1" name="Freeform 35">
              <a:extLst>
                <a:ext uri="{FF2B5EF4-FFF2-40B4-BE49-F238E27FC236}">
                  <a16:creationId xmlns:a16="http://schemas.microsoft.com/office/drawing/2014/main" id="{FE214D5B-D151-4E09-A01E-BEAAF9C679E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33693" y="4595717"/>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2" name="Freeform 36">
              <a:extLst>
                <a:ext uri="{FF2B5EF4-FFF2-40B4-BE49-F238E27FC236}">
                  <a16:creationId xmlns:a16="http://schemas.microsoft.com/office/drawing/2014/main" id="{3024EF13-0A45-49DD-B0F4-FA3A5169EFF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5830" y="6046702"/>
              <a:ext cx="144445" cy="102819"/>
            </a:xfrm>
            <a:custGeom>
              <a:avLst/>
              <a:gdLst>
                <a:gd name="T0" fmla="*/ 31 w 44"/>
                <a:gd name="T1" fmla="*/ 1 h 34"/>
                <a:gd name="T2" fmla="*/ 25 w 44"/>
                <a:gd name="T3" fmla="*/ 22 h 34"/>
                <a:gd name="T4" fmla="*/ 31 w 44"/>
                <a:gd name="T5" fmla="*/ 1 h 34"/>
              </a:gdLst>
              <a:ahLst/>
              <a:cxnLst>
                <a:cxn ang="0">
                  <a:pos x="T0" y="T1"/>
                </a:cxn>
                <a:cxn ang="0">
                  <a:pos x="T2" y="T3"/>
                </a:cxn>
                <a:cxn ang="0">
                  <a:pos x="T4" y="T5"/>
                </a:cxn>
              </a:cxnLst>
              <a:rect l="0" t="0" r="r" b="b"/>
              <a:pathLst>
                <a:path w="44" h="34">
                  <a:moveTo>
                    <a:pt x="31" y="1"/>
                  </a:moveTo>
                  <a:cubicBezTo>
                    <a:pt x="44" y="3"/>
                    <a:pt x="38" y="34"/>
                    <a:pt x="25" y="22"/>
                  </a:cubicBezTo>
                  <a:cubicBezTo>
                    <a:pt x="0" y="28"/>
                    <a:pt x="14" y="0"/>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3" name="Freeform 37">
              <a:extLst>
                <a:ext uri="{FF2B5EF4-FFF2-40B4-BE49-F238E27FC236}">
                  <a16:creationId xmlns:a16="http://schemas.microsoft.com/office/drawing/2014/main" id="{95E0BDAE-48A7-4752-A150-74DA4BAE5E4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7596" y="3060239"/>
              <a:ext cx="115202" cy="121588"/>
            </a:xfrm>
            <a:custGeom>
              <a:avLst/>
              <a:gdLst>
                <a:gd name="T0" fmla="*/ 16 w 35"/>
                <a:gd name="T1" fmla="*/ 4 h 40"/>
                <a:gd name="T2" fmla="*/ 33 w 35"/>
                <a:gd name="T3" fmla="*/ 15 h 40"/>
                <a:gd name="T4" fmla="*/ 16 w 35"/>
                <a:gd name="T5" fmla="*/ 4 h 40"/>
              </a:gdLst>
              <a:ahLst/>
              <a:cxnLst>
                <a:cxn ang="0">
                  <a:pos x="T0" y="T1"/>
                </a:cxn>
                <a:cxn ang="0">
                  <a:pos x="T2" y="T3"/>
                </a:cxn>
                <a:cxn ang="0">
                  <a:pos x="T4" y="T5"/>
                </a:cxn>
              </a:cxnLst>
              <a:rect l="0" t="0" r="r" b="b"/>
              <a:pathLst>
                <a:path w="35" h="40">
                  <a:moveTo>
                    <a:pt x="16" y="4"/>
                  </a:moveTo>
                  <a:cubicBezTo>
                    <a:pt x="35" y="4"/>
                    <a:pt x="32" y="0"/>
                    <a:pt x="33" y="15"/>
                  </a:cubicBezTo>
                  <a:cubicBezTo>
                    <a:pt x="34" y="40"/>
                    <a:pt x="0" y="22"/>
                    <a:pt x="16"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4" name="Freeform 38">
              <a:extLst>
                <a:ext uri="{FF2B5EF4-FFF2-40B4-BE49-F238E27FC236}">
                  <a16:creationId xmlns:a16="http://schemas.microsoft.com/office/drawing/2014/main" id="{DE128EDB-3179-4F47-8B37-BEDE3B82FFC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25265" y="4900335"/>
              <a:ext cx="127608" cy="69362"/>
            </a:xfrm>
            <a:custGeom>
              <a:avLst/>
              <a:gdLst>
                <a:gd name="T0" fmla="*/ 26 w 39"/>
                <a:gd name="T1" fmla="*/ 0 h 23"/>
                <a:gd name="T2" fmla="*/ 26 w 39"/>
                <a:gd name="T3" fmla="*/ 23 h 23"/>
                <a:gd name="T4" fmla="*/ 26 w 39"/>
                <a:gd name="T5" fmla="*/ 0 h 23"/>
              </a:gdLst>
              <a:ahLst/>
              <a:cxnLst>
                <a:cxn ang="0">
                  <a:pos x="T0" y="T1"/>
                </a:cxn>
                <a:cxn ang="0">
                  <a:pos x="T2" y="T3"/>
                </a:cxn>
                <a:cxn ang="0">
                  <a:pos x="T4" y="T5"/>
                </a:cxn>
              </a:cxnLst>
              <a:rect l="0" t="0" r="r" b="b"/>
              <a:pathLst>
                <a:path w="39" h="23">
                  <a:moveTo>
                    <a:pt x="26" y="0"/>
                  </a:moveTo>
                  <a:cubicBezTo>
                    <a:pt x="39" y="1"/>
                    <a:pt x="38" y="21"/>
                    <a:pt x="26" y="23"/>
                  </a:cubicBezTo>
                  <a:cubicBezTo>
                    <a:pt x="0" y="23"/>
                    <a:pt x="5" y="2"/>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5" name="Freeform 39">
              <a:extLst>
                <a:ext uri="{FF2B5EF4-FFF2-40B4-BE49-F238E27FC236}">
                  <a16:creationId xmlns:a16="http://schemas.microsoft.com/office/drawing/2014/main" id="{E09CDD49-7B7B-42C0-A09E-6CFB3CDFF6A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7373" y="5141456"/>
              <a:ext cx="131153" cy="81603"/>
            </a:xfrm>
            <a:custGeom>
              <a:avLst/>
              <a:gdLst>
                <a:gd name="T0" fmla="*/ 25 w 40"/>
                <a:gd name="T1" fmla="*/ 0 h 27"/>
                <a:gd name="T2" fmla="*/ 38 w 40"/>
                <a:gd name="T3" fmla="*/ 20 h 27"/>
                <a:gd name="T4" fmla="*/ 25 w 40"/>
                <a:gd name="T5" fmla="*/ 0 h 27"/>
              </a:gdLst>
              <a:ahLst/>
              <a:cxnLst>
                <a:cxn ang="0">
                  <a:pos x="T0" y="T1"/>
                </a:cxn>
                <a:cxn ang="0">
                  <a:pos x="T2" y="T3"/>
                </a:cxn>
                <a:cxn ang="0">
                  <a:pos x="T4" y="T5"/>
                </a:cxn>
              </a:cxnLst>
              <a:rect l="0" t="0" r="r" b="b"/>
              <a:pathLst>
                <a:path w="40" h="27">
                  <a:moveTo>
                    <a:pt x="25" y="0"/>
                  </a:moveTo>
                  <a:cubicBezTo>
                    <a:pt x="34" y="0"/>
                    <a:pt x="40" y="11"/>
                    <a:pt x="38" y="20"/>
                  </a:cubicBezTo>
                  <a:cubicBezTo>
                    <a:pt x="17" y="27"/>
                    <a:pt x="0" y="12"/>
                    <a:pt x="25"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6" name="Freeform 40">
              <a:extLst>
                <a:ext uri="{FF2B5EF4-FFF2-40B4-BE49-F238E27FC236}">
                  <a16:creationId xmlns:a16="http://schemas.microsoft.com/office/drawing/2014/main" id="{93C5D839-4CD5-4165-9091-7D9B92CDC1D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2337" y="2598157"/>
              <a:ext cx="134697" cy="81603"/>
            </a:xfrm>
            <a:custGeom>
              <a:avLst/>
              <a:gdLst>
                <a:gd name="T0" fmla="*/ 19 w 41"/>
                <a:gd name="T1" fmla="*/ 0 h 27"/>
                <a:gd name="T2" fmla="*/ 7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9"/>
                    <a:pt x="28" y="27"/>
                    <a:pt x="7" y="20"/>
                  </a:cubicBezTo>
                  <a:cubicBezTo>
                    <a:pt x="0" y="8"/>
                    <a:pt x="7" y="1"/>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7" name="Freeform 41">
              <a:extLst>
                <a:ext uri="{FF2B5EF4-FFF2-40B4-BE49-F238E27FC236}">
                  <a16:creationId xmlns:a16="http://schemas.microsoft.com/office/drawing/2014/main" id="{3C7F638A-BB6D-4B24-A7F9-03BF8087459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5830" y="6278710"/>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8" name="Freeform 42">
              <a:extLst>
                <a:ext uri="{FF2B5EF4-FFF2-40B4-BE49-F238E27FC236}">
                  <a16:creationId xmlns:a16="http://schemas.microsoft.com/office/drawing/2014/main" id="{5B59DB64-329B-45EA-8A67-4213A886B5B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93998" y="5596726"/>
              <a:ext cx="144445" cy="97107"/>
            </a:xfrm>
            <a:custGeom>
              <a:avLst/>
              <a:gdLst>
                <a:gd name="T0" fmla="*/ 31 w 44"/>
                <a:gd name="T1" fmla="*/ 1 h 32"/>
                <a:gd name="T2" fmla="*/ 43 w 44"/>
                <a:gd name="T3" fmla="*/ 16 h 32"/>
                <a:gd name="T4" fmla="*/ 31 w 44"/>
                <a:gd name="T5" fmla="*/ 1 h 32"/>
              </a:gdLst>
              <a:ahLst/>
              <a:cxnLst>
                <a:cxn ang="0">
                  <a:pos x="T0" y="T1"/>
                </a:cxn>
                <a:cxn ang="0">
                  <a:pos x="T2" y="T3"/>
                </a:cxn>
                <a:cxn ang="0">
                  <a:pos x="T4" y="T5"/>
                </a:cxn>
              </a:cxnLst>
              <a:rect l="0" t="0" r="r" b="b"/>
              <a:pathLst>
                <a:path w="44" h="32">
                  <a:moveTo>
                    <a:pt x="31" y="1"/>
                  </a:moveTo>
                  <a:cubicBezTo>
                    <a:pt x="40" y="0"/>
                    <a:pt x="44" y="8"/>
                    <a:pt x="43" y="16"/>
                  </a:cubicBezTo>
                  <a:cubicBezTo>
                    <a:pt x="29" y="32"/>
                    <a:pt x="0" y="7"/>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9" name="Freeform 44">
              <a:extLst>
                <a:ext uri="{FF2B5EF4-FFF2-40B4-BE49-F238E27FC236}">
                  <a16:creationId xmlns:a16="http://schemas.microsoft.com/office/drawing/2014/main" id="{D8DAB003-6484-4D1D-85AE-93FA09BC5EF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97788" y="4080854"/>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0" name="Freeform 45">
              <a:extLst>
                <a:ext uri="{FF2B5EF4-FFF2-40B4-BE49-F238E27FC236}">
                  <a16:creationId xmlns:a16="http://schemas.microsoft.com/office/drawing/2014/main" id="{D49280A1-ACA8-4CD6-9012-AF12660F07E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75637" y="5836680"/>
              <a:ext cx="144445" cy="102819"/>
            </a:xfrm>
            <a:custGeom>
              <a:avLst/>
              <a:gdLst>
                <a:gd name="T0" fmla="*/ 31 w 44"/>
                <a:gd name="T1" fmla="*/ 0 h 34"/>
                <a:gd name="T2" fmla="*/ 42 w 44"/>
                <a:gd name="T3" fmla="*/ 19 h 34"/>
                <a:gd name="T4" fmla="*/ 31 w 44"/>
                <a:gd name="T5" fmla="*/ 0 h 34"/>
              </a:gdLst>
              <a:ahLst/>
              <a:cxnLst>
                <a:cxn ang="0">
                  <a:pos x="T0" y="T1"/>
                </a:cxn>
                <a:cxn ang="0">
                  <a:pos x="T2" y="T3"/>
                </a:cxn>
                <a:cxn ang="0">
                  <a:pos x="T4" y="T5"/>
                </a:cxn>
              </a:cxnLst>
              <a:rect l="0" t="0" r="r" b="b"/>
              <a:pathLst>
                <a:path w="44" h="34">
                  <a:moveTo>
                    <a:pt x="31" y="0"/>
                  </a:moveTo>
                  <a:cubicBezTo>
                    <a:pt x="39" y="0"/>
                    <a:pt x="44" y="12"/>
                    <a:pt x="42" y="19"/>
                  </a:cubicBezTo>
                  <a:cubicBezTo>
                    <a:pt x="25" y="34"/>
                    <a:pt x="0" y="8"/>
                    <a:pt x="3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1" name="Freeform 46">
              <a:extLst>
                <a:ext uri="{FF2B5EF4-FFF2-40B4-BE49-F238E27FC236}">
                  <a16:creationId xmlns:a16="http://schemas.microsoft.com/office/drawing/2014/main" id="{C03EAE8C-6089-40E5-9361-2E266A1EEBA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24696" y="2830776"/>
              <a:ext cx="121406" cy="81603"/>
            </a:xfrm>
            <a:custGeom>
              <a:avLst/>
              <a:gdLst>
                <a:gd name="T0" fmla="*/ 19 w 37"/>
                <a:gd name="T1" fmla="*/ 1 h 27"/>
                <a:gd name="T2" fmla="*/ 21 w 37"/>
                <a:gd name="T3" fmla="*/ 27 h 27"/>
                <a:gd name="T4" fmla="*/ 19 w 37"/>
                <a:gd name="T5" fmla="*/ 1 h 27"/>
              </a:gdLst>
              <a:ahLst/>
              <a:cxnLst>
                <a:cxn ang="0">
                  <a:pos x="T0" y="T1"/>
                </a:cxn>
                <a:cxn ang="0">
                  <a:pos x="T2" y="T3"/>
                </a:cxn>
                <a:cxn ang="0">
                  <a:pos x="T4" y="T5"/>
                </a:cxn>
              </a:cxnLst>
              <a:rect l="0" t="0" r="r" b="b"/>
              <a:pathLst>
                <a:path w="37" h="27">
                  <a:moveTo>
                    <a:pt x="19" y="1"/>
                  </a:moveTo>
                  <a:cubicBezTo>
                    <a:pt x="31" y="2"/>
                    <a:pt x="37" y="24"/>
                    <a:pt x="21" y="27"/>
                  </a:cubicBezTo>
                  <a:cubicBezTo>
                    <a:pt x="1" y="27"/>
                    <a:pt x="0" y="0"/>
                    <a:pt x="19"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2" name="Freeform 47">
              <a:extLst>
                <a:ext uri="{FF2B5EF4-FFF2-40B4-BE49-F238E27FC236}">
                  <a16:creationId xmlns:a16="http://schemas.microsoft.com/office/drawing/2014/main" id="{02E3A077-F087-4E14-A13E-4E9D4369B1F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82841" y="3849727"/>
              <a:ext cx="147990" cy="78339"/>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10" y="24"/>
                    <a:pt x="0" y="9"/>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3" name="Freeform 48">
              <a:extLst>
                <a:ext uri="{FF2B5EF4-FFF2-40B4-BE49-F238E27FC236}">
                  <a16:creationId xmlns:a16="http://schemas.microsoft.com/office/drawing/2014/main" id="{7CE4FAAA-45E7-4C86-B59A-F284B79EFD2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78098" y="3616257"/>
              <a:ext cx="133812" cy="79154"/>
            </a:xfrm>
            <a:custGeom>
              <a:avLst/>
              <a:gdLst>
                <a:gd name="T0" fmla="*/ 19 w 41"/>
                <a:gd name="T1" fmla="*/ 0 h 26"/>
                <a:gd name="T2" fmla="*/ 7 w 41"/>
                <a:gd name="T3" fmla="*/ 19 h 26"/>
                <a:gd name="T4" fmla="*/ 19 w 41"/>
                <a:gd name="T5" fmla="*/ 0 h 26"/>
              </a:gdLst>
              <a:ahLst/>
              <a:cxnLst>
                <a:cxn ang="0">
                  <a:pos x="T0" y="T1"/>
                </a:cxn>
                <a:cxn ang="0">
                  <a:pos x="T2" y="T3"/>
                </a:cxn>
                <a:cxn ang="0">
                  <a:pos x="T4" y="T5"/>
                </a:cxn>
              </a:cxnLst>
              <a:rect l="0" t="0" r="r" b="b"/>
              <a:pathLst>
                <a:path w="41" h="26">
                  <a:moveTo>
                    <a:pt x="19" y="0"/>
                  </a:moveTo>
                  <a:cubicBezTo>
                    <a:pt x="41" y="9"/>
                    <a:pt x="28" y="26"/>
                    <a:pt x="7" y="19"/>
                  </a:cubicBezTo>
                  <a:cubicBezTo>
                    <a:pt x="0" y="8"/>
                    <a:pt x="7" y="1"/>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4" name="Freeform 49">
              <a:extLst>
                <a:ext uri="{FF2B5EF4-FFF2-40B4-BE49-F238E27FC236}">
                  <a16:creationId xmlns:a16="http://schemas.microsoft.com/office/drawing/2014/main" id="{E2689B62-CCA1-4EE5-B622-FBA51686891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76712" y="6507925"/>
              <a:ext cx="127608" cy="81603"/>
            </a:xfrm>
            <a:custGeom>
              <a:avLst/>
              <a:gdLst>
                <a:gd name="T0" fmla="*/ 21 w 39"/>
                <a:gd name="T1" fmla="*/ 2 h 27"/>
                <a:gd name="T2" fmla="*/ 26 w 39"/>
                <a:gd name="T3" fmla="*/ 24 h 27"/>
                <a:gd name="T4" fmla="*/ 21 w 39"/>
                <a:gd name="T5" fmla="*/ 2 h 27"/>
              </a:gdLst>
              <a:ahLst/>
              <a:cxnLst>
                <a:cxn ang="0">
                  <a:pos x="T0" y="T1"/>
                </a:cxn>
                <a:cxn ang="0">
                  <a:pos x="T2" y="T3"/>
                </a:cxn>
                <a:cxn ang="0">
                  <a:pos x="T4" y="T5"/>
                </a:cxn>
              </a:cxnLst>
              <a:rect l="0" t="0" r="r" b="b"/>
              <a:pathLst>
                <a:path w="39" h="27">
                  <a:moveTo>
                    <a:pt x="21" y="2"/>
                  </a:moveTo>
                  <a:cubicBezTo>
                    <a:pt x="36" y="0"/>
                    <a:pt x="39" y="17"/>
                    <a:pt x="26" y="24"/>
                  </a:cubicBezTo>
                  <a:cubicBezTo>
                    <a:pt x="8" y="27"/>
                    <a:pt x="0" y="9"/>
                    <a:pt x="21" y="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5" name="Freeform 8">
              <a:extLst>
                <a:ext uri="{FF2B5EF4-FFF2-40B4-BE49-F238E27FC236}">
                  <a16:creationId xmlns:a16="http://schemas.microsoft.com/office/drawing/2014/main" id="{113638EE-3BCF-4315-A329-3C6766A3890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41853" y="34906"/>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6" name="Freeform 106">
              <a:extLst>
                <a:ext uri="{FF2B5EF4-FFF2-40B4-BE49-F238E27FC236}">
                  <a16:creationId xmlns:a16="http://schemas.microsoft.com/office/drawing/2014/main" id="{4FB36B8F-335B-40F2-83BB-C2B2689DC2E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01184" y="6639670"/>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grpSp>
      <p:sp useBgFill="1">
        <p:nvSpPr>
          <p:cNvPr id="68" name="Rectangle 67">
            <a:extLst>
              <a:ext uri="{FF2B5EF4-FFF2-40B4-BE49-F238E27FC236}">
                <a16:creationId xmlns:a16="http://schemas.microsoft.com/office/drawing/2014/main" id="{C53527CE-0857-4148-A439-03E1284D2F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E245D32-84B3-44B1-BEE0-6CAA96A3A0F5}"/>
              </a:ext>
            </a:extLst>
          </p:cNvPr>
          <p:cNvSpPr>
            <a:spLocks noGrp="1"/>
          </p:cNvSpPr>
          <p:nvPr>
            <p:ph type="title"/>
          </p:nvPr>
        </p:nvSpPr>
        <p:spPr>
          <a:xfrm>
            <a:off x="1148495" y="5353494"/>
            <a:ext cx="9905999" cy="713860"/>
          </a:xfrm>
        </p:spPr>
        <p:txBody>
          <a:bodyPr vert="horz" lIns="91440" tIns="45720" rIns="91440" bIns="45720" rtlCol="0" anchor="ctr">
            <a:normAutofit/>
          </a:bodyPr>
          <a:lstStyle/>
          <a:p>
            <a:pPr algn="ctr"/>
            <a:r>
              <a:rPr lang="en-US" dirty="0">
                <a:latin typeface="Avenir Next LT Pro (Body)"/>
              </a:rPr>
              <a:t>Thank</a:t>
            </a:r>
            <a:r>
              <a:rPr lang="en-US" dirty="0"/>
              <a:t> </a:t>
            </a:r>
            <a:r>
              <a:rPr lang="en-US" dirty="0">
                <a:latin typeface="Avenir Next LT Pro (Body)"/>
              </a:rPr>
              <a:t>you</a:t>
            </a:r>
          </a:p>
        </p:txBody>
      </p:sp>
      <p:pic>
        <p:nvPicPr>
          <p:cNvPr id="6" name="Graphic 5" descr="Smiling Face with No Fill">
            <a:extLst>
              <a:ext uri="{FF2B5EF4-FFF2-40B4-BE49-F238E27FC236}">
                <a16:creationId xmlns:a16="http://schemas.microsoft.com/office/drawing/2014/main" id="{5E74F752-77E6-47AF-B6F8-16D47694BA4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872965" y="523732"/>
            <a:ext cx="4457058" cy="4457058"/>
          </a:xfrm>
          <a:prstGeom prst="rect">
            <a:avLst/>
          </a:prstGeom>
        </p:spPr>
      </p:pic>
    </p:spTree>
    <p:extLst>
      <p:ext uri="{BB962C8B-B14F-4D97-AF65-F5344CB8AC3E}">
        <p14:creationId xmlns:p14="http://schemas.microsoft.com/office/powerpoint/2010/main" val="19697993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0B7ED827-06A5-4778-9BB3-74A28B33DA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ED002374-4138-45F8-9481-0A8ADE0703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5267"/>
            <a:ext cx="5300328" cy="6847466"/>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A8E0952-532E-40FA-99C1-7266A16FEFF3}"/>
              </a:ext>
            </a:extLst>
          </p:cNvPr>
          <p:cNvSpPr>
            <a:spLocks noGrp="1"/>
          </p:cNvSpPr>
          <p:nvPr>
            <p:ph type="title"/>
          </p:nvPr>
        </p:nvSpPr>
        <p:spPr>
          <a:xfrm>
            <a:off x="845732" y="1371600"/>
            <a:ext cx="3763482" cy="4120116"/>
          </a:xfrm>
        </p:spPr>
        <p:txBody>
          <a:bodyPr>
            <a:normAutofit/>
          </a:bodyPr>
          <a:lstStyle/>
          <a:p>
            <a:pPr algn="ctr"/>
            <a:r>
              <a:rPr lang="en-US">
                <a:latin typeface="Avenir Next LT Pro (Body)"/>
              </a:rPr>
              <a:t>Data Collection</a:t>
            </a:r>
          </a:p>
        </p:txBody>
      </p:sp>
      <p:pic>
        <p:nvPicPr>
          <p:cNvPr id="4" name="Picture 3">
            <a:extLst>
              <a:ext uri="{FF2B5EF4-FFF2-40B4-BE49-F238E27FC236}">
                <a16:creationId xmlns:a16="http://schemas.microsoft.com/office/drawing/2014/main" id="{4654AF85-C496-4B29-9B8B-105BA59AD35C}"/>
              </a:ext>
            </a:extLst>
          </p:cNvPr>
          <p:cNvPicPr>
            <a:picLocks noChangeAspect="1"/>
          </p:cNvPicPr>
          <p:nvPr/>
        </p:nvPicPr>
        <p:blipFill>
          <a:blip r:embed="rId2"/>
          <a:stretch>
            <a:fillRect/>
          </a:stretch>
        </p:blipFill>
        <p:spPr>
          <a:xfrm>
            <a:off x="5975583" y="193222"/>
            <a:ext cx="3033732" cy="3253980"/>
          </a:xfrm>
          <a:prstGeom prst="rect">
            <a:avLst/>
          </a:prstGeom>
        </p:spPr>
      </p:pic>
      <p:pic>
        <p:nvPicPr>
          <p:cNvPr id="5" name="Picture 4">
            <a:extLst>
              <a:ext uri="{FF2B5EF4-FFF2-40B4-BE49-F238E27FC236}">
                <a16:creationId xmlns:a16="http://schemas.microsoft.com/office/drawing/2014/main" id="{6B5C9C5C-60CF-4024-B2DE-E390FFD20645}"/>
              </a:ext>
            </a:extLst>
          </p:cNvPr>
          <p:cNvPicPr>
            <a:picLocks noChangeAspect="1"/>
          </p:cNvPicPr>
          <p:nvPr/>
        </p:nvPicPr>
        <p:blipFill>
          <a:blip r:embed="rId3"/>
          <a:stretch>
            <a:fillRect/>
          </a:stretch>
        </p:blipFill>
        <p:spPr>
          <a:xfrm>
            <a:off x="9342215" y="287669"/>
            <a:ext cx="2516885" cy="3141330"/>
          </a:xfrm>
          <a:prstGeom prst="rect">
            <a:avLst/>
          </a:prstGeom>
        </p:spPr>
      </p:pic>
      <p:sp>
        <p:nvSpPr>
          <p:cNvPr id="3" name="Content Placeholder 2">
            <a:extLst>
              <a:ext uri="{FF2B5EF4-FFF2-40B4-BE49-F238E27FC236}">
                <a16:creationId xmlns:a16="http://schemas.microsoft.com/office/drawing/2014/main" id="{D0B401A3-3263-44D7-B7F1-E6B699AC59E8}"/>
              </a:ext>
            </a:extLst>
          </p:cNvPr>
          <p:cNvSpPr>
            <a:spLocks noGrp="1"/>
          </p:cNvSpPr>
          <p:nvPr>
            <p:ph idx="1"/>
          </p:nvPr>
        </p:nvSpPr>
        <p:spPr>
          <a:xfrm>
            <a:off x="6096000" y="3429001"/>
            <a:ext cx="5524500" cy="2743200"/>
          </a:xfrm>
        </p:spPr>
        <p:txBody>
          <a:bodyPr>
            <a:normAutofit/>
          </a:bodyPr>
          <a:lstStyle/>
          <a:p>
            <a:r>
              <a:rPr lang="en-US" dirty="0"/>
              <a:t>The dataset consists of 1376 images</a:t>
            </a:r>
          </a:p>
          <a:p>
            <a:r>
              <a:rPr lang="en-US" dirty="0"/>
              <a:t>690 face images with mask</a:t>
            </a:r>
          </a:p>
          <a:p>
            <a:r>
              <a:rPr lang="en-US" dirty="0"/>
              <a:t>686 face images with out masks</a:t>
            </a:r>
          </a:p>
          <a:p>
            <a:pPr marL="0" indent="0">
              <a:buNone/>
            </a:pPr>
            <a:endParaRPr lang="en-US" dirty="0"/>
          </a:p>
        </p:txBody>
      </p:sp>
    </p:spTree>
    <p:extLst>
      <p:ext uri="{BB962C8B-B14F-4D97-AF65-F5344CB8AC3E}">
        <p14:creationId xmlns:p14="http://schemas.microsoft.com/office/powerpoint/2010/main" val="7716750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0B7ED827-06A5-4778-9BB3-74A28B33DA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ED002374-4138-45F8-9481-0A8ADE0703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5267"/>
            <a:ext cx="5300328" cy="6847466"/>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A8E0952-532E-40FA-99C1-7266A16FEFF3}"/>
              </a:ext>
            </a:extLst>
          </p:cNvPr>
          <p:cNvSpPr>
            <a:spLocks noGrp="1"/>
          </p:cNvSpPr>
          <p:nvPr>
            <p:ph type="title"/>
          </p:nvPr>
        </p:nvSpPr>
        <p:spPr>
          <a:xfrm>
            <a:off x="845732" y="1371600"/>
            <a:ext cx="3763482" cy="4120116"/>
          </a:xfrm>
        </p:spPr>
        <p:txBody>
          <a:bodyPr>
            <a:normAutofit/>
          </a:bodyPr>
          <a:lstStyle/>
          <a:p>
            <a:pPr algn="ctr"/>
            <a:r>
              <a:rPr lang="en-US" dirty="0">
                <a:latin typeface="Avenir Next LT Pro (Body)"/>
              </a:rPr>
              <a:t>Data Preprocessing</a:t>
            </a:r>
          </a:p>
        </p:txBody>
      </p:sp>
      <p:sp>
        <p:nvSpPr>
          <p:cNvPr id="3" name="Content Placeholder 2">
            <a:extLst>
              <a:ext uri="{FF2B5EF4-FFF2-40B4-BE49-F238E27FC236}">
                <a16:creationId xmlns:a16="http://schemas.microsoft.com/office/drawing/2014/main" id="{D0B401A3-3263-44D7-B7F1-E6B699AC59E8}"/>
              </a:ext>
            </a:extLst>
          </p:cNvPr>
          <p:cNvSpPr>
            <a:spLocks noGrp="1"/>
          </p:cNvSpPr>
          <p:nvPr>
            <p:ph idx="1"/>
          </p:nvPr>
        </p:nvSpPr>
        <p:spPr>
          <a:xfrm>
            <a:off x="6096000" y="3429001"/>
            <a:ext cx="5524500" cy="2743200"/>
          </a:xfrm>
        </p:spPr>
        <p:txBody>
          <a:bodyPr>
            <a:normAutofit fontScale="62500" lnSpcReduction="20000"/>
          </a:bodyPr>
          <a:lstStyle/>
          <a:p>
            <a:r>
              <a:rPr lang="en-US" dirty="0"/>
              <a:t>The images in the dataset are converted into gray scale. In this case, converting a colored image to a grayscale image will not matter, because eventually the model will be learning from the geometry present in the image. The image-binarization will help in sharpening the image by identifying the light and dark areas.</a:t>
            </a:r>
          </a:p>
          <a:p>
            <a:r>
              <a:rPr lang="en-US" dirty="0"/>
              <a:t>Then the images are resized. Principally, our machine learning models train faster on smaller images. Moreover, many deep learning model architectures require that our images are of the same size and our raw collected images may vary in size</a:t>
            </a:r>
          </a:p>
          <a:p>
            <a:pPr marL="0" indent="0">
              <a:buNone/>
            </a:pPr>
            <a:endParaRPr lang="en-US" dirty="0"/>
          </a:p>
        </p:txBody>
      </p:sp>
      <p:pic>
        <p:nvPicPr>
          <p:cNvPr id="6" name="Picture 5">
            <a:extLst>
              <a:ext uri="{FF2B5EF4-FFF2-40B4-BE49-F238E27FC236}">
                <a16:creationId xmlns:a16="http://schemas.microsoft.com/office/drawing/2014/main" id="{A9248F68-26BA-4BC1-94E2-B7726F45C9DD}"/>
              </a:ext>
            </a:extLst>
          </p:cNvPr>
          <p:cNvPicPr>
            <a:picLocks noChangeAspect="1"/>
          </p:cNvPicPr>
          <p:nvPr/>
        </p:nvPicPr>
        <p:blipFill>
          <a:blip r:embed="rId2"/>
          <a:stretch>
            <a:fillRect/>
          </a:stretch>
        </p:blipFill>
        <p:spPr>
          <a:xfrm>
            <a:off x="5553075" y="685799"/>
            <a:ext cx="6610350" cy="2447925"/>
          </a:xfrm>
          <a:prstGeom prst="rect">
            <a:avLst/>
          </a:prstGeom>
        </p:spPr>
      </p:pic>
    </p:spTree>
    <p:extLst>
      <p:ext uri="{BB962C8B-B14F-4D97-AF65-F5344CB8AC3E}">
        <p14:creationId xmlns:p14="http://schemas.microsoft.com/office/powerpoint/2010/main" val="3611941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0B7ED827-06A5-4778-9BB3-74A28B33DA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ED002374-4138-45F8-9481-0A8ADE0703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5267"/>
            <a:ext cx="5300328" cy="6847466"/>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A8E0952-532E-40FA-99C1-7266A16FEFF3}"/>
              </a:ext>
            </a:extLst>
          </p:cNvPr>
          <p:cNvSpPr>
            <a:spLocks noGrp="1"/>
          </p:cNvSpPr>
          <p:nvPr>
            <p:ph type="title"/>
          </p:nvPr>
        </p:nvSpPr>
        <p:spPr>
          <a:xfrm>
            <a:off x="785440" y="1900311"/>
            <a:ext cx="3943389" cy="3298932"/>
          </a:xfrm>
        </p:spPr>
        <p:txBody>
          <a:bodyPr>
            <a:normAutofit/>
          </a:bodyPr>
          <a:lstStyle/>
          <a:p>
            <a:pPr algn="ctr"/>
            <a:r>
              <a:rPr lang="en-US" dirty="0">
                <a:latin typeface="Avenir Next LT Pro (Body)"/>
              </a:rPr>
              <a:t>Convolutional Neural Network</a:t>
            </a:r>
            <a:br>
              <a:rPr lang="en-US" dirty="0">
                <a:latin typeface="Avenir Next LT Pro (Body)"/>
              </a:rPr>
            </a:br>
            <a:r>
              <a:rPr lang="en-US" dirty="0">
                <a:latin typeface="Avenir Next LT Pro (Body)"/>
              </a:rPr>
              <a:t>Architecture</a:t>
            </a:r>
          </a:p>
        </p:txBody>
      </p:sp>
      <p:sp>
        <p:nvSpPr>
          <p:cNvPr id="3" name="Content Placeholder 2">
            <a:extLst>
              <a:ext uri="{FF2B5EF4-FFF2-40B4-BE49-F238E27FC236}">
                <a16:creationId xmlns:a16="http://schemas.microsoft.com/office/drawing/2014/main" id="{D0B401A3-3263-44D7-B7F1-E6B699AC59E8}"/>
              </a:ext>
            </a:extLst>
          </p:cNvPr>
          <p:cNvSpPr>
            <a:spLocks noGrp="1"/>
          </p:cNvSpPr>
          <p:nvPr>
            <p:ph idx="1"/>
          </p:nvPr>
        </p:nvSpPr>
        <p:spPr>
          <a:xfrm>
            <a:off x="6096000" y="3429001"/>
            <a:ext cx="5524500" cy="2743200"/>
          </a:xfrm>
        </p:spPr>
        <p:txBody>
          <a:bodyPr>
            <a:normAutofit fontScale="70000" lnSpcReduction="20000"/>
          </a:bodyPr>
          <a:lstStyle/>
          <a:p>
            <a:r>
              <a:rPr lang="en-US" dirty="0"/>
              <a:t>The Sequential model is a linear stack of layers. The common architecture of </a:t>
            </a:r>
            <a:r>
              <a:rPr lang="en-US" dirty="0" err="1"/>
              <a:t>ConvNets</a:t>
            </a:r>
            <a:r>
              <a:rPr lang="en-US" dirty="0"/>
              <a:t> is a sequential architecture. Sequential is the easiest way to build a model in Keras. It allows you to build a model layer by layer. Each layer has weights that correspond to the layer the follows it. We use the 'add()' function to add layers to our model.</a:t>
            </a:r>
          </a:p>
          <a:p>
            <a:r>
              <a:rPr lang="en-US" dirty="0"/>
              <a:t>conv2d(), the TensorFlow function is used to build a 2D convolutional layer as part of our CNN architecture</a:t>
            </a:r>
          </a:p>
          <a:p>
            <a:endParaRPr lang="en-US" dirty="0"/>
          </a:p>
        </p:txBody>
      </p:sp>
      <p:pic>
        <p:nvPicPr>
          <p:cNvPr id="4" name="Picture 3">
            <a:extLst>
              <a:ext uri="{FF2B5EF4-FFF2-40B4-BE49-F238E27FC236}">
                <a16:creationId xmlns:a16="http://schemas.microsoft.com/office/drawing/2014/main" id="{6DA3F58B-B6ED-421F-86A6-CABBB255D382}"/>
              </a:ext>
            </a:extLst>
          </p:cNvPr>
          <p:cNvPicPr>
            <a:picLocks noChangeAspect="1"/>
          </p:cNvPicPr>
          <p:nvPr/>
        </p:nvPicPr>
        <p:blipFill>
          <a:blip r:embed="rId2"/>
          <a:stretch>
            <a:fillRect/>
          </a:stretch>
        </p:blipFill>
        <p:spPr>
          <a:xfrm>
            <a:off x="5300329" y="5267"/>
            <a:ext cx="6909245" cy="2904478"/>
          </a:xfrm>
          <a:prstGeom prst="rect">
            <a:avLst/>
          </a:prstGeom>
        </p:spPr>
      </p:pic>
    </p:spTree>
    <p:extLst>
      <p:ext uri="{BB962C8B-B14F-4D97-AF65-F5344CB8AC3E}">
        <p14:creationId xmlns:p14="http://schemas.microsoft.com/office/powerpoint/2010/main" val="30941667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0B7ED827-06A5-4778-9BB3-74A28B33DA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ED002374-4138-45F8-9481-0A8ADE0703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5267"/>
            <a:ext cx="5300328" cy="6847466"/>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A8E0952-532E-40FA-99C1-7266A16FEFF3}"/>
              </a:ext>
            </a:extLst>
          </p:cNvPr>
          <p:cNvSpPr>
            <a:spLocks noGrp="1"/>
          </p:cNvSpPr>
          <p:nvPr>
            <p:ph type="title"/>
          </p:nvPr>
        </p:nvSpPr>
        <p:spPr>
          <a:xfrm>
            <a:off x="785440" y="1900311"/>
            <a:ext cx="3943389" cy="3298932"/>
          </a:xfrm>
        </p:spPr>
        <p:txBody>
          <a:bodyPr>
            <a:normAutofit/>
          </a:bodyPr>
          <a:lstStyle/>
          <a:p>
            <a:pPr algn="ctr"/>
            <a:r>
              <a:rPr lang="en-US" dirty="0">
                <a:latin typeface="Avenir Next LT Pro (Body)"/>
              </a:rPr>
              <a:t>Convolutional Neural Network</a:t>
            </a:r>
            <a:br>
              <a:rPr lang="en-US" dirty="0">
                <a:latin typeface="Avenir Next LT Pro (Body)"/>
              </a:rPr>
            </a:br>
            <a:r>
              <a:rPr lang="en-US" dirty="0">
                <a:latin typeface="Avenir Next LT Pro (Body)"/>
              </a:rPr>
              <a:t>Architecture</a:t>
            </a:r>
          </a:p>
        </p:txBody>
      </p:sp>
      <p:sp>
        <p:nvSpPr>
          <p:cNvPr id="3" name="Content Placeholder 2">
            <a:extLst>
              <a:ext uri="{FF2B5EF4-FFF2-40B4-BE49-F238E27FC236}">
                <a16:creationId xmlns:a16="http://schemas.microsoft.com/office/drawing/2014/main" id="{D0B401A3-3263-44D7-B7F1-E6B699AC59E8}"/>
              </a:ext>
            </a:extLst>
          </p:cNvPr>
          <p:cNvSpPr>
            <a:spLocks noGrp="1"/>
          </p:cNvSpPr>
          <p:nvPr>
            <p:ph idx="1"/>
          </p:nvPr>
        </p:nvSpPr>
        <p:spPr>
          <a:xfrm>
            <a:off x="6096000" y="3429001"/>
            <a:ext cx="5524500" cy="2743200"/>
          </a:xfrm>
        </p:spPr>
        <p:txBody>
          <a:bodyPr>
            <a:normAutofit fontScale="70000" lnSpcReduction="20000"/>
          </a:bodyPr>
          <a:lstStyle/>
          <a:p>
            <a:r>
              <a:rPr lang="en-US" dirty="0"/>
              <a:t>The Max pooling operation for 2D spatial data down samples the input representation by taking the maximum value over the window defined by pool size for each dimension along the feature's axis. The window is shifted by strides in each dimension.</a:t>
            </a:r>
          </a:p>
          <a:p>
            <a:r>
              <a:rPr lang="en-US" dirty="0"/>
              <a:t>The role of the Flatten layer in Keras is super simple: A flatten operation on a tensor reshapes the tensor to have the shape that is equal to the number of elements contained in tensor non including the batch dimension.</a:t>
            </a:r>
          </a:p>
          <a:p>
            <a:endParaRPr lang="en-US" dirty="0"/>
          </a:p>
          <a:p>
            <a:endParaRPr lang="en-US" dirty="0"/>
          </a:p>
        </p:txBody>
      </p:sp>
      <p:pic>
        <p:nvPicPr>
          <p:cNvPr id="4" name="Picture 3">
            <a:extLst>
              <a:ext uri="{FF2B5EF4-FFF2-40B4-BE49-F238E27FC236}">
                <a16:creationId xmlns:a16="http://schemas.microsoft.com/office/drawing/2014/main" id="{6DA3F58B-B6ED-421F-86A6-CABBB255D382}"/>
              </a:ext>
            </a:extLst>
          </p:cNvPr>
          <p:cNvPicPr>
            <a:picLocks noChangeAspect="1"/>
          </p:cNvPicPr>
          <p:nvPr/>
        </p:nvPicPr>
        <p:blipFill>
          <a:blip r:embed="rId2"/>
          <a:stretch>
            <a:fillRect/>
          </a:stretch>
        </p:blipFill>
        <p:spPr>
          <a:xfrm>
            <a:off x="5300329" y="5267"/>
            <a:ext cx="6909245" cy="2904478"/>
          </a:xfrm>
          <a:prstGeom prst="rect">
            <a:avLst/>
          </a:prstGeom>
        </p:spPr>
      </p:pic>
    </p:spTree>
    <p:extLst>
      <p:ext uri="{BB962C8B-B14F-4D97-AF65-F5344CB8AC3E}">
        <p14:creationId xmlns:p14="http://schemas.microsoft.com/office/powerpoint/2010/main" val="29372641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0B7ED827-06A5-4778-9BB3-74A28B33DA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ED002374-4138-45F8-9481-0A8ADE0703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5267"/>
            <a:ext cx="5300328" cy="6847466"/>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A8E0952-532E-40FA-99C1-7266A16FEFF3}"/>
              </a:ext>
            </a:extLst>
          </p:cNvPr>
          <p:cNvSpPr>
            <a:spLocks noGrp="1"/>
          </p:cNvSpPr>
          <p:nvPr>
            <p:ph type="title"/>
          </p:nvPr>
        </p:nvSpPr>
        <p:spPr>
          <a:xfrm>
            <a:off x="785440" y="1900311"/>
            <a:ext cx="3943389" cy="3298932"/>
          </a:xfrm>
        </p:spPr>
        <p:txBody>
          <a:bodyPr>
            <a:normAutofit/>
          </a:bodyPr>
          <a:lstStyle/>
          <a:p>
            <a:pPr algn="ctr"/>
            <a:r>
              <a:rPr lang="en-US" dirty="0">
                <a:latin typeface="Avenir Next LT Pro (Body)"/>
              </a:rPr>
              <a:t>Convolutional Neural Network</a:t>
            </a:r>
            <a:br>
              <a:rPr lang="en-US" dirty="0">
                <a:latin typeface="Avenir Next LT Pro (Body)"/>
              </a:rPr>
            </a:br>
            <a:r>
              <a:rPr lang="en-US" dirty="0">
                <a:latin typeface="Avenir Next LT Pro (Body)"/>
              </a:rPr>
              <a:t>Architecture</a:t>
            </a:r>
          </a:p>
        </p:txBody>
      </p:sp>
      <p:sp>
        <p:nvSpPr>
          <p:cNvPr id="3" name="Content Placeholder 2">
            <a:extLst>
              <a:ext uri="{FF2B5EF4-FFF2-40B4-BE49-F238E27FC236}">
                <a16:creationId xmlns:a16="http://schemas.microsoft.com/office/drawing/2014/main" id="{D0B401A3-3263-44D7-B7F1-E6B699AC59E8}"/>
              </a:ext>
            </a:extLst>
          </p:cNvPr>
          <p:cNvSpPr>
            <a:spLocks noGrp="1"/>
          </p:cNvSpPr>
          <p:nvPr>
            <p:ph idx="1"/>
          </p:nvPr>
        </p:nvSpPr>
        <p:spPr>
          <a:xfrm>
            <a:off x="6096000" y="3267723"/>
            <a:ext cx="5524500" cy="2904478"/>
          </a:xfrm>
        </p:spPr>
        <p:txBody>
          <a:bodyPr>
            <a:normAutofit fontScale="62500" lnSpcReduction="20000"/>
          </a:bodyPr>
          <a:lstStyle/>
          <a:p>
            <a:r>
              <a:rPr lang="en-US" dirty="0"/>
              <a:t>The rectifier is the most popular activation function for deep neural networks. A unit employing the rectifier is also called a rectified linear unit (ReLU). Rectified linear units find applications in computer vision and speech recognition using deep neural nets and computational neuroscience.</a:t>
            </a:r>
          </a:p>
          <a:p>
            <a:r>
              <a:rPr lang="en-US" dirty="0"/>
              <a:t>Softmax converts a real vector to a vector of categorical probabilities. The elements of the output vector are in range (0, 1) and sum to 1. Softmax is often used as the activation for the last layer of a classification network because the result could be interpreted as a probability distribution</a:t>
            </a:r>
          </a:p>
        </p:txBody>
      </p:sp>
      <p:pic>
        <p:nvPicPr>
          <p:cNvPr id="4" name="Picture 3">
            <a:extLst>
              <a:ext uri="{FF2B5EF4-FFF2-40B4-BE49-F238E27FC236}">
                <a16:creationId xmlns:a16="http://schemas.microsoft.com/office/drawing/2014/main" id="{6DA3F58B-B6ED-421F-86A6-CABBB255D382}"/>
              </a:ext>
            </a:extLst>
          </p:cNvPr>
          <p:cNvPicPr>
            <a:picLocks noChangeAspect="1"/>
          </p:cNvPicPr>
          <p:nvPr/>
        </p:nvPicPr>
        <p:blipFill>
          <a:blip r:embed="rId2"/>
          <a:stretch>
            <a:fillRect/>
          </a:stretch>
        </p:blipFill>
        <p:spPr>
          <a:xfrm>
            <a:off x="5300329" y="5267"/>
            <a:ext cx="6909245" cy="2904478"/>
          </a:xfrm>
          <a:prstGeom prst="rect">
            <a:avLst/>
          </a:prstGeom>
        </p:spPr>
      </p:pic>
    </p:spTree>
    <p:extLst>
      <p:ext uri="{BB962C8B-B14F-4D97-AF65-F5344CB8AC3E}">
        <p14:creationId xmlns:p14="http://schemas.microsoft.com/office/powerpoint/2010/main" val="15062919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0B7ED827-06A5-4778-9BB3-74A28B33DA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ED002374-4138-45F8-9481-0A8ADE0703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5267"/>
            <a:ext cx="5300328" cy="6847466"/>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A8E0952-532E-40FA-99C1-7266A16FEFF3}"/>
              </a:ext>
            </a:extLst>
          </p:cNvPr>
          <p:cNvSpPr>
            <a:spLocks noGrp="1"/>
          </p:cNvSpPr>
          <p:nvPr>
            <p:ph type="title"/>
          </p:nvPr>
        </p:nvSpPr>
        <p:spPr>
          <a:xfrm>
            <a:off x="785440" y="1900311"/>
            <a:ext cx="3943389" cy="3298932"/>
          </a:xfrm>
        </p:spPr>
        <p:txBody>
          <a:bodyPr>
            <a:normAutofit/>
          </a:bodyPr>
          <a:lstStyle/>
          <a:p>
            <a:pPr algn="ctr"/>
            <a:r>
              <a:rPr lang="en-US" dirty="0">
                <a:latin typeface="Avenir Next LT Pro (Body)"/>
              </a:rPr>
              <a:t>Model Construction and Evaluation</a:t>
            </a:r>
          </a:p>
        </p:txBody>
      </p:sp>
      <p:sp>
        <p:nvSpPr>
          <p:cNvPr id="3" name="Content Placeholder 2">
            <a:extLst>
              <a:ext uri="{FF2B5EF4-FFF2-40B4-BE49-F238E27FC236}">
                <a16:creationId xmlns:a16="http://schemas.microsoft.com/office/drawing/2014/main" id="{D0B401A3-3263-44D7-B7F1-E6B699AC59E8}"/>
              </a:ext>
            </a:extLst>
          </p:cNvPr>
          <p:cNvSpPr>
            <a:spLocks noGrp="1"/>
          </p:cNvSpPr>
          <p:nvPr>
            <p:ph idx="1"/>
          </p:nvPr>
        </p:nvSpPr>
        <p:spPr>
          <a:xfrm>
            <a:off x="6096000" y="3267723"/>
            <a:ext cx="5524500" cy="2904478"/>
          </a:xfrm>
        </p:spPr>
        <p:txBody>
          <a:bodyPr>
            <a:normAutofit fontScale="85000" lnSpcReduction="10000"/>
          </a:bodyPr>
          <a:lstStyle/>
          <a:p>
            <a:r>
              <a:rPr lang="en-US" dirty="0"/>
              <a:t>Model is trained on 990 samples and validated on 248 samples</a:t>
            </a:r>
          </a:p>
          <a:p>
            <a:r>
              <a:rPr lang="en-US" dirty="0"/>
              <a:t>20 epochs are run and only the best model with the lowest validation loss is saved and used</a:t>
            </a:r>
          </a:p>
          <a:p>
            <a:r>
              <a:rPr lang="en-US" dirty="0"/>
              <a:t>Model has the lowest validation loss in epoch 17 and it is used for the detection of masks in the next step</a:t>
            </a:r>
          </a:p>
        </p:txBody>
      </p:sp>
      <p:pic>
        <p:nvPicPr>
          <p:cNvPr id="5" name="Picture 4">
            <a:extLst>
              <a:ext uri="{FF2B5EF4-FFF2-40B4-BE49-F238E27FC236}">
                <a16:creationId xmlns:a16="http://schemas.microsoft.com/office/drawing/2014/main" id="{177A9C31-AB87-4E72-840E-84EB72C4D56D}"/>
              </a:ext>
            </a:extLst>
          </p:cNvPr>
          <p:cNvPicPr>
            <a:picLocks noChangeAspect="1"/>
          </p:cNvPicPr>
          <p:nvPr/>
        </p:nvPicPr>
        <p:blipFill>
          <a:blip r:embed="rId2"/>
          <a:stretch>
            <a:fillRect/>
          </a:stretch>
        </p:blipFill>
        <p:spPr>
          <a:xfrm>
            <a:off x="5353051" y="301198"/>
            <a:ext cx="3598968" cy="2137201"/>
          </a:xfrm>
          <a:prstGeom prst="rect">
            <a:avLst/>
          </a:prstGeom>
        </p:spPr>
      </p:pic>
      <p:pic>
        <p:nvPicPr>
          <p:cNvPr id="6" name="Picture 5">
            <a:extLst>
              <a:ext uri="{FF2B5EF4-FFF2-40B4-BE49-F238E27FC236}">
                <a16:creationId xmlns:a16="http://schemas.microsoft.com/office/drawing/2014/main" id="{C64F4EEA-AE9F-468F-856B-A9B0B4C96D6B}"/>
              </a:ext>
            </a:extLst>
          </p:cNvPr>
          <p:cNvPicPr>
            <a:picLocks noChangeAspect="1"/>
          </p:cNvPicPr>
          <p:nvPr/>
        </p:nvPicPr>
        <p:blipFill>
          <a:blip r:embed="rId3"/>
          <a:stretch>
            <a:fillRect/>
          </a:stretch>
        </p:blipFill>
        <p:spPr>
          <a:xfrm>
            <a:off x="8815561" y="301199"/>
            <a:ext cx="3376438" cy="2137201"/>
          </a:xfrm>
          <a:prstGeom prst="rect">
            <a:avLst/>
          </a:prstGeom>
        </p:spPr>
      </p:pic>
    </p:spTree>
    <p:extLst>
      <p:ext uri="{BB962C8B-B14F-4D97-AF65-F5344CB8AC3E}">
        <p14:creationId xmlns:p14="http://schemas.microsoft.com/office/powerpoint/2010/main" val="37329232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0B7ED827-06A5-4778-9BB3-74A28B33DA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ED002374-4138-45F8-9481-0A8ADE0703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5267"/>
            <a:ext cx="5300328" cy="6847466"/>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A8E0952-532E-40FA-99C1-7266A16FEFF3}"/>
              </a:ext>
            </a:extLst>
          </p:cNvPr>
          <p:cNvSpPr>
            <a:spLocks noGrp="1"/>
          </p:cNvSpPr>
          <p:nvPr>
            <p:ph type="title"/>
          </p:nvPr>
        </p:nvSpPr>
        <p:spPr>
          <a:xfrm>
            <a:off x="785440" y="1900311"/>
            <a:ext cx="3943389" cy="3298932"/>
          </a:xfrm>
        </p:spPr>
        <p:txBody>
          <a:bodyPr>
            <a:normAutofit/>
          </a:bodyPr>
          <a:lstStyle/>
          <a:p>
            <a:pPr algn="ctr"/>
            <a:r>
              <a:rPr lang="en-US" dirty="0">
                <a:latin typeface="Avenir Next LT Pro (Body)"/>
              </a:rPr>
              <a:t>Mask Detection</a:t>
            </a:r>
          </a:p>
        </p:txBody>
      </p:sp>
      <p:sp>
        <p:nvSpPr>
          <p:cNvPr id="3" name="Content Placeholder 2">
            <a:extLst>
              <a:ext uri="{FF2B5EF4-FFF2-40B4-BE49-F238E27FC236}">
                <a16:creationId xmlns:a16="http://schemas.microsoft.com/office/drawing/2014/main" id="{D0B401A3-3263-44D7-B7F1-E6B699AC59E8}"/>
              </a:ext>
            </a:extLst>
          </p:cNvPr>
          <p:cNvSpPr>
            <a:spLocks noGrp="1"/>
          </p:cNvSpPr>
          <p:nvPr>
            <p:ph idx="1"/>
          </p:nvPr>
        </p:nvSpPr>
        <p:spPr>
          <a:xfrm>
            <a:off x="6096000" y="3267723"/>
            <a:ext cx="5524500" cy="2904478"/>
          </a:xfrm>
        </p:spPr>
        <p:txBody>
          <a:bodyPr>
            <a:normAutofit fontScale="85000" lnSpcReduction="10000"/>
          </a:bodyPr>
          <a:lstStyle/>
          <a:p>
            <a:r>
              <a:rPr lang="en-US" dirty="0"/>
              <a:t>Model is trained on 990 samples and validated on 248 samples</a:t>
            </a:r>
          </a:p>
          <a:p>
            <a:r>
              <a:rPr lang="en-US" dirty="0"/>
              <a:t>20 epochs are run and only the best model with the lowest validation loss is saved and used</a:t>
            </a:r>
          </a:p>
          <a:p>
            <a:r>
              <a:rPr lang="en-US" dirty="0"/>
              <a:t>Model has the lowest validation loss in epoch 17 and it is used for the detection of masks in the next step</a:t>
            </a:r>
          </a:p>
        </p:txBody>
      </p:sp>
      <p:pic>
        <p:nvPicPr>
          <p:cNvPr id="4" name="Picture 3">
            <a:extLst>
              <a:ext uri="{FF2B5EF4-FFF2-40B4-BE49-F238E27FC236}">
                <a16:creationId xmlns:a16="http://schemas.microsoft.com/office/drawing/2014/main" id="{822DFF5D-B94F-4F13-AB8C-1213C98730B4}"/>
              </a:ext>
            </a:extLst>
          </p:cNvPr>
          <p:cNvPicPr>
            <a:picLocks noChangeAspect="1"/>
          </p:cNvPicPr>
          <p:nvPr/>
        </p:nvPicPr>
        <p:blipFill>
          <a:blip r:embed="rId2"/>
          <a:stretch>
            <a:fillRect/>
          </a:stretch>
        </p:blipFill>
        <p:spPr>
          <a:xfrm>
            <a:off x="5300330" y="0"/>
            <a:ext cx="6891668" cy="3033712"/>
          </a:xfrm>
          <a:prstGeom prst="rect">
            <a:avLst/>
          </a:prstGeom>
        </p:spPr>
      </p:pic>
    </p:spTree>
    <p:extLst>
      <p:ext uri="{BB962C8B-B14F-4D97-AF65-F5344CB8AC3E}">
        <p14:creationId xmlns:p14="http://schemas.microsoft.com/office/powerpoint/2010/main" val="32761140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0B7ED827-06A5-4778-9BB3-74A28B33DA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ED002374-4138-45F8-9481-0A8ADE0703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5267"/>
            <a:ext cx="5300328" cy="6847466"/>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A8E0952-532E-40FA-99C1-7266A16FEFF3}"/>
              </a:ext>
            </a:extLst>
          </p:cNvPr>
          <p:cNvSpPr>
            <a:spLocks noGrp="1"/>
          </p:cNvSpPr>
          <p:nvPr>
            <p:ph type="title"/>
          </p:nvPr>
        </p:nvSpPr>
        <p:spPr>
          <a:xfrm>
            <a:off x="785440" y="1900311"/>
            <a:ext cx="3943389" cy="3298932"/>
          </a:xfrm>
        </p:spPr>
        <p:txBody>
          <a:bodyPr>
            <a:normAutofit/>
          </a:bodyPr>
          <a:lstStyle/>
          <a:p>
            <a:pPr algn="ctr"/>
            <a:r>
              <a:rPr lang="en-US" dirty="0">
                <a:latin typeface="Avenir Next LT Pro (Body)"/>
              </a:rPr>
              <a:t>Mask Detection</a:t>
            </a:r>
          </a:p>
        </p:txBody>
      </p:sp>
      <p:sp>
        <p:nvSpPr>
          <p:cNvPr id="3" name="Content Placeholder 2">
            <a:extLst>
              <a:ext uri="{FF2B5EF4-FFF2-40B4-BE49-F238E27FC236}">
                <a16:creationId xmlns:a16="http://schemas.microsoft.com/office/drawing/2014/main" id="{D0B401A3-3263-44D7-B7F1-E6B699AC59E8}"/>
              </a:ext>
            </a:extLst>
          </p:cNvPr>
          <p:cNvSpPr>
            <a:spLocks noGrp="1"/>
          </p:cNvSpPr>
          <p:nvPr>
            <p:ph idx="1"/>
          </p:nvPr>
        </p:nvSpPr>
        <p:spPr>
          <a:xfrm>
            <a:off x="6096000" y="3267723"/>
            <a:ext cx="5524500" cy="2904478"/>
          </a:xfrm>
        </p:spPr>
        <p:txBody>
          <a:bodyPr>
            <a:normAutofit fontScale="70000" lnSpcReduction="20000"/>
          </a:bodyPr>
          <a:lstStyle/>
          <a:p>
            <a:r>
              <a:rPr lang="en-US" dirty="0"/>
              <a:t>We used the Cascade Classifier class to detect objects in a video stream. Particularly, we used the functions cv::CascadeClassifier::load to load a . xml classifier file. Haarcascade frontal face classifier is used since it is an effective object detection approach for faces in a video stream</a:t>
            </a:r>
          </a:p>
          <a:p>
            <a:r>
              <a:rPr lang="en-US" dirty="0"/>
              <a:t>The image is converted into gray scale and resized after passing through the classifier before sent to the model for detection of face mask</a:t>
            </a:r>
          </a:p>
        </p:txBody>
      </p:sp>
      <p:pic>
        <p:nvPicPr>
          <p:cNvPr id="4" name="Picture 3">
            <a:extLst>
              <a:ext uri="{FF2B5EF4-FFF2-40B4-BE49-F238E27FC236}">
                <a16:creationId xmlns:a16="http://schemas.microsoft.com/office/drawing/2014/main" id="{822DFF5D-B94F-4F13-AB8C-1213C98730B4}"/>
              </a:ext>
            </a:extLst>
          </p:cNvPr>
          <p:cNvPicPr>
            <a:picLocks noChangeAspect="1"/>
          </p:cNvPicPr>
          <p:nvPr/>
        </p:nvPicPr>
        <p:blipFill>
          <a:blip r:embed="rId2"/>
          <a:stretch>
            <a:fillRect/>
          </a:stretch>
        </p:blipFill>
        <p:spPr>
          <a:xfrm>
            <a:off x="5300330" y="0"/>
            <a:ext cx="6891668" cy="3033712"/>
          </a:xfrm>
          <a:prstGeom prst="rect">
            <a:avLst/>
          </a:prstGeom>
        </p:spPr>
      </p:pic>
    </p:spTree>
    <p:extLst>
      <p:ext uri="{BB962C8B-B14F-4D97-AF65-F5344CB8AC3E}">
        <p14:creationId xmlns:p14="http://schemas.microsoft.com/office/powerpoint/2010/main" val="3835686896"/>
      </p:ext>
    </p:extLst>
  </p:cSld>
  <p:clrMapOvr>
    <a:masterClrMapping/>
  </p:clrMapOvr>
</p:sld>
</file>

<file path=ppt/theme/theme1.xml><?xml version="1.0" encoding="utf-8"?>
<a:theme xmlns:a="http://schemas.openxmlformats.org/drawingml/2006/main" name="BohemianVTI">
  <a:themeElements>
    <a:clrScheme name="AnalogousFromLightSeedRightStep">
      <a:dk1>
        <a:srgbClr val="000000"/>
      </a:dk1>
      <a:lt1>
        <a:srgbClr val="FFFFFF"/>
      </a:lt1>
      <a:dk2>
        <a:srgbClr val="412427"/>
      </a:dk2>
      <a:lt2>
        <a:srgbClr val="E2E8E3"/>
      </a:lt2>
      <a:accent1>
        <a:srgbClr val="C593B9"/>
      </a:accent1>
      <a:accent2>
        <a:srgbClr val="BA7F93"/>
      </a:accent2>
      <a:accent3>
        <a:srgbClr val="C59793"/>
      </a:accent3>
      <a:accent4>
        <a:srgbClr val="BA9C7F"/>
      </a:accent4>
      <a:accent5>
        <a:srgbClr val="A8A580"/>
      </a:accent5>
      <a:accent6>
        <a:srgbClr val="99AA74"/>
      </a:accent6>
      <a:hlink>
        <a:srgbClr val="568E63"/>
      </a:hlink>
      <a:folHlink>
        <a:srgbClr val="7F7F7F"/>
      </a:folHlink>
    </a:clrScheme>
    <a:fontScheme name="modern love avenir">
      <a:majorFont>
        <a:latin typeface="Modern Love"/>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ohemianVTI" id="{B5E50611-F7C7-47BC-81A6-BE9493DF8677}" vid="{7A26D0DD-A1A5-444B-B0FB-E7DB9E2D047F}"/>
    </a:ext>
  </a:extLst>
</a:theme>
</file>

<file path=ppt/theme/themeOverride1.xml><?xml version="1.0" encoding="utf-8"?>
<a:themeOverride xmlns:a="http://schemas.openxmlformats.org/drawingml/2006/main">
  <a:clrScheme name="AnalogousFromLightSeedRightStep">
    <a:dk1>
      <a:srgbClr val="000000"/>
    </a:dk1>
    <a:lt1>
      <a:srgbClr val="FFFFFF"/>
    </a:lt1>
    <a:dk2>
      <a:srgbClr val="412427"/>
    </a:dk2>
    <a:lt2>
      <a:srgbClr val="E2E8E3"/>
    </a:lt2>
    <a:accent1>
      <a:srgbClr val="C593B9"/>
    </a:accent1>
    <a:accent2>
      <a:srgbClr val="BA7F93"/>
    </a:accent2>
    <a:accent3>
      <a:srgbClr val="C59793"/>
    </a:accent3>
    <a:accent4>
      <a:srgbClr val="BA9C7F"/>
    </a:accent4>
    <a:accent5>
      <a:srgbClr val="A8A580"/>
    </a:accent5>
    <a:accent6>
      <a:srgbClr val="99AA74"/>
    </a:accent6>
    <a:hlink>
      <a:srgbClr val="568E63"/>
    </a:hlink>
    <a:folHlink>
      <a:srgbClr val="7F7F7F"/>
    </a:folHlink>
  </a:clrScheme>
</a:themeOverride>
</file>

<file path=docProps/app.xml><?xml version="1.0" encoding="utf-8"?>
<Properties xmlns="http://schemas.openxmlformats.org/officeDocument/2006/extended-properties" xmlns:vt="http://schemas.openxmlformats.org/officeDocument/2006/docPropsVTypes">
  <TotalTime>2</TotalTime>
  <Words>864</Words>
  <Application>Microsoft Office PowerPoint</Application>
  <PresentationFormat>Widescreen</PresentationFormat>
  <Paragraphs>45</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Avenir Next LT Pro</vt:lpstr>
      <vt:lpstr>Avenir Next LT Pro (Body)</vt:lpstr>
      <vt:lpstr>Modern Love</vt:lpstr>
      <vt:lpstr>BohemianVTI</vt:lpstr>
      <vt:lpstr>Face Mask Detection using TensorFlow</vt:lpstr>
      <vt:lpstr>Data Collection</vt:lpstr>
      <vt:lpstr>Data Preprocessing</vt:lpstr>
      <vt:lpstr>Convolutional Neural Network Architecture</vt:lpstr>
      <vt:lpstr>Convolutional Neural Network Architecture</vt:lpstr>
      <vt:lpstr>Convolutional Neural Network Architecture</vt:lpstr>
      <vt:lpstr>Model Construction and Evaluation</vt:lpstr>
      <vt:lpstr>Mask Detection</vt:lpstr>
      <vt:lpstr>Mask Detection</vt:lpstr>
      <vt:lpstr>Mask Detection</vt:lpstr>
      <vt:lpstr>Face Mask Detection</vt:lpstr>
      <vt:lpstr>Deploying to Raspberry pi 4 </vt:lpstr>
      <vt:lpstr>Future work</vt:lpstr>
      <vt:lpstr>Conclusion</vt:lpstr>
      <vt:lpstr>Questions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TensorFlow</dc:title>
  <dc:creator>Sai Vikas Devisetty</dc:creator>
  <cp:lastModifiedBy>skonimet</cp:lastModifiedBy>
  <cp:revision>2</cp:revision>
  <dcterms:created xsi:type="dcterms:W3CDTF">2020-12-03T22:07:50Z</dcterms:created>
  <dcterms:modified xsi:type="dcterms:W3CDTF">2021-04-02T15:48:10Z</dcterms:modified>
</cp:coreProperties>
</file>