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0D4F-ED46-4D31-A26F-C6B2B6F4C34C}" v="1272" dt="2024-03-24T15:39:3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2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8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466" y="6270720"/>
            <a:ext cx="3304646" cy="522625"/>
          </a:xfrm>
        </p:spPr>
        <p:txBody>
          <a:bodyPr>
            <a:normAutofit/>
          </a:bodyPr>
          <a:lstStyle/>
          <a:p>
            <a:r>
              <a:rPr lang="en-US" dirty="0"/>
              <a:t>Suhas Prasanna Murthy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FE2-D7CD-152F-C058-F4F2FE8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7" y="285427"/>
            <a:ext cx="10018713" cy="59022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Use Case 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2C3C-EB08-D49A-955D-B12D3E22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95" y="988016"/>
            <a:ext cx="10005798" cy="1613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1F1F1F"/>
                </a:solidFill>
              </a:rPr>
              <a:t>Generate a price reconciliation report that shows difference between the price on EOM date from the reference date vs the price in the fund report . 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Create a view which gives a report as to which was the best performing fund for equities every month and the cumulative profit and loss for that fund for equities.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901C8-E17B-A214-0588-F3A8F0CFBC1D}"/>
              </a:ext>
            </a:extLst>
          </p:cNvPr>
          <p:cNvSpPr txBox="1">
            <a:spLocks/>
          </p:cNvSpPr>
          <p:nvPr/>
        </p:nvSpPr>
        <p:spPr>
          <a:xfrm>
            <a:off x="1623796" y="2607590"/>
            <a:ext cx="10018713" cy="5902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Assumption :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153114-2053-A765-B97C-C50B4E00FEE7}"/>
              </a:ext>
            </a:extLst>
          </p:cNvPr>
          <p:cNvSpPr txBox="1">
            <a:spLocks/>
          </p:cNvSpPr>
          <p:nvPr/>
        </p:nvSpPr>
        <p:spPr>
          <a:xfrm>
            <a:off x="1546304" y="3297263"/>
            <a:ext cx="10031628" cy="3382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</a:rPr>
              <a:t>Assume that the Reference data is already available in the DB.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Developer updates the necessary details into the </a:t>
            </a:r>
            <a:r>
              <a:rPr lang="en-US" sz="2000" dirty="0" err="1">
                <a:solidFill>
                  <a:srgbClr val="1F1F1F"/>
                </a:solidFill>
              </a:rPr>
              <a:t>yaml</a:t>
            </a:r>
            <a:r>
              <a:rPr lang="en-US" sz="2000" dirty="0">
                <a:solidFill>
                  <a:srgbClr val="1F1F1F"/>
                </a:solidFill>
              </a:rPr>
              <a:t> file , predefines the DB table structure to load the data from the files 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File format , separator &amp; date in the filename doesn’t change , if we get a format which is different from the current files , process will throw an exception and exit.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Number of columns , position of the columns , name of the columns in the data doesn’t change dynamically. If these change process will throw an exception.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A cleanup job cleans up the files after successful processing of the data into the DB </a:t>
            </a:r>
          </a:p>
          <a:p>
            <a:pPr>
              <a:buClr>
                <a:srgbClr val="1287C3"/>
              </a:buClr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40DF-F666-6EFC-52CA-0815E5BC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5" y="595393"/>
            <a:ext cx="10018713" cy="70646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47C9A-56DB-3687-6303-D5CCCFFB2559}"/>
              </a:ext>
            </a:extLst>
          </p:cNvPr>
          <p:cNvSpPr txBox="1">
            <a:spLocks/>
          </p:cNvSpPr>
          <p:nvPr/>
        </p:nvSpPr>
        <p:spPr>
          <a:xfrm>
            <a:off x="1404236" y="1450382"/>
            <a:ext cx="10005798" cy="500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1F1F1F"/>
                </a:solidFill>
              </a:rPr>
              <a:t>Install the required python packages from requirement.txt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000" dirty="0">
                <a:solidFill>
                  <a:srgbClr val="1F1F1F"/>
                </a:solidFill>
              </a:rPr>
              <a:t>The main script performs the following functions </a:t>
            </a:r>
          </a:p>
          <a:p>
            <a:pPr lvl="1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     Creates a DB connection (Postgres)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Create a table based on the DDL provided in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 file if  the table is not present  in DB.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Read the files from a source location and load into the database table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Schema check is performed . Date , Fund name and Filename is extracted by parsing 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Main script call the modules to refresh the View from the </a:t>
            </a:r>
            <a:r>
              <a:rPr lang="en-US" sz="1600" dirty="0" err="1">
                <a:solidFill>
                  <a:srgbClr val="1F1F1F"/>
                </a:solidFill>
              </a:rPr>
              <a:t>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914400" lvl="1" indent="-457200">
              <a:buClr>
                <a:srgbClr val="1287C3"/>
              </a:buClr>
            </a:pPr>
            <a:r>
              <a:rPr lang="en-US" sz="1600" dirty="0">
                <a:solidFill>
                  <a:srgbClr val="1F1F1F"/>
                </a:solidFill>
              </a:rPr>
              <a:t>Recon report and the Funds report which are created as view are extracted into  csv files from the program and stored into a location defined in </a:t>
            </a:r>
            <a:r>
              <a:rPr lang="en-US" sz="1600" err="1">
                <a:solidFill>
                  <a:srgbClr val="1F1F1F"/>
                </a:solidFill>
              </a:rPr>
              <a:t>config.yaml</a:t>
            </a:r>
            <a:r>
              <a:rPr lang="en-US" sz="1600" dirty="0">
                <a:solidFill>
                  <a:srgbClr val="1F1F1F"/>
                </a:solidFill>
              </a:rPr>
              <a:t> file. </a:t>
            </a:r>
          </a:p>
          <a:p>
            <a:pPr marL="914400" lvl="1" indent="-457200">
              <a:buClr>
                <a:srgbClr val="1287C3"/>
              </a:buClr>
            </a:pPr>
            <a:endParaRPr lang="en-US" sz="16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  <a:buAutoNum type="arabicPeriod"/>
            </a:pPr>
            <a:endParaRPr lang="en-US" sz="2000" b="1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FC31-7E58-D3B1-5C18-C4219EC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8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Orchestration Recommendation :Airflow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0ADE-407A-1290-DD19-4BCAB930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065" y="1649250"/>
            <a:ext cx="10018713" cy="4359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Why Use Airflow for Python Orchestration?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Scheduling: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Schedule Python scripts to run at specific times or intervals.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Workflow Management: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Define dependencies between tasks for complex workflows.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Scalability: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Manage and scale large workflows efficiently.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Monitoring and Logging: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Monitor workflow progress and access logs for debugging.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 b="1" dirty="0">
                <a:solidFill>
                  <a:srgbClr val="1F1F1F"/>
                </a:solidFill>
                <a:ea typeface="+mn-lt"/>
                <a:cs typeface="+mn-lt"/>
              </a:rPr>
              <a:t>User Interface:</a:t>
            </a: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 User-friendly interface for workflow management and visualization.</a:t>
            </a:r>
            <a:endParaRPr lang="en-US" sz="2000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305E-72E7-3436-24FB-AE9050BE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406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Opportunities for Further Enhancement/Improvements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CF519-D9FF-20F1-6832-9C9C0082F56A}"/>
              </a:ext>
            </a:extLst>
          </p:cNvPr>
          <p:cNvSpPr txBox="1">
            <a:spLocks/>
          </p:cNvSpPr>
          <p:nvPr/>
        </p:nvSpPr>
        <p:spPr>
          <a:xfrm>
            <a:off x="1636711" y="1824924"/>
            <a:ext cx="10018713" cy="4170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 cleanup job cleans up the files after successful processing of the data into the DB </a:t>
            </a:r>
            <a:endParaRPr lang="en-US" sz="2000" dirty="0">
              <a:solidFill>
                <a:srgbClr val="1F1F1F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Dynamic handling of schema evolution . 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</a:rPr>
              <a:t>Creation of the UDF to handle any possible date formats.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Containerization of </a:t>
            </a:r>
            <a:r>
              <a:rPr lang="en-US" sz="2000" dirty="0">
                <a:solidFill>
                  <a:srgbClr val="1F1F1F"/>
                </a:solidFill>
              </a:rPr>
              <a:t>the solution and implement it on Docker etc. 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More test cases and scenarios can be included in testing 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The reporting views can be exposed to any BI solution to create visualizations 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solidFill>
                  <a:srgbClr val="1F1F1F"/>
                </a:solidFill>
                <a:ea typeface="+mn-lt"/>
                <a:cs typeface="+mn-lt"/>
              </a:rPr>
              <a:t>Apache Airflow can be used orchestration of the process. 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PowerPoint Presentation</vt:lpstr>
      <vt:lpstr>Use Case : </vt:lpstr>
      <vt:lpstr>Implementation</vt:lpstr>
      <vt:lpstr>Orchestration Recommendation :Airflow</vt:lpstr>
      <vt:lpstr>Opportunities for Further Enhancement/Improvements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354</cp:revision>
  <dcterms:created xsi:type="dcterms:W3CDTF">2024-03-24T11:25:34Z</dcterms:created>
  <dcterms:modified xsi:type="dcterms:W3CDTF">2024-03-24T16:25:58Z</dcterms:modified>
</cp:coreProperties>
</file>