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  <p:sldMasterId id="2147483648" r:id="rId2"/>
  </p:sldMasterIdLst>
  <p:sldIdLst>
    <p:sldId id="256" r:id="rId3"/>
    <p:sldId id="301" r:id="rId4"/>
    <p:sldId id="257" r:id="rId5"/>
    <p:sldId id="258" r:id="rId6"/>
    <p:sldId id="263" r:id="rId7"/>
    <p:sldId id="259" r:id="rId8"/>
    <p:sldId id="275" r:id="rId9"/>
    <p:sldId id="260" r:id="rId10"/>
    <p:sldId id="279" r:id="rId11"/>
    <p:sldId id="280" r:id="rId12"/>
    <p:sldId id="298" r:id="rId13"/>
    <p:sldId id="282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5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1" y="1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D4946B-B4F2-426D-92A0-17298A66C38C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</dgm:pt>
    <dgm:pt modelId="{267577DC-D717-4157-8F55-C2A72CF83DB8}">
      <dgm:prSet phldrT="[Text]"/>
      <dgm:spPr/>
      <dgm:t>
        <a:bodyPr/>
        <a:lstStyle/>
        <a:p>
          <a:r>
            <a:rPr lang="en-US" b="1" dirty="0"/>
            <a:t>Smoke Detection and Extinction </a:t>
          </a:r>
        </a:p>
      </dgm:t>
    </dgm:pt>
    <dgm:pt modelId="{D86F6280-DAFF-4A48-BD98-EC07FE0FD4BF}" type="parTrans" cxnId="{0860712F-D216-4261-815D-DB450913C398}">
      <dgm:prSet/>
      <dgm:spPr/>
      <dgm:t>
        <a:bodyPr/>
        <a:lstStyle/>
        <a:p>
          <a:endParaRPr lang="en-US"/>
        </a:p>
      </dgm:t>
    </dgm:pt>
    <dgm:pt modelId="{3602FF64-A786-4AC1-99FE-4E3284A2D398}" type="sibTrans" cxnId="{0860712F-D216-4261-815D-DB450913C398}">
      <dgm:prSet/>
      <dgm:spPr/>
      <dgm:t>
        <a:bodyPr/>
        <a:lstStyle/>
        <a:p>
          <a:endParaRPr lang="en-US"/>
        </a:p>
      </dgm:t>
    </dgm:pt>
    <dgm:pt modelId="{0A52E4ED-39F2-433C-956A-9392594504CD}">
      <dgm:prSet/>
      <dgm:spPr/>
      <dgm:t>
        <a:bodyPr/>
        <a:lstStyle/>
        <a:p>
          <a:r>
            <a:rPr lang="en-US" b="1" dirty="0"/>
            <a:t>Fire Detection and Alarm System</a:t>
          </a:r>
        </a:p>
      </dgm:t>
    </dgm:pt>
    <dgm:pt modelId="{8487344C-12A8-4F75-A8A4-97CD68EA278D}" type="parTrans" cxnId="{48B79DE1-989D-44D5-A7FB-7A48740EF742}">
      <dgm:prSet/>
      <dgm:spPr/>
      <dgm:t>
        <a:bodyPr/>
        <a:lstStyle/>
        <a:p>
          <a:endParaRPr lang="en-US"/>
        </a:p>
      </dgm:t>
    </dgm:pt>
    <dgm:pt modelId="{ACC76F08-9132-4B99-9DF8-82F8F3896BBC}" type="sibTrans" cxnId="{48B79DE1-989D-44D5-A7FB-7A48740EF742}">
      <dgm:prSet/>
      <dgm:spPr/>
      <dgm:t>
        <a:bodyPr/>
        <a:lstStyle/>
        <a:p>
          <a:endParaRPr lang="en-US"/>
        </a:p>
      </dgm:t>
    </dgm:pt>
    <dgm:pt modelId="{6FD57EF7-4752-4200-8A13-B773DB9B9888}">
      <dgm:prSet/>
      <dgm:spPr/>
      <dgm:t>
        <a:bodyPr/>
        <a:lstStyle/>
        <a:p>
          <a:r>
            <a:rPr lang="en-US" b="1" dirty="0"/>
            <a:t>Temperature and Humidity Monitoring</a:t>
          </a:r>
        </a:p>
      </dgm:t>
    </dgm:pt>
    <dgm:pt modelId="{40D22E02-A6C8-4259-B53E-C0388A7E5B30}" type="parTrans" cxnId="{319F5484-6D07-4127-8D5F-67F1E3A8A481}">
      <dgm:prSet/>
      <dgm:spPr/>
      <dgm:t>
        <a:bodyPr/>
        <a:lstStyle/>
        <a:p>
          <a:endParaRPr lang="en-US"/>
        </a:p>
      </dgm:t>
    </dgm:pt>
    <dgm:pt modelId="{F9CE8006-71CB-4F6E-8276-AFB5A1746D06}" type="sibTrans" cxnId="{319F5484-6D07-4127-8D5F-67F1E3A8A481}">
      <dgm:prSet/>
      <dgm:spPr/>
      <dgm:t>
        <a:bodyPr/>
        <a:lstStyle/>
        <a:p>
          <a:endParaRPr lang="en-US"/>
        </a:p>
      </dgm:t>
    </dgm:pt>
    <dgm:pt modelId="{81DBF7B0-2C22-471F-96A8-1D8B5E2E8FAC}">
      <dgm:prSet/>
      <dgm:spPr/>
      <dgm:t>
        <a:bodyPr/>
        <a:lstStyle/>
        <a:p>
          <a:r>
            <a:rPr lang="en-US" b="1" dirty="0"/>
            <a:t>IoT with Blynk Server</a:t>
          </a:r>
        </a:p>
      </dgm:t>
    </dgm:pt>
    <dgm:pt modelId="{4FDA368D-6515-4CA7-811A-C1D11057A4D2}" type="parTrans" cxnId="{2727EAAB-827D-4974-B878-561268B49CE0}">
      <dgm:prSet/>
      <dgm:spPr/>
      <dgm:t>
        <a:bodyPr/>
        <a:lstStyle/>
        <a:p>
          <a:endParaRPr lang="en-US"/>
        </a:p>
      </dgm:t>
    </dgm:pt>
    <dgm:pt modelId="{B07358E7-1DF8-4F08-A6CF-A2A46C3F319B}" type="sibTrans" cxnId="{2727EAAB-827D-4974-B878-561268B49CE0}">
      <dgm:prSet/>
      <dgm:spPr/>
      <dgm:t>
        <a:bodyPr/>
        <a:lstStyle/>
        <a:p>
          <a:endParaRPr lang="en-US"/>
        </a:p>
      </dgm:t>
    </dgm:pt>
    <dgm:pt modelId="{A104CDE9-CC92-412E-B26F-F95313F7BA2B}" type="pres">
      <dgm:prSet presAssocID="{4ED4946B-B4F2-426D-92A0-17298A66C38C}" presName="linearFlow" presStyleCnt="0">
        <dgm:presLayoutVars>
          <dgm:dir/>
          <dgm:resizeHandles val="exact"/>
        </dgm:presLayoutVars>
      </dgm:prSet>
      <dgm:spPr/>
    </dgm:pt>
    <dgm:pt modelId="{767E1494-A8DF-4C07-9DDF-00384C8518A5}" type="pres">
      <dgm:prSet presAssocID="{267577DC-D717-4157-8F55-C2A72CF83DB8}" presName="composite" presStyleCnt="0"/>
      <dgm:spPr/>
    </dgm:pt>
    <dgm:pt modelId="{604CFCF0-D0AF-498F-A978-76547FB671B2}" type="pres">
      <dgm:prSet presAssocID="{267577DC-D717-4157-8F55-C2A72CF83DB8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 with solid fill"/>
        </a:ext>
      </dgm:extLst>
    </dgm:pt>
    <dgm:pt modelId="{BB126708-7770-4C94-A603-1EF786489D92}" type="pres">
      <dgm:prSet presAssocID="{267577DC-D717-4157-8F55-C2A72CF83DB8}" presName="txShp" presStyleLbl="node1" presStyleIdx="0" presStyleCnt="4">
        <dgm:presLayoutVars>
          <dgm:bulletEnabled val="1"/>
        </dgm:presLayoutVars>
      </dgm:prSet>
      <dgm:spPr/>
    </dgm:pt>
    <dgm:pt modelId="{9BCA30BE-8DCA-492F-A629-3A28ED8BA498}" type="pres">
      <dgm:prSet presAssocID="{3602FF64-A786-4AC1-99FE-4E3284A2D398}" presName="spacing" presStyleCnt="0"/>
      <dgm:spPr/>
    </dgm:pt>
    <dgm:pt modelId="{0E1281AF-25DB-46E8-8593-703EABAFB597}" type="pres">
      <dgm:prSet presAssocID="{0A52E4ED-39F2-433C-956A-9392594504CD}" presName="composite" presStyleCnt="0"/>
      <dgm:spPr/>
    </dgm:pt>
    <dgm:pt modelId="{04C4E3FC-EE40-4D63-B646-C5EA90CE0C0D}" type="pres">
      <dgm:prSet presAssocID="{0A52E4ED-39F2-433C-956A-9392594504CD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 with solid fill"/>
        </a:ext>
      </dgm:extLst>
    </dgm:pt>
    <dgm:pt modelId="{CFDAAE97-F337-4F03-BB65-0F1666F82BF9}" type="pres">
      <dgm:prSet presAssocID="{0A52E4ED-39F2-433C-956A-9392594504CD}" presName="txShp" presStyleLbl="node1" presStyleIdx="1" presStyleCnt="4">
        <dgm:presLayoutVars>
          <dgm:bulletEnabled val="1"/>
        </dgm:presLayoutVars>
      </dgm:prSet>
      <dgm:spPr/>
    </dgm:pt>
    <dgm:pt modelId="{9D1A3782-7354-404C-A59B-5BABDAAC1E94}" type="pres">
      <dgm:prSet presAssocID="{ACC76F08-9132-4B99-9DF8-82F8F3896BBC}" presName="spacing" presStyleCnt="0"/>
      <dgm:spPr/>
    </dgm:pt>
    <dgm:pt modelId="{545037FE-A8FB-49AA-9C74-8AEC7D6EE2E2}" type="pres">
      <dgm:prSet presAssocID="{6FD57EF7-4752-4200-8A13-B773DB9B9888}" presName="composite" presStyleCnt="0"/>
      <dgm:spPr/>
    </dgm:pt>
    <dgm:pt modelId="{74C6FF21-8DF5-4DBE-AABF-2DB0F52C2A0A}" type="pres">
      <dgm:prSet presAssocID="{6FD57EF7-4752-4200-8A13-B773DB9B9888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 with solid fill"/>
        </a:ext>
      </dgm:extLst>
    </dgm:pt>
    <dgm:pt modelId="{632C1361-4C59-4053-BC11-4FDAA3E4727E}" type="pres">
      <dgm:prSet presAssocID="{6FD57EF7-4752-4200-8A13-B773DB9B9888}" presName="txShp" presStyleLbl="node1" presStyleIdx="2" presStyleCnt="4">
        <dgm:presLayoutVars>
          <dgm:bulletEnabled val="1"/>
        </dgm:presLayoutVars>
      </dgm:prSet>
      <dgm:spPr/>
    </dgm:pt>
    <dgm:pt modelId="{BDB4734C-88C1-4DA6-956C-5C21B9DD1467}" type="pres">
      <dgm:prSet presAssocID="{F9CE8006-71CB-4F6E-8276-AFB5A1746D06}" presName="spacing" presStyleCnt="0"/>
      <dgm:spPr/>
    </dgm:pt>
    <dgm:pt modelId="{DAA90B9A-01EC-42D4-8D5E-6418C5EDC7A4}" type="pres">
      <dgm:prSet presAssocID="{81DBF7B0-2C22-471F-96A8-1D8B5E2E8FAC}" presName="composite" presStyleCnt="0"/>
      <dgm:spPr/>
    </dgm:pt>
    <dgm:pt modelId="{5E3171A2-8318-4184-808E-DF55BA8647B6}" type="pres">
      <dgm:prSet presAssocID="{81DBF7B0-2C22-471F-96A8-1D8B5E2E8FAC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 with solid fill"/>
        </a:ext>
      </dgm:extLst>
    </dgm:pt>
    <dgm:pt modelId="{68E65288-0A98-43D6-8E59-8C4983C70CA8}" type="pres">
      <dgm:prSet presAssocID="{81DBF7B0-2C22-471F-96A8-1D8B5E2E8FAC}" presName="txShp" presStyleLbl="node1" presStyleIdx="3" presStyleCnt="4">
        <dgm:presLayoutVars>
          <dgm:bulletEnabled val="1"/>
        </dgm:presLayoutVars>
      </dgm:prSet>
      <dgm:spPr/>
    </dgm:pt>
  </dgm:ptLst>
  <dgm:cxnLst>
    <dgm:cxn modelId="{0860712F-D216-4261-815D-DB450913C398}" srcId="{4ED4946B-B4F2-426D-92A0-17298A66C38C}" destId="{267577DC-D717-4157-8F55-C2A72CF83DB8}" srcOrd="0" destOrd="0" parTransId="{D86F6280-DAFF-4A48-BD98-EC07FE0FD4BF}" sibTransId="{3602FF64-A786-4AC1-99FE-4E3284A2D398}"/>
    <dgm:cxn modelId="{0EB88A63-E8DF-4402-A80C-F17EB721CB00}" type="presOf" srcId="{6FD57EF7-4752-4200-8A13-B773DB9B9888}" destId="{632C1361-4C59-4053-BC11-4FDAA3E4727E}" srcOrd="0" destOrd="0" presId="urn:microsoft.com/office/officeart/2005/8/layout/vList3"/>
    <dgm:cxn modelId="{CFDC6570-FD13-498B-A796-7680F5CE4027}" type="presOf" srcId="{267577DC-D717-4157-8F55-C2A72CF83DB8}" destId="{BB126708-7770-4C94-A603-1EF786489D92}" srcOrd="0" destOrd="0" presId="urn:microsoft.com/office/officeart/2005/8/layout/vList3"/>
    <dgm:cxn modelId="{DB9FB579-9A36-4A46-AE49-756169947DDF}" type="presOf" srcId="{0A52E4ED-39F2-433C-956A-9392594504CD}" destId="{CFDAAE97-F337-4F03-BB65-0F1666F82BF9}" srcOrd="0" destOrd="0" presId="urn:microsoft.com/office/officeart/2005/8/layout/vList3"/>
    <dgm:cxn modelId="{319F5484-6D07-4127-8D5F-67F1E3A8A481}" srcId="{4ED4946B-B4F2-426D-92A0-17298A66C38C}" destId="{6FD57EF7-4752-4200-8A13-B773DB9B9888}" srcOrd="2" destOrd="0" parTransId="{40D22E02-A6C8-4259-B53E-C0388A7E5B30}" sibTransId="{F9CE8006-71CB-4F6E-8276-AFB5A1746D06}"/>
    <dgm:cxn modelId="{E70E5794-8350-4775-A37B-748407012180}" type="presOf" srcId="{81DBF7B0-2C22-471F-96A8-1D8B5E2E8FAC}" destId="{68E65288-0A98-43D6-8E59-8C4983C70CA8}" srcOrd="0" destOrd="0" presId="urn:microsoft.com/office/officeart/2005/8/layout/vList3"/>
    <dgm:cxn modelId="{35EA25A2-7BA9-4CFD-864F-72F5975E5602}" type="presOf" srcId="{4ED4946B-B4F2-426D-92A0-17298A66C38C}" destId="{A104CDE9-CC92-412E-B26F-F95313F7BA2B}" srcOrd="0" destOrd="0" presId="urn:microsoft.com/office/officeart/2005/8/layout/vList3"/>
    <dgm:cxn modelId="{2727EAAB-827D-4974-B878-561268B49CE0}" srcId="{4ED4946B-B4F2-426D-92A0-17298A66C38C}" destId="{81DBF7B0-2C22-471F-96A8-1D8B5E2E8FAC}" srcOrd="3" destOrd="0" parTransId="{4FDA368D-6515-4CA7-811A-C1D11057A4D2}" sibTransId="{B07358E7-1DF8-4F08-A6CF-A2A46C3F319B}"/>
    <dgm:cxn modelId="{48B79DE1-989D-44D5-A7FB-7A48740EF742}" srcId="{4ED4946B-B4F2-426D-92A0-17298A66C38C}" destId="{0A52E4ED-39F2-433C-956A-9392594504CD}" srcOrd="1" destOrd="0" parTransId="{8487344C-12A8-4F75-A8A4-97CD68EA278D}" sibTransId="{ACC76F08-9132-4B99-9DF8-82F8F3896BBC}"/>
    <dgm:cxn modelId="{7C0FE0A6-F891-4EAF-93FC-0853050DC50C}" type="presParOf" srcId="{A104CDE9-CC92-412E-B26F-F95313F7BA2B}" destId="{767E1494-A8DF-4C07-9DDF-00384C8518A5}" srcOrd="0" destOrd="0" presId="urn:microsoft.com/office/officeart/2005/8/layout/vList3"/>
    <dgm:cxn modelId="{66CA3540-E76C-426C-8707-A619EBE3FCFD}" type="presParOf" srcId="{767E1494-A8DF-4C07-9DDF-00384C8518A5}" destId="{604CFCF0-D0AF-498F-A978-76547FB671B2}" srcOrd="0" destOrd="0" presId="urn:microsoft.com/office/officeart/2005/8/layout/vList3"/>
    <dgm:cxn modelId="{71B52D43-4163-4934-AF19-48B5A810CCD2}" type="presParOf" srcId="{767E1494-A8DF-4C07-9DDF-00384C8518A5}" destId="{BB126708-7770-4C94-A603-1EF786489D92}" srcOrd="1" destOrd="0" presId="urn:microsoft.com/office/officeart/2005/8/layout/vList3"/>
    <dgm:cxn modelId="{B89B23A8-CBCF-4E0F-B359-6CA7035AF2B6}" type="presParOf" srcId="{A104CDE9-CC92-412E-B26F-F95313F7BA2B}" destId="{9BCA30BE-8DCA-492F-A629-3A28ED8BA498}" srcOrd="1" destOrd="0" presId="urn:microsoft.com/office/officeart/2005/8/layout/vList3"/>
    <dgm:cxn modelId="{88B48101-F950-462C-83E9-6EE46E932AA6}" type="presParOf" srcId="{A104CDE9-CC92-412E-B26F-F95313F7BA2B}" destId="{0E1281AF-25DB-46E8-8593-703EABAFB597}" srcOrd="2" destOrd="0" presId="urn:microsoft.com/office/officeart/2005/8/layout/vList3"/>
    <dgm:cxn modelId="{0E95DF87-3BEB-4FB3-A533-6AEBEA62DDEE}" type="presParOf" srcId="{0E1281AF-25DB-46E8-8593-703EABAFB597}" destId="{04C4E3FC-EE40-4D63-B646-C5EA90CE0C0D}" srcOrd="0" destOrd="0" presId="urn:microsoft.com/office/officeart/2005/8/layout/vList3"/>
    <dgm:cxn modelId="{FA033513-6C9D-4658-85D3-F4AA26F6C47D}" type="presParOf" srcId="{0E1281AF-25DB-46E8-8593-703EABAFB597}" destId="{CFDAAE97-F337-4F03-BB65-0F1666F82BF9}" srcOrd="1" destOrd="0" presId="urn:microsoft.com/office/officeart/2005/8/layout/vList3"/>
    <dgm:cxn modelId="{8F82EF08-B12B-4882-823A-FD8CD5C79D2B}" type="presParOf" srcId="{A104CDE9-CC92-412E-B26F-F95313F7BA2B}" destId="{9D1A3782-7354-404C-A59B-5BABDAAC1E94}" srcOrd="3" destOrd="0" presId="urn:microsoft.com/office/officeart/2005/8/layout/vList3"/>
    <dgm:cxn modelId="{C7E55E1D-3480-4177-89BF-52C1E71A40A2}" type="presParOf" srcId="{A104CDE9-CC92-412E-B26F-F95313F7BA2B}" destId="{545037FE-A8FB-49AA-9C74-8AEC7D6EE2E2}" srcOrd="4" destOrd="0" presId="urn:microsoft.com/office/officeart/2005/8/layout/vList3"/>
    <dgm:cxn modelId="{36E25604-B15B-4155-A51F-972516BD3935}" type="presParOf" srcId="{545037FE-A8FB-49AA-9C74-8AEC7D6EE2E2}" destId="{74C6FF21-8DF5-4DBE-AABF-2DB0F52C2A0A}" srcOrd="0" destOrd="0" presId="urn:microsoft.com/office/officeart/2005/8/layout/vList3"/>
    <dgm:cxn modelId="{8B9EEC49-9C88-4F4C-AF11-7E4E6955BC74}" type="presParOf" srcId="{545037FE-A8FB-49AA-9C74-8AEC7D6EE2E2}" destId="{632C1361-4C59-4053-BC11-4FDAA3E4727E}" srcOrd="1" destOrd="0" presId="urn:microsoft.com/office/officeart/2005/8/layout/vList3"/>
    <dgm:cxn modelId="{63AE0B08-78D4-4262-B518-6AE97F2A8552}" type="presParOf" srcId="{A104CDE9-CC92-412E-B26F-F95313F7BA2B}" destId="{BDB4734C-88C1-4DA6-956C-5C21B9DD1467}" srcOrd="5" destOrd="0" presId="urn:microsoft.com/office/officeart/2005/8/layout/vList3"/>
    <dgm:cxn modelId="{E8843508-CFC0-4AF9-9254-587D14D7EDED}" type="presParOf" srcId="{A104CDE9-CC92-412E-B26F-F95313F7BA2B}" destId="{DAA90B9A-01EC-42D4-8D5E-6418C5EDC7A4}" srcOrd="6" destOrd="0" presId="urn:microsoft.com/office/officeart/2005/8/layout/vList3"/>
    <dgm:cxn modelId="{C4643E95-16B8-465A-92E6-B23D287D84FD}" type="presParOf" srcId="{DAA90B9A-01EC-42D4-8D5E-6418C5EDC7A4}" destId="{5E3171A2-8318-4184-808E-DF55BA8647B6}" srcOrd="0" destOrd="0" presId="urn:microsoft.com/office/officeart/2005/8/layout/vList3"/>
    <dgm:cxn modelId="{82A1954E-7A6B-40A6-BD1C-49D25BC6D5D6}" type="presParOf" srcId="{DAA90B9A-01EC-42D4-8D5E-6418C5EDC7A4}" destId="{68E65288-0A98-43D6-8E59-8C4983C70CA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247A37-9894-4983-A5E9-7EDB24FF3AA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86F001-D033-4F52-A0A9-C3A43195A033}">
      <dgm:prSet/>
      <dgm:spPr/>
      <dgm:t>
        <a:bodyPr/>
        <a:lstStyle/>
        <a:p>
          <a:r>
            <a:rPr lang="en-US" dirty="0"/>
            <a:t>MQ-2 Smoke Detector</a:t>
          </a:r>
        </a:p>
      </dgm:t>
    </dgm:pt>
    <dgm:pt modelId="{0B346994-7901-46E7-924F-265A245D81A7}" type="parTrans" cxnId="{25BA8B19-BD3A-4159-A115-4CCD0BA657D0}">
      <dgm:prSet/>
      <dgm:spPr/>
      <dgm:t>
        <a:bodyPr/>
        <a:lstStyle/>
        <a:p>
          <a:endParaRPr lang="en-US"/>
        </a:p>
      </dgm:t>
    </dgm:pt>
    <dgm:pt modelId="{4506E0B0-EFA0-4F50-8703-C3B991D40BE8}" type="sibTrans" cxnId="{25BA8B19-BD3A-4159-A115-4CCD0BA657D0}">
      <dgm:prSet/>
      <dgm:spPr/>
      <dgm:t>
        <a:bodyPr/>
        <a:lstStyle/>
        <a:p>
          <a:endParaRPr lang="en-US"/>
        </a:p>
      </dgm:t>
    </dgm:pt>
    <dgm:pt modelId="{28EB8C2C-5043-45B2-B086-2C61B22978ED}">
      <dgm:prSet/>
      <dgm:spPr/>
      <dgm:t>
        <a:bodyPr/>
        <a:lstStyle/>
        <a:p>
          <a:r>
            <a:rPr lang="en-US" dirty="0" err="1"/>
            <a:t>NodeMCU</a:t>
          </a:r>
          <a:endParaRPr lang="en-US" dirty="0"/>
        </a:p>
      </dgm:t>
    </dgm:pt>
    <dgm:pt modelId="{4C66B4C2-78CD-4B09-AE75-DAFF968D0CBA}" type="parTrans" cxnId="{05AD2915-D63A-4B2D-B58A-8B8723CFE672}">
      <dgm:prSet/>
      <dgm:spPr/>
      <dgm:t>
        <a:bodyPr/>
        <a:lstStyle/>
        <a:p>
          <a:endParaRPr lang="en-US"/>
        </a:p>
      </dgm:t>
    </dgm:pt>
    <dgm:pt modelId="{A5C56582-5F60-4C42-89EE-DA9BD9F88FD4}" type="sibTrans" cxnId="{05AD2915-D63A-4B2D-B58A-8B8723CFE672}">
      <dgm:prSet/>
      <dgm:spPr/>
      <dgm:t>
        <a:bodyPr/>
        <a:lstStyle/>
        <a:p>
          <a:endParaRPr lang="en-US"/>
        </a:p>
      </dgm:t>
    </dgm:pt>
    <dgm:pt modelId="{3351E19D-DD5B-49E7-81E3-8892ADF509C1}">
      <dgm:prSet/>
      <dgm:spPr/>
      <dgm:t>
        <a:bodyPr/>
        <a:lstStyle/>
        <a:p>
          <a:r>
            <a:rPr lang="en-US" dirty="0"/>
            <a:t>BC547 NPN Transistor</a:t>
          </a:r>
        </a:p>
      </dgm:t>
    </dgm:pt>
    <dgm:pt modelId="{1C188088-A61E-44FC-9E78-4BA211084F4B}" type="parTrans" cxnId="{D91028A5-BCF1-415E-AF6E-9BAC6B1B9775}">
      <dgm:prSet/>
      <dgm:spPr/>
      <dgm:t>
        <a:bodyPr/>
        <a:lstStyle/>
        <a:p>
          <a:endParaRPr lang="en-US"/>
        </a:p>
      </dgm:t>
    </dgm:pt>
    <dgm:pt modelId="{6E2EEB08-AE6C-4533-B6A7-72B80CFD087E}" type="sibTrans" cxnId="{D91028A5-BCF1-415E-AF6E-9BAC6B1B9775}">
      <dgm:prSet/>
      <dgm:spPr/>
      <dgm:t>
        <a:bodyPr/>
        <a:lstStyle/>
        <a:p>
          <a:endParaRPr lang="en-US"/>
        </a:p>
      </dgm:t>
    </dgm:pt>
    <dgm:pt modelId="{AFCB006B-C938-4E37-85DD-E192CC587133}">
      <dgm:prSet/>
      <dgm:spPr/>
      <dgm:t>
        <a:bodyPr/>
        <a:lstStyle/>
        <a:p>
          <a:r>
            <a:rPr lang="en-US" dirty="0"/>
            <a:t>1K Resistor</a:t>
          </a:r>
        </a:p>
      </dgm:t>
    </dgm:pt>
    <dgm:pt modelId="{5FD67D69-98FE-4BBB-90D4-2CF41737057C}" type="parTrans" cxnId="{7A175C6D-0A90-404A-82D9-749F59E777D6}">
      <dgm:prSet/>
      <dgm:spPr/>
      <dgm:t>
        <a:bodyPr/>
        <a:lstStyle/>
        <a:p>
          <a:endParaRPr lang="en-US"/>
        </a:p>
      </dgm:t>
    </dgm:pt>
    <dgm:pt modelId="{E06344EC-CE7A-4828-B22C-768AA2A7FE76}" type="sibTrans" cxnId="{7A175C6D-0A90-404A-82D9-749F59E777D6}">
      <dgm:prSet/>
      <dgm:spPr/>
      <dgm:t>
        <a:bodyPr/>
        <a:lstStyle/>
        <a:p>
          <a:endParaRPr lang="en-US"/>
        </a:p>
      </dgm:t>
    </dgm:pt>
    <dgm:pt modelId="{12AFE2D3-F6B6-4F42-A3A0-1C49B637DEB0}">
      <dgm:prSet/>
      <dgm:spPr/>
      <dgm:t>
        <a:bodyPr/>
        <a:lstStyle/>
        <a:p>
          <a:r>
            <a:rPr lang="en-US" dirty="0"/>
            <a:t>Exhaust Fan</a:t>
          </a:r>
        </a:p>
      </dgm:t>
    </dgm:pt>
    <dgm:pt modelId="{3A4FD3B2-0C2B-46FF-81BF-880F38B3E008}" type="parTrans" cxnId="{770BEBEF-040B-461F-97E1-92196CA4C4AE}">
      <dgm:prSet/>
      <dgm:spPr/>
      <dgm:t>
        <a:bodyPr/>
        <a:lstStyle/>
        <a:p>
          <a:endParaRPr lang="en-US"/>
        </a:p>
      </dgm:t>
    </dgm:pt>
    <dgm:pt modelId="{ACAA8B81-0A0B-46BA-8A91-F24A557064AE}" type="sibTrans" cxnId="{770BEBEF-040B-461F-97E1-92196CA4C4AE}">
      <dgm:prSet/>
      <dgm:spPr/>
      <dgm:t>
        <a:bodyPr/>
        <a:lstStyle/>
        <a:p>
          <a:endParaRPr lang="en-US"/>
        </a:p>
      </dgm:t>
    </dgm:pt>
    <dgm:pt modelId="{BB7AC9C7-E06C-4544-8E50-3644BFCBAE28}">
      <dgm:prSet/>
      <dgm:spPr/>
      <dgm:t>
        <a:bodyPr/>
        <a:lstStyle/>
        <a:p>
          <a:r>
            <a:rPr lang="en-US" dirty="0"/>
            <a:t>Components Required</a:t>
          </a:r>
        </a:p>
      </dgm:t>
    </dgm:pt>
    <dgm:pt modelId="{BB1A7E1D-6BAC-4359-A59E-E0BA24FF2F37}" type="sibTrans" cxnId="{E19DC7AE-E7A8-4CBE-974E-617601BE2914}">
      <dgm:prSet/>
      <dgm:spPr/>
      <dgm:t>
        <a:bodyPr/>
        <a:lstStyle/>
        <a:p>
          <a:endParaRPr lang="en-US"/>
        </a:p>
      </dgm:t>
    </dgm:pt>
    <dgm:pt modelId="{C2396C6F-C487-4036-977F-9EF25A990341}" type="parTrans" cxnId="{E19DC7AE-E7A8-4CBE-974E-617601BE2914}">
      <dgm:prSet/>
      <dgm:spPr/>
      <dgm:t>
        <a:bodyPr/>
        <a:lstStyle/>
        <a:p>
          <a:endParaRPr lang="en-US"/>
        </a:p>
      </dgm:t>
    </dgm:pt>
    <dgm:pt modelId="{59B5676E-E0D4-4A74-9EAF-DC7303ECEB8C}" type="pres">
      <dgm:prSet presAssocID="{90247A37-9894-4983-A5E9-7EDB24FF3AAC}" presName="linear" presStyleCnt="0">
        <dgm:presLayoutVars>
          <dgm:dir/>
          <dgm:animLvl val="lvl"/>
          <dgm:resizeHandles val="exact"/>
        </dgm:presLayoutVars>
      </dgm:prSet>
      <dgm:spPr/>
    </dgm:pt>
    <dgm:pt modelId="{0F9E8234-3480-4A7D-8799-E4A5108AE637}" type="pres">
      <dgm:prSet presAssocID="{BB7AC9C7-E06C-4544-8E50-3644BFCBAE28}" presName="parentLin" presStyleCnt="0"/>
      <dgm:spPr/>
    </dgm:pt>
    <dgm:pt modelId="{EC176106-F73D-471F-A2D0-7F7320E14B4E}" type="pres">
      <dgm:prSet presAssocID="{BB7AC9C7-E06C-4544-8E50-3644BFCBAE28}" presName="parentLeftMargin" presStyleLbl="node1" presStyleIdx="0" presStyleCnt="1"/>
      <dgm:spPr/>
    </dgm:pt>
    <dgm:pt modelId="{B40A5ED1-BE0B-4AB7-8EE1-534237511794}" type="pres">
      <dgm:prSet presAssocID="{BB7AC9C7-E06C-4544-8E50-3644BFCBAE2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39E4693-3D95-47C3-9342-6A302185E6CF}" type="pres">
      <dgm:prSet presAssocID="{BB7AC9C7-E06C-4544-8E50-3644BFCBAE28}" presName="negativeSpace" presStyleCnt="0"/>
      <dgm:spPr/>
    </dgm:pt>
    <dgm:pt modelId="{EC7565E4-2FEA-4F3E-8316-D602A3D2B4A3}" type="pres">
      <dgm:prSet presAssocID="{BB7AC9C7-E06C-4544-8E50-3644BFCBAE2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5AD2915-D63A-4B2D-B58A-8B8723CFE672}" srcId="{BB7AC9C7-E06C-4544-8E50-3644BFCBAE28}" destId="{28EB8C2C-5043-45B2-B086-2C61B22978ED}" srcOrd="1" destOrd="0" parTransId="{4C66B4C2-78CD-4B09-AE75-DAFF968D0CBA}" sibTransId="{A5C56582-5F60-4C42-89EE-DA9BD9F88FD4}"/>
    <dgm:cxn modelId="{25BA8B19-BD3A-4159-A115-4CCD0BA657D0}" srcId="{BB7AC9C7-E06C-4544-8E50-3644BFCBAE28}" destId="{4886F001-D033-4F52-A0A9-C3A43195A033}" srcOrd="0" destOrd="0" parTransId="{0B346994-7901-46E7-924F-265A245D81A7}" sibTransId="{4506E0B0-EFA0-4F50-8703-C3B991D40BE8}"/>
    <dgm:cxn modelId="{3F469C19-DAFD-4BFA-BD34-9E1EDFA42A1A}" type="presOf" srcId="{28EB8C2C-5043-45B2-B086-2C61B22978ED}" destId="{EC7565E4-2FEA-4F3E-8316-D602A3D2B4A3}" srcOrd="0" destOrd="1" presId="urn:microsoft.com/office/officeart/2005/8/layout/list1"/>
    <dgm:cxn modelId="{92B0EA25-3DE3-4338-8B9F-DA780249232E}" type="presOf" srcId="{BB7AC9C7-E06C-4544-8E50-3644BFCBAE28}" destId="{B40A5ED1-BE0B-4AB7-8EE1-534237511794}" srcOrd="1" destOrd="0" presId="urn:microsoft.com/office/officeart/2005/8/layout/list1"/>
    <dgm:cxn modelId="{11A93B4C-DFF2-4288-9D9F-AB5CA4576A91}" type="presOf" srcId="{3351E19D-DD5B-49E7-81E3-8892ADF509C1}" destId="{EC7565E4-2FEA-4F3E-8316-D602A3D2B4A3}" srcOrd="0" destOrd="2" presId="urn:microsoft.com/office/officeart/2005/8/layout/list1"/>
    <dgm:cxn modelId="{7A175C6D-0A90-404A-82D9-749F59E777D6}" srcId="{BB7AC9C7-E06C-4544-8E50-3644BFCBAE28}" destId="{AFCB006B-C938-4E37-85DD-E192CC587133}" srcOrd="3" destOrd="0" parTransId="{5FD67D69-98FE-4BBB-90D4-2CF41737057C}" sibTransId="{E06344EC-CE7A-4828-B22C-768AA2A7FE76}"/>
    <dgm:cxn modelId="{2A70346E-7B76-4DFB-8A64-B76743C4E0FE}" type="presOf" srcId="{90247A37-9894-4983-A5E9-7EDB24FF3AAC}" destId="{59B5676E-E0D4-4A74-9EAF-DC7303ECEB8C}" srcOrd="0" destOrd="0" presId="urn:microsoft.com/office/officeart/2005/8/layout/list1"/>
    <dgm:cxn modelId="{D91028A5-BCF1-415E-AF6E-9BAC6B1B9775}" srcId="{BB7AC9C7-E06C-4544-8E50-3644BFCBAE28}" destId="{3351E19D-DD5B-49E7-81E3-8892ADF509C1}" srcOrd="2" destOrd="0" parTransId="{1C188088-A61E-44FC-9E78-4BA211084F4B}" sibTransId="{6E2EEB08-AE6C-4533-B6A7-72B80CFD087E}"/>
    <dgm:cxn modelId="{78720EA8-B221-4FDF-97F5-B3956AC29CBF}" type="presOf" srcId="{4886F001-D033-4F52-A0A9-C3A43195A033}" destId="{EC7565E4-2FEA-4F3E-8316-D602A3D2B4A3}" srcOrd="0" destOrd="0" presId="urn:microsoft.com/office/officeart/2005/8/layout/list1"/>
    <dgm:cxn modelId="{E19DC7AE-E7A8-4CBE-974E-617601BE2914}" srcId="{90247A37-9894-4983-A5E9-7EDB24FF3AAC}" destId="{BB7AC9C7-E06C-4544-8E50-3644BFCBAE28}" srcOrd="0" destOrd="0" parTransId="{C2396C6F-C487-4036-977F-9EF25A990341}" sibTransId="{BB1A7E1D-6BAC-4359-A59E-E0BA24FF2F37}"/>
    <dgm:cxn modelId="{9ABDD8B7-2ABA-472D-8951-15E5971BD58D}" type="presOf" srcId="{12AFE2D3-F6B6-4F42-A3A0-1C49B637DEB0}" destId="{EC7565E4-2FEA-4F3E-8316-D602A3D2B4A3}" srcOrd="0" destOrd="4" presId="urn:microsoft.com/office/officeart/2005/8/layout/list1"/>
    <dgm:cxn modelId="{3201F2CB-D3EB-4EB9-8937-1BF0466A81D2}" type="presOf" srcId="{AFCB006B-C938-4E37-85DD-E192CC587133}" destId="{EC7565E4-2FEA-4F3E-8316-D602A3D2B4A3}" srcOrd="0" destOrd="3" presId="urn:microsoft.com/office/officeart/2005/8/layout/list1"/>
    <dgm:cxn modelId="{B2C055DE-EC54-45C5-B690-60F07B1C80E8}" type="presOf" srcId="{BB7AC9C7-E06C-4544-8E50-3644BFCBAE28}" destId="{EC176106-F73D-471F-A2D0-7F7320E14B4E}" srcOrd="0" destOrd="0" presId="urn:microsoft.com/office/officeart/2005/8/layout/list1"/>
    <dgm:cxn modelId="{770BEBEF-040B-461F-97E1-92196CA4C4AE}" srcId="{BB7AC9C7-E06C-4544-8E50-3644BFCBAE28}" destId="{12AFE2D3-F6B6-4F42-A3A0-1C49B637DEB0}" srcOrd="4" destOrd="0" parTransId="{3A4FD3B2-0C2B-46FF-81BF-880F38B3E008}" sibTransId="{ACAA8B81-0A0B-46BA-8A91-F24A557064AE}"/>
    <dgm:cxn modelId="{EE3AD9E0-B352-4796-81B2-858BB11EC85F}" type="presParOf" srcId="{59B5676E-E0D4-4A74-9EAF-DC7303ECEB8C}" destId="{0F9E8234-3480-4A7D-8799-E4A5108AE637}" srcOrd="0" destOrd="0" presId="urn:microsoft.com/office/officeart/2005/8/layout/list1"/>
    <dgm:cxn modelId="{41C963AD-BF07-4110-8BD9-D06A025CF5E4}" type="presParOf" srcId="{0F9E8234-3480-4A7D-8799-E4A5108AE637}" destId="{EC176106-F73D-471F-A2D0-7F7320E14B4E}" srcOrd="0" destOrd="0" presId="urn:microsoft.com/office/officeart/2005/8/layout/list1"/>
    <dgm:cxn modelId="{E1C7B246-D193-47F4-A13B-8564E897DBD6}" type="presParOf" srcId="{0F9E8234-3480-4A7D-8799-E4A5108AE637}" destId="{B40A5ED1-BE0B-4AB7-8EE1-534237511794}" srcOrd="1" destOrd="0" presId="urn:microsoft.com/office/officeart/2005/8/layout/list1"/>
    <dgm:cxn modelId="{F3625C9C-591E-430A-918D-50013A1F45D5}" type="presParOf" srcId="{59B5676E-E0D4-4A74-9EAF-DC7303ECEB8C}" destId="{C39E4693-3D95-47C3-9342-6A302185E6CF}" srcOrd="1" destOrd="0" presId="urn:microsoft.com/office/officeart/2005/8/layout/list1"/>
    <dgm:cxn modelId="{9A4F5ECE-730F-48E9-8EA1-0928EA679251}" type="presParOf" srcId="{59B5676E-E0D4-4A74-9EAF-DC7303ECEB8C}" destId="{EC7565E4-2FEA-4F3E-8316-D602A3D2B4A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247A37-9894-4983-A5E9-7EDB24FF3AA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86F001-D033-4F52-A0A9-C3A43195A033}">
      <dgm:prSet/>
      <dgm:spPr/>
      <dgm:t>
        <a:bodyPr/>
        <a:lstStyle/>
        <a:p>
          <a:r>
            <a:rPr lang="en-US" dirty="0" err="1"/>
            <a:t>NodeMCU</a:t>
          </a:r>
          <a:endParaRPr lang="en-US" dirty="0"/>
        </a:p>
      </dgm:t>
    </dgm:pt>
    <dgm:pt modelId="{0B346994-7901-46E7-924F-265A245D81A7}" type="parTrans" cxnId="{25BA8B19-BD3A-4159-A115-4CCD0BA657D0}">
      <dgm:prSet/>
      <dgm:spPr/>
      <dgm:t>
        <a:bodyPr/>
        <a:lstStyle/>
        <a:p>
          <a:endParaRPr lang="en-US"/>
        </a:p>
      </dgm:t>
    </dgm:pt>
    <dgm:pt modelId="{4506E0B0-EFA0-4F50-8703-C3B991D40BE8}" type="sibTrans" cxnId="{25BA8B19-BD3A-4159-A115-4CCD0BA657D0}">
      <dgm:prSet/>
      <dgm:spPr/>
      <dgm:t>
        <a:bodyPr/>
        <a:lstStyle/>
        <a:p>
          <a:endParaRPr lang="en-US"/>
        </a:p>
      </dgm:t>
    </dgm:pt>
    <dgm:pt modelId="{3351E19D-DD5B-49E7-81E3-8892ADF509C1}">
      <dgm:prSet/>
      <dgm:spPr/>
      <dgm:t>
        <a:bodyPr/>
        <a:lstStyle/>
        <a:p>
          <a:r>
            <a:rPr lang="en-US" dirty="0"/>
            <a:t>BC547 NPN Transistor</a:t>
          </a:r>
        </a:p>
      </dgm:t>
    </dgm:pt>
    <dgm:pt modelId="{1C188088-A61E-44FC-9E78-4BA211084F4B}" type="parTrans" cxnId="{D91028A5-BCF1-415E-AF6E-9BAC6B1B9775}">
      <dgm:prSet/>
      <dgm:spPr/>
      <dgm:t>
        <a:bodyPr/>
        <a:lstStyle/>
        <a:p>
          <a:endParaRPr lang="en-US"/>
        </a:p>
      </dgm:t>
    </dgm:pt>
    <dgm:pt modelId="{6E2EEB08-AE6C-4533-B6A7-72B80CFD087E}" type="sibTrans" cxnId="{D91028A5-BCF1-415E-AF6E-9BAC6B1B9775}">
      <dgm:prSet/>
      <dgm:spPr/>
      <dgm:t>
        <a:bodyPr/>
        <a:lstStyle/>
        <a:p>
          <a:endParaRPr lang="en-US"/>
        </a:p>
      </dgm:t>
    </dgm:pt>
    <dgm:pt modelId="{AFCB006B-C938-4E37-85DD-E192CC587133}">
      <dgm:prSet/>
      <dgm:spPr/>
      <dgm:t>
        <a:bodyPr/>
        <a:lstStyle/>
        <a:p>
          <a:r>
            <a:rPr lang="en-US" dirty="0"/>
            <a:t>1K Resistor</a:t>
          </a:r>
        </a:p>
      </dgm:t>
    </dgm:pt>
    <dgm:pt modelId="{5FD67D69-98FE-4BBB-90D4-2CF41737057C}" type="parTrans" cxnId="{7A175C6D-0A90-404A-82D9-749F59E777D6}">
      <dgm:prSet/>
      <dgm:spPr/>
      <dgm:t>
        <a:bodyPr/>
        <a:lstStyle/>
        <a:p>
          <a:endParaRPr lang="en-US"/>
        </a:p>
      </dgm:t>
    </dgm:pt>
    <dgm:pt modelId="{E06344EC-CE7A-4828-B22C-768AA2A7FE76}" type="sibTrans" cxnId="{7A175C6D-0A90-404A-82D9-749F59E777D6}">
      <dgm:prSet/>
      <dgm:spPr/>
      <dgm:t>
        <a:bodyPr/>
        <a:lstStyle/>
        <a:p>
          <a:endParaRPr lang="en-US"/>
        </a:p>
      </dgm:t>
    </dgm:pt>
    <dgm:pt modelId="{12AFE2D3-F6B6-4F42-A3A0-1C49B637DEB0}">
      <dgm:prSet/>
      <dgm:spPr/>
      <dgm:t>
        <a:bodyPr/>
        <a:lstStyle/>
        <a:p>
          <a:r>
            <a:rPr lang="en-US" dirty="0"/>
            <a:t>Exhaust Fan</a:t>
          </a:r>
        </a:p>
      </dgm:t>
    </dgm:pt>
    <dgm:pt modelId="{3A4FD3B2-0C2B-46FF-81BF-880F38B3E008}" type="parTrans" cxnId="{770BEBEF-040B-461F-97E1-92196CA4C4AE}">
      <dgm:prSet/>
      <dgm:spPr/>
      <dgm:t>
        <a:bodyPr/>
        <a:lstStyle/>
        <a:p>
          <a:endParaRPr lang="en-US"/>
        </a:p>
      </dgm:t>
    </dgm:pt>
    <dgm:pt modelId="{ACAA8B81-0A0B-46BA-8A91-F24A557064AE}" type="sibTrans" cxnId="{770BEBEF-040B-461F-97E1-92196CA4C4AE}">
      <dgm:prSet/>
      <dgm:spPr/>
      <dgm:t>
        <a:bodyPr/>
        <a:lstStyle/>
        <a:p>
          <a:endParaRPr lang="en-US"/>
        </a:p>
      </dgm:t>
    </dgm:pt>
    <dgm:pt modelId="{BB7AC9C7-E06C-4544-8E50-3644BFCBAE28}">
      <dgm:prSet/>
      <dgm:spPr/>
      <dgm:t>
        <a:bodyPr/>
        <a:lstStyle/>
        <a:p>
          <a:r>
            <a:rPr lang="en-US" dirty="0"/>
            <a:t>Components Required</a:t>
          </a:r>
        </a:p>
      </dgm:t>
    </dgm:pt>
    <dgm:pt modelId="{BB1A7E1D-6BAC-4359-A59E-E0BA24FF2F37}" type="sibTrans" cxnId="{E19DC7AE-E7A8-4CBE-974E-617601BE2914}">
      <dgm:prSet/>
      <dgm:spPr/>
      <dgm:t>
        <a:bodyPr/>
        <a:lstStyle/>
        <a:p>
          <a:endParaRPr lang="en-US"/>
        </a:p>
      </dgm:t>
    </dgm:pt>
    <dgm:pt modelId="{C2396C6F-C487-4036-977F-9EF25A990341}" type="parTrans" cxnId="{E19DC7AE-E7A8-4CBE-974E-617601BE2914}">
      <dgm:prSet/>
      <dgm:spPr/>
      <dgm:t>
        <a:bodyPr/>
        <a:lstStyle/>
        <a:p>
          <a:endParaRPr lang="en-US"/>
        </a:p>
      </dgm:t>
    </dgm:pt>
    <dgm:pt modelId="{26580EF2-A11A-4209-AF29-DAAEDADCDAEB}">
      <dgm:prSet/>
      <dgm:spPr/>
      <dgm:t>
        <a:bodyPr/>
        <a:lstStyle/>
        <a:p>
          <a:r>
            <a:rPr lang="en-US" dirty="0"/>
            <a:t>IR Flame Sensor</a:t>
          </a:r>
        </a:p>
      </dgm:t>
    </dgm:pt>
    <dgm:pt modelId="{A23F96DF-7DB8-414A-8C61-E09450F506E6}" type="parTrans" cxnId="{F0BF8B63-C839-4799-93F7-5E4B1DADD11F}">
      <dgm:prSet/>
      <dgm:spPr/>
      <dgm:t>
        <a:bodyPr/>
        <a:lstStyle/>
        <a:p>
          <a:endParaRPr lang="en-US"/>
        </a:p>
      </dgm:t>
    </dgm:pt>
    <dgm:pt modelId="{901A90EE-E707-4487-9A7A-64808E86CC82}" type="sibTrans" cxnId="{F0BF8B63-C839-4799-93F7-5E4B1DADD11F}">
      <dgm:prSet/>
      <dgm:spPr/>
      <dgm:t>
        <a:bodyPr/>
        <a:lstStyle/>
        <a:p>
          <a:endParaRPr lang="en-US"/>
        </a:p>
      </dgm:t>
    </dgm:pt>
    <dgm:pt modelId="{FF7BA949-79DF-4DDD-8348-2AE3A36CDB7D}">
      <dgm:prSet/>
      <dgm:spPr/>
      <dgm:t>
        <a:bodyPr/>
        <a:lstStyle/>
        <a:p>
          <a:r>
            <a:rPr lang="en-US" dirty="0"/>
            <a:t>Buzzer</a:t>
          </a:r>
        </a:p>
      </dgm:t>
    </dgm:pt>
    <dgm:pt modelId="{ADEE9CE9-44B1-4360-89DC-3B14AD8D39A0}" type="parTrans" cxnId="{73F2E214-5CF9-405A-A689-81D97FACC462}">
      <dgm:prSet/>
      <dgm:spPr/>
      <dgm:t>
        <a:bodyPr/>
        <a:lstStyle/>
        <a:p>
          <a:endParaRPr lang="en-US"/>
        </a:p>
      </dgm:t>
    </dgm:pt>
    <dgm:pt modelId="{51550D87-0127-4912-B4BE-A9AA9F81622F}" type="sibTrans" cxnId="{73F2E214-5CF9-405A-A689-81D97FACC462}">
      <dgm:prSet/>
      <dgm:spPr/>
      <dgm:t>
        <a:bodyPr/>
        <a:lstStyle/>
        <a:p>
          <a:endParaRPr lang="en-US"/>
        </a:p>
      </dgm:t>
    </dgm:pt>
    <dgm:pt modelId="{59B5676E-E0D4-4A74-9EAF-DC7303ECEB8C}" type="pres">
      <dgm:prSet presAssocID="{90247A37-9894-4983-A5E9-7EDB24FF3AAC}" presName="linear" presStyleCnt="0">
        <dgm:presLayoutVars>
          <dgm:dir/>
          <dgm:animLvl val="lvl"/>
          <dgm:resizeHandles val="exact"/>
        </dgm:presLayoutVars>
      </dgm:prSet>
      <dgm:spPr/>
    </dgm:pt>
    <dgm:pt modelId="{0F9E8234-3480-4A7D-8799-E4A5108AE637}" type="pres">
      <dgm:prSet presAssocID="{BB7AC9C7-E06C-4544-8E50-3644BFCBAE28}" presName="parentLin" presStyleCnt="0"/>
      <dgm:spPr/>
    </dgm:pt>
    <dgm:pt modelId="{EC176106-F73D-471F-A2D0-7F7320E14B4E}" type="pres">
      <dgm:prSet presAssocID="{BB7AC9C7-E06C-4544-8E50-3644BFCBAE28}" presName="parentLeftMargin" presStyleLbl="node1" presStyleIdx="0" presStyleCnt="1"/>
      <dgm:spPr/>
    </dgm:pt>
    <dgm:pt modelId="{B40A5ED1-BE0B-4AB7-8EE1-534237511794}" type="pres">
      <dgm:prSet presAssocID="{BB7AC9C7-E06C-4544-8E50-3644BFCBAE2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39E4693-3D95-47C3-9342-6A302185E6CF}" type="pres">
      <dgm:prSet presAssocID="{BB7AC9C7-E06C-4544-8E50-3644BFCBAE28}" presName="negativeSpace" presStyleCnt="0"/>
      <dgm:spPr/>
    </dgm:pt>
    <dgm:pt modelId="{EC7565E4-2FEA-4F3E-8316-D602A3D2B4A3}" type="pres">
      <dgm:prSet presAssocID="{BB7AC9C7-E06C-4544-8E50-3644BFCBAE2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3F2E214-5CF9-405A-A689-81D97FACC462}" srcId="{BB7AC9C7-E06C-4544-8E50-3644BFCBAE28}" destId="{FF7BA949-79DF-4DDD-8348-2AE3A36CDB7D}" srcOrd="5" destOrd="0" parTransId="{ADEE9CE9-44B1-4360-89DC-3B14AD8D39A0}" sibTransId="{51550D87-0127-4912-B4BE-A9AA9F81622F}"/>
    <dgm:cxn modelId="{25BA8B19-BD3A-4159-A115-4CCD0BA657D0}" srcId="{BB7AC9C7-E06C-4544-8E50-3644BFCBAE28}" destId="{4886F001-D033-4F52-A0A9-C3A43195A033}" srcOrd="0" destOrd="0" parTransId="{0B346994-7901-46E7-924F-265A245D81A7}" sibTransId="{4506E0B0-EFA0-4F50-8703-C3B991D40BE8}"/>
    <dgm:cxn modelId="{92B0EA25-3DE3-4338-8B9F-DA780249232E}" type="presOf" srcId="{BB7AC9C7-E06C-4544-8E50-3644BFCBAE28}" destId="{B40A5ED1-BE0B-4AB7-8EE1-534237511794}" srcOrd="1" destOrd="0" presId="urn:microsoft.com/office/officeart/2005/8/layout/list1"/>
    <dgm:cxn modelId="{F0BF8B63-C839-4799-93F7-5E4B1DADD11F}" srcId="{BB7AC9C7-E06C-4544-8E50-3644BFCBAE28}" destId="{26580EF2-A11A-4209-AF29-DAAEDADCDAEB}" srcOrd="1" destOrd="0" parTransId="{A23F96DF-7DB8-414A-8C61-E09450F506E6}" sibTransId="{901A90EE-E707-4487-9A7A-64808E86CC82}"/>
    <dgm:cxn modelId="{11A93B4C-DFF2-4288-9D9F-AB5CA4576A91}" type="presOf" srcId="{3351E19D-DD5B-49E7-81E3-8892ADF509C1}" destId="{EC7565E4-2FEA-4F3E-8316-D602A3D2B4A3}" srcOrd="0" destOrd="2" presId="urn:microsoft.com/office/officeart/2005/8/layout/list1"/>
    <dgm:cxn modelId="{7A175C6D-0A90-404A-82D9-749F59E777D6}" srcId="{BB7AC9C7-E06C-4544-8E50-3644BFCBAE28}" destId="{AFCB006B-C938-4E37-85DD-E192CC587133}" srcOrd="3" destOrd="0" parTransId="{5FD67D69-98FE-4BBB-90D4-2CF41737057C}" sibTransId="{E06344EC-CE7A-4828-B22C-768AA2A7FE76}"/>
    <dgm:cxn modelId="{8358434D-D6AC-40E8-99EE-E57B9AE45575}" type="presOf" srcId="{FF7BA949-79DF-4DDD-8348-2AE3A36CDB7D}" destId="{EC7565E4-2FEA-4F3E-8316-D602A3D2B4A3}" srcOrd="0" destOrd="5" presId="urn:microsoft.com/office/officeart/2005/8/layout/list1"/>
    <dgm:cxn modelId="{2A70346E-7B76-4DFB-8A64-B76743C4E0FE}" type="presOf" srcId="{90247A37-9894-4983-A5E9-7EDB24FF3AAC}" destId="{59B5676E-E0D4-4A74-9EAF-DC7303ECEB8C}" srcOrd="0" destOrd="0" presId="urn:microsoft.com/office/officeart/2005/8/layout/list1"/>
    <dgm:cxn modelId="{D91028A5-BCF1-415E-AF6E-9BAC6B1B9775}" srcId="{BB7AC9C7-E06C-4544-8E50-3644BFCBAE28}" destId="{3351E19D-DD5B-49E7-81E3-8892ADF509C1}" srcOrd="2" destOrd="0" parTransId="{1C188088-A61E-44FC-9E78-4BA211084F4B}" sibTransId="{6E2EEB08-AE6C-4533-B6A7-72B80CFD087E}"/>
    <dgm:cxn modelId="{78720EA8-B221-4FDF-97F5-B3956AC29CBF}" type="presOf" srcId="{4886F001-D033-4F52-A0A9-C3A43195A033}" destId="{EC7565E4-2FEA-4F3E-8316-D602A3D2B4A3}" srcOrd="0" destOrd="0" presId="urn:microsoft.com/office/officeart/2005/8/layout/list1"/>
    <dgm:cxn modelId="{E19DC7AE-E7A8-4CBE-974E-617601BE2914}" srcId="{90247A37-9894-4983-A5E9-7EDB24FF3AAC}" destId="{BB7AC9C7-E06C-4544-8E50-3644BFCBAE28}" srcOrd="0" destOrd="0" parTransId="{C2396C6F-C487-4036-977F-9EF25A990341}" sibTransId="{BB1A7E1D-6BAC-4359-A59E-E0BA24FF2F37}"/>
    <dgm:cxn modelId="{9ABDD8B7-2ABA-472D-8951-15E5971BD58D}" type="presOf" srcId="{12AFE2D3-F6B6-4F42-A3A0-1C49B637DEB0}" destId="{EC7565E4-2FEA-4F3E-8316-D602A3D2B4A3}" srcOrd="0" destOrd="4" presId="urn:microsoft.com/office/officeart/2005/8/layout/list1"/>
    <dgm:cxn modelId="{33D507C1-FA05-43D4-8FF4-13E51CCC9331}" type="presOf" srcId="{26580EF2-A11A-4209-AF29-DAAEDADCDAEB}" destId="{EC7565E4-2FEA-4F3E-8316-D602A3D2B4A3}" srcOrd="0" destOrd="1" presId="urn:microsoft.com/office/officeart/2005/8/layout/list1"/>
    <dgm:cxn modelId="{3201F2CB-D3EB-4EB9-8937-1BF0466A81D2}" type="presOf" srcId="{AFCB006B-C938-4E37-85DD-E192CC587133}" destId="{EC7565E4-2FEA-4F3E-8316-D602A3D2B4A3}" srcOrd="0" destOrd="3" presId="urn:microsoft.com/office/officeart/2005/8/layout/list1"/>
    <dgm:cxn modelId="{B2C055DE-EC54-45C5-B690-60F07B1C80E8}" type="presOf" srcId="{BB7AC9C7-E06C-4544-8E50-3644BFCBAE28}" destId="{EC176106-F73D-471F-A2D0-7F7320E14B4E}" srcOrd="0" destOrd="0" presId="urn:microsoft.com/office/officeart/2005/8/layout/list1"/>
    <dgm:cxn modelId="{770BEBEF-040B-461F-97E1-92196CA4C4AE}" srcId="{BB7AC9C7-E06C-4544-8E50-3644BFCBAE28}" destId="{12AFE2D3-F6B6-4F42-A3A0-1C49B637DEB0}" srcOrd="4" destOrd="0" parTransId="{3A4FD3B2-0C2B-46FF-81BF-880F38B3E008}" sibTransId="{ACAA8B81-0A0B-46BA-8A91-F24A557064AE}"/>
    <dgm:cxn modelId="{EE3AD9E0-B352-4796-81B2-858BB11EC85F}" type="presParOf" srcId="{59B5676E-E0D4-4A74-9EAF-DC7303ECEB8C}" destId="{0F9E8234-3480-4A7D-8799-E4A5108AE637}" srcOrd="0" destOrd="0" presId="urn:microsoft.com/office/officeart/2005/8/layout/list1"/>
    <dgm:cxn modelId="{41C963AD-BF07-4110-8BD9-D06A025CF5E4}" type="presParOf" srcId="{0F9E8234-3480-4A7D-8799-E4A5108AE637}" destId="{EC176106-F73D-471F-A2D0-7F7320E14B4E}" srcOrd="0" destOrd="0" presId="urn:microsoft.com/office/officeart/2005/8/layout/list1"/>
    <dgm:cxn modelId="{E1C7B246-D193-47F4-A13B-8564E897DBD6}" type="presParOf" srcId="{0F9E8234-3480-4A7D-8799-E4A5108AE637}" destId="{B40A5ED1-BE0B-4AB7-8EE1-534237511794}" srcOrd="1" destOrd="0" presId="urn:microsoft.com/office/officeart/2005/8/layout/list1"/>
    <dgm:cxn modelId="{F3625C9C-591E-430A-918D-50013A1F45D5}" type="presParOf" srcId="{59B5676E-E0D4-4A74-9EAF-DC7303ECEB8C}" destId="{C39E4693-3D95-47C3-9342-6A302185E6CF}" srcOrd="1" destOrd="0" presId="urn:microsoft.com/office/officeart/2005/8/layout/list1"/>
    <dgm:cxn modelId="{9A4F5ECE-730F-48E9-8EA1-0928EA679251}" type="presParOf" srcId="{59B5676E-E0D4-4A74-9EAF-DC7303ECEB8C}" destId="{EC7565E4-2FEA-4F3E-8316-D602A3D2B4A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247A37-9894-4983-A5E9-7EDB24FF3AA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86F001-D033-4F52-A0A9-C3A43195A033}">
      <dgm:prSet/>
      <dgm:spPr/>
      <dgm:t>
        <a:bodyPr/>
        <a:lstStyle/>
        <a:p>
          <a:r>
            <a:rPr lang="en-US" dirty="0" err="1"/>
            <a:t>NodeMCU</a:t>
          </a:r>
          <a:endParaRPr lang="en-US" dirty="0"/>
        </a:p>
      </dgm:t>
    </dgm:pt>
    <dgm:pt modelId="{0B346994-7901-46E7-924F-265A245D81A7}" type="parTrans" cxnId="{25BA8B19-BD3A-4159-A115-4CCD0BA657D0}">
      <dgm:prSet/>
      <dgm:spPr/>
      <dgm:t>
        <a:bodyPr/>
        <a:lstStyle/>
        <a:p>
          <a:endParaRPr lang="en-US"/>
        </a:p>
      </dgm:t>
    </dgm:pt>
    <dgm:pt modelId="{4506E0B0-EFA0-4F50-8703-C3B991D40BE8}" type="sibTrans" cxnId="{25BA8B19-BD3A-4159-A115-4CCD0BA657D0}">
      <dgm:prSet/>
      <dgm:spPr/>
      <dgm:t>
        <a:bodyPr/>
        <a:lstStyle/>
        <a:p>
          <a:endParaRPr lang="en-US"/>
        </a:p>
      </dgm:t>
    </dgm:pt>
    <dgm:pt modelId="{3351E19D-DD5B-49E7-81E3-8892ADF509C1}">
      <dgm:prSet/>
      <dgm:spPr/>
      <dgm:t>
        <a:bodyPr/>
        <a:lstStyle/>
        <a:p>
          <a:r>
            <a:rPr lang="en-US" dirty="0"/>
            <a:t>BC547 NPN Transistor</a:t>
          </a:r>
        </a:p>
      </dgm:t>
    </dgm:pt>
    <dgm:pt modelId="{1C188088-A61E-44FC-9E78-4BA211084F4B}" type="parTrans" cxnId="{D91028A5-BCF1-415E-AF6E-9BAC6B1B9775}">
      <dgm:prSet/>
      <dgm:spPr/>
      <dgm:t>
        <a:bodyPr/>
        <a:lstStyle/>
        <a:p>
          <a:endParaRPr lang="en-US"/>
        </a:p>
      </dgm:t>
    </dgm:pt>
    <dgm:pt modelId="{6E2EEB08-AE6C-4533-B6A7-72B80CFD087E}" type="sibTrans" cxnId="{D91028A5-BCF1-415E-AF6E-9BAC6B1B9775}">
      <dgm:prSet/>
      <dgm:spPr/>
      <dgm:t>
        <a:bodyPr/>
        <a:lstStyle/>
        <a:p>
          <a:endParaRPr lang="en-US"/>
        </a:p>
      </dgm:t>
    </dgm:pt>
    <dgm:pt modelId="{AFCB006B-C938-4E37-85DD-E192CC587133}">
      <dgm:prSet/>
      <dgm:spPr/>
      <dgm:t>
        <a:bodyPr/>
        <a:lstStyle/>
        <a:p>
          <a:r>
            <a:rPr lang="en-US" dirty="0"/>
            <a:t>1K Resistor</a:t>
          </a:r>
        </a:p>
      </dgm:t>
    </dgm:pt>
    <dgm:pt modelId="{5FD67D69-98FE-4BBB-90D4-2CF41737057C}" type="parTrans" cxnId="{7A175C6D-0A90-404A-82D9-749F59E777D6}">
      <dgm:prSet/>
      <dgm:spPr/>
      <dgm:t>
        <a:bodyPr/>
        <a:lstStyle/>
        <a:p>
          <a:endParaRPr lang="en-US"/>
        </a:p>
      </dgm:t>
    </dgm:pt>
    <dgm:pt modelId="{E06344EC-CE7A-4828-B22C-768AA2A7FE76}" type="sibTrans" cxnId="{7A175C6D-0A90-404A-82D9-749F59E777D6}">
      <dgm:prSet/>
      <dgm:spPr/>
      <dgm:t>
        <a:bodyPr/>
        <a:lstStyle/>
        <a:p>
          <a:endParaRPr lang="en-US"/>
        </a:p>
      </dgm:t>
    </dgm:pt>
    <dgm:pt modelId="{12AFE2D3-F6B6-4F42-A3A0-1C49B637DEB0}">
      <dgm:prSet/>
      <dgm:spPr/>
      <dgm:t>
        <a:bodyPr/>
        <a:lstStyle/>
        <a:p>
          <a:r>
            <a:rPr lang="en-US" dirty="0"/>
            <a:t>Exhaust Fan</a:t>
          </a:r>
        </a:p>
      </dgm:t>
    </dgm:pt>
    <dgm:pt modelId="{3A4FD3B2-0C2B-46FF-81BF-880F38B3E008}" type="parTrans" cxnId="{770BEBEF-040B-461F-97E1-92196CA4C4AE}">
      <dgm:prSet/>
      <dgm:spPr/>
      <dgm:t>
        <a:bodyPr/>
        <a:lstStyle/>
        <a:p>
          <a:endParaRPr lang="en-US"/>
        </a:p>
      </dgm:t>
    </dgm:pt>
    <dgm:pt modelId="{ACAA8B81-0A0B-46BA-8A91-F24A557064AE}" type="sibTrans" cxnId="{770BEBEF-040B-461F-97E1-92196CA4C4AE}">
      <dgm:prSet/>
      <dgm:spPr/>
      <dgm:t>
        <a:bodyPr/>
        <a:lstStyle/>
        <a:p>
          <a:endParaRPr lang="en-US"/>
        </a:p>
      </dgm:t>
    </dgm:pt>
    <dgm:pt modelId="{BB7AC9C7-E06C-4544-8E50-3644BFCBAE28}">
      <dgm:prSet/>
      <dgm:spPr/>
      <dgm:t>
        <a:bodyPr/>
        <a:lstStyle/>
        <a:p>
          <a:r>
            <a:rPr lang="en-US" dirty="0"/>
            <a:t>Components Required</a:t>
          </a:r>
        </a:p>
      </dgm:t>
    </dgm:pt>
    <dgm:pt modelId="{BB1A7E1D-6BAC-4359-A59E-E0BA24FF2F37}" type="sibTrans" cxnId="{E19DC7AE-E7A8-4CBE-974E-617601BE2914}">
      <dgm:prSet/>
      <dgm:spPr/>
      <dgm:t>
        <a:bodyPr/>
        <a:lstStyle/>
        <a:p>
          <a:endParaRPr lang="en-US"/>
        </a:p>
      </dgm:t>
    </dgm:pt>
    <dgm:pt modelId="{C2396C6F-C487-4036-977F-9EF25A990341}" type="parTrans" cxnId="{E19DC7AE-E7A8-4CBE-974E-617601BE2914}">
      <dgm:prSet/>
      <dgm:spPr/>
      <dgm:t>
        <a:bodyPr/>
        <a:lstStyle/>
        <a:p>
          <a:endParaRPr lang="en-US"/>
        </a:p>
      </dgm:t>
    </dgm:pt>
    <dgm:pt modelId="{FF7BA949-79DF-4DDD-8348-2AE3A36CDB7D}">
      <dgm:prSet/>
      <dgm:spPr/>
      <dgm:t>
        <a:bodyPr/>
        <a:lstStyle/>
        <a:p>
          <a:r>
            <a:rPr lang="en-US" dirty="0"/>
            <a:t>Buzzer</a:t>
          </a:r>
        </a:p>
      </dgm:t>
    </dgm:pt>
    <dgm:pt modelId="{ADEE9CE9-44B1-4360-89DC-3B14AD8D39A0}" type="parTrans" cxnId="{73F2E214-5CF9-405A-A689-81D97FACC462}">
      <dgm:prSet/>
      <dgm:spPr/>
      <dgm:t>
        <a:bodyPr/>
        <a:lstStyle/>
        <a:p>
          <a:endParaRPr lang="en-US"/>
        </a:p>
      </dgm:t>
    </dgm:pt>
    <dgm:pt modelId="{51550D87-0127-4912-B4BE-A9AA9F81622F}" type="sibTrans" cxnId="{73F2E214-5CF9-405A-A689-81D97FACC462}">
      <dgm:prSet/>
      <dgm:spPr/>
      <dgm:t>
        <a:bodyPr/>
        <a:lstStyle/>
        <a:p>
          <a:endParaRPr lang="en-US"/>
        </a:p>
      </dgm:t>
    </dgm:pt>
    <dgm:pt modelId="{26580EF2-A11A-4209-AF29-DAAEDADCDAEB}">
      <dgm:prSet/>
      <dgm:spPr/>
      <dgm:t>
        <a:bodyPr/>
        <a:lstStyle/>
        <a:p>
          <a:r>
            <a:rPr lang="en-US" dirty="0"/>
            <a:t>DHT11 Sensor</a:t>
          </a:r>
        </a:p>
      </dgm:t>
    </dgm:pt>
    <dgm:pt modelId="{901A90EE-E707-4487-9A7A-64808E86CC82}" type="sibTrans" cxnId="{F0BF8B63-C839-4799-93F7-5E4B1DADD11F}">
      <dgm:prSet/>
      <dgm:spPr/>
      <dgm:t>
        <a:bodyPr/>
        <a:lstStyle/>
        <a:p>
          <a:endParaRPr lang="en-US"/>
        </a:p>
      </dgm:t>
    </dgm:pt>
    <dgm:pt modelId="{A23F96DF-7DB8-414A-8C61-E09450F506E6}" type="parTrans" cxnId="{F0BF8B63-C839-4799-93F7-5E4B1DADD11F}">
      <dgm:prSet/>
      <dgm:spPr/>
      <dgm:t>
        <a:bodyPr/>
        <a:lstStyle/>
        <a:p>
          <a:endParaRPr lang="en-US"/>
        </a:p>
      </dgm:t>
    </dgm:pt>
    <dgm:pt modelId="{59B5676E-E0D4-4A74-9EAF-DC7303ECEB8C}" type="pres">
      <dgm:prSet presAssocID="{90247A37-9894-4983-A5E9-7EDB24FF3AAC}" presName="linear" presStyleCnt="0">
        <dgm:presLayoutVars>
          <dgm:dir/>
          <dgm:animLvl val="lvl"/>
          <dgm:resizeHandles val="exact"/>
        </dgm:presLayoutVars>
      </dgm:prSet>
      <dgm:spPr/>
    </dgm:pt>
    <dgm:pt modelId="{0F9E8234-3480-4A7D-8799-E4A5108AE637}" type="pres">
      <dgm:prSet presAssocID="{BB7AC9C7-E06C-4544-8E50-3644BFCBAE28}" presName="parentLin" presStyleCnt="0"/>
      <dgm:spPr/>
    </dgm:pt>
    <dgm:pt modelId="{EC176106-F73D-471F-A2D0-7F7320E14B4E}" type="pres">
      <dgm:prSet presAssocID="{BB7AC9C7-E06C-4544-8E50-3644BFCBAE28}" presName="parentLeftMargin" presStyleLbl="node1" presStyleIdx="0" presStyleCnt="1"/>
      <dgm:spPr/>
    </dgm:pt>
    <dgm:pt modelId="{B40A5ED1-BE0B-4AB7-8EE1-534237511794}" type="pres">
      <dgm:prSet presAssocID="{BB7AC9C7-E06C-4544-8E50-3644BFCBAE2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39E4693-3D95-47C3-9342-6A302185E6CF}" type="pres">
      <dgm:prSet presAssocID="{BB7AC9C7-E06C-4544-8E50-3644BFCBAE28}" presName="negativeSpace" presStyleCnt="0"/>
      <dgm:spPr/>
    </dgm:pt>
    <dgm:pt modelId="{EC7565E4-2FEA-4F3E-8316-D602A3D2B4A3}" type="pres">
      <dgm:prSet presAssocID="{BB7AC9C7-E06C-4544-8E50-3644BFCBAE2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3F2E214-5CF9-405A-A689-81D97FACC462}" srcId="{BB7AC9C7-E06C-4544-8E50-3644BFCBAE28}" destId="{FF7BA949-79DF-4DDD-8348-2AE3A36CDB7D}" srcOrd="5" destOrd="0" parTransId="{ADEE9CE9-44B1-4360-89DC-3B14AD8D39A0}" sibTransId="{51550D87-0127-4912-B4BE-A9AA9F81622F}"/>
    <dgm:cxn modelId="{25BA8B19-BD3A-4159-A115-4CCD0BA657D0}" srcId="{BB7AC9C7-E06C-4544-8E50-3644BFCBAE28}" destId="{4886F001-D033-4F52-A0A9-C3A43195A033}" srcOrd="0" destOrd="0" parTransId="{0B346994-7901-46E7-924F-265A245D81A7}" sibTransId="{4506E0B0-EFA0-4F50-8703-C3B991D40BE8}"/>
    <dgm:cxn modelId="{92B0EA25-3DE3-4338-8B9F-DA780249232E}" type="presOf" srcId="{BB7AC9C7-E06C-4544-8E50-3644BFCBAE28}" destId="{B40A5ED1-BE0B-4AB7-8EE1-534237511794}" srcOrd="1" destOrd="0" presId="urn:microsoft.com/office/officeart/2005/8/layout/list1"/>
    <dgm:cxn modelId="{F0BF8B63-C839-4799-93F7-5E4B1DADD11F}" srcId="{BB7AC9C7-E06C-4544-8E50-3644BFCBAE28}" destId="{26580EF2-A11A-4209-AF29-DAAEDADCDAEB}" srcOrd="1" destOrd="0" parTransId="{A23F96DF-7DB8-414A-8C61-E09450F506E6}" sibTransId="{901A90EE-E707-4487-9A7A-64808E86CC82}"/>
    <dgm:cxn modelId="{11A93B4C-DFF2-4288-9D9F-AB5CA4576A91}" type="presOf" srcId="{3351E19D-DD5B-49E7-81E3-8892ADF509C1}" destId="{EC7565E4-2FEA-4F3E-8316-D602A3D2B4A3}" srcOrd="0" destOrd="2" presId="urn:microsoft.com/office/officeart/2005/8/layout/list1"/>
    <dgm:cxn modelId="{7A175C6D-0A90-404A-82D9-749F59E777D6}" srcId="{BB7AC9C7-E06C-4544-8E50-3644BFCBAE28}" destId="{AFCB006B-C938-4E37-85DD-E192CC587133}" srcOrd="3" destOrd="0" parTransId="{5FD67D69-98FE-4BBB-90D4-2CF41737057C}" sibTransId="{E06344EC-CE7A-4828-B22C-768AA2A7FE76}"/>
    <dgm:cxn modelId="{8358434D-D6AC-40E8-99EE-E57B9AE45575}" type="presOf" srcId="{FF7BA949-79DF-4DDD-8348-2AE3A36CDB7D}" destId="{EC7565E4-2FEA-4F3E-8316-D602A3D2B4A3}" srcOrd="0" destOrd="5" presId="urn:microsoft.com/office/officeart/2005/8/layout/list1"/>
    <dgm:cxn modelId="{2A70346E-7B76-4DFB-8A64-B76743C4E0FE}" type="presOf" srcId="{90247A37-9894-4983-A5E9-7EDB24FF3AAC}" destId="{59B5676E-E0D4-4A74-9EAF-DC7303ECEB8C}" srcOrd="0" destOrd="0" presId="urn:microsoft.com/office/officeart/2005/8/layout/list1"/>
    <dgm:cxn modelId="{D91028A5-BCF1-415E-AF6E-9BAC6B1B9775}" srcId="{BB7AC9C7-E06C-4544-8E50-3644BFCBAE28}" destId="{3351E19D-DD5B-49E7-81E3-8892ADF509C1}" srcOrd="2" destOrd="0" parTransId="{1C188088-A61E-44FC-9E78-4BA211084F4B}" sibTransId="{6E2EEB08-AE6C-4533-B6A7-72B80CFD087E}"/>
    <dgm:cxn modelId="{78720EA8-B221-4FDF-97F5-B3956AC29CBF}" type="presOf" srcId="{4886F001-D033-4F52-A0A9-C3A43195A033}" destId="{EC7565E4-2FEA-4F3E-8316-D602A3D2B4A3}" srcOrd="0" destOrd="0" presId="urn:microsoft.com/office/officeart/2005/8/layout/list1"/>
    <dgm:cxn modelId="{E19DC7AE-E7A8-4CBE-974E-617601BE2914}" srcId="{90247A37-9894-4983-A5E9-7EDB24FF3AAC}" destId="{BB7AC9C7-E06C-4544-8E50-3644BFCBAE28}" srcOrd="0" destOrd="0" parTransId="{C2396C6F-C487-4036-977F-9EF25A990341}" sibTransId="{BB1A7E1D-6BAC-4359-A59E-E0BA24FF2F37}"/>
    <dgm:cxn modelId="{9ABDD8B7-2ABA-472D-8951-15E5971BD58D}" type="presOf" srcId="{12AFE2D3-F6B6-4F42-A3A0-1C49B637DEB0}" destId="{EC7565E4-2FEA-4F3E-8316-D602A3D2B4A3}" srcOrd="0" destOrd="4" presId="urn:microsoft.com/office/officeart/2005/8/layout/list1"/>
    <dgm:cxn modelId="{33D507C1-FA05-43D4-8FF4-13E51CCC9331}" type="presOf" srcId="{26580EF2-A11A-4209-AF29-DAAEDADCDAEB}" destId="{EC7565E4-2FEA-4F3E-8316-D602A3D2B4A3}" srcOrd="0" destOrd="1" presId="urn:microsoft.com/office/officeart/2005/8/layout/list1"/>
    <dgm:cxn modelId="{3201F2CB-D3EB-4EB9-8937-1BF0466A81D2}" type="presOf" srcId="{AFCB006B-C938-4E37-85DD-E192CC587133}" destId="{EC7565E4-2FEA-4F3E-8316-D602A3D2B4A3}" srcOrd="0" destOrd="3" presId="urn:microsoft.com/office/officeart/2005/8/layout/list1"/>
    <dgm:cxn modelId="{B2C055DE-EC54-45C5-B690-60F07B1C80E8}" type="presOf" srcId="{BB7AC9C7-E06C-4544-8E50-3644BFCBAE28}" destId="{EC176106-F73D-471F-A2D0-7F7320E14B4E}" srcOrd="0" destOrd="0" presId="urn:microsoft.com/office/officeart/2005/8/layout/list1"/>
    <dgm:cxn modelId="{770BEBEF-040B-461F-97E1-92196CA4C4AE}" srcId="{BB7AC9C7-E06C-4544-8E50-3644BFCBAE28}" destId="{12AFE2D3-F6B6-4F42-A3A0-1C49B637DEB0}" srcOrd="4" destOrd="0" parTransId="{3A4FD3B2-0C2B-46FF-81BF-880F38B3E008}" sibTransId="{ACAA8B81-0A0B-46BA-8A91-F24A557064AE}"/>
    <dgm:cxn modelId="{EE3AD9E0-B352-4796-81B2-858BB11EC85F}" type="presParOf" srcId="{59B5676E-E0D4-4A74-9EAF-DC7303ECEB8C}" destId="{0F9E8234-3480-4A7D-8799-E4A5108AE637}" srcOrd="0" destOrd="0" presId="urn:microsoft.com/office/officeart/2005/8/layout/list1"/>
    <dgm:cxn modelId="{41C963AD-BF07-4110-8BD9-D06A025CF5E4}" type="presParOf" srcId="{0F9E8234-3480-4A7D-8799-E4A5108AE637}" destId="{EC176106-F73D-471F-A2D0-7F7320E14B4E}" srcOrd="0" destOrd="0" presId="urn:microsoft.com/office/officeart/2005/8/layout/list1"/>
    <dgm:cxn modelId="{E1C7B246-D193-47F4-A13B-8564E897DBD6}" type="presParOf" srcId="{0F9E8234-3480-4A7D-8799-E4A5108AE637}" destId="{B40A5ED1-BE0B-4AB7-8EE1-534237511794}" srcOrd="1" destOrd="0" presId="urn:microsoft.com/office/officeart/2005/8/layout/list1"/>
    <dgm:cxn modelId="{F3625C9C-591E-430A-918D-50013A1F45D5}" type="presParOf" srcId="{59B5676E-E0D4-4A74-9EAF-DC7303ECEB8C}" destId="{C39E4693-3D95-47C3-9342-6A302185E6CF}" srcOrd="1" destOrd="0" presId="urn:microsoft.com/office/officeart/2005/8/layout/list1"/>
    <dgm:cxn modelId="{9A4F5ECE-730F-48E9-8EA1-0928EA679251}" type="presParOf" srcId="{59B5676E-E0D4-4A74-9EAF-DC7303ECEB8C}" destId="{EC7565E4-2FEA-4F3E-8316-D602A3D2B4A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26708-7770-4C94-A603-1EF786489D92}">
      <dsp:nvSpPr>
        <dsp:cNvPr id="0" name=""/>
        <dsp:cNvSpPr/>
      </dsp:nvSpPr>
      <dsp:spPr>
        <a:xfrm rot="10800000">
          <a:off x="1543236" y="2027"/>
          <a:ext cx="5269992" cy="863331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70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Smoke Detection and Extinction </a:t>
          </a:r>
        </a:p>
      </dsp:txBody>
      <dsp:txXfrm rot="10800000">
        <a:off x="1759069" y="2027"/>
        <a:ext cx="5054159" cy="863331"/>
      </dsp:txXfrm>
    </dsp:sp>
    <dsp:sp modelId="{604CFCF0-D0AF-498F-A978-76547FB671B2}">
      <dsp:nvSpPr>
        <dsp:cNvPr id="0" name=""/>
        <dsp:cNvSpPr/>
      </dsp:nvSpPr>
      <dsp:spPr>
        <a:xfrm>
          <a:off x="1111571" y="2027"/>
          <a:ext cx="863331" cy="86333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AAE97-F337-4F03-BB65-0F1666F82BF9}">
      <dsp:nvSpPr>
        <dsp:cNvPr id="0" name=""/>
        <dsp:cNvSpPr/>
      </dsp:nvSpPr>
      <dsp:spPr>
        <a:xfrm rot="10800000">
          <a:off x="1543236" y="1123068"/>
          <a:ext cx="5269992" cy="863331"/>
        </a:xfrm>
        <a:prstGeom prst="homePlate">
          <a:avLst/>
        </a:prstGeom>
        <a:solidFill>
          <a:schemeClr val="accent3">
            <a:hueOff val="5865114"/>
            <a:satOff val="-13363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70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Fire Detection and Alarm System</a:t>
          </a:r>
        </a:p>
      </dsp:txBody>
      <dsp:txXfrm rot="10800000">
        <a:off x="1759069" y="1123068"/>
        <a:ext cx="5054159" cy="863331"/>
      </dsp:txXfrm>
    </dsp:sp>
    <dsp:sp modelId="{04C4E3FC-EE40-4D63-B646-C5EA90CE0C0D}">
      <dsp:nvSpPr>
        <dsp:cNvPr id="0" name=""/>
        <dsp:cNvSpPr/>
      </dsp:nvSpPr>
      <dsp:spPr>
        <a:xfrm>
          <a:off x="1111571" y="1123068"/>
          <a:ext cx="863331" cy="86333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C1361-4C59-4053-BC11-4FDAA3E4727E}">
      <dsp:nvSpPr>
        <dsp:cNvPr id="0" name=""/>
        <dsp:cNvSpPr/>
      </dsp:nvSpPr>
      <dsp:spPr>
        <a:xfrm rot="10800000">
          <a:off x="1543236" y="2244110"/>
          <a:ext cx="5269992" cy="863331"/>
        </a:xfrm>
        <a:prstGeom prst="homePlate">
          <a:avLst/>
        </a:prstGeom>
        <a:solidFill>
          <a:schemeClr val="accent3">
            <a:hueOff val="11730229"/>
            <a:satOff val="-26725"/>
            <a:lumOff val="107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70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Temperature and Humidity Monitoring</a:t>
          </a:r>
        </a:p>
      </dsp:txBody>
      <dsp:txXfrm rot="10800000">
        <a:off x="1759069" y="2244110"/>
        <a:ext cx="5054159" cy="863331"/>
      </dsp:txXfrm>
    </dsp:sp>
    <dsp:sp modelId="{74C6FF21-8DF5-4DBE-AABF-2DB0F52C2A0A}">
      <dsp:nvSpPr>
        <dsp:cNvPr id="0" name=""/>
        <dsp:cNvSpPr/>
      </dsp:nvSpPr>
      <dsp:spPr>
        <a:xfrm>
          <a:off x="1111571" y="2244110"/>
          <a:ext cx="863331" cy="86333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65288-0A98-43D6-8E59-8C4983C70CA8}">
      <dsp:nvSpPr>
        <dsp:cNvPr id="0" name=""/>
        <dsp:cNvSpPr/>
      </dsp:nvSpPr>
      <dsp:spPr>
        <a:xfrm rot="10800000">
          <a:off x="1543236" y="3365152"/>
          <a:ext cx="5269992" cy="863331"/>
        </a:xfrm>
        <a:prstGeom prst="homePlate">
          <a:avLst/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70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IoT with Blynk Server</a:t>
          </a:r>
        </a:p>
      </dsp:txBody>
      <dsp:txXfrm rot="10800000">
        <a:off x="1759069" y="3365152"/>
        <a:ext cx="5054159" cy="863331"/>
      </dsp:txXfrm>
    </dsp:sp>
    <dsp:sp modelId="{5E3171A2-8318-4184-808E-DF55BA8647B6}">
      <dsp:nvSpPr>
        <dsp:cNvPr id="0" name=""/>
        <dsp:cNvSpPr/>
      </dsp:nvSpPr>
      <dsp:spPr>
        <a:xfrm>
          <a:off x="1111571" y="3365152"/>
          <a:ext cx="863331" cy="863331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565E4-2FEA-4F3E-8316-D602A3D2B4A3}">
      <dsp:nvSpPr>
        <dsp:cNvPr id="0" name=""/>
        <dsp:cNvSpPr/>
      </dsp:nvSpPr>
      <dsp:spPr>
        <a:xfrm>
          <a:off x="0" y="497520"/>
          <a:ext cx="10515600" cy="330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624840" rIns="816127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MQ-2 Smoke Detector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NodeMCU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BC547 NPN Transistor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1K Resistor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Exhaust Fan</a:t>
          </a:r>
        </a:p>
      </dsp:txBody>
      <dsp:txXfrm>
        <a:off x="0" y="497520"/>
        <a:ext cx="10515600" cy="3307500"/>
      </dsp:txXfrm>
    </dsp:sp>
    <dsp:sp modelId="{B40A5ED1-BE0B-4AB7-8EE1-534237511794}">
      <dsp:nvSpPr>
        <dsp:cNvPr id="0" name=""/>
        <dsp:cNvSpPr/>
      </dsp:nvSpPr>
      <dsp:spPr>
        <a:xfrm>
          <a:off x="525780" y="54720"/>
          <a:ext cx="7360920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Components Required</a:t>
          </a:r>
        </a:p>
      </dsp:txBody>
      <dsp:txXfrm>
        <a:off x="569011" y="97951"/>
        <a:ext cx="7274458" cy="79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565E4-2FEA-4F3E-8316-D602A3D2B4A3}">
      <dsp:nvSpPr>
        <dsp:cNvPr id="0" name=""/>
        <dsp:cNvSpPr/>
      </dsp:nvSpPr>
      <dsp:spPr>
        <a:xfrm>
          <a:off x="0" y="428131"/>
          <a:ext cx="10515600" cy="340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62356" rIns="81612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NodeMCU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IR Flame Sensor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BC547 NPN Transistor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1K Resistor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Exhaust Fan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Buzzer</a:t>
          </a:r>
        </a:p>
      </dsp:txBody>
      <dsp:txXfrm>
        <a:off x="0" y="428131"/>
        <a:ext cx="10515600" cy="3402000"/>
      </dsp:txXfrm>
    </dsp:sp>
    <dsp:sp modelId="{B40A5ED1-BE0B-4AB7-8EE1-534237511794}">
      <dsp:nvSpPr>
        <dsp:cNvPr id="0" name=""/>
        <dsp:cNvSpPr/>
      </dsp:nvSpPr>
      <dsp:spPr>
        <a:xfrm>
          <a:off x="525780" y="29611"/>
          <a:ext cx="7360920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Components Required</a:t>
          </a:r>
        </a:p>
      </dsp:txBody>
      <dsp:txXfrm>
        <a:off x="564688" y="68519"/>
        <a:ext cx="7283104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565E4-2FEA-4F3E-8316-D602A3D2B4A3}">
      <dsp:nvSpPr>
        <dsp:cNvPr id="0" name=""/>
        <dsp:cNvSpPr/>
      </dsp:nvSpPr>
      <dsp:spPr>
        <a:xfrm>
          <a:off x="0" y="428131"/>
          <a:ext cx="10515600" cy="340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62356" rIns="81612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NodeMCU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DHT11 Sensor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BC547 NPN Transistor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1K Resistor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Exhaust Fan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Buzzer</a:t>
          </a:r>
        </a:p>
      </dsp:txBody>
      <dsp:txXfrm>
        <a:off x="0" y="428131"/>
        <a:ext cx="10515600" cy="3402000"/>
      </dsp:txXfrm>
    </dsp:sp>
    <dsp:sp modelId="{B40A5ED1-BE0B-4AB7-8EE1-534237511794}">
      <dsp:nvSpPr>
        <dsp:cNvPr id="0" name=""/>
        <dsp:cNvSpPr/>
      </dsp:nvSpPr>
      <dsp:spPr>
        <a:xfrm>
          <a:off x="525780" y="29611"/>
          <a:ext cx="7360920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Components Required</a:t>
          </a:r>
        </a:p>
      </dsp:txBody>
      <dsp:txXfrm>
        <a:off x="564688" y="68519"/>
        <a:ext cx="728310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05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287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47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8D49D-BC53-434A-BECF-CA1984A3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3482-59D9-4A1D-9A88-C35AC6C2FBF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EFC01-0151-45B8-BF82-AEB9CB3B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7195F-C677-495F-91C6-0932D7E0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389A-0744-461D-96CA-0F3A46B9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0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15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4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83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67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66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8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0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21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3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1326D-5125-4305-9059-4D9A1189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AE3AB-8DDE-4CBB-A22D-24965CDFF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9E6C-3FB2-4B14-80AA-4BB1D02F6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3482-59D9-4A1D-9A88-C35AC6C2FBF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02A5A-920A-4632-87EB-9120176BB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C8C6-2235-4859-ADAB-593F342BA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2389A-0744-461D-96CA-0F3A46B9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9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CE5E3-D654-4AE7-82CC-87B0C11B7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dirty="0"/>
              <a:t>Smart Home System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200+ Free Smart Home &amp; Security Images - Pixabay">
            <a:extLst>
              <a:ext uri="{FF2B5EF4-FFF2-40B4-BE49-F238E27FC236}">
                <a16:creationId xmlns:a16="http://schemas.microsoft.com/office/drawing/2014/main" id="{D0333BFC-156E-F47D-4C85-573A00D2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62" y="1413945"/>
            <a:ext cx="4572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02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BD35F-C394-4D83-8BA2-8FAF158D0C60}"/>
              </a:ext>
            </a:extLst>
          </p:cNvPr>
          <p:cNvSpPr txBox="1"/>
          <p:nvPr/>
        </p:nvSpPr>
        <p:spPr>
          <a:xfrm>
            <a:off x="1051560" y="586822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/>
              <a:t>IoT with Blynk Server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924AD2-7668-46EF-BBB4-F9C96EAA5756}"/>
              </a:ext>
            </a:extLst>
          </p:cNvPr>
          <p:cNvSpPr txBox="1"/>
          <p:nvPr/>
        </p:nvSpPr>
        <p:spPr>
          <a:xfrm>
            <a:off x="5305034" y="1025963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505050"/>
                </a:solidFill>
                <a:effectLst/>
                <a:latin typeface="oxygen"/>
              </a:rPr>
              <a:t>Blynk is designed for the Internet of Things. It can control hardware remotely, it can display sensor data, it can store data, and can visualize it. </a:t>
            </a:r>
            <a:endParaRPr lang="en-US" sz="20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5CB3460-D541-4F1F-AB2B-6AEC0BC88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4" y="2610131"/>
            <a:ext cx="6096000" cy="414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80A558-BEA3-48CD-968C-ACB11E2BB1CF}"/>
              </a:ext>
            </a:extLst>
          </p:cNvPr>
          <p:cNvSpPr txBox="1"/>
          <p:nvPr/>
        </p:nvSpPr>
        <p:spPr>
          <a:xfrm>
            <a:off x="6468534" y="3249282"/>
            <a:ext cx="54412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505050"/>
                </a:solidFill>
                <a:effectLst/>
                <a:latin typeface="inherit"/>
              </a:rPr>
              <a:t>Blynk App</a:t>
            </a:r>
            <a:r>
              <a:rPr lang="en-US" b="0" i="0" dirty="0">
                <a:solidFill>
                  <a:srgbClr val="505050"/>
                </a:solidFill>
                <a:effectLst/>
                <a:latin typeface="oxygen"/>
              </a:rPr>
              <a:t> - allows to you create amazing interfaces for your projects using various widgets we provide.</a:t>
            </a:r>
          </a:p>
          <a:p>
            <a:pPr algn="just" fontAlgn="base"/>
            <a:endParaRPr lang="en-US" b="0" i="0" dirty="0">
              <a:solidFill>
                <a:srgbClr val="505050"/>
              </a:solidFill>
              <a:effectLst/>
              <a:latin typeface="oxygen"/>
            </a:endParaRPr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505050"/>
                </a:solidFill>
                <a:effectLst/>
                <a:latin typeface="inherit"/>
              </a:rPr>
              <a:t>Blynk Server</a:t>
            </a:r>
            <a:r>
              <a:rPr lang="en-US" b="0" i="0" dirty="0">
                <a:solidFill>
                  <a:srgbClr val="505050"/>
                </a:solidFill>
                <a:effectLst/>
                <a:latin typeface="oxygen"/>
              </a:rPr>
              <a:t> - responsible for all the communications between the smartphone and hardware.</a:t>
            </a:r>
          </a:p>
          <a:p>
            <a:pPr algn="just" fontAlgn="base"/>
            <a:endParaRPr lang="en-US" b="0" i="0" dirty="0">
              <a:solidFill>
                <a:srgbClr val="505050"/>
              </a:solidFill>
              <a:effectLst/>
              <a:latin typeface="oxygen"/>
            </a:endParaRPr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505050"/>
                </a:solidFill>
                <a:effectLst/>
                <a:latin typeface="inherit"/>
              </a:rPr>
              <a:t>Blynk Libraries</a:t>
            </a:r>
            <a:r>
              <a:rPr lang="en-US" b="0" i="0" dirty="0">
                <a:solidFill>
                  <a:srgbClr val="505050"/>
                </a:solidFill>
                <a:effectLst/>
                <a:latin typeface="oxygen"/>
              </a:rPr>
              <a:t> - for all the popular hardware platforms - enable communication with the server and process all the incoming and outcoming commands.</a:t>
            </a:r>
          </a:p>
        </p:txBody>
      </p:sp>
    </p:spTree>
    <p:extLst>
      <p:ext uri="{BB962C8B-B14F-4D97-AF65-F5344CB8AC3E}">
        <p14:creationId xmlns:p14="http://schemas.microsoft.com/office/powerpoint/2010/main" val="290289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01D3-D317-4196-A469-747D6B98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9" y="252237"/>
            <a:ext cx="2401711" cy="865364"/>
          </a:xfrm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b="1" dirty="0" err="1"/>
              <a:t>FlowChart</a:t>
            </a:r>
            <a:endParaRPr lang="en-US" b="1" dirty="0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10B1A27F-9E48-4FDF-93E1-010B6DF739BD}"/>
              </a:ext>
            </a:extLst>
          </p:cNvPr>
          <p:cNvSpPr/>
          <p:nvPr/>
        </p:nvSpPr>
        <p:spPr>
          <a:xfrm>
            <a:off x="5599289" y="252237"/>
            <a:ext cx="1106311" cy="4928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Start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38B4DBB-62B2-489B-A32D-4983FEADD19B}"/>
              </a:ext>
            </a:extLst>
          </p:cNvPr>
          <p:cNvSpPr/>
          <p:nvPr/>
        </p:nvSpPr>
        <p:spPr>
          <a:xfrm>
            <a:off x="3595508" y="1151463"/>
            <a:ext cx="1038578" cy="6321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MQ2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9F2AAD4-B191-4487-AAC2-1305725453CE}"/>
              </a:ext>
            </a:extLst>
          </p:cNvPr>
          <p:cNvSpPr/>
          <p:nvPr/>
        </p:nvSpPr>
        <p:spPr>
          <a:xfrm>
            <a:off x="5633155" y="1157109"/>
            <a:ext cx="1038578" cy="6321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Flame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BBE788F-CA55-4D88-9ABC-FD38197D74C6}"/>
              </a:ext>
            </a:extLst>
          </p:cNvPr>
          <p:cNvSpPr/>
          <p:nvPr/>
        </p:nvSpPr>
        <p:spPr>
          <a:xfrm>
            <a:off x="7646812" y="1140170"/>
            <a:ext cx="1038578" cy="6321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DHT11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DDEDE2D-E872-414B-9C91-6FFAAFD1059A}"/>
              </a:ext>
            </a:extLst>
          </p:cNvPr>
          <p:cNvSpPr/>
          <p:nvPr/>
        </p:nvSpPr>
        <p:spPr>
          <a:xfrm>
            <a:off x="3344330" y="3262490"/>
            <a:ext cx="1540934" cy="8353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B3DBBEFA-C0EE-4583-9DF7-6EC57CFF7589}"/>
              </a:ext>
            </a:extLst>
          </p:cNvPr>
          <p:cNvSpPr/>
          <p:nvPr/>
        </p:nvSpPr>
        <p:spPr>
          <a:xfrm>
            <a:off x="5381977" y="3262490"/>
            <a:ext cx="1540934" cy="8353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Flame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CA54F87B-5A82-426B-8A04-C61AA0AFABB2}"/>
              </a:ext>
            </a:extLst>
          </p:cNvPr>
          <p:cNvSpPr/>
          <p:nvPr/>
        </p:nvSpPr>
        <p:spPr>
          <a:xfrm>
            <a:off x="7395634" y="3273780"/>
            <a:ext cx="1540934" cy="8353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8082F6E-A592-4F1D-BE63-C106F407FD5A}"/>
              </a:ext>
            </a:extLst>
          </p:cNvPr>
          <p:cNvSpPr/>
          <p:nvPr/>
        </p:nvSpPr>
        <p:spPr>
          <a:xfrm>
            <a:off x="5808133" y="2079983"/>
            <a:ext cx="688622" cy="83537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9A4E6C-C747-4F02-A7F3-2E646A59CA3E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6152444" y="745067"/>
            <a:ext cx="1" cy="412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3B0F38-305A-4B9B-9F80-AA3042E19852}"/>
              </a:ext>
            </a:extLst>
          </p:cNvPr>
          <p:cNvCxnSpPr/>
          <p:nvPr/>
        </p:nvCxnSpPr>
        <p:spPr>
          <a:xfrm flipH="1">
            <a:off x="6152444" y="1806228"/>
            <a:ext cx="1" cy="412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9CC9F9-252A-4F8F-9159-CDC1B7EBDD1B}"/>
              </a:ext>
            </a:extLst>
          </p:cNvPr>
          <p:cNvCxnSpPr/>
          <p:nvPr/>
        </p:nvCxnSpPr>
        <p:spPr>
          <a:xfrm flipH="1">
            <a:off x="6140448" y="2882905"/>
            <a:ext cx="1" cy="412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4C2961-3217-467C-A5BA-7383B309730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922911" y="3680179"/>
            <a:ext cx="472723" cy="11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D63D41-0DE4-48FD-99F8-196C553C179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4885264" y="3680179"/>
            <a:ext cx="4967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DC47E2-0B18-4FE2-A4D6-BB6AD467B6D2}"/>
              </a:ext>
            </a:extLst>
          </p:cNvPr>
          <p:cNvCxnSpPr/>
          <p:nvPr/>
        </p:nvCxnSpPr>
        <p:spPr>
          <a:xfrm flipH="1">
            <a:off x="6160556" y="4097868"/>
            <a:ext cx="1" cy="412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4B58F-3035-4904-BFAC-AAF3BB87137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663267" y="1456259"/>
            <a:ext cx="983545" cy="197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DC4B49-73A0-4409-82F6-1BC6F7A51A5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634087" y="1473198"/>
            <a:ext cx="99906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0515119-CD71-4758-A8E1-B21C87F1EEB4}"/>
              </a:ext>
            </a:extLst>
          </p:cNvPr>
          <p:cNvCxnSpPr>
            <a:stCxn id="4" idx="2"/>
            <a:endCxn id="11" idx="2"/>
          </p:cNvCxnSpPr>
          <p:nvPr/>
        </p:nvCxnSpPr>
        <p:spPr>
          <a:xfrm rot="16200000" flipH="1">
            <a:off x="4604450" y="1293988"/>
            <a:ext cx="714031" cy="169333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340D37C-8A24-46EE-9442-29E2BE4BDED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>
            <a:off x="6968766" y="1300337"/>
            <a:ext cx="725324" cy="166934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90E9A5FD-4237-4929-AC0A-E1B71E0B448B}"/>
              </a:ext>
            </a:extLst>
          </p:cNvPr>
          <p:cNvSpPr/>
          <p:nvPr/>
        </p:nvSpPr>
        <p:spPr>
          <a:xfrm>
            <a:off x="5728758" y="4477454"/>
            <a:ext cx="863596" cy="4233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Fan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DEA9435-E8F4-4B40-A319-B4047B78BB58}"/>
              </a:ext>
            </a:extLst>
          </p:cNvPr>
          <p:cNvCxnSpPr>
            <a:cxnSpLocks/>
            <a:stCxn id="7" idx="2"/>
            <a:endCxn id="35" idx="1"/>
          </p:cNvCxnSpPr>
          <p:nvPr/>
        </p:nvCxnSpPr>
        <p:spPr>
          <a:xfrm rot="16200000" flipH="1">
            <a:off x="4626150" y="3586514"/>
            <a:ext cx="591254" cy="161396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DD0D5CF-0E68-49F4-B2EE-B21BBD22B02C}"/>
              </a:ext>
            </a:extLst>
          </p:cNvPr>
          <p:cNvCxnSpPr>
            <a:cxnSpLocks/>
            <a:stCxn id="9" idx="2"/>
            <a:endCxn id="35" idx="3"/>
          </p:cNvCxnSpPr>
          <p:nvPr/>
        </p:nvCxnSpPr>
        <p:spPr>
          <a:xfrm rot="5400000">
            <a:off x="7089246" y="3612267"/>
            <a:ext cx="579964" cy="157374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16726CA9-7121-41D3-8BA2-5AF93D25B243}"/>
              </a:ext>
            </a:extLst>
          </p:cNvPr>
          <p:cNvSpPr/>
          <p:nvPr/>
        </p:nvSpPr>
        <p:spPr>
          <a:xfrm>
            <a:off x="5728758" y="5252152"/>
            <a:ext cx="863596" cy="4233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Alerts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4F74C2-C467-43AD-9DB5-2747C6954F39}"/>
              </a:ext>
            </a:extLst>
          </p:cNvPr>
          <p:cNvCxnSpPr/>
          <p:nvPr/>
        </p:nvCxnSpPr>
        <p:spPr>
          <a:xfrm flipH="1">
            <a:off x="6160556" y="4900790"/>
            <a:ext cx="1" cy="412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>
            <a:extLst>
              <a:ext uri="{FF2B5EF4-FFF2-40B4-BE49-F238E27FC236}">
                <a16:creationId xmlns:a16="http://schemas.microsoft.com/office/drawing/2014/main" id="{E71CAD3A-2FB0-4AE1-9F20-7438BD744A91}"/>
              </a:ext>
            </a:extLst>
          </p:cNvPr>
          <p:cNvSpPr/>
          <p:nvPr/>
        </p:nvSpPr>
        <p:spPr>
          <a:xfrm>
            <a:off x="5633155" y="6026850"/>
            <a:ext cx="1106311" cy="49283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A0A5F3-0A47-4B3E-86BF-081B810C20C7}"/>
              </a:ext>
            </a:extLst>
          </p:cNvPr>
          <p:cNvCxnSpPr/>
          <p:nvPr/>
        </p:nvCxnSpPr>
        <p:spPr>
          <a:xfrm flipH="1">
            <a:off x="6152444" y="5675488"/>
            <a:ext cx="1" cy="412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25569DE-13B8-4CB8-8519-B04480F52AFB}"/>
              </a:ext>
            </a:extLst>
          </p:cNvPr>
          <p:cNvSpPr txBox="1"/>
          <p:nvPr/>
        </p:nvSpPr>
        <p:spPr>
          <a:xfrm>
            <a:off x="4976138" y="2505104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Send DATA to Server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476DBB-D1AA-46C6-9265-B8F98C994A2E}"/>
              </a:ext>
            </a:extLst>
          </p:cNvPr>
          <p:cNvSpPr txBox="1"/>
          <p:nvPr/>
        </p:nvSpPr>
        <p:spPr>
          <a:xfrm>
            <a:off x="6933073" y="327378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C5D6C9-7782-419C-9BBB-DC44B8A63D9E}"/>
              </a:ext>
            </a:extLst>
          </p:cNvPr>
          <p:cNvSpPr txBox="1"/>
          <p:nvPr/>
        </p:nvSpPr>
        <p:spPr>
          <a:xfrm>
            <a:off x="4864383" y="327980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6A3671-E78A-4765-9327-F6F44D109141}"/>
              </a:ext>
            </a:extLst>
          </p:cNvPr>
          <p:cNvSpPr txBox="1"/>
          <p:nvPr/>
        </p:nvSpPr>
        <p:spPr>
          <a:xfrm>
            <a:off x="6209809" y="404988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8517C5-2985-46B4-BFD5-0A2D08711CED}"/>
              </a:ext>
            </a:extLst>
          </p:cNvPr>
          <p:cNvSpPr txBox="1"/>
          <p:nvPr/>
        </p:nvSpPr>
        <p:spPr>
          <a:xfrm>
            <a:off x="8213371" y="410812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778BCF-157F-40B8-9B52-606C18050B44}"/>
              </a:ext>
            </a:extLst>
          </p:cNvPr>
          <p:cNvSpPr txBox="1"/>
          <p:nvPr/>
        </p:nvSpPr>
        <p:spPr>
          <a:xfrm>
            <a:off x="4114796" y="4095939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067D64A-9991-4349-9DBF-FEA46A0473AC}"/>
              </a:ext>
            </a:extLst>
          </p:cNvPr>
          <p:cNvCxnSpPr>
            <a:cxnSpLocks/>
            <a:stCxn id="7" idx="1"/>
            <a:endCxn id="48" idx="1"/>
          </p:cNvCxnSpPr>
          <p:nvPr/>
        </p:nvCxnSpPr>
        <p:spPr>
          <a:xfrm rot="10800000" flipH="1" flipV="1">
            <a:off x="3344329" y="3680179"/>
            <a:ext cx="2288825" cy="2593086"/>
          </a:xfrm>
          <a:prstGeom prst="bentConnector3">
            <a:avLst>
              <a:gd name="adj1" fmla="val -99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BAA29C4-C338-46DF-9DA5-BF7128BEA775}"/>
              </a:ext>
            </a:extLst>
          </p:cNvPr>
          <p:cNvCxnSpPr>
            <a:cxnSpLocks/>
            <a:stCxn id="9" idx="3"/>
            <a:endCxn id="48" idx="3"/>
          </p:cNvCxnSpPr>
          <p:nvPr/>
        </p:nvCxnSpPr>
        <p:spPr>
          <a:xfrm flipH="1">
            <a:off x="6739466" y="3691469"/>
            <a:ext cx="2197102" cy="2581796"/>
          </a:xfrm>
          <a:prstGeom prst="bentConnector3">
            <a:avLst>
              <a:gd name="adj1" fmla="val -1040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6BCAF25-D70E-469A-BEBA-8436C37B8C42}"/>
              </a:ext>
            </a:extLst>
          </p:cNvPr>
          <p:cNvSpPr txBox="1"/>
          <p:nvPr/>
        </p:nvSpPr>
        <p:spPr>
          <a:xfrm>
            <a:off x="3090892" y="526061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0E4C62-BC90-4C54-B14F-EF4DF1FF8D2C}"/>
              </a:ext>
            </a:extLst>
          </p:cNvPr>
          <p:cNvSpPr txBox="1"/>
          <p:nvPr/>
        </p:nvSpPr>
        <p:spPr>
          <a:xfrm>
            <a:off x="8680308" y="530615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4857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0D4E-BA8E-4DE0-A9A9-E3DA0964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7" y="112462"/>
            <a:ext cx="10515600" cy="741780"/>
          </a:xfrm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Smart Home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28EEF-F1F5-4195-8E4E-8392FD6A4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968"/>
            <a:ext cx="12079705" cy="574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2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B999B-BECE-4B0E-A192-572BBD5E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FA7411F-51A0-43D5-A731-7C9D1ED61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219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1C51-8F26-9842-B078-88F79B04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6F712-A32E-5B8D-EEB5-AEB9C54E1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Suhas S 		20ETCS002137</a:t>
            </a:r>
          </a:p>
          <a:p>
            <a:r>
              <a:rPr lang="en-IN" dirty="0"/>
              <a:t>Vishnu M V 	20ETCS002154</a:t>
            </a:r>
          </a:p>
          <a:p>
            <a:r>
              <a:rPr lang="en-IN" dirty="0" err="1"/>
              <a:t>Danesh</a:t>
            </a:r>
            <a:r>
              <a:rPr lang="en-IN" dirty="0"/>
              <a:t> S D 	20ETCS002041</a:t>
            </a:r>
          </a:p>
          <a:p>
            <a:r>
              <a:rPr lang="en-IN" dirty="0"/>
              <a:t>Badri Narayan 	20ETCS002032</a:t>
            </a:r>
          </a:p>
          <a:p>
            <a:r>
              <a:rPr lang="en-IN"/>
              <a:t>Rohit Kumar	20ETCS002108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998603-7DF5-91CE-7182-FCA6F65ABC42}"/>
              </a:ext>
            </a:extLst>
          </p:cNvPr>
          <p:cNvSpPr txBox="1">
            <a:spLocks/>
          </p:cNvSpPr>
          <p:nvPr/>
        </p:nvSpPr>
        <p:spPr>
          <a:xfrm>
            <a:off x="838200" y="499268"/>
            <a:ext cx="10515600" cy="1057275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9135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17EA-BF52-47A5-BFF7-9557FF02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844" y="500592"/>
            <a:ext cx="10515600" cy="1057275"/>
          </a:xfrm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600" b="1" dirty="0"/>
              <a:t>Technologies in Smart Home System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B444F1-F7BE-48A9-A80B-35727BFA86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262026"/>
              </p:ext>
            </p:extLst>
          </p:nvPr>
        </p:nvGraphicFramePr>
        <p:xfrm>
          <a:off x="2032000" y="1907821"/>
          <a:ext cx="7924800" cy="4230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916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4DE3-3823-466E-9327-6D007A68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2742"/>
          </a:xfrm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600" b="1" dirty="0"/>
              <a:t>Smoke Detection and Extinction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EECBE4-E3CE-4176-A1C5-A9815C22D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632143"/>
              </p:ext>
            </p:extLst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0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9C6D-79C9-48B5-9179-6FF9B1B1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447"/>
          </a:xfrm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sz="3200" b="1" dirty="0"/>
              <a:t>Smoke Detection and Extinction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DB18-8E74-48F8-90F9-5D75D9FC8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Connection Diagram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791A39B2-5D89-4EC9-9485-303C35FDB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78" y="2621843"/>
            <a:ext cx="6039556" cy="3578577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EF2E549-BB8D-4562-9BF6-D6431C0C1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23052"/>
              </p:ext>
            </p:extLst>
          </p:nvPr>
        </p:nvGraphicFramePr>
        <p:xfrm>
          <a:off x="8130822" y="2111904"/>
          <a:ext cx="283633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11">
                  <a:extLst>
                    <a:ext uri="{9D8B030D-6E8A-4147-A177-3AD203B41FA5}">
                      <a16:colId xmlns:a16="http://schemas.microsoft.com/office/drawing/2014/main" val="553208802"/>
                    </a:ext>
                  </a:extLst>
                </a:gridCol>
                <a:gridCol w="1526823">
                  <a:extLst>
                    <a:ext uri="{9D8B030D-6E8A-4147-A177-3AD203B41FA5}">
                      <a16:colId xmlns:a16="http://schemas.microsoft.com/office/drawing/2014/main" val="3554896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MQ2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NodeMCU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4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Vin / 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55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78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A0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89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Transistor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13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Emitter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2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2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Exhaust Fan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0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6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9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89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E409-B222-45F0-9BDF-44A81189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5674"/>
          </a:xfrm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b="1" dirty="0"/>
              <a:t>Fire Detection and Alarm System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993DB17-8C0C-4B68-9FC6-CA2B30AA1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969193"/>
              </p:ext>
            </p:extLst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16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3BC48D5-CF28-431A-B68F-01152DC1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5674"/>
          </a:xfrm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b="1" dirty="0"/>
              <a:t>Fire Detection and Alarm System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623A3-AEB8-4763-9399-5707614BB47E}"/>
              </a:ext>
            </a:extLst>
          </p:cNvPr>
          <p:cNvSpPr txBox="1"/>
          <p:nvPr/>
        </p:nvSpPr>
        <p:spPr>
          <a:xfrm>
            <a:off x="838200" y="18360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Connection Diagram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CFDA599E-297D-467F-9C7C-E4E2F4BA2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5377"/>
            <a:ext cx="6096000" cy="3964094"/>
          </a:xfrm>
          <a:prstGeom prst="rect">
            <a:avLst/>
          </a:prstGeom>
        </p:spPr>
      </p:pic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63A8775E-D32C-442C-B9FF-6A07F1805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98405"/>
              </p:ext>
            </p:extLst>
          </p:nvPr>
        </p:nvGraphicFramePr>
        <p:xfrm>
          <a:off x="8243711" y="1776964"/>
          <a:ext cx="283633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11">
                  <a:extLst>
                    <a:ext uri="{9D8B030D-6E8A-4147-A177-3AD203B41FA5}">
                      <a16:colId xmlns:a16="http://schemas.microsoft.com/office/drawing/2014/main" val="553208802"/>
                    </a:ext>
                  </a:extLst>
                </a:gridCol>
                <a:gridCol w="1526823">
                  <a:extLst>
                    <a:ext uri="{9D8B030D-6E8A-4147-A177-3AD203B41FA5}">
                      <a16:colId xmlns:a16="http://schemas.microsoft.com/office/drawing/2014/main" val="3554896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Flame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NodeMCU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4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Vin / 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55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78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89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Buzzer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78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D5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41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Black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3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Transistor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13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Emitter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2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2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Exhaust Fan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0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6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9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73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8F17-B01C-4E39-8CD1-9B0AC752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b="1" dirty="0"/>
              <a:t>Temperature and Humidity Monitoring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78973AF-5B38-4813-B271-EEB4D5B75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659057"/>
              </p:ext>
            </p:extLst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8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8F17-B01C-4E39-8CD1-9B0AC752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b="1" dirty="0"/>
              <a:t>Temperature and Humidity Monitoring</a:t>
            </a:r>
            <a:endParaRPr lang="en-US" dirty="0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68C3112-A5C7-49B2-910A-D43410BE1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83645"/>
            <a:ext cx="6567311" cy="4425244"/>
          </a:xfrm>
          <a:prstGeom prst="rect">
            <a:avLst/>
          </a:prstGeom>
        </p:spPr>
      </p:pic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9E5F5B00-7522-423D-AC9E-C5A7F3A79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644677"/>
              </p:ext>
            </p:extLst>
          </p:nvPr>
        </p:nvGraphicFramePr>
        <p:xfrm>
          <a:off x="8638822" y="1585807"/>
          <a:ext cx="283633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11">
                  <a:extLst>
                    <a:ext uri="{9D8B030D-6E8A-4147-A177-3AD203B41FA5}">
                      <a16:colId xmlns:a16="http://schemas.microsoft.com/office/drawing/2014/main" val="553208802"/>
                    </a:ext>
                  </a:extLst>
                </a:gridCol>
                <a:gridCol w="1526823">
                  <a:extLst>
                    <a:ext uri="{9D8B030D-6E8A-4147-A177-3AD203B41FA5}">
                      <a16:colId xmlns:a16="http://schemas.microsoft.com/office/drawing/2014/main" val="3554896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DHT 11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NodeMCU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4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Vin / 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55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78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89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Buzzer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78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D5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41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Black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3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Transistor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13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Emitter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2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2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Exhaust Fan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0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6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9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10740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RegularSeed_2SEEDS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316</Words>
  <Application>Microsoft Office PowerPoint</Application>
  <PresentationFormat>Widescreen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inherit</vt:lpstr>
      <vt:lpstr>oxygen</vt:lpstr>
      <vt:lpstr>Wingdings</vt:lpstr>
      <vt:lpstr>ShapesVTI</vt:lpstr>
      <vt:lpstr>Office Theme</vt:lpstr>
      <vt:lpstr>Smart Home System</vt:lpstr>
      <vt:lpstr>  Group members</vt:lpstr>
      <vt:lpstr>Technologies in Smart Home System</vt:lpstr>
      <vt:lpstr>Smoke Detection and Extinction</vt:lpstr>
      <vt:lpstr>Smoke Detection and Extinction</vt:lpstr>
      <vt:lpstr>Fire Detection and Alarm System</vt:lpstr>
      <vt:lpstr>Fire Detection and Alarm System</vt:lpstr>
      <vt:lpstr>Temperature and Humidity Monitoring</vt:lpstr>
      <vt:lpstr>Temperature and Humidity Monitoring</vt:lpstr>
      <vt:lpstr>PowerPoint Presentation</vt:lpstr>
      <vt:lpstr>FlowChart</vt:lpstr>
      <vt:lpstr>Smart Home System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Monitoring Station</dc:title>
  <dc:creator>Hemanth Reddy</dc:creator>
  <cp:lastModifiedBy>Suhas raj</cp:lastModifiedBy>
  <cp:revision>34</cp:revision>
  <dcterms:created xsi:type="dcterms:W3CDTF">2021-05-19T06:21:00Z</dcterms:created>
  <dcterms:modified xsi:type="dcterms:W3CDTF">2022-11-17T15:19:41Z</dcterms:modified>
</cp:coreProperties>
</file>