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62" d="100"/>
          <a:sy n="62" d="100"/>
        </p:scale>
        <p:origin x="66" y="20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21689-D3BB-3814-E6E2-4BB835F06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60C3CB-9C97-A6E3-DC80-354BAFB4F7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E470A-A03A-C18F-5B96-F4075F7BA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BD36-0CED-4771-A28B-4F4E8F91498D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2583B-0C7E-722E-9413-51DDA6081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1D71B-D22D-33B1-2CE1-68041AE56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5B80-5B4C-4B98-ACED-51F192EC3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07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94A5A-9B6F-DB93-543E-A49837C52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039E4F-A0C3-AC68-66AB-3AC695162E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482EA-404D-054D-A2D0-F966D61B4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BD36-0CED-4771-A28B-4F4E8F91498D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CFDC2-E435-2F1D-51AE-D5D5190BC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D63C1-4A5D-1EFD-34D9-16B6C8524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5B80-5B4C-4B98-ACED-51F192EC3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39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ABC7CA-67E0-82F5-CF67-F58010F7F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65B7B6-1333-7C13-EC29-625A96BB7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7760B-E15F-90A6-EBB0-3A622F7C5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BD36-0CED-4771-A28B-4F4E8F91498D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18B6F-C762-CA25-996B-840F91B6B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18435-60A9-F493-6E7D-26AA6DFBA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5B80-5B4C-4B98-ACED-51F192EC3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20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5243F-FF7C-D98C-3534-EC252D88F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50C3A-A47F-0EC8-8265-76BDF1BB2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DFF22-24F3-A29F-ECD7-29FB55E10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BD36-0CED-4771-A28B-4F4E8F91498D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870EE-534F-4D7E-4E30-13CD5D5D0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95F12-B7B5-0F41-4FEF-02B5406DD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5B80-5B4C-4B98-ACED-51F192EC3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712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48258-CFB1-E79E-4B09-B65B8ED9E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DA818-1D88-3716-690A-7F770C5D8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EBA4A-A38E-50BF-FA5E-1795CA50B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BD36-0CED-4771-A28B-4F4E8F91498D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CBD76-4AD6-5AFA-AC33-7514FE86F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E80F8-9272-6609-4441-2888BD8EF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5B80-5B4C-4B98-ACED-51F192EC3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62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D9C49-098F-3316-D768-8FD572ABF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884FE-9F3B-079D-97FD-0DCF7E16E6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DD504-BEDC-173E-23C3-11F55F9DB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1BD62-5325-EDB0-2E64-D79CE7EBE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BD36-0CED-4771-A28B-4F4E8F91498D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297C0A-4557-9011-674B-EBA9A37CC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D10B8-B25A-2102-EEA5-049CC53C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5B80-5B4C-4B98-ACED-51F192EC3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4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3D0B7-26FE-435E-4E76-E72C61DEF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09EB1F-4AD2-E00C-E25C-C9847548C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EE067-2BB5-7494-FAC9-5A3C02D67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62D7F9-5152-7D17-53B1-5B57F17CA3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C8A1A8-DED7-B8F4-E0F3-71ED5F779B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0F6A3F-74F8-7FE9-C880-E1E3506F3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BD36-0CED-4771-A28B-4F4E8F91498D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47E07B-7C8F-2997-79C7-801898443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B43E4C-BF18-BB79-3779-4B859993F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5B80-5B4C-4B98-ACED-51F192EC3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256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5378A-9CFE-A1E9-BB64-96441FF88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A8B10E-486B-7A68-8366-0B05D0BE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BD36-0CED-4771-A28B-4F4E8F91498D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FA699B-41F5-B80E-4701-9CB6BB360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6FC35E-DE1C-80DB-F8AC-1F51CE42D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5B80-5B4C-4B98-ACED-51F192EC3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06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957E69-875C-DA32-9398-4A5AD47B1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BD36-0CED-4771-A28B-4F4E8F91498D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66FC7A-5FB1-0A03-C196-B6F913FA9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BFCF2D-AA85-8368-8012-277BA6619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5B80-5B4C-4B98-ACED-51F192EC3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65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82719-7A7F-0579-DDC6-9D325A6CF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4AA19-59DB-1B2E-207A-3CDAE1DE1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3750B-7C95-1F8E-693E-B9AC4E4DE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26A3E-377B-D784-4F18-D899CA951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BD36-0CED-4771-A28B-4F4E8F91498D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56536B-14D9-7181-2E72-9F109A3EF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D378B-44D6-100B-7B26-65ADC4973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5B80-5B4C-4B98-ACED-51F192EC3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1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FBB79-71BC-F728-1B01-16DEBE1F9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CE930B-7C70-C20F-87E8-D1E5232352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DA48DC-B030-571E-EF02-33532322E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D4A5D3-F80C-0861-0565-60555E174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BD36-0CED-4771-A28B-4F4E8F91498D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E9461-4CC6-2A57-5E22-5F4BC259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30318-88C4-9211-7C92-F8C589F26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5B80-5B4C-4B98-ACED-51F192EC3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00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21DB9A-05D5-812F-4DE4-286866D7A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3F088-5669-6A47-C123-45C774BEC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BD9CA-117D-E11B-ADD8-EE8B613E60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5DBD36-0CED-4771-A28B-4F4E8F91498D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84364-51C4-69B4-1EDC-6F66A822E0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541C2-7BFA-913B-2898-8674947977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725B80-5B4C-4B98-ACED-51F192EC3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396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875EB-36C7-1381-1CEC-84BA695848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6675" y="1893887"/>
            <a:ext cx="9518650" cy="2536825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Aptos Black" panose="020F0502020204030204" pitchFamily="34" charset="0"/>
              </a:rPr>
              <a:t>Інвентаризація та керування персонажем в рольовій грі</a:t>
            </a:r>
            <a:endParaRPr lang="en-US" b="1" dirty="0">
              <a:latin typeface="Aptos Black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173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6FBCB-27DA-43AB-CAA2-CF9895FC2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>
                <a:latin typeface="Aptos Black" panose="020B0004020202020204" pitchFamily="34" charset="0"/>
              </a:rPr>
              <a:t>Функціональність</a:t>
            </a:r>
            <a:endParaRPr lang="en-US" b="1" dirty="0">
              <a:latin typeface="Aptos Black" panose="020B00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8BCED-E387-EC45-AC0E-4D11EF5AD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Aptos Black" panose="020B0004020202020204" pitchFamily="34" charset="0"/>
              </a:rPr>
              <a:t>Створення нового персонажа з заданими характеристиками</a:t>
            </a:r>
            <a:endParaRPr lang="uk-UA" dirty="0">
              <a:latin typeface="Aptos Black" panose="020B0004020202020204" pitchFamily="34" charset="0"/>
            </a:endParaRPr>
          </a:p>
          <a:p>
            <a:r>
              <a:rPr lang="uk-UA" dirty="0">
                <a:latin typeface="Aptos Black" panose="020B0004020202020204" pitchFamily="34" charset="0"/>
              </a:rPr>
              <a:t>Видалення персонажа</a:t>
            </a:r>
            <a:endParaRPr lang="en-US" dirty="0">
              <a:latin typeface="Aptos Black" panose="020B0004020202020204" pitchFamily="34" charset="0"/>
            </a:endParaRPr>
          </a:p>
          <a:p>
            <a:r>
              <a:rPr lang="ru-RU" dirty="0">
                <a:latin typeface="Aptos Black" panose="020B0004020202020204" pitchFamily="34" charset="0"/>
              </a:rPr>
              <a:t>Додавання та видалення предметів до/з інвентаря персонажа</a:t>
            </a:r>
            <a:endParaRPr lang="en-US" dirty="0">
              <a:latin typeface="Aptos Black" panose="020B0004020202020204" pitchFamily="34" charset="0"/>
            </a:endParaRPr>
          </a:p>
          <a:p>
            <a:r>
              <a:rPr lang="ru-RU" dirty="0">
                <a:latin typeface="Aptos Black" panose="020B0004020202020204" pitchFamily="34" charset="0"/>
              </a:rPr>
              <a:t>Зміна характеристик персонажа</a:t>
            </a:r>
            <a:endParaRPr lang="en-US" dirty="0">
              <a:latin typeface="Aptos Black" panose="020B0004020202020204" pitchFamily="34" charset="0"/>
            </a:endParaRPr>
          </a:p>
          <a:p>
            <a:r>
              <a:rPr lang="ru-RU" dirty="0">
                <a:latin typeface="Aptos Black" panose="020B0004020202020204" pitchFamily="34" charset="0"/>
              </a:rPr>
              <a:t>Відображення інвентаря персонажа</a:t>
            </a:r>
            <a:endParaRPr lang="en-US" dirty="0">
              <a:latin typeface="Aptos Black" panose="020B0004020202020204" pitchFamily="34" charset="0"/>
            </a:endParaRPr>
          </a:p>
          <a:p>
            <a:r>
              <a:rPr lang="ru-RU" dirty="0">
                <a:latin typeface="Aptos Black" panose="020B0004020202020204" pitchFamily="34" charset="0"/>
              </a:rPr>
              <a:t>Збереження даних у форматах JSON/XML</a:t>
            </a:r>
            <a:endParaRPr lang="ru-RU" dirty="0"/>
          </a:p>
          <a:p>
            <a:endParaRPr lang="uk-UA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51631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1F4E2-BA18-2E1C-D7A2-B77DF0E64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>
                <a:latin typeface="Aptos Black" panose="020B0004020202020204" pitchFamily="34" charset="0"/>
              </a:rPr>
              <a:t>Класи</a:t>
            </a:r>
            <a:endParaRPr lang="en-US" b="1" dirty="0">
              <a:latin typeface="Aptos Black" panose="020B00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5C2C7-0AFA-31D5-CBDF-FF09A4304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Aptos Black" panose="020B0004020202020204" pitchFamily="34" charset="0"/>
              </a:rPr>
              <a:t>Персонаж (імена, рівень, здоров'я, сила, спритність, інтелект, інвентар)</a:t>
            </a:r>
          </a:p>
          <a:p>
            <a:r>
              <a:rPr lang="ru-RU" dirty="0">
                <a:latin typeface="Aptos Black" panose="020B0004020202020204" pitchFamily="34" charset="0"/>
              </a:rPr>
              <a:t>Предмет (назва, тип, вартість, вага)</a:t>
            </a:r>
          </a:p>
          <a:p>
            <a:r>
              <a:rPr lang="ru-RU" dirty="0">
                <a:latin typeface="Aptos Black" panose="020B0004020202020204" pitchFamily="34" charset="0"/>
              </a:rPr>
              <a:t>Гра (список персонажів, список предметів)</a:t>
            </a:r>
            <a:endParaRPr lang="en-US" dirty="0">
              <a:latin typeface="Aptos Black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337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771015-FF16-D4B4-9EB2-F2570EF8E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b="1" kern="1200" dirty="0" err="1">
                <a:solidFill>
                  <a:schemeClr val="tx1"/>
                </a:solidFill>
                <a:latin typeface="Aptos Black" panose="020B0004020202020204" pitchFamily="34" charset="0"/>
              </a:rPr>
              <a:t>Діаграма</a:t>
            </a:r>
            <a:r>
              <a:rPr lang="en-US" sz="5200" b="1" kern="1200" dirty="0">
                <a:solidFill>
                  <a:schemeClr val="tx1"/>
                </a:solidFill>
                <a:latin typeface="Aptos Black" panose="020B0004020202020204" pitchFamily="34" charset="0"/>
              </a:rPr>
              <a:t> </a:t>
            </a:r>
            <a:r>
              <a:rPr lang="en-US" sz="5200" b="1" kern="1200" dirty="0" err="1">
                <a:solidFill>
                  <a:schemeClr val="tx1"/>
                </a:solidFill>
                <a:latin typeface="Aptos Black" panose="020B0004020202020204" pitchFamily="34" charset="0"/>
              </a:rPr>
              <a:t>алгоритму</a:t>
            </a:r>
            <a:r>
              <a:rPr lang="en-US" sz="5200" b="1" kern="1200" dirty="0">
                <a:solidFill>
                  <a:schemeClr val="tx1"/>
                </a:solidFill>
                <a:latin typeface="Aptos Black" panose="020B0004020202020204" pitchFamily="34" charset="0"/>
              </a:rPr>
              <a:t>:</a:t>
            </a:r>
          </a:p>
        </p:txBody>
      </p:sp>
      <p:pic>
        <p:nvPicPr>
          <p:cNvPr id="5" name="Picture 4" descr="A diagram of a game&#10;&#10;Description automatically generated">
            <a:extLst>
              <a:ext uri="{FF2B5EF4-FFF2-40B4-BE49-F238E27FC236}">
                <a16:creationId xmlns:a16="http://schemas.microsoft.com/office/drawing/2014/main" id="{F9F3544D-E44D-BF60-8A5D-8753F802F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89224"/>
            <a:ext cx="10512547" cy="436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278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4CD083-C010-4475-212E-58EEE383E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b="1" kern="1200" dirty="0" err="1">
                <a:solidFill>
                  <a:schemeClr val="tx1"/>
                </a:solidFill>
                <a:latin typeface="Aptos Black" panose="020B0004020202020204" pitchFamily="34" charset="0"/>
              </a:rPr>
              <a:t>Діаграма</a:t>
            </a:r>
            <a:r>
              <a:rPr lang="en-US" sz="5200" b="1" kern="1200" dirty="0">
                <a:solidFill>
                  <a:schemeClr val="tx1"/>
                </a:solidFill>
                <a:latin typeface="Aptos Black" panose="020B0004020202020204" pitchFamily="34" charset="0"/>
              </a:rPr>
              <a:t> </a:t>
            </a:r>
            <a:r>
              <a:rPr lang="uk-UA" sz="5200" b="1" dirty="0">
                <a:latin typeface="Aptos Black" panose="020B0004020202020204" pitchFamily="34" charset="0"/>
              </a:rPr>
              <a:t>к</a:t>
            </a:r>
            <a:r>
              <a:rPr lang="uk-UA" sz="5200" b="1" kern="1200" dirty="0">
                <a:solidFill>
                  <a:schemeClr val="tx1"/>
                </a:solidFill>
                <a:latin typeface="Aptos Black" panose="020B0004020202020204" pitchFamily="34" charset="0"/>
              </a:rPr>
              <a:t>ласів</a:t>
            </a:r>
            <a:r>
              <a:rPr lang="en-US" sz="5200" b="1" kern="1200" dirty="0">
                <a:solidFill>
                  <a:schemeClr val="tx1"/>
                </a:solidFill>
                <a:latin typeface="Aptos Black" panose="020B0004020202020204" pitchFamily="34" charset="0"/>
              </a:rPr>
              <a:t>:</a:t>
            </a:r>
          </a:p>
        </p:txBody>
      </p:sp>
      <p:pic>
        <p:nvPicPr>
          <p:cNvPr id="5" name="Picture 4" descr="A diagram of a character class&#10;&#10;Description automatically generated">
            <a:extLst>
              <a:ext uri="{FF2B5EF4-FFF2-40B4-BE49-F238E27FC236}">
                <a16:creationId xmlns:a16="http://schemas.microsoft.com/office/drawing/2014/main" id="{E4A1F8E8-7F82-419C-7CA6-0CC0E3365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785" y="1845426"/>
            <a:ext cx="8357377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695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156BD5-AE93-3AB2-192D-3E2474B62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b="1" kern="1200" dirty="0" err="1">
                <a:solidFill>
                  <a:schemeClr val="tx1"/>
                </a:solidFill>
                <a:latin typeface="Aptos Black" panose="020B0004020202020204" pitchFamily="34" charset="0"/>
              </a:rPr>
              <a:t>Діаграма</a:t>
            </a:r>
            <a:r>
              <a:rPr lang="en-US" sz="5200" b="1" kern="1200" dirty="0">
                <a:solidFill>
                  <a:schemeClr val="tx1"/>
                </a:solidFill>
                <a:latin typeface="Aptos Black" panose="020B0004020202020204" pitchFamily="34" charset="0"/>
              </a:rPr>
              <a:t> XML:</a:t>
            </a:r>
          </a:p>
        </p:txBody>
      </p:sp>
      <p:pic>
        <p:nvPicPr>
          <p:cNvPr id="5" name="Picture 4" descr="A diagram of a company&#10;&#10;Description automatically generated">
            <a:extLst>
              <a:ext uri="{FF2B5EF4-FFF2-40B4-BE49-F238E27FC236}">
                <a16:creationId xmlns:a16="http://schemas.microsoft.com/office/drawing/2014/main" id="{8D997C33-05D6-547D-05B4-606B9751E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191" y="1845426"/>
            <a:ext cx="8018564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18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82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Black</vt:lpstr>
      <vt:lpstr>Aptos Display</vt:lpstr>
      <vt:lpstr>Arial</vt:lpstr>
      <vt:lpstr>Office Theme</vt:lpstr>
      <vt:lpstr>Інвентаризація та керування персонажем в рольовій грі</vt:lpstr>
      <vt:lpstr>Функціональність</vt:lpstr>
      <vt:lpstr>Класи</vt:lpstr>
      <vt:lpstr>Діаграма алгоритму:</vt:lpstr>
      <vt:lpstr>Діаграма класів:</vt:lpstr>
      <vt:lpstr>Діаграма XML: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Інвентаризація та керування персонажем в рольовій грі</dc:title>
  <dc:creator>Вова Кравченко</dc:creator>
  <cp:lastModifiedBy>Вова Кравченко</cp:lastModifiedBy>
  <cp:revision>1</cp:revision>
  <dcterms:created xsi:type="dcterms:W3CDTF">2024-04-23T17:15:11Z</dcterms:created>
  <dcterms:modified xsi:type="dcterms:W3CDTF">2024-04-23T17:30:38Z</dcterms:modified>
</cp:coreProperties>
</file>