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10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430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9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1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124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8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7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2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2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3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8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8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6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9E50BB-6D76-478B-8050-0887607A53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B7B6AD-BA91-49C8-B5CC-CD70B09A5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7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2AF140-1D33-E892-631B-3D3AAD9D5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461" y="2658530"/>
            <a:ext cx="6595533" cy="8614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CONSUMER  GOODS </a:t>
            </a:r>
          </a:p>
          <a:p>
            <a:r>
              <a:rPr lang="en-US" b="1" dirty="0"/>
              <a:t>AD-HOC ANALYSIS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7EDE8-8207-BDFA-798C-29FE39FB7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9" y="4417415"/>
            <a:ext cx="922867" cy="922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7F4A1-4E6E-CC2C-04C6-82B1EF858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06" y="4452515"/>
            <a:ext cx="941781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88A63-E2BF-72B7-F779-1388D3D2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D424-69AE-2D06-6689-2A590FC8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Que.8 – In which quarter of 2020, got the maximum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CA158-F5ED-A864-D050-C4D87A333919}"/>
              </a:ext>
            </a:extLst>
          </p:cNvPr>
          <p:cNvSpPr txBox="1"/>
          <p:nvPr/>
        </p:nvSpPr>
        <p:spPr>
          <a:xfrm>
            <a:off x="1168401" y="5300981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2A7DEB-78B7-5E6E-CE1E-0ED0298482AF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DC46BF-200E-B9B8-2BF1-2ED253B483D1}"/>
              </a:ext>
            </a:extLst>
          </p:cNvPr>
          <p:cNvSpPr txBox="1">
            <a:spLocks/>
          </p:cNvSpPr>
          <p:nvPr/>
        </p:nvSpPr>
        <p:spPr>
          <a:xfrm>
            <a:off x="1820335" y="532554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Q1 2020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led in sales volume, possibly driven by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post-holiday inventory restocking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seasonal demand surges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Q3 shows a noticeable dip and may indicate a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 sales season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external market factors.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063BD-1F02-66A6-D505-7F466641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5" y="2453640"/>
            <a:ext cx="6671555" cy="3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4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21EB-9AE3-083B-F7D5-0245755E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1F42-74C5-4337-20AE-202D8E4D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Que.9 – Which channel helped to bring more gross sales in the fiscal year 2021 and the percentage of contribution?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0AC21-D15C-365F-5399-6994B167F593}"/>
              </a:ext>
            </a:extLst>
          </p:cNvPr>
          <p:cNvSpPr txBox="1"/>
          <p:nvPr/>
        </p:nvSpPr>
        <p:spPr>
          <a:xfrm>
            <a:off x="1168401" y="5300981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CC010-0865-D72D-D7AE-C175C7F063A5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02BF8F-089C-27D8-4ADB-4206E7F1DB69}"/>
              </a:ext>
            </a:extLst>
          </p:cNvPr>
          <p:cNvSpPr txBox="1">
            <a:spLocks/>
          </p:cNvSpPr>
          <p:nvPr/>
        </p:nvSpPr>
        <p:spPr>
          <a:xfrm>
            <a:off x="1820335" y="532554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Retailer channel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was the top contributor, generating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 73%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of the total gross sales</a:t>
            </a:r>
            <a:r>
              <a:rPr lang="en-US" sz="800" dirty="0"/>
              <a:t>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40C25-F094-BFA0-6F79-CB4A1219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6" y="2472266"/>
            <a:ext cx="8695267" cy="330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0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AE1D1-86E5-E74E-7BA9-99A3D61F9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1718-743F-B50C-D2B2-81E4FC3B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Que.10 – Get the Top 3 products in each division that have a high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total_sold_quantity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fiscal_year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2021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39BE7-F119-A35F-3BB8-F6F4BB8600D7}"/>
              </a:ext>
            </a:extLst>
          </p:cNvPr>
          <p:cNvSpPr txBox="1"/>
          <p:nvPr/>
        </p:nvSpPr>
        <p:spPr>
          <a:xfrm>
            <a:off x="1168401" y="5300981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8A0C-A892-0CBD-2CAC-D2CDEEE0284B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393F6-A5D4-FC5B-4A53-2B0FF044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446868"/>
            <a:ext cx="8703733" cy="322344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B571863-7183-2C64-9371-7ED52525F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37" y="5633814"/>
            <a:ext cx="5931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&amp; S Division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"AQ Pen Drive DRC" is a standout, appearing twice in the top three.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&amp; A Division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 performance from "AQ Gamers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variants.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PC Division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Lower quantities overall, dominated by "AQ Digit" products.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0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B01B-CE81-CC92-E4E0-49735953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65B9-8FEC-2D60-9E48-8CC487DB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     The task was to analyze various business metrics related to sales, products, customers, and channels based on the data provided in the request document. Here’s what I did: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Identifying Customer Markets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Provided a list of markets where "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Exclusive" operates in the APAC region.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Analyzing Unique Product Growth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Calculated the percentage increase in unique products from 2020 to 2021, including detailed counts for both years.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Segment-Wise Product Count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Generated a report showing the unique product counts per segment and sorted them in descending order.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Segment Product Growth Analysis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Identified the segment with the most increase in unique products from 2020 to 2021, detailing the counts and differences.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Cost Insights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Pinpointed the products with the highest and lowest manufacturing costs.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Top Customers Report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Listed the top 5 customers with the highest average pre-invoice discount percentage in 2021 within the Indian market.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Monthly Sales for "</a:t>
            </a:r>
            <a:r>
              <a:rPr lang="en-US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Exclusive"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Compiled a monthly report of gross sales for "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Exclusive" to analyze performance trends.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Best Quarter Analysis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Identified the quarter in 2020 with the highest total sold quantity.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Channel Contribution Analysis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Determined the channel with the highest gross sales in 2021 and calculated its percentage contribution.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Top Products in Divisions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: Identified the top 3 products in each division based on total sold quantity for the fiscal year 2021.</a:t>
            </a:r>
          </a:p>
          <a:p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63CB-05E3-F0E6-4DF1-26DC4DF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4C140-FD29-59FC-3826-1AF8872F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document delivers a thorough analysis of key business metrics based on specific ad-hoc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includes market analysis, highlighting the regions where specific customers operate.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trends are evaluated, including growth in unique products and segment-specific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behavior insights are provided, identifying key customers and their purchasing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Channel performance is analyzed to determine sales contributions and identify high-performing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findings aim to support data-driven strategies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46223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B750-D5BD-9443-4062-154AFDDB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Que.1 – Provide the list of markets in which customer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Exclusive” operates its business in the APAC region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11689-7197-859B-12D7-BBBFE62A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31" y="2477617"/>
            <a:ext cx="8215072" cy="2991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20849-4AEC-9CEF-BFCC-6575D8B195B5}"/>
              </a:ext>
            </a:extLst>
          </p:cNvPr>
          <p:cNvSpPr txBox="1"/>
          <p:nvPr/>
        </p:nvSpPr>
        <p:spPr>
          <a:xfrm>
            <a:off x="1185335" y="4572000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D6A6C-AEE2-81B4-2162-99D9FA5C57D6}"/>
              </a:ext>
            </a:extLst>
          </p:cNvPr>
          <p:cNvSpPr txBox="1"/>
          <p:nvPr/>
        </p:nvSpPr>
        <p:spPr>
          <a:xfrm>
            <a:off x="1185335" y="3251196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B081614-D71F-5C60-C02F-F9B1D3BA02D9}"/>
              </a:ext>
            </a:extLst>
          </p:cNvPr>
          <p:cNvSpPr txBox="1">
            <a:spLocks/>
          </p:cNvSpPr>
          <p:nvPr/>
        </p:nvSpPr>
        <p:spPr>
          <a:xfrm>
            <a:off x="1701802" y="530014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 - There are total eight markets in which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Exclusive operates its business in APAC region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4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04AD0-B485-4216-E317-BA2EB6A9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8F5F-3A29-719F-6ADE-7889F6C9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Que.2 – What is the percentage of unique products increase in 2021 vs 2020?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7899A-6C84-0367-F62E-38A85228DB07}"/>
              </a:ext>
            </a:extLst>
          </p:cNvPr>
          <p:cNvSpPr txBox="1"/>
          <p:nvPr/>
        </p:nvSpPr>
        <p:spPr>
          <a:xfrm>
            <a:off x="1185335" y="5283198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4EEB6-6D68-85A5-FCE9-ACDB160CFA04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A3F3F-A785-3655-640F-4F8952D62165}"/>
              </a:ext>
            </a:extLst>
          </p:cNvPr>
          <p:cNvSpPr txBox="1">
            <a:spLocks/>
          </p:cNvSpPr>
          <p:nvPr/>
        </p:nvSpPr>
        <p:spPr>
          <a:xfrm>
            <a:off x="1701802" y="530014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Result – In 2020 total unique product count were 245, In 2021 it increase to 334. </a:t>
            </a:r>
          </a:p>
          <a:p>
            <a:pPr algn="l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So, 36.3 % of unique product increase from 2020 to 2021. Which is impressive for business.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EE73F-13C4-A097-56A4-4EB8A741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2463800"/>
            <a:ext cx="7635902" cy="31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0A378-F4E5-42DE-33F2-BC02A8CE0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4E97-09AD-A64D-E724-0B299D57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Que.3 – Provide a report with all the unique product counts for each segment and sort them in descending order of product counts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930C8-CC63-337B-EC3F-CEB771FEE246}"/>
              </a:ext>
            </a:extLst>
          </p:cNvPr>
          <p:cNvSpPr txBox="1"/>
          <p:nvPr/>
        </p:nvSpPr>
        <p:spPr>
          <a:xfrm>
            <a:off x="1168401" y="4783666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E18AF-96D6-B8C2-187B-0C38A0B51C54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96C6292-1861-D2E7-E40D-43460DB35AD9}"/>
              </a:ext>
            </a:extLst>
          </p:cNvPr>
          <p:cNvSpPr txBox="1">
            <a:spLocks/>
          </p:cNvSpPr>
          <p:nvPr/>
        </p:nvSpPr>
        <p:spPr>
          <a:xfrm>
            <a:off x="1701802" y="524087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Notebook segment showed exceptional performance, emerging as the top-selling category. In contrast, segments like Desktop, Storage, and Networking recorded relatively low sales.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Hardware should consider investigating these underperforming segments for potential improvement.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7D348-D042-119B-0B81-FA311761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29" y="2474715"/>
            <a:ext cx="887806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9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D221E-3DC7-BE95-C9BE-9F0002631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B302-E230-D218-56F2-9319DD4D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Que.4 – Which segment had the most increase in unique products in 2021 vs 2020?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7955F-F4C2-58C7-DB9E-F01B99EE59C5}"/>
              </a:ext>
            </a:extLst>
          </p:cNvPr>
          <p:cNvSpPr txBox="1"/>
          <p:nvPr/>
        </p:nvSpPr>
        <p:spPr>
          <a:xfrm>
            <a:off x="1168401" y="5003801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5E401-142C-24CB-1C48-35734F970302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D58E5-FC44-72C3-8F69-0761AA48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67" y="2446867"/>
            <a:ext cx="8801863" cy="300503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6BF5670-025F-3275-5CDE-0384259C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533" y="5443438"/>
            <a:ext cx="69301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led growth, making it a strong candidate for continued investment.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Peripherals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solid performance, indicating stable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saw no growth — needs review for potential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limited growth; may need targeted strategies to boost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5379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D0C6-70FC-1194-8E7E-AE7B93843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5CF3-694C-6B76-F4FE-088EC608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Que.5 – Get the products that have the highest and lowest manufacturing costs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E1560-584F-6B83-CAC1-5D1E696E26D4}"/>
              </a:ext>
            </a:extLst>
          </p:cNvPr>
          <p:cNvSpPr txBox="1"/>
          <p:nvPr/>
        </p:nvSpPr>
        <p:spPr>
          <a:xfrm>
            <a:off x="1168401" y="5003801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19604-A703-27E2-9350-D44824DCE5AF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684C411-8E71-B3FB-EAE4-0FA471AD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533" y="5720437"/>
            <a:ext cx="89057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 - There’s a significant cost gap, suggesting differences in product complexity. Useful for cost control and pricing strategies.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42A7-4211-DA59-8268-EAB6DB986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4" y="2438400"/>
            <a:ext cx="7978831" cy="30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5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B1B7F-8234-65A1-59DB-AAEFB0071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6FB8-5747-3ED0-4D9E-782FAB19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Que.6 – Generate a report which contains the top 5 customers who received an average high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pre_invoice_discount_pct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the fiscal year 2021 and in the Indian market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23D43-6E45-6357-965D-8F9680EB7E86}"/>
              </a:ext>
            </a:extLst>
          </p:cNvPr>
          <p:cNvSpPr txBox="1"/>
          <p:nvPr/>
        </p:nvSpPr>
        <p:spPr>
          <a:xfrm>
            <a:off x="1168401" y="5003801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057CB-5324-25AC-1A6A-F402E960E749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DEFB-F943-C100-A5D3-419907FD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446867"/>
            <a:ext cx="8441267" cy="32589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B930E4-88AA-E815-01D5-7E4BA83A010B}"/>
              </a:ext>
            </a:extLst>
          </p:cNvPr>
          <p:cNvSpPr txBox="1">
            <a:spLocks/>
          </p:cNvSpPr>
          <p:nvPr/>
        </p:nvSpPr>
        <p:spPr>
          <a:xfrm>
            <a:off x="1820335" y="532554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retail customers like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Flipkart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receive high discounts, indicating strong buying power or strategic partnerships. Monitoring these can help manage margins and negotiation strategies.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0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E4B98-077B-CF7B-AB8D-F82D64BF0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A9BF-002C-274E-252A-5E9C91F6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059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Que.7 – Get the complete report of the Gross sales amount for the customer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Exclusive” for each month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9BEDC-270D-E68C-CD8F-116611083E6E}"/>
              </a:ext>
            </a:extLst>
          </p:cNvPr>
          <p:cNvSpPr txBox="1"/>
          <p:nvPr/>
        </p:nvSpPr>
        <p:spPr>
          <a:xfrm>
            <a:off x="1168401" y="5003801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7BB9-D217-5575-500B-22849995EF6D}"/>
              </a:ext>
            </a:extLst>
          </p:cNvPr>
          <p:cNvSpPr txBox="1"/>
          <p:nvPr/>
        </p:nvSpPr>
        <p:spPr>
          <a:xfrm>
            <a:off x="1185335" y="3428997"/>
            <a:ext cx="89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</a:t>
            </a:r>
            <a:endParaRPr lang="en-IN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FDA1D-800D-093F-FD96-F8D7BFAE6B52}"/>
              </a:ext>
            </a:extLst>
          </p:cNvPr>
          <p:cNvSpPr txBox="1">
            <a:spLocks/>
          </p:cNvSpPr>
          <p:nvPr/>
        </p:nvSpPr>
        <p:spPr>
          <a:xfrm>
            <a:off x="1820335" y="5325540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Consistent sales spikes around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October–December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suggest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strong seasonal demand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This pattern can guide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inventory planning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marketing strategies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ahead of peak months</a:t>
            </a:r>
            <a:r>
              <a:rPr lang="en-US" sz="800" dirty="0"/>
              <a:t>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7D3F7-AE07-BEA5-3679-8174B7F0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463800"/>
            <a:ext cx="8288865" cy="32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37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2152</TotalTime>
  <Words>915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PowerPoint Presentation</vt:lpstr>
      <vt:lpstr>Task</vt:lpstr>
      <vt:lpstr>Que.1 – Provide the list of markets in which customer “AtliQ Exclusive” operates its business in the APAC region</vt:lpstr>
      <vt:lpstr>Que.2 – What is the percentage of unique products increase in 2021 vs 2020?</vt:lpstr>
      <vt:lpstr>Que.3 – Provide a report with all the unique product counts for each segment and sort them in descending order of product counts</vt:lpstr>
      <vt:lpstr>Que.4 – Which segment had the most increase in unique products in 2021 vs 2020?</vt:lpstr>
      <vt:lpstr>Que.5 – Get the products that have the highest and lowest manufacturing costs</vt:lpstr>
      <vt:lpstr>Que.6 – Generate a report which contains the top 5 customers who received an average high pre_invoice_discount_pct for the fiscal year 2021 and in the Indian market</vt:lpstr>
      <vt:lpstr>Que.7 – Get the complete report of the Gross sales amount for the customer “Atliq Exclusive” for each month</vt:lpstr>
      <vt:lpstr>Que.8 – In which quarter of 2020, got the maximum total_sold_quantity? </vt:lpstr>
      <vt:lpstr>Que.9 – Which channel helped to bring more gross sales in the fiscal year 2021 and the percentage of contribution?</vt:lpstr>
      <vt:lpstr>Que.10 – Get the Top 3 products in each division that have a high total_sold_quantity in the fiscal_year 2021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Suhel Patel</dc:creator>
  <cp:lastModifiedBy>Suhel Patel</cp:lastModifiedBy>
  <cp:revision>14</cp:revision>
  <dcterms:created xsi:type="dcterms:W3CDTF">2025-04-16T05:52:46Z</dcterms:created>
  <dcterms:modified xsi:type="dcterms:W3CDTF">2025-04-17T17:45:18Z</dcterms:modified>
</cp:coreProperties>
</file>