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handoutMasterIdLst>
    <p:handoutMasterId r:id="rId28"/>
  </p:handoutMasterIdLst>
  <p:sldIdLst>
    <p:sldId id="3280" r:id="rId4"/>
    <p:sldId id="3281" r:id="rId5"/>
    <p:sldId id="3282" r:id="rId7"/>
    <p:sldId id="3283" r:id="rId8"/>
    <p:sldId id="3284" r:id="rId9"/>
    <p:sldId id="2768" r:id="rId10"/>
    <p:sldId id="3285" r:id="rId11"/>
    <p:sldId id="3287" r:id="rId12"/>
    <p:sldId id="3290" r:id="rId13"/>
    <p:sldId id="3288" r:id="rId14"/>
    <p:sldId id="3289" r:id="rId15"/>
    <p:sldId id="3299" r:id="rId16"/>
    <p:sldId id="3305" r:id="rId17"/>
    <p:sldId id="3291" r:id="rId18"/>
    <p:sldId id="3292" r:id="rId19"/>
    <p:sldId id="3293" r:id="rId20"/>
    <p:sldId id="3294" r:id="rId21"/>
    <p:sldId id="3295" r:id="rId22"/>
    <p:sldId id="3297" r:id="rId23"/>
    <p:sldId id="3301" r:id="rId24"/>
    <p:sldId id="3304" r:id="rId25"/>
    <p:sldId id="3303" r:id="rId26"/>
    <p:sldId id="3302" r:id="rId2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1600" b="1" i="0" u="none" kern="1200" baseline="0">
        <a:solidFill>
          <a:srgbClr val="FF33CC"/>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1600" b="1" i="0" u="none" kern="1200" baseline="0">
        <a:solidFill>
          <a:srgbClr val="FF33CC"/>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1600" b="1" i="0" u="none" kern="1200" baseline="0">
        <a:solidFill>
          <a:srgbClr val="FF33CC"/>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1600" b="1" i="0" u="none" kern="1200" baseline="0">
        <a:solidFill>
          <a:srgbClr val="FF33CC"/>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1600" b="1" i="0" u="none" kern="1200" baseline="0">
        <a:solidFill>
          <a:srgbClr val="FF33CC"/>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1600" b="1" i="0" u="none" kern="1200" baseline="0">
        <a:solidFill>
          <a:srgbClr val="FF33CC"/>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1600" b="1" i="0" u="none" kern="1200" baseline="0">
        <a:solidFill>
          <a:srgbClr val="FF33CC"/>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1600" b="1" i="0" u="none" kern="1200" baseline="0">
        <a:solidFill>
          <a:srgbClr val="FF33CC"/>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1600" b="1" i="0" u="none" kern="1200" baseline="0">
        <a:solidFill>
          <a:srgbClr val="FF33CC"/>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918" userDrawn="1">
          <p15:clr>
            <a:srgbClr val="A4A3A4"/>
          </p15:clr>
        </p15:guide>
        <p15:guide id="2" pos="2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CCCC"/>
    <a:srgbClr val="FF9966"/>
    <a:srgbClr val="FF0066"/>
    <a:srgbClr val="FF3399"/>
    <a:srgbClr val="FFCC99"/>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653"/>
    <p:restoredTop sz="91595"/>
  </p:normalViewPr>
  <p:slideViewPr>
    <p:cSldViewPr snapToGrid="0" showGuides="1">
      <p:cViewPr varScale="1">
        <p:scale>
          <a:sx n="86" d="100"/>
          <a:sy n="86" d="100"/>
        </p:scale>
        <p:origin x="1306" y="62"/>
      </p:cViewPr>
      <p:guideLst>
        <p:guide orient="horz" pos="1918"/>
        <p:guide pos="283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973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200" b="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7347"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kumimoji="1" sz="1200" b="0">
                <a:solidFill>
                  <a:schemeClr val="tx1"/>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7348"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1" sz="1200" b="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7349"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b="0" strike="noStrike" noProof="1" dirty="0">
                <a:solidFill>
                  <a:schemeClr val="tx1"/>
                </a:solidFill>
                <a:latin typeface="Times New Roman" panose="02020603050405020304" pitchFamily="18" charset="0"/>
                <a:ea typeface="宋体" panose="02010600030101010101" pitchFamily="2" charset="-122"/>
                <a:cs typeface="+mn-cs"/>
              </a:rPr>
            </a:fld>
            <a:endParaRPr lang="en-US" altLang="zh-CN" sz="1200" b="0" strike="noStrike" noProof="1" dirty="0">
              <a:solidFill>
                <a:schemeClr val="tx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200" b="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kumimoji="1" sz="1200" b="0">
                <a:solidFill>
                  <a:schemeClr val="tx1"/>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40"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4341" name="Rectangle 5"/>
          <p:cNvSpPr>
            <a:spLocks noGrp="1" noChangeArrowheads="1"/>
          </p:cNvSpPr>
          <p:nvPr>
            <p:ph type="body" sz="quarter" idx="4294967295"/>
          </p:nvPr>
        </p:nvSpPr>
        <p:spPr bwMode="auto">
          <a:xfrm>
            <a:off x="914400" y="4343400"/>
            <a:ext cx="5029200" cy="411480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1" sz="1200" b="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b="0" strike="noStrike" noProof="1" dirty="0">
                <a:solidFill>
                  <a:schemeClr val="tx1"/>
                </a:solidFill>
                <a:latin typeface="Times New Roman" panose="02020603050405020304" pitchFamily="18" charset="0"/>
                <a:ea typeface="宋体" panose="02010600030101010101" pitchFamily="2" charset="-122"/>
                <a:cs typeface="+mn-cs"/>
              </a:rPr>
            </a:fld>
            <a:endParaRPr lang="en-US" altLang="zh-CN" sz="1200" b="0" strike="noStrike" noProof="1" dirty="0">
              <a:solidFill>
                <a:schemeClr val="tx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5" name="Rectangle 4"/>
          <p:cNvSpPr>
            <a:spLocks noGrp="1" noChangeArrowheads="1"/>
          </p:cNvSpPr>
          <p:nvPr>
            <p:ph type="dt" sz="half" idx="2"/>
          </p:nvPr>
        </p:nvSpPr>
        <p:spPr>
          <a:xfrm>
            <a:off x="457200" y="6245225"/>
            <a:ext cx="2133600" cy="476250"/>
          </a:xfrm>
          <a:prstGeom prst="rect">
            <a:avLst/>
          </a:prstGeom>
        </p:spPr>
        <p:txBody>
          <a:bodyPr/>
          <a:lstStyle>
            <a:lvl1pPr eaLnBrk="1" hangingPunct="1">
              <a:buFontTx/>
              <a:buNone/>
              <a:defRPr>
                <a:solidFill>
                  <a:srgbClr val="FF66CC"/>
                </a:solidFill>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66CC"/>
              </a:solidFill>
              <a:effectLst/>
              <a:uLnTx/>
              <a:uFillTx/>
              <a:latin typeface="Tahoma" panose="020B0604030504040204" pitchFamily="34" charset="0"/>
              <a:ea typeface="宋体" panose="02010600030101010101" pitchFamily="2" charset="-122"/>
              <a:cs typeface="+mn-cs"/>
            </a:endParaRPr>
          </a:p>
        </p:txBody>
      </p:sp>
      <p:sp>
        <p:nvSpPr>
          <p:cNvPr id="6" name="Rectangle 5"/>
          <p:cNvSpPr>
            <a:spLocks noGrp="1" noChangeArrowheads="1"/>
          </p:cNvSpPr>
          <p:nvPr>
            <p:ph type="ftr" sz="quarter" idx="3"/>
          </p:nvPr>
        </p:nvSpPr>
        <p:spPr>
          <a:xfrm>
            <a:off x="3124200" y="6245225"/>
            <a:ext cx="2895600" cy="476250"/>
          </a:xfrm>
          <a:prstGeom prst="rect">
            <a:avLst/>
          </a:prstGeom>
        </p:spPr>
        <p:txBody>
          <a:bodyPr/>
          <a:lstStyle>
            <a:lvl1pPr algn="ctr" eaLnBrk="1" hangingPunct="1">
              <a:buFontTx/>
              <a:buNone/>
              <a:defRPr sz="1400" b="0">
                <a:solidFill>
                  <a:schemeClr val="bg2"/>
                </a:solidFill>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7" name="Rectangle 6"/>
          <p:cNvSpPr>
            <a:spLocks noGrp="1" noChangeArrowheads="1"/>
          </p:cNvSpPr>
          <p:nvPr>
            <p:ph type="sldNum" sz="quarter" idx="4"/>
          </p:nvPr>
        </p:nvSpPr>
        <p:spPr bwMode="auto">
          <a:xfrm>
            <a:off x="5822950" y="6408738"/>
            <a:ext cx="2133600" cy="476250"/>
          </a:xfrm>
          <a:prstGeom prst="rect">
            <a:avLst/>
          </a:prstGeom>
          <a:noFill/>
          <a:ln w="9525">
            <a:noFill/>
            <a:miter lim="800000"/>
          </a:ln>
          <a:effectLst/>
        </p:spPr>
        <p:txBody>
          <a:bodyPr vert="horz" wrap="square" lIns="91440" tIns="45720" rIns="91440" bIns="45720" numCol="1" anchor="t" anchorCtr="0" compatLnSpc="1"/>
          <a:p>
            <a:pPr algn="r" eaLnBrk="1" fontAlgn="base" hangingPunct="1">
              <a:buNone/>
            </a:pPr>
            <a:fld id="{9A0DB2DC-4C9A-4742-B13C-FB6460FD3503}" type="slidenum">
              <a:rPr lang="en-US" altLang="zh-CN" strike="noStrike" noProof="1" dirty="0">
                <a:latin typeface="Myriad Pro" pitchFamily="34" charset="0"/>
                <a:ea typeface="宋体" panose="02010600030101010101" pitchFamily="2" charset="-122"/>
                <a:cs typeface="+mn-cs"/>
              </a:rPr>
            </a:fld>
            <a:endParaRPr lang="en-US" altLang="zh-CN" strike="noStrike" noProof="1" dirty="0">
              <a:latin typeface="Myriad Pro" pitchFamily="34" charset="0"/>
            </a:endParaRPr>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Rectangle 4"/>
          <p:cNvSpPr>
            <a:spLocks noGrp="1" noChangeArrowheads="1"/>
          </p:cNvSpPr>
          <p:nvPr>
            <p:ph type="dt" sz="half" idx="2"/>
          </p:nvPr>
        </p:nvSpPr>
        <p:spPr>
          <a:xfrm>
            <a:off x="457200" y="6245225"/>
            <a:ext cx="2133600" cy="476250"/>
          </a:xfrm>
          <a:prstGeom prst="rect">
            <a:avLst/>
          </a:prstGeom>
        </p:spPr>
        <p:txBody>
          <a:bodyPr/>
          <a:lstStyle>
            <a:lvl1pPr eaLnBrk="1" hangingPunct="1">
              <a:buFontTx/>
              <a:buNone/>
              <a:defRPr>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6" name="Rectangle 5"/>
          <p:cNvSpPr>
            <a:spLocks noGrp="1" noChangeArrowheads="1"/>
          </p:cNvSpPr>
          <p:nvPr>
            <p:ph type="ftr" sz="quarter" idx="3"/>
          </p:nvPr>
        </p:nvSpPr>
        <p:spPr>
          <a:xfrm>
            <a:off x="3124200" y="6245225"/>
            <a:ext cx="2895600" cy="476250"/>
          </a:xfrm>
          <a:prstGeom prst="rect">
            <a:avLst/>
          </a:prstGeom>
        </p:spPr>
        <p:txBody>
          <a:bodyPr/>
          <a:lstStyle>
            <a:lvl1pPr algn="ctr" eaLnBrk="1" hangingPunct="1">
              <a:buFontTx/>
              <a:buNone/>
              <a:defRPr>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7" name="Rectangle 6"/>
          <p:cNvSpPr>
            <a:spLocks noGrp="1" noChangeArrowheads="1"/>
          </p:cNvSpPr>
          <p:nvPr>
            <p:ph type="sldNum" sz="quarter" idx="4"/>
          </p:nvPr>
        </p:nvSpPr>
        <p:spPr bwMode="auto">
          <a:xfrm>
            <a:off x="5822950" y="6408738"/>
            <a:ext cx="2133600" cy="476250"/>
          </a:xfrm>
          <a:prstGeom prst="rect">
            <a:avLst/>
          </a:prstGeom>
          <a:noFill/>
          <a:ln w="9525">
            <a:noFill/>
            <a:miter lim="800000"/>
          </a:ln>
          <a:effectLst/>
        </p:spPr>
        <p:txBody>
          <a:bodyPr vert="horz" wrap="square" lIns="91440" tIns="45720" rIns="91440" bIns="45720" numCol="1" anchor="t" anchorCtr="0" compatLnSpc="1"/>
          <a:p>
            <a:pPr algn="r" eaLnBrk="1" fontAlgn="base" hangingPunct="1">
              <a:buNone/>
            </a:pPr>
            <a:fld id="{9A0DB2DC-4C9A-4742-B13C-FB6460FD3503}" type="slidenum">
              <a:rPr lang="en-US" altLang="zh-CN" strike="noStrike" noProof="1" dirty="0">
                <a:latin typeface="Myriad Pro" pitchFamily="34" charset="0"/>
                <a:ea typeface="宋体" panose="02010600030101010101" pitchFamily="2" charset="-122"/>
                <a:cs typeface="+mn-cs"/>
              </a:rPr>
            </a:fld>
            <a:endParaRPr lang="en-US" altLang="zh-CN" strike="noStrike" noProof="1" dirty="0">
              <a:latin typeface="Myriad Pro" pitchFamily="34" charset="0"/>
            </a:endParaRPr>
          </a:p>
        </p:txBody>
      </p:sp>
    </p:spTree>
  </p:cSld>
  <p:clrMapOvr>
    <a:masterClrMapping/>
  </p:clrMapOvr>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12290" name="Picture 2" descr="D:\VV_L\New VI design\03_Basic Design Phase\ppt正文页.jpg"/>
          <p:cNvPicPr>
            <a:picLocks noChangeAspect="1"/>
          </p:cNvPicPr>
          <p:nvPr/>
        </p:nvPicPr>
        <p:blipFill>
          <a:blip r:embed="rId3"/>
          <a:stretch>
            <a:fillRect/>
          </a:stretch>
        </p:blipFill>
        <p:spPr>
          <a:xfrm>
            <a:off x="2784475" y="-1071562"/>
            <a:ext cx="10110788" cy="7573962"/>
          </a:xfrm>
          <a:prstGeom prst="rect">
            <a:avLst/>
          </a:prstGeom>
          <a:noFill/>
          <a:ln w="9525">
            <a:noFill/>
          </a:ln>
        </p:spPr>
      </p:pic>
      <p:sp>
        <p:nvSpPr>
          <p:cNvPr id="2" name="竖排标题 1"/>
          <p:cNvSpPr>
            <a:spLocks noGrp="1"/>
          </p:cNvSpPr>
          <p:nvPr>
            <p:ph type="title" orient="vert"/>
          </p:nvPr>
        </p:nvSpPr>
        <p:spPr>
          <a:xfrm>
            <a:off x="6481763" y="188913"/>
            <a:ext cx="1979612" cy="561657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539750" y="188913"/>
            <a:ext cx="5789613" cy="561657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6" name="Rectangle 4"/>
          <p:cNvSpPr>
            <a:spLocks noGrp="1" noChangeArrowheads="1"/>
          </p:cNvSpPr>
          <p:nvPr>
            <p:ph type="dt" sz="half" idx="2"/>
          </p:nvPr>
        </p:nvSpPr>
        <p:spPr>
          <a:xfrm>
            <a:off x="457200" y="6245225"/>
            <a:ext cx="2133600" cy="476250"/>
          </a:xfrm>
          <a:prstGeom prst="rect">
            <a:avLst/>
          </a:prstGeom>
        </p:spPr>
        <p:txBody>
          <a:bodyPr/>
          <a:lstStyle>
            <a:lvl1pPr eaLnBrk="1" hangingPunct="1">
              <a:buFontTx/>
              <a:buNone/>
              <a:defRPr>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7" name="Rectangle 5"/>
          <p:cNvSpPr>
            <a:spLocks noGrp="1" noChangeArrowheads="1"/>
          </p:cNvSpPr>
          <p:nvPr>
            <p:ph type="ftr" sz="quarter" idx="3"/>
          </p:nvPr>
        </p:nvSpPr>
        <p:spPr>
          <a:xfrm>
            <a:off x="3124200" y="6245225"/>
            <a:ext cx="2895600" cy="476250"/>
          </a:xfrm>
          <a:prstGeom prst="rect">
            <a:avLst/>
          </a:prstGeom>
        </p:spPr>
        <p:txBody>
          <a:bodyPr/>
          <a:lstStyle>
            <a:lvl1pPr algn="ctr" eaLnBrk="1" hangingPunct="1">
              <a:buFontTx/>
              <a:buNone/>
              <a:defRPr>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8" name="Rectangle 6"/>
          <p:cNvSpPr>
            <a:spLocks noGrp="1" noChangeArrowheads="1"/>
          </p:cNvSpPr>
          <p:nvPr>
            <p:ph type="sldNum" sz="quarter" idx="4"/>
          </p:nvPr>
        </p:nvSpPr>
        <p:spPr bwMode="auto">
          <a:xfrm>
            <a:off x="5822950" y="6408738"/>
            <a:ext cx="2133600" cy="476250"/>
          </a:xfrm>
          <a:prstGeom prst="rect">
            <a:avLst/>
          </a:prstGeom>
          <a:noFill/>
          <a:ln w="9525">
            <a:noFill/>
            <a:miter lim="800000"/>
          </a:ln>
          <a:effectLst/>
        </p:spPr>
        <p:txBody>
          <a:bodyPr vert="horz" wrap="square" lIns="91440" tIns="45720" rIns="91440" bIns="45720" numCol="1" anchor="t" anchorCtr="0" compatLnSpc="1"/>
          <a:p>
            <a:pPr algn="r" eaLnBrk="1" fontAlgn="base" hangingPunct="1">
              <a:buNone/>
            </a:pPr>
            <a:fld id="{9A0DB2DC-4C9A-4742-B13C-FB6460FD3503}" type="slidenum">
              <a:rPr lang="en-US" altLang="zh-CN" strike="noStrike" noProof="1" dirty="0">
                <a:latin typeface="Myriad Pro" pitchFamily="34" charset="0"/>
                <a:ea typeface="宋体" panose="02010600030101010101" pitchFamily="2" charset="-122"/>
                <a:cs typeface="+mn-cs"/>
              </a:rPr>
            </a:fld>
            <a:endParaRPr lang="en-US" altLang="zh-CN" strike="noStrike" noProof="1" dirty="0">
              <a:latin typeface="Myriad Pro" pitchFamily="34" charset="0"/>
            </a:endParaRPr>
          </a:p>
        </p:txBody>
      </p:sp>
    </p:spTree>
  </p:cSld>
  <p:clrMapOvr>
    <a:masterClrMapping/>
  </p:clrMapOvr>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userDrawn="1">
  <p:cSld name="标题幻灯片">
    <p:spTree>
      <p:nvGrpSpPr>
        <p:cNvPr id="1" name=""/>
        <p:cNvGrpSpPr/>
        <p:nvPr/>
      </p:nvGrpSpPr>
      <p:grpSpPr>
        <a:xfrm>
          <a:off x="0" y="0"/>
          <a:ext cx="0" cy="0"/>
          <a:chOff x="0" y="0"/>
          <a:chExt cx="0" cy="0"/>
        </a:xfrm>
      </p:grpSpPr>
      <p:sp>
        <p:nvSpPr>
          <p:cNvPr id="2" name="矩形 1"/>
          <p:cNvSpPr/>
          <p:nvPr userDrawn="1"/>
        </p:nvSpPr>
        <p:spPr>
          <a:xfrm>
            <a:off x="0" y="0"/>
            <a:ext cx="9144000" cy="6858000"/>
          </a:xfrm>
          <a:prstGeom prst="rect">
            <a:avLst/>
          </a:prstGeom>
          <a:blipFill>
            <a:blip r:embed="rId2">
              <a:duotone>
                <a:schemeClr val="accent1">
                  <a:shade val="45000"/>
                  <a:satMod val="135000"/>
                </a:schemeClr>
                <a:prstClr val="white"/>
              </a:duotone>
            </a:blip>
            <a:srcRect/>
            <a:stretch>
              <a:fillRect l="-8728" t="-6782" r="3" b="-19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9801" name="副标题 2"/>
          <p:cNvSpPr>
            <a:spLocks noGrp="1"/>
          </p:cNvSpPr>
          <p:nvPr userDrawn="1">
            <p:ph type="subTitle" idx="1"/>
          </p:nvPr>
        </p:nvSpPr>
        <p:spPr>
          <a:xfrm>
            <a:off x="962024" y="4467282"/>
            <a:ext cx="5133976" cy="558799"/>
          </a:xfrm>
        </p:spPr>
        <p:txBody>
          <a:bodyPr anchor="t" anchorCtr="0">
            <a:normAutofit/>
          </a:bodyPr>
          <a:lstStyle>
            <a:lvl1pPr marL="0" indent="0" algn="l">
              <a:buNone/>
              <a:defRPr sz="15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US" dirty="0"/>
          </a:p>
        </p:txBody>
      </p:sp>
      <p:sp>
        <p:nvSpPr>
          <p:cNvPr id="9802" name="标题 1"/>
          <p:cNvSpPr>
            <a:spLocks noGrp="1"/>
          </p:cNvSpPr>
          <p:nvPr userDrawn="1">
            <p:ph type="ctrTitle"/>
          </p:nvPr>
        </p:nvSpPr>
        <p:spPr>
          <a:xfrm>
            <a:off x="962024" y="2699658"/>
            <a:ext cx="5133976" cy="1767624"/>
          </a:xfrm>
        </p:spPr>
        <p:txBody>
          <a:bodyPr anchor="b" anchorCtr="0">
            <a:normAutofit/>
          </a:bodyPr>
          <a:lstStyle>
            <a:lvl1pPr algn="l">
              <a:defRPr sz="3000">
                <a:solidFill>
                  <a:schemeClr val="accent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962024" y="5218234"/>
            <a:ext cx="5133976" cy="296271"/>
          </a:xfrm>
        </p:spPr>
        <p:txBody>
          <a:bodyPr vert="horz" anchor="ctr">
            <a:noAutofit/>
          </a:bodyPr>
          <a:lstStyle>
            <a:lvl1pPr marL="0" indent="0" algn="l">
              <a:buNone/>
              <a:defRPr sz="1125" b="0">
                <a:solidFill>
                  <a:schemeClr val="tx2">
                    <a:lumMod val="60000"/>
                    <a:lumOff val="40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962024" y="5514505"/>
            <a:ext cx="5133976" cy="296271"/>
          </a:xfrm>
        </p:spPr>
        <p:txBody>
          <a:bodyPr vert="horz" anchor="ctr">
            <a:noAutofit/>
          </a:bodyPr>
          <a:lstStyle>
            <a:lvl1pPr marL="0" indent="0" algn="l">
              <a:buNone/>
              <a:defRPr sz="1125" b="0">
                <a:solidFill>
                  <a:schemeClr val="tx2">
                    <a:lumMod val="60000"/>
                    <a:lumOff val="40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Date</a:t>
            </a:r>
            <a:endParaRPr lang="zh-CN" altLang="en-US" dirty="0"/>
          </a:p>
        </p:txBody>
      </p:sp>
      <p:grpSp>
        <p:nvGrpSpPr>
          <p:cNvPr id="3" name="组合 2"/>
          <p:cNvGrpSpPr/>
          <p:nvPr userDrawn="1"/>
        </p:nvGrpSpPr>
        <p:grpSpPr>
          <a:xfrm>
            <a:off x="-6803" y="542168"/>
            <a:ext cx="2613644" cy="2162475"/>
            <a:chOff x="-9071" y="441107"/>
            <a:chExt cx="3484859" cy="2162475"/>
          </a:xfrm>
        </p:grpSpPr>
        <p:sp>
          <p:nvSpPr>
            <p:cNvPr id="7" name="六边形 6"/>
            <p:cNvSpPr/>
            <p:nvPr userDrawn="1"/>
          </p:nvSpPr>
          <p:spPr>
            <a:xfrm rot="5400000">
              <a:off x="-92673" y="524709"/>
              <a:ext cx="1212234" cy="1045029"/>
            </a:xfrm>
            <a:prstGeom prst="hexagon">
              <a:avLst/>
            </a:prstGeom>
            <a:noFill/>
            <a:ln>
              <a:gradFill flip="none" rotWithShape="1">
                <a:gsLst>
                  <a:gs pos="0">
                    <a:schemeClr val="accent4"/>
                  </a:gs>
                  <a:gs pos="100000">
                    <a:schemeClr val="accent2"/>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六边形 7"/>
            <p:cNvSpPr/>
            <p:nvPr userDrawn="1"/>
          </p:nvSpPr>
          <p:spPr>
            <a:xfrm rot="5400000">
              <a:off x="943289" y="524710"/>
              <a:ext cx="1212234" cy="1045029"/>
            </a:xfrm>
            <a:prstGeom prst="hexagon">
              <a:avLst/>
            </a:prstGeom>
            <a:noFill/>
            <a:ln>
              <a:gradFill flip="none" rotWithShape="1">
                <a:gsLst>
                  <a:gs pos="0">
                    <a:schemeClr val="accent4"/>
                  </a:gs>
                  <a:gs pos="100000">
                    <a:schemeClr val="accent2"/>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userDrawn="1"/>
          </p:nvSpPr>
          <p:spPr>
            <a:xfrm rot="5400000">
              <a:off x="429841" y="1474949"/>
              <a:ext cx="1212234" cy="1045029"/>
            </a:xfrm>
            <a:prstGeom prst="hexagon">
              <a:avLst/>
            </a:prstGeom>
            <a:noFill/>
            <a:ln>
              <a:gradFill flip="none" rotWithShape="1">
                <a:gsLst>
                  <a:gs pos="0">
                    <a:schemeClr val="accent4"/>
                  </a:gs>
                  <a:gs pos="100000">
                    <a:schemeClr val="accent2"/>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六边形 9"/>
            <p:cNvSpPr/>
            <p:nvPr userDrawn="1"/>
          </p:nvSpPr>
          <p:spPr>
            <a:xfrm rot="5400000">
              <a:off x="1465803" y="1474950"/>
              <a:ext cx="1212234" cy="1045029"/>
            </a:xfrm>
            <a:prstGeom prst="hexagon">
              <a:avLst/>
            </a:prstGeom>
            <a:noFill/>
            <a:ln>
              <a:gradFill flip="none" rotWithShape="1">
                <a:gsLst>
                  <a:gs pos="0">
                    <a:schemeClr val="accent4"/>
                  </a:gs>
                  <a:gs pos="100000">
                    <a:schemeClr val="accent2"/>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六边形 10"/>
            <p:cNvSpPr/>
            <p:nvPr userDrawn="1"/>
          </p:nvSpPr>
          <p:spPr>
            <a:xfrm rot="5400000">
              <a:off x="2221900" y="775589"/>
              <a:ext cx="726927" cy="626661"/>
            </a:xfrm>
            <a:prstGeom prst="hexagon">
              <a:avLst/>
            </a:prstGeom>
            <a:noFill/>
            <a:ln>
              <a:gradFill flip="none" rotWithShape="1">
                <a:gsLst>
                  <a:gs pos="0">
                    <a:schemeClr val="accent4"/>
                  </a:gs>
                  <a:gs pos="100000">
                    <a:schemeClr val="accent2"/>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六边形 13"/>
            <p:cNvSpPr/>
            <p:nvPr userDrawn="1"/>
          </p:nvSpPr>
          <p:spPr>
            <a:xfrm rot="5400000">
              <a:off x="2682651" y="1381461"/>
              <a:ext cx="851888" cy="734386"/>
            </a:xfrm>
            <a:prstGeom prst="hexagon">
              <a:avLst/>
            </a:prstGeom>
            <a:noFill/>
            <a:ln>
              <a:gradFill flip="none" rotWithShape="1">
                <a:gsLst>
                  <a:gs pos="0">
                    <a:schemeClr val="accent4"/>
                  </a:gs>
                  <a:gs pos="100000">
                    <a:schemeClr val="accent2"/>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bg>
      <p:bgPr>
        <a:gradFill>
          <a:gsLst>
            <a:gs pos="0">
              <a:schemeClr val="bg1"/>
            </a:gs>
            <a:gs pos="100000">
              <a:schemeClr val="accent3">
                <a:lumMod val="20000"/>
                <a:lumOff val="80000"/>
              </a:schemeClr>
            </a:gs>
          </a:gsLst>
          <a:lin ang="8100000" scaled="1"/>
        </a:gradFill>
        <a:effectLst/>
      </p:bgPr>
    </p:bg>
    <p:spTree>
      <p:nvGrpSpPr>
        <p:cNvPr id="1" name=""/>
        <p:cNvGrpSpPr/>
        <p:nvPr/>
      </p:nvGrpSpPr>
      <p:grpSpPr>
        <a:xfrm>
          <a:off x="0" y="0"/>
          <a:ext cx="0" cy="0"/>
          <a:chOff x="0" y="0"/>
          <a:chExt cx="0" cy="0"/>
        </a:xfrm>
      </p:grpSpPr>
      <p:grpSp>
        <p:nvGrpSpPr>
          <p:cNvPr id="4" name="组合 3"/>
          <p:cNvGrpSpPr/>
          <p:nvPr userDrawn="1"/>
        </p:nvGrpSpPr>
        <p:grpSpPr>
          <a:xfrm>
            <a:off x="0" y="1475917"/>
            <a:ext cx="3391834" cy="3884245"/>
            <a:chOff x="-9071" y="441107"/>
            <a:chExt cx="3309226" cy="2842234"/>
          </a:xfrm>
          <a:blipFill dpi="0" rotWithShape="1">
            <a:blip r:embed="rId2">
              <a:alphaModFix amt="48000"/>
              <a:duotone>
                <a:schemeClr val="accent1">
                  <a:shade val="45000"/>
                  <a:satMod val="135000"/>
                </a:schemeClr>
                <a:prstClr val="white"/>
              </a:duotone>
            </a:blip>
            <a:srcRect/>
            <a:stretch>
              <a:fillRect l="-122000" t="-10000" b="-5000"/>
            </a:stretch>
          </a:blipFill>
        </p:grpSpPr>
        <p:sp>
          <p:nvSpPr>
            <p:cNvPr id="5" name="六边形 4"/>
            <p:cNvSpPr/>
            <p:nvPr userDrawn="1"/>
          </p:nvSpPr>
          <p:spPr>
            <a:xfrm rot="5400000">
              <a:off x="-92673" y="524709"/>
              <a:ext cx="1212234" cy="1045029"/>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六边形 5"/>
            <p:cNvSpPr/>
            <p:nvPr userDrawn="1"/>
          </p:nvSpPr>
          <p:spPr>
            <a:xfrm rot="5400000">
              <a:off x="1001766" y="524710"/>
              <a:ext cx="1212234" cy="1045029"/>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六边形 6"/>
            <p:cNvSpPr/>
            <p:nvPr userDrawn="1"/>
          </p:nvSpPr>
          <p:spPr>
            <a:xfrm rot="5400000">
              <a:off x="454623" y="1509631"/>
              <a:ext cx="1212234" cy="1045029"/>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六边形 7"/>
            <p:cNvSpPr/>
            <p:nvPr userDrawn="1"/>
          </p:nvSpPr>
          <p:spPr>
            <a:xfrm rot="5400000">
              <a:off x="1557323" y="1509632"/>
              <a:ext cx="1212234" cy="1045029"/>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六边形 9"/>
            <p:cNvSpPr/>
            <p:nvPr userDrawn="1"/>
          </p:nvSpPr>
          <p:spPr>
            <a:xfrm rot="5400000">
              <a:off x="2260011" y="2490204"/>
              <a:ext cx="851888" cy="73438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六边形 10"/>
            <p:cNvSpPr/>
            <p:nvPr userDrawn="1"/>
          </p:nvSpPr>
          <p:spPr>
            <a:xfrm rot="5400000">
              <a:off x="2690181" y="1921939"/>
              <a:ext cx="655158" cy="564791"/>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0" name="标题 1"/>
          <p:cNvSpPr>
            <a:spLocks noGrp="1"/>
          </p:cNvSpPr>
          <p:nvPr userDrawn="1">
            <p:ph type="title"/>
          </p:nvPr>
        </p:nvSpPr>
        <p:spPr>
          <a:xfrm>
            <a:off x="5130800" y="2912239"/>
            <a:ext cx="3509566" cy="895350"/>
          </a:xfrm>
        </p:spPr>
        <p:txBody>
          <a:bodyPr anchor="b">
            <a:normAutofit/>
          </a:bodyPr>
          <a:lstStyle>
            <a:lvl1pPr algn="l">
              <a:defRPr sz="1800" b="1">
                <a:solidFill>
                  <a:schemeClr val="accent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5131637" y="3807589"/>
            <a:ext cx="3509566" cy="1015623"/>
          </a:xfrm>
        </p:spPr>
        <p:txBody>
          <a:bodyPr anchor="t">
            <a:normAutofit/>
          </a:bodyPr>
          <a:lstStyle>
            <a:lvl1pPr marL="0" indent="0" algn="l">
              <a:lnSpc>
                <a:spcPct val="100000"/>
              </a:lnSpc>
              <a:buNone/>
              <a:defRPr sz="825">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502444" y="1130299"/>
            <a:ext cx="8137922"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5" name="矩形 4"/>
          <p:cNvSpPr/>
          <p:nvPr userDrawn="1"/>
        </p:nvSpPr>
        <p:spPr>
          <a:xfrm>
            <a:off x="0" y="0"/>
            <a:ext cx="9144000" cy="6858000"/>
          </a:xfrm>
          <a:prstGeom prst="rect">
            <a:avLst/>
          </a:prstGeom>
          <a:blipFill>
            <a:blip r:embed="rId2">
              <a:duotone>
                <a:schemeClr val="accent1">
                  <a:shade val="45000"/>
                  <a:satMod val="135000"/>
                </a:schemeClr>
                <a:prstClr val="white"/>
              </a:duotone>
            </a:blip>
            <a:srcRect/>
            <a:stretch>
              <a:fillRect l="-8728" t="-6782" r="3" b="-19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标题 1"/>
          <p:cNvSpPr>
            <a:spLocks noGrp="1"/>
          </p:cNvSpPr>
          <p:nvPr userDrawn="1">
            <p:ph type="ctrTitle" hasCustomPrompt="1"/>
          </p:nvPr>
        </p:nvSpPr>
        <p:spPr>
          <a:xfrm>
            <a:off x="1067585" y="1130300"/>
            <a:ext cx="7571588" cy="2814049"/>
          </a:xfrm>
        </p:spPr>
        <p:txBody>
          <a:bodyPr anchor="b">
            <a:normAutofit/>
          </a:bodyPr>
          <a:lstStyle>
            <a:lvl1pPr marL="0" indent="0" algn="l">
              <a:buFont typeface="Arial" panose="020B0604020202020204" pitchFamily="34" charset="0"/>
              <a:buNone/>
              <a:defRPr sz="2400">
                <a:solidFill>
                  <a:schemeClr val="accent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1067585" y="4629076"/>
            <a:ext cx="7571588" cy="310871"/>
          </a:xfrm>
        </p:spPr>
        <p:txBody>
          <a:bodyPr vert="horz" lIns="91440" tIns="45720" rIns="91440" bIns="45720" rtlCol="0">
            <a:normAutofit/>
          </a:bodyPr>
          <a:lstStyle>
            <a:lvl1pPr marL="0" indent="0" algn="l">
              <a:buNone/>
              <a:defRPr lang="zh-CN" altLang="en-US" sz="1125" smtClean="0">
                <a:solidFill>
                  <a:schemeClr val="accent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228600" marR="0" lvl="0" indent="-228600" fontAlgn="auto">
              <a:spcAft>
                <a:spcPts val="0"/>
              </a:spcAft>
              <a:buClrTx/>
              <a:buSzTx/>
            </a:pPr>
            <a:r>
              <a:rPr lang="en-US" altLang="zh-CN" dirty="0"/>
              <a:t>Data</a:t>
            </a:r>
            <a:endParaRPr lang="en-US" altLang="zh-CN" dirty="0"/>
          </a:p>
        </p:txBody>
      </p:sp>
      <p:sp>
        <p:nvSpPr>
          <p:cNvPr id="6" name="文本占位符 13"/>
          <p:cNvSpPr>
            <a:spLocks noGrp="1"/>
          </p:cNvSpPr>
          <p:nvPr>
            <p:ph type="body" sz="quarter" idx="10" hasCustomPrompt="1"/>
          </p:nvPr>
        </p:nvSpPr>
        <p:spPr>
          <a:xfrm>
            <a:off x="1067586" y="4332805"/>
            <a:ext cx="7571588" cy="296271"/>
          </a:xfrm>
        </p:spPr>
        <p:txBody>
          <a:bodyPr vert="horz" anchor="ctr">
            <a:noAutofit/>
          </a:bodyPr>
          <a:lstStyle>
            <a:lvl1pPr marL="0" indent="0" algn="l">
              <a:buNone/>
              <a:defRPr sz="1125" b="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Signature</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solidFill>
                  <a:schemeClr val="tx1"/>
                </a:solidFill>
                <a:latin typeface="SimHei" panose="02010609060101010101" pitchFamily="49" charset="-122"/>
                <a:ea typeface="SimHei" panose="02010609060101010101" pitchFamily="49" charset="-122"/>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a:defRPr sz="2000">
                <a:solidFill>
                  <a:schemeClr val="tx1"/>
                </a:solidFill>
                <a:latin typeface="STKaiti" panose="02010600040101010101" pitchFamily="2" charset="-122"/>
                <a:ea typeface="STKaiti" panose="02010600040101010101" pitchFamily="2" charset="-122"/>
              </a:defRPr>
            </a:lvl1pPr>
            <a:lvl2pPr>
              <a:buNone/>
              <a:defRPr sz="2000">
                <a:solidFill>
                  <a:schemeClr val="tx1"/>
                </a:solidFill>
                <a:latin typeface="STKaiti" panose="02010600040101010101" pitchFamily="2" charset="-122"/>
                <a:ea typeface="STKaiti" panose="02010600040101010101" pitchFamily="2" charset="-122"/>
              </a:defRPr>
            </a:lvl2pPr>
            <a:lvl3pPr>
              <a:buNone/>
              <a:defRPr sz="2000"/>
            </a:lvl3pPr>
            <a:lvl4pPr>
              <a:defRPr sz="2000">
                <a:solidFill>
                  <a:schemeClr val="tx1"/>
                </a:solidFill>
                <a:latin typeface="STKaiti" panose="02010600040101010101" pitchFamily="2" charset="-122"/>
                <a:ea typeface="STKaiti" panose="02010600040101010101" pitchFamily="2" charset="-122"/>
              </a:defRPr>
            </a:lvl4pPr>
            <a:lvl5pPr>
              <a:defRPr sz="2000">
                <a:solidFill>
                  <a:schemeClr val="tx1"/>
                </a:solidFill>
                <a:latin typeface="STKaiti" panose="02010600040101010101" pitchFamily="2" charset="-122"/>
                <a:ea typeface="STKaiti" panose="02010600040101010101" pitchFamily="2" charset="-122"/>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en-US" altLang="zh-CN" strike="noStrike" noProof="1"/>
          </a:p>
          <a:p>
            <a:pPr lvl="1" fontAlgn="base"/>
            <a:r>
              <a:rPr lang="en-US" altLang="zh-CN" strike="noStrike" noProof="1"/>
              <a:t>		</a:t>
            </a:r>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Rectangle 4"/>
          <p:cNvSpPr>
            <a:spLocks noGrp="1" noChangeArrowheads="1"/>
          </p:cNvSpPr>
          <p:nvPr>
            <p:ph type="dt" sz="half" idx="2"/>
          </p:nvPr>
        </p:nvSpPr>
        <p:spPr>
          <a:xfrm>
            <a:off x="457200" y="6245225"/>
            <a:ext cx="2133600" cy="476250"/>
          </a:xfrm>
          <a:prstGeom prst="rect">
            <a:avLst/>
          </a:prstGeom>
        </p:spPr>
        <p:txBody>
          <a:bodyPr/>
          <a:lstStyle>
            <a:lvl1pPr eaLnBrk="1" hangingPunct="1">
              <a:buFontTx/>
              <a:buNone/>
              <a:defRPr>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6" name="Rectangle 5"/>
          <p:cNvSpPr>
            <a:spLocks noGrp="1" noChangeArrowheads="1"/>
          </p:cNvSpPr>
          <p:nvPr>
            <p:ph type="ftr" sz="quarter" idx="3"/>
          </p:nvPr>
        </p:nvSpPr>
        <p:spPr>
          <a:xfrm>
            <a:off x="3124200" y="6245225"/>
            <a:ext cx="2895600" cy="476250"/>
          </a:xfrm>
          <a:prstGeom prst="rect">
            <a:avLst/>
          </a:prstGeom>
        </p:spPr>
        <p:txBody>
          <a:bodyPr/>
          <a:lstStyle>
            <a:lvl1pPr algn="ctr" eaLnBrk="1" hangingPunct="1">
              <a:buFontTx/>
              <a:buNone/>
              <a:defRPr>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7" name="灯片编号占位符 3"/>
          <p:cNvSpPr>
            <a:spLocks noGrp="1"/>
          </p:cNvSpPr>
          <p:nvPr>
            <p:ph type="sldNum" sz="quarter" idx="4"/>
          </p:nvPr>
        </p:nvSpPr>
        <p:spPr bwMode="auto">
          <a:xfrm>
            <a:off x="5822950" y="6408738"/>
            <a:ext cx="2133600" cy="476250"/>
          </a:xfrm>
          <a:prstGeom prst="rect">
            <a:avLst/>
          </a:prstGeom>
          <a:noFill/>
          <a:ln w="9525">
            <a:noFill/>
            <a:miter lim="800000"/>
          </a:ln>
          <a:effectLst/>
        </p:spPr>
        <p:txBody>
          <a:bodyPr vert="horz" wrap="square" lIns="91440" tIns="45720" rIns="91440" bIns="45720" numCol="1" anchor="t" anchorCtr="0" compatLnSpc="1"/>
          <a:p>
            <a:pPr algn="r" eaLnBrk="1" fontAlgn="base" hangingPunct="1">
              <a:buNone/>
            </a:pPr>
            <a:fld id="{9A0DB2DC-4C9A-4742-B13C-FB6460FD3503}" type="slidenum">
              <a:rPr lang="en-US" altLang="zh-CN" strike="noStrike" noProof="1" dirty="0">
                <a:latin typeface="Myriad Pro" pitchFamily="34" charset="0"/>
                <a:ea typeface="宋体" panose="02010600030101010101" pitchFamily="2" charset="-122"/>
                <a:cs typeface="+mn-cs"/>
              </a:rPr>
            </a:fld>
            <a:endParaRPr lang="en-US" altLang="zh-CN" strike="noStrike" noProof="1" dirty="0">
              <a:latin typeface="Myriad Pro" pitchFamily="34" charset="0"/>
            </a:endParaRPr>
          </a:p>
        </p:txBody>
      </p:sp>
    </p:spTree>
  </p:cSld>
  <p:clrMapOvr>
    <a:masterClrMapping/>
  </p:clrMapOvr>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5" name="Rectangle 4"/>
          <p:cNvSpPr>
            <a:spLocks noGrp="1" noChangeArrowheads="1"/>
          </p:cNvSpPr>
          <p:nvPr>
            <p:ph type="dt" sz="half" idx="2"/>
          </p:nvPr>
        </p:nvSpPr>
        <p:spPr>
          <a:xfrm>
            <a:off x="457200" y="6245225"/>
            <a:ext cx="2133600" cy="476250"/>
          </a:xfrm>
          <a:prstGeom prst="rect">
            <a:avLst/>
          </a:prstGeom>
        </p:spPr>
        <p:txBody>
          <a:bodyPr/>
          <a:lstStyle>
            <a:lvl1pPr eaLnBrk="1" hangingPunct="1">
              <a:buFontTx/>
              <a:buNone/>
              <a:defRPr>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6" name="Rectangle 5"/>
          <p:cNvSpPr>
            <a:spLocks noGrp="1" noChangeArrowheads="1"/>
          </p:cNvSpPr>
          <p:nvPr>
            <p:ph type="ftr" sz="quarter" idx="3"/>
          </p:nvPr>
        </p:nvSpPr>
        <p:spPr>
          <a:xfrm>
            <a:off x="3124200" y="6245225"/>
            <a:ext cx="2895600" cy="476250"/>
          </a:xfrm>
          <a:prstGeom prst="rect">
            <a:avLst/>
          </a:prstGeom>
        </p:spPr>
        <p:txBody>
          <a:bodyPr/>
          <a:lstStyle>
            <a:lvl1pPr algn="ctr" eaLnBrk="1" hangingPunct="1">
              <a:buFontTx/>
              <a:buNone/>
              <a:defRPr>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7" name="Rectangle 6"/>
          <p:cNvSpPr>
            <a:spLocks noGrp="1" noChangeArrowheads="1"/>
          </p:cNvSpPr>
          <p:nvPr>
            <p:ph type="sldNum" sz="quarter" idx="4"/>
          </p:nvPr>
        </p:nvSpPr>
        <p:spPr bwMode="auto">
          <a:xfrm>
            <a:off x="5822950" y="6408738"/>
            <a:ext cx="2133600" cy="476250"/>
          </a:xfrm>
          <a:prstGeom prst="rect">
            <a:avLst/>
          </a:prstGeom>
          <a:noFill/>
          <a:ln w="9525">
            <a:noFill/>
            <a:miter lim="800000"/>
          </a:ln>
          <a:effectLst/>
        </p:spPr>
        <p:txBody>
          <a:bodyPr vert="horz" wrap="square" lIns="91440" tIns="45720" rIns="91440" bIns="45720" numCol="1" anchor="t" anchorCtr="0" compatLnSpc="1"/>
          <a:p>
            <a:pPr algn="r" eaLnBrk="1" fontAlgn="base" hangingPunct="1">
              <a:buNone/>
            </a:pPr>
            <a:fld id="{9A0DB2DC-4C9A-4742-B13C-FB6460FD3503}" type="slidenum">
              <a:rPr lang="en-US" altLang="zh-CN" strike="noStrike" noProof="1" dirty="0">
                <a:latin typeface="Myriad Pro" pitchFamily="34" charset="0"/>
                <a:ea typeface="宋体" panose="02010600030101010101" pitchFamily="2" charset="-122"/>
                <a:cs typeface="+mn-cs"/>
              </a:rPr>
            </a:fld>
            <a:endParaRPr lang="en-US" altLang="zh-CN" strike="noStrike" noProof="1" dirty="0">
              <a:latin typeface="Myriad Pro" pitchFamily="34" charset="0"/>
            </a:endParaRPr>
          </a:p>
        </p:txBody>
      </p:sp>
    </p:spTree>
  </p:cSld>
  <p:clrMapOvr>
    <a:masterClrMapping/>
  </p:clrMapOvr>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539750" y="1773238"/>
            <a:ext cx="3884613"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576763" y="1773238"/>
            <a:ext cx="3884612"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Rectangle 4"/>
          <p:cNvSpPr>
            <a:spLocks noGrp="1" noChangeArrowheads="1"/>
          </p:cNvSpPr>
          <p:nvPr>
            <p:ph type="dt" sz="half" idx="12"/>
          </p:nvPr>
        </p:nvSpPr>
        <p:spPr>
          <a:xfrm>
            <a:off x="457200" y="6245225"/>
            <a:ext cx="2133600" cy="476250"/>
          </a:xfrm>
          <a:prstGeom prst="rect">
            <a:avLst/>
          </a:prstGeom>
        </p:spPr>
        <p:txBody>
          <a:bodyPr/>
          <a:lstStyle>
            <a:lvl1pPr eaLnBrk="1" hangingPunct="1">
              <a:buFontTx/>
              <a:buNone/>
              <a:defRPr>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6" name="Rectangle 5"/>
          <p:cNvSpPr>
            <a:spLocks noGrp="1" noChangeArrowheads="1"/>
          </p:cNvSpPr>
          <p:nvPr>
            <p:ph type="ftr" sz="quarter" idx="3"/>
          </p:nvPr>
        </p:nvSpPr>
        <p:spPr>
          <a:xfrm>
            <a:off x="3124200" y="6245225"/>
            <a:ext cx="2895600" cy="476250"/>
          </a:xfrm>
          <a:prstGeom prst="rect">
            <a:avLst/>
          </a:prstGeom>
        </p:spPr>
        <p:txBody>
          <a:bodyPr/>
          <a:lstStyle>
            <a:lvl1pPr algn="ctr" eaLnBrk="1" hangingPunct="1">
              <a:buFontTx/>
              <a:buNone/>
              <a:defRPr>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7" name="Rectangle 6"/>
          <p:cNvSpPr>
            <a:spLocks noGrp="1" noChangeArrowheads="1"/>
          </p:cNvSpPr>
          <p:nvPr>
            <p:ph type="sldNum" sz="quarter" idx="4"/>
          </p:nvPr>
        </p:nvSpPr>
        <p:spPr bwMode="auto">
          <a:xfrm>
            <a:off x="5822950" y="6408738"/>
            <a:ext cx="2133600" cy="476250"/>
          </a:xfrm>
          <a:prstGeom prst="rect">
            <a:avLst/>
          </a:prstGeom>
          <a:noFill/>
          <a:ln w="9525">
            <a:noFill/>
            <a:miter lim="800000"/>
          </a:ln>
          <a:effectLst/>
        </p:spPr>
        <p:txBody>
          <a:bodyPr vert="horz" wrap="square" lIns="91440" tIns="45720" rIns="91440" bIns="45720" numCol="1" anchor="t" anchorCtr="0" compatLnSpc="1"/>
          <a:p>
            <a:pPr algn="r" eaLnBrk="1" fontAlgn="base" hangingPunct="1">
              <a:buNone/>
            </a:pPr>
            <a:fld id="{9A0DB2DC-4C9A-4742-B13C-FB6460FD3503}" type="slidenum">
              <a:rPr lang="en-US" altLang="zh-CN" strike="noStrike" noProof="1" dirty="0">
                <a:latin typeface="Myriad Pro" pitchFamily="34" charset="0"/>
                <a:ea typeface="宋体" panose="02010600030101010101" pitchFamily="2" charset="-122"/>
                <a:cs typeface="+mn-cs"/>
              </a:rPr>
            </a:fld>
            <a:endParaRPr lang="en-US" altLang="zh-CN" strike="noStrike" noProof="1" dirty="0">
              <a:latin typeface="Myriad Pro" pitchFamily="34" charset="0"/>
            </a:endParaRPr>
          </a:p>
        </p:txBody>
      </p:sp>
    </p:spTree>
  </p:cSld>
  <p:clrMapOvr>
    <a:masterClrMapping/>
  </p:clrMapOvr>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Rectangle 4"/>
          <p:cNvSpPr>
            <a:spLocks noGrp="1" noChangeArrowheads="1"/>
          </p:cNvSpPr>
          <p:nvPr>
            <p:ph type="dt" sz="half" idx="12"/>
          </p:nvPr>
        </p:nvSpPr>
        <p:spPr>
          <a:xfrm>
            <a:off x="457200" y="6245225"/>
            <a:ext cx="2133600" cy="476250"/>
          </a:xfrm>
          <a:prstGeom prst="rect">
            <a:avLst/>
          </a:prstGeom>
        </p:spPr>
        <p:txBody>
          <a:bodyPr/>
          <a:lstStyle>
            <a:lvl1pPr eaLnBrk="1" hangingPunct="1">
              <a:buFontTx/>
              <a:buNone/>
              <a:defRPr>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8" name="Rectangle 5"/>
          <p:cNvSpPr>
            <a:spLocks noGrp="1" noChangeArrowheads="1"/>
          </p:cNvSpPr>
          <p:nvPr>
            <p:ph type="ftr" sz="quarter" idx="13"/>
          </p:nvPr>
        </p:nvSpPr>
        <p:spPr>
          <a:xfrm>
            <a:off x="3124200" y="6245225"/>
            <a:ext cx="2895600" cy="476250"/>
          </a:xfrm>
          <a:prstGeom prst="rect">
            <a:avLst/>
          </a:prstGeom>
        </p:spPr>
        <p:txBody>
          <a:bodyPr/>
          <a:lstStyle>
            <a:lvl1pPr algn="ctr" eaLnBrk="1" hangingPunct="1">
              <a:buFontTx/>
              <a:buNone/>
              <a:defRPr>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9" name="Rectangle 6"/>
          <p:cNvSpPr>
            <a:spLocks noGrp="1" noChangeArrowheads="1"/>
          </p:cNvSpPr>
          <p:nvPr>
            <p:ph type="sldNum" sz="quarter" idx="14"/>
          </p:nvPr>
        </p:nvSpPr>
        <p:spPr bwMode="auto">
          <a:xfrm>
            <a:off x="5822950" y="6408738"/>
            <a:ext cx="2133600" cy="476250"/>
          </a:xfrm>
          <a:prstGeom prst="rect">
            <a:avLst/>
          </a:prstGeom>
          <a:noFill/>
          <a:ln w="9525">
            <a:noFill/>
            <a:miter lim="800000"/>
          </a:ln>
          <a:effectLst/>
        </p:spPr>
        <p:txBody>
          <a:bodyPr vert="horz" wrap="square" lIns="91440" tIns="45720" rIns="91440" bIns="45720" numCol="1" anchor="t" anchorCtr="0" compatLnSpc="1"/>
          <a:p>
            <a:pPr algn="r" eaLnBrk="1" fontAlgn="base" hangingPunct="1">
              <a:buNone/>
            </a:pPr>
            <a:fld id="{9A0DB2DC-4C9A-4742-B13C-FB6460FD3503}" type="slidenum">
              <a:rPr lang="en-US" altLang="zh-CN" strike="noStrike" noProof="1" dirty="0">
                <a:latin typeface="Myriad Pro" pitchFamily="34" charset="0"/>
                <a:ea typeface="宋体" panose="02010600030101010101" pitchFamily="2" charset="-122"/>
                <a:cs typeface="+mn-cs"/>
              </a:rPr>
            </a:fld>
            <a:endParaRPr lang="en-US" altLang="zh-CN" strike="noStrike" noProof="1" dirty="0">
              <a:latin typeface="Myriad Pro" pitchFamily="34" charset="0"/>
            </a:endParaRPr>
          </a:p>
        </p:txBody>
      </p:sp>
    </p:spTree>
  </p:cSld>
  <p:clrMapOvr>
    <a:masterClrMapping/>
  </p:clrMapOvr>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4187" y="188913"/>
            <a:ext cx="5688013" cy="431800"/>
          </a:xfrm>
        </p:spPr>
        <p:txBody>
          <a:bodyPr/>
          <a:lstStyle>
            <a:lvl1pPr>
              <a:defRPr sz="2000">
                <a:solidFill>
                  <a:schemeClr val="tx1">
                    <a:lumMod val="75000"/>
                    <a:lumOff val="25000"/>
                  </a:schemeClr>
                </a:solidFill>
                <a:latin typeface="SimHei" panose="02010609060101010101" pitchFamily="49" charset="-122"/>
                <a:ea typeface="SimHei" panose="02010609060101010101" pitchFamily="49" charset="-122"/>
              </a:defRPr>
            </a:lvl1pPr>
          </a:lstStyle>
          <a:p>
            <a:pPr fontAlgn="base"/>
            <a:r>
              <a:rPr lang="zh-CN" altLang="en-US" strike="noStrike" noProof="1"/>
              <a:t>单击此处编辑母版标题样式</a:t>
            </a:r>
            <a:endParaRPr lang="zh-CN" altLang="en-US" strike="noStrike" noProof="1"/>
          </a:p>
        </p:txBody>
      </p:sp>
      <p:sp>
        <p:nvSpPr>
          <p:cNvPr id="5" name="Rectangle 4"/>
          <p:cNvSpPr>
            <a:spLocks noGrp="1" noChangeArrowheads="1"/>
          </p:cNvSpPr>
          <p:nvPr>
            <p:ph type="dt" sz="half" idx="2"/>
          </p:nvPr>
        </p:nvSpPr>
        <p:spPr>
          <a:xfrm>
            <a:off x="457200" y="6245225"/>
            <a:ext cx="2133600" cy="476250"/>
          </a:xfrm>
          <a:prstGeom prst="rect">
            <a:avLst/>
          </a:prstGeom>
        </p:spPr>
        <p:txBody>
          <a:bodyPr/>
          <a:lstStyle>
            <a:lvl1pPr eaLnBrk="1" hangingPunct="1">
              <a:buFontTx/>
              <a:buNone/>
              <a:defRPr>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6" name="Rectangle 5"/>
          <p:cNvSpPr>
            <a:spLocks noGrp="1" noChangeArrowheads="1"/>
          </p:cNvSpPr>
          <p:nvPr>
            <p:ph type="ftr" sz="quarter" idx="3"/>
          </p:nvPr>
        </p:nvSpPr>
        <p:spPr>
          <a:xfrm>
            <a:off x="3124200" y="6245225"/>
            <a:ext cx="2895600" cy="476250"/>
          </a:xfrm>
          <a:prstGeom prst="rect">
            <a:avLst/>
          </a:prstGeom>
        </p:spPr>
        <p:txBody>
          <a:bodyPr/>
          <a:lstStyle>
            <a:lvl1pPr algn="ctr" eaLnBrk="1" hangingPunct="1">
              <a:buFontTx/>
              <a:buNone/>
              <a:defRPr>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7" name="Rectangle 6"/>
          <p:cNvSpPr>
            <a:spLocks noGrp="1" noChangeArrowheads="1"/>
          </p:cNvSpPr>
          <p:nvPr>
            <p:ph type="sldNum" sz="quarter" idx="4"/>
          </p:nvPr>
        </p:nvSpPr>
        <p:spPr bwMode="auto">
          <a:xfrm>
            <a:off x="5822950" y="6408738"/>
            <a:ext cx="2133600" cy="476250"/>
          </a:xfrm>
          <a:prstGeom prst="rect">
            <a:avLst/>
          </a:prstGeom>
          <a:noFill/>
          <a:ln w="9525">
            <a:noFill/>
            <a:miter lim="800000"/>
          </a:ln>
          <a:effectLst/>
        </p:spPr>
        <p:txBody>
          <a:bodyPr vert="horz" wrap="square" lIns="91440" tIns="45720" rIns="91440" bIns="45720" numCol="1" anchor="t" anchorCtr="0" compatLnSpc="1"/>
          <a:p>
            <a:pPr algn="r" eaLnBrk="1" fontAlgn="base" hangingPunct="1">
              <a:buNone/>
            </a:pPr>
            <a:fld id="{9A0DB2DC-4C9A-4742-B13C-FB6460FD3503}" type="slidenum">
              <a:rPr lang="en-US" altLang="zh-CN" strike="noStrike" noProof="1" dirty="0">
                <a:latin typeface="Myriad Pro" pitchFamily="34" charset="0"/>
                <a:ea typeface="宋体" panose="02010600030101010101" pitchFamily="2" charset="-122"/>
                <a:cs typeface="+mn-cs"/>
              </a:rPr>
            </a:fld>
            <a:endParaRPr lang="en-US" altLang="zh-CN" strike="noStrike" noProof="1" dirty="0">
              <a:latin typeface="Myriad Pro" pitchFamily="34" charset="0"/>
            </a:endParaRPr>
          </a:p>
        </p:txBody>
      </p:sp>
    </p:spTree>
  </p:cSld>
  <p:clrMapOvr>
    <a:masterClrMapping/>
  </p:clrMapOvr>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5" name="Rectangle 4"/>
          <p:cNvSpPr>
            <a:spLocks noGrp="1" noChangeArrowheads="1"/>
          </p:cNvSpPr>
          <p:nvPr>
            <p:ph type="dt" sz="half" idx="2"/>
          </p:nvPr>
        </p:nvSpPr>
        <p:spPr>
          <a:xfrm>
            <a:off x="457200" y="6245225"/>
            <a:ext cx="2133600" cy="476250"/>
          </a:xfrm>
          <a:prstGeom prst="rect">
            <a:avLst/>
          </a:prstGeom>
        </p:spPr>
        <p:txBody>
          <a:bodyPr/>
          <a:lstStyle>
            <a:lvl1pPr eaLnBrk="1" hangingPunct="1">
              <a:buFontTx/>
              <a:buNone/>
              <a:defRPr>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6" name="Rectangle 5"/>
          <p:cNvSpPr>
            <a:spLocks noGrp="1" noChangeArrowheads="1"/>
          </p:cNvSpPr>
          <p:nvPr>
            <p:ph type="ftr" sz="quarter" idx="3"/>
          </p:nvPr>
        </p:nvSpPr>
        <p:spPr>
          <a:xfrm>
            <a:off x="3124200" y="6245225"/>
            <a:ext cx="2895600" cy="476250"/>
          </a:xfrm>
          <a:prstGeom prst="rect">
            <a:avLst/>
          </a:prstGeom>
        </p:spPr>
        <p:txBody>
          <a:bodyPr/>
          <a:lstStyle>
            <a:lvl1pPr algn="ctr" eaLnBrk="1" hangingPunct="1">
              <a:buFontTx/>
              <a:buNone/>
              <a:defRPr>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7" name="Rectangle 6"/>
          <p:cNvSpPr>
            <a:spLocks noGrp="1" noChangeArrowheads="1"/>
          </p:cNvSpPr>
          <p:nvPr>
            <p:ph type="sldNum" sz="quarter" idx="4"/>
          </p:nvPr>
        </p:nvSpPr>
        <p:spPr bwMode="auto">
          <a:xfrm>
            <a:off x="5822950" y="6408738"/>
            <a:ext cx="2133600" cy="476250"/>
          </a:xfrm>
          <a:prstGeom prst="rect">
            <a:avLst/>
          </a:prstGeom>
          <a:noFill/>
          <a:ln w="9525">
            <a:noFill/>
            <a:miter lim="800000"/>
          </a:ln>
          <a:effectLst/>
        </p:spPr>
        <p:txBody>
          <a:bodyPr vert="horz" wrap="square" lIns="91440" tIns="45720" rIns="91440" bIns="45720" numCol="1" anchor="t" anchorCtr="0" compatLnSpc="1"/>
          <a:p>
            <a:pPr algn="r" eaLnBrk="1" fontAlgn="base" hangingPunct="1">
              <a:buNone/>
            </a:pPr>
            <a:fld id="{9A0DB2DC-4C9A-4742-B13C-FB6460FD3503}" type="slidenum">
              <a:rPr lang="en-US" altLang="zh-CN" strike="noStrike" noProof="1" dirty="0">
                <a:latin typeface="Myriad Pro" pitchFamily="34" charset="0"/>
                <a:ea typeface="宋体" panose="02010600030101010101" pitchFamily="2" charset="-122"/>
                <a:cs typeface="+mn-cs"/>
              </a:rPr>
            </a:fld>
            <a:endParaRPr lang="en-US" altLang="zh-CN" strike="noStrike" noProof="1" dirty="0">
              <a:latin typeface="Myriad Pro" pitchFamily="34" charset="0"/>
            </a:endParaRPr>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Rectangle 4"/>
          <p:cNvSpPr>
            <a:spLocks noGrp="1" noChangeArrowheads="1"/>
          </p:cNvSpPr>
          <p:nvPr>
            <p:ph type="dt" sz="half" idx="12"/>
          </p:nvPr>
        </p:nvSpPr>
        <p:spPr>
          <a:xfrm>
            <a:off x="457200" y="6245225"/>
            <a:ext cx="2133600" cy="476250"/>
          </a:xfrm>
          <a:prstGeom prst="rect">
            <a:avLst/>
          </a:prstGeom>
        </p:spPr>
        <p:txBody>
          <a:bodyPr/>
          <a:lstStyle>
            <a:lvl1pPr eaLnBrk="1" hangingPunct="1">
              <a:buFontTx/>
              <a:buNone/>
              <a:defRPr>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6" name="Rectangle 5"/>
          <p:cNvSpPr>
            <a:spLocks noGrp="1" noChangeArrowheads="1"/>
          </p:cNvSpPr>
          <p:nvPr>
            <p:ph type="ftr" sz="quarter" idx="3"/>
          </p:nvPr>
        </p:nvSpPr>
        <p:spPr>
          <a:xfrm>
            <a:off x="3124200" y="6245225"/>
            <a:ext cx="2895600" cy="476250"/>
          </a:xfrm>
          <a:prstGeom prst="rect">
            <a:avLst/>
          </a:prstGeom>
        </p:spPr>
        <p:txBody>
          <a:bodyPr/>
          <a:lstStyle>
            <a:lvl1pPr algn="ctr" eaLnBrk="1" hangingPunct="1">
              <a:buFontTx/>
              <a:buNone/>
              <a:defRPr>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7" name="Rectangle 6"/>
          <p:cNvSpPr>
            <a:spLocks noGrp="1" noChangeArrowheads="1"/>
          </p:cNvSpPr>
          <p:nvPr>
            <p:ph type="sldNum" sz="quarter" idx="4"/>
          </p:nvPr>
        </p:nvSpPr>
        <p:spPr bwMode="auto">
          <a:xfrm>
            <a:off x="5822950" y="6408738"/>
            <a:ext cx="2133600" cy="476250"/>
          </a:xfrm>
          <a:prstGeom prst="rect">
            <a:avLst/>
          </a:prstGeom>
          <a:noFill/>
          <a:ln w="9525">
            <a:noFill/>
            <a:miter lim="800000"/>
          </a:ln>
          <a:effectLst/>
        </p:spPr>
        <p:txBody>
          <a:bodyPr vert="horz" wrap="square" lIns="91440" tIns="45720" rIns="91440" bIns="45720" numCol="1" anchor="t" anchorCtr="0" compatLnSpc="1"/>
          <a:p>
            <a:pPr algn="r" eaLnBrk="1" fontAlgn="base" hangingPunct="1">
              <a:buNone/>
            </a:pPr>
            <a:fld id="{9A0DB2DC-4C9A-4742-B13C-FB6460FD3503}" type="slidenum">
              <a:rPr lang="en-US" altLang="zh-CN" strike="noStrike" noProof="1" dirty="0">
                <a:latin typeface="Myriad Pro" pitchFamily="34" charset="0"/>
                <a:ea typeface="宋体" panose="02010600030101010101" pitchFamily="2" charset="-122"/>
                <a:cs typeface="+mn-cs"/>
              </a:rPr>
            </a:fld>
            <a:endParaRPr lang="en-US" altLang="zh-CN" strike="noStrike" noProof="1" dirty="0">
              <a:latin typeface="Myriad Pro" pitchFamily="34" charset="0"/>
            </a:endParaRPr>
          </a:p>
        </p:txBody>
      </p:sp>
    </p:spTree>
  </p:cSld>
  <p:clrMapOvr>
    <a:masterClrMapping/>
  </p:clrMapOvr>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SimHei" panose="02010609060101010101" pitchFamily="49"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Rectangle 4"/>
          <p:cNvSpPr>
            <a:spLocks noGrp="1" noChangeArrowheads="1"/>
          </p:cNvSpPr>
          <p:nvPr>
            <p:ph type="dt" sz="half" idx="12"/>
          </p:nvPr>
        </p:nvSpPr>
        <p:spPr>
          <a:xfrm>
            <a:off x="457200" y="6245225"/>
            <a:ext cx="2133600" cy="476250"/>
          </a:xfrm>
          <a:prstGeom prst="rect">
            <a:avLst/>
          </a:prstGeom>
        </p:spPr>
        <p:txBody>
          <a:bodyPr/>
          <a:lstStyle>
            <a:lvl1pPr eaLnBrk="1" hangingPunct="1">
              <a:buFontTx/>
              <a:buNone/>
              <a:defRPr>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6" name="Rectangle 5"/>
          <p:cNvSpPr>
            <a:spLocks noGrp="1" noChangeArrowheads="1"/>
          </p:cNvSpPr>
          <p:nvPr>
            <p:ph type="ftr" sz="quarter" idx="3"/>
          </p:nvPr>
        </p:nvSpPr>
        <p:spPr>
          <a:xfrm>
            <a:off x="3124200" y="6245225"/>
            <a:ext cx="2895600" cy="476250"/>
          </a:xfrm>
          <a:prstGeom prst="rect">
            <a:avLst/>
          </a:prstGeom>
        </p:spPr>
        <p:txBody>
          <a:bodyPr/>
          <a:lstStyle>
            <a:lvl1pPr algn="ctr" eaLnBrk="1" hangingPunct="1">
              <a:buFontTx/>
              <a:buNone/>
              <a:defRPr>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FF33CC"/>
              </a:solidFill>
              <a:effectLst/>
              <a:uLnTx/>
              <a:uFillTx/>
              <a:latin typeface="Tahoma" panose="020B0604030504040204" pitchFamily="34" charset="0"/>
              <a:ea typeface="宋体" panose="02010600030101010101" pitchFamily="2" charset="-122"/>
              <a:cs typeface="+mn-cs"/>
            </a:endParaRPr>
          </a:p>
        </p:txBody>
      </p:sp>
      <p:sp>
        <p:nvSpPr>
          <p:cNvPr id="7" name="Rectangle 6"/>
          <p:cNvSpPr>
            <a:spLocks noGrp="1" noChangeArrowheads="1"/>
          </p:cNvSpPr>
          <p:nvPr>
            <p:ph type="sldNum" sz="quarter" idx="4"/>
          </p:nvPr>
        </p:nvSpPr>
        <p:spPr bwMode="auto">
          <a:xfrm>
            <a:off x="5822950" y="6408738"/>
            <a:ext cx="2133600" cy="476250"/>
          </a:xfrm>
          <a:prstGeom prst="rect">
            <a:avLst/>
          </a:prstGeom>
          <a:noFill/>
          <a:ln w="9525">
            <a:noFill/>
            <a:miter lim="800000"/>
          </a:ln>
          <a:effectLst/>
        </p:spPr>
        <p:txBody>
          <a:bodyPr vert="horz" wrap="square" lIns="91440" tIns="45720" rIns="91440" bIns="45720" numCol="1" anchor="t" anchorCtr="0" compatLnSpc="1"/>
          <a:p>
            <a:pPr algn="r" eaLnBrk="1" fontAlgn="base" hangingPunct="1">
              <a:buNone/>
            </a:pPr>
            <a:fld id="{9A0DB2DC-4C9A-4742-B13C-FB6460FD3503}" type="slidenum">
              <a:rPr lang="en-US" altLang="zh-CN" strike="noStrike" noProof="1" dirty="0">
                <a:latin typeface="Myriad Pro" pitchFamily="34" charset="0"/>
                <a:ea typeface="宋体" panose="02010600030101010101" pitchFamily="2" charset="-122"/>
                <a:cs typeface="+mn-cs"/>
              </a:rPr>
            </a:fld>
            <a:endParaRPr lang="en-US" altLang="zh-CN" strike="noStrike" noProof="1" dirty="0">
              <a:latin typeface="Myriad Pro" pitchFamily="34" charset="0"/>
            </a:endParaRPr>
          </a:p>
        </p:txBody>
      </p:sp>
    </p:spTree>
  </p:cSld>
  <p:clrMapOvr>
    <a:masterClrMapping/>
  </p:clrMapOvr>
  <p:transition/>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p:cNvSpPr>
          <p:nvPr>
            <p:ph type="title"/>
          </p:nvPr>
        </p:nvSpPr>
        <p:spPr>
          <a:xfrm>
            <a:off x="539750" y="188913"/>
            <a:ext cx="5688013" cy="431800"/>
          </a:xfrm>
          <a:prstGeom prst="rect">
            <a:avLst/>
          </a:prstGeom>
          <a:noFill/>
          <a:ln w="9525">
            <a:noFill/>
          </a:ln>
        </p:spPr>
        <p:txBody>
          <a:bodyPr anchor="ctr" anchorCtr="0"/>
          <a:p>
            <a:pPr lvl="0"/>
            <a:r>
              <a:rPr lang="zh-CN" altLang="en-US" dirty="0"/>
              <a:t>龙芯品牌形象识别系统</a:t>
            </a:r>
            <a:endParaRPr lang="zh-CN" altLang="en-US" dirty="0"/>
          </a:p>
        </p:txBody>
      </p:sp>
      <p:sp>
        <p:nvSpPr>
          <p:cNvPr id="1027" name="Rectangle 3"/>
          <p:cNvSpPr>
            <a:spLocks noGrp="1"/>
          </p:cNvSpPr>
          <p:nvPr>
            <p:ph type="body"/>
          </p:nvPr>
        </p:nvSpPr>
        <p:spPr>
          <a:xfrm>
            <a:off x="539750" y="1085850"/>
            <a:ext cx="7921625" cy="4719638"/>
          </a:xfrm>
          <a:prstGeom prst="rect">
            <a:avLst/>
          </a:prstGeom>
          <a:noFill/>
          <a:ln w="9525">
            <a:noFill/>
          </a:ln>
        </p:spPr>
        <p:txBody>
          <a:bodyPr anchor="t" anchorCtr="0"/>
          <a:p>
            <a:pPr lvl="0"/>
            <a:r>
              <a:rPr lang="zh-CN" altLang="en-US" dirty="0"/>
              <a:t>单击此处编辑母版文本样式或者添加图片</a:t>
            </a:r>
            <a:endParaRPr lang="zh-CN" altLang="en-US" dirty="0"/>
          </a:p>
        </p:txBody>
      </p:sp>
      <p:sp>
        <p:nvSpPr>
          <p:cNvPr id="1030" name="Rectangle 6"/>
          <p:cNvSpPr>
            <a:spLocks noGrp="1" noChangeArrowheads="1"/>
          </p:cNvSpPr>
          <p:nvPr>
            <p:ph type="sldNum" sz="quarter" idx="4"/>
          </p:nvPr>
        </p:nvSpPr>
        <p:spPr bwMode="auto">
          <a:xfrm>
            <a:off x="5822950" y="6408738"/>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000" i="1"/>
            </a:lvl1pPr>
          </a:lstStyle>
          <a:p>
            <a:pPr lvl="0" eaLnBrk="1" fontAlgn="base" hangingPunct="1">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l" rtl="0" eaLnBrk="0" fontAlgn="base" hangingPunct="0">
        <a:spcBef>
          <a:spcPct val="0"/>
        </a:spcBef>
        <a:spcAft>
          <a:spcPct val="0"/>
        </a:spcAft>
        <a:defRPr sz="1400">
          <a:solidFill>
            <a:schemeClr val="tx2"/>
          </a:solidFill>
          <a:latin typeface="+mj-lt"/>
          <a:ea typeface="SimHei" panose="02010609060101010101" pitchFamily="49" charset="-122"/>
          <a:cs typeface="+mj-cs"/>
        </a:defRPr>
      </a:lvl1pPr>
      <a:lvl2pPr algn="l" rtl="0" eaLnBrk="0" fontAlgn="base" hangingPunct="0">
        <a:spcBef>
          <a:spcPct val="0"/>
        </a:spcBef>
        <a:spcAft>
          <a:spcPct val="0"/>
        </a:spcAft>
        <a:defRPr sz="1400">
          <a:solidFill>
            <a:schemeClr val="tx2"/>
          </a:solidFill>
          <a:latin typeface="Arial" panose="020B0604020202020204" pitchFamily="34" charset="0"/>
          <a:ea typeface="SimHei" panose="02010609060101010101" pitchFamily="49" charset="-122"/>
        </a:defRPr>
      </a:lvl2pPr>
      <a:lvl3pPr algn="l" rtl="0" eaLnBrk="0" fontAlgn="base" hangingPunct="0">
        <a:spcBef>
          <a:spcPct val="0"/>
        </a:spcBef>
        <a:spcAft>
          <a:spcPct val="0"/>
        </a:spcAft>
        <a:defRPr sz="1400">
          <a:solidFill>
            <a:schemeClr val="tx2"/>
          </a:solidFill>
          <a:latin typeface="Arial" panose="020B0604020202020204" pitchFamily="34" charset="0"/>
          <a:ea typeface="SimHei" panose="02010609060101010101" pitchFamily="49" charset="-122"/>
        </a:defRPr>
      </a:lvl3pPr>
      <a:lvl4pPr algn="l" rtl="0" eaLnBrk="0" fontAlgn="base" hangingPunct="0">
        <a:spcBef>
          <a:spcPct val="0"/>
        </a:spcBef>
        <a:spcAft>
          <a:spcPct val="0"/>
        </a:spcAft>
        <a:defRPr sz="1400">
          <a:solidFill>
            <a:schemeClr val="tx2"/>
          </a:solidFill>
          <a:latin typeface="Arial" panose="020B0604020202020204" pitchFamily="34" charset="0"/>
          <a:ea typeface="SimHei" panose="02010609060101010101" pitchFamily="49" charset="-122"/>
        </a:defRPr>
      </a:lvl4pPr>
      <a:lvl5pPr algn="l" rtl="0" eaLnBrk="0" fontAlgn="base" hangingPunct="0">
        <a:spcBef>
          <a:spcPct val="0"/>
        </a:spcBef>
        <a:spcAft>
          <a:spcPct val="0"/>
        </a:spcAft>
        <a:defRPr sz="1400">
          <a:solidFill>
            <a:schemeClr val="tx2"/>
          </a:solidFill>
          <a:latin typeface="Arial" panose="020B0604020202020204" pitchFamily="34" charset="0"/>
          <a:ea typeface="SimHei" panose="02010609060101010101" pitchFamily="49" charset="-122"/>
        </a:defRPr>
      </a:lvl5pPr>
      <a:lvl6pPr marL="457200" algn="l" rtl="0" fontAlgn="base">
        <a:spcBef>
          <a:spcPct val="0"/>
        </a:spcBef>
        <a:spcAft>
          <a:spcPct val="0"/>
        </a:spcAft>
        <a:defRPr sz="1400">
          <a:solidFill>
            <a:schemeClr val="tx2"/>
          </a:solidFill>
          <a:latin typeface="Arial" panose="020B0604020202020204" pitchFamily="34" charset="0"/>
          <a:ea typeface="汉仪中黑简" pitchFamily="49" charset="-122"/>
        </a:defRPr>
      </a:lvl6pPr>
      <a:lvl7pPr marL="914400" algn="l" rtl="0" fontAlgn="base">
        <a:spcBef>
          <a:spcPct val="0"/>
        </a:spcBef>
        <a:spcAft>
          <a:spcPct val="0"/>
        </a:spcAft>
        <a:defRPr sz="1400">
          <a:solidFill>
            <a:schemeClr val="tx2"/>
          </a:solidFill>
          <a:latin typeface="Arial" panose="020B0604020202020204" pitchFamily="34" charset="0"/>
          <a:ea typeface="汉仪中黑简" pitchFamily="49" charset="-122"/>
        </a:defRPr>
      </a:lvl7pPr>
      <a:lvl8pPr marL="1371600" algn="l" rtl="0" fontAlgn="base">
        <a:spcBef>
          <a:spcPct val="0"/>
        </a:spcBef>
        <a:spcAft>
          <a:spcPct val="0"/>
        </a:spcAft>
        <a:defRPr sz="1400">
          <a:solidFill>
            <a:schemeClr val="tx2"/>
          </a:solidFill>
          <a:latin typeface="Arial" panose="020B0604020202020204" pitchFamily="34" charset="0"/>
          <a:ea typeface="汉仪中黑简" pitchFamily="49" charset="-122"/>
        </a:defRPr>
      </a:lvl8pPr>
      <a:lvl9pPr marL="1828800" algn="l" rtl="0" fontAlgn="base">
        <a:spcBef>
          <a:spcPct val="0"/>
        </a:spcBef>
        <a:spcAft>
          <a:spcPct val="0"/>
        </a:spcAft>
        <a:defRPr sz="1400">
          <a:solidFill>
            <a:schemeClr val="tx2"/>
          </a:solidFill>
          <a:latin typeface="Arial" panose="020B0604020202020204" pitchFamily="34" charset="0"/>
          <a:ea typeface="汉仪中黑简" pitchFamily="49" charset="-122"/>
        </a:defRPr>
      </a:lvl9pPr>
    </p:titleStyle>
    <p:bodyStyle>
      <a:lvl1pPr marL="342900" indent="-342900" algn="l" rtl="0" eaLnBrk="0" fontAlgn="base" hangingPunct="0">
        <a:spcBef>
          <a:spcPct val="20000"/>
        </a:spcBef>
        <a:spcAft>
          <a:spcPct val="0"/>
        </a:spcAft>
        <a:defRPr sz="2000">
          <a:solidFill>
            <a:schemeClr val="tx1"/>
          </a:solidFill>
          <a:latin typeface="+mn-lt"/>
          <a:ea typeface="SimHei" panose="02010609060101010101" pitchFamily="49"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SimHei" panose="02010609060101010101"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SimHei" panose="02010609060101010101"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SimHei" panose="02010609060101010101"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SimHei" panose="02010609060101010101"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2443" y="1"/>
            <a:ext cx="8137922"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502443" y="1123950"/>
            <a:ext cx="8137922"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cxnSp>
        <p:nvCxnSpPr>
          <p:cNvPr id="7" name="直接连接符 6"/>
          <p:cNvCxnSpPr/>
          <p:nvPr userDrawn="1"/>
        </p:nvCxnSpPr>
        <p:spPr>
          <a:xfrm>
            <a:off x="247919" y="811888"/>
            <a:ext cx="813792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4051299" y="6240463"/>
            <a:ext cx="1041402" cy="206381"/>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9" name="页脚占位符 4"/>
          <p:cNvSpPr>
            <a:spLocks noGrp="1"/>
          </p:cNvSpPr>
          <p:nvPr>
            <p:ph type="ftr" sz="quarter" idx="3"/>
          </p:nvPr>
        </p:nvSpPr>
        <p:spPr>
          <a:xfrm>
            <a:off x="502443" y="6240463"/>
            <a:ext cx="3105151" cy="206381"/>
          </a:xfrm>
          <a:prstGeom prst="rect">
            <a:avLst/>
          </a:prstGeom>
        </p:spPr>
        <p:txBody>
          <a:bodyPr vert="horz" lIns="91440" tIns="45720" rIns="91440" bIns="45720" rtlCol="0" anchor="ctr"/>
          <a:lstStyle>
            <a:lvl1pPr algn="l">
              <a:defRPr sz="750">
                <a:solidFill>
                  <a:schemeClr val="tx1">
                    <a:lumMod val="50000"/>
                    <a:lumOff val="50000"/>
                  </a:schemeClr>
                </a:solidFill>
              </a:defRPr>
            </a:lvl1pPr>
          </a:lstStyle>
          <a:p>
            <a:r>
              <a:rPr lang="en-US" altLang="zh-CN" dirty="0"/>
              <a:t>www.islide.cc</a:t>
            </a:r>
            <a:endParaRPr lang="zh-CN" altLang="en-US" dirty="0"/>
          </a:p>
        </p:txBody>
      </p:sp>
      <p:sp>
        <p:nvSpPr>
          <p:cNvPr id="10" name="灯片编号占位符 5"/>
          <p:cNvSpPr>
            <a:spLocks noGrp="1"/>
          </p:cNvSpPr>
          <p:nvPr>
            <p:ph type="sldNum" sz="quarter" idx="4"/>
          </p:nvPr>
        </p:nvSpPr>
        <p:spPr>
          <a:xfrm>
            <a:off x="6457949" y="6240463"/>
            <a:ext cx="2182416" cy="206381"/>
          </a:xfrm>
          <a:prstGeom prst="rect">
            <a:avLst/>
          </a:prstGeom>
        </p:spPr>
        <p:txBody>
          <a:bodyPr vert="horz" lIns="91440" tIns="45720" rIns="91440" bIns="45720" rtlCol="0" anchor="ctr"/>
          <a:lstStyle>
            <a:lvl1pPr algn="r">
              <a:defRPr sz="75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wenku.baidu.com/search?word=%E2%97%86%E5%8F%96%E6%8C%87%E4%BB%A4%E2%80%94%E2%80%94%E5%BD%93%E7%A8%8B%E5%BA%8F%E5%B7%B2%E5%9C%A8%E5%AD%98%E5%82%A8%E5%99%A8%E4%B8%AD%E6%97%B6%EF%BC%8C%E9%A6%96%E5%85%88%E6%A0%B9%E6%8D%AE%E7%A8%8B%E5%BA%8F%E5%85%A5%E5%8F%A3%E5%9C%B0%E5%9D%80%E5%8F%96%E5%87%BA%E4%B8%80%E6%9D%A1%E7%A8%8B%E5%BA%8F%EF%BC%8C%E4%B8%BA%E6%AD%A4%E8%A6%81%E5%8F%91%E5%87%BA%E6%8C%87%E4%BB%A4%E5%9C%B0%E5%9D%80%E5%92%8C%E6%8E%A7%E5%88%B6%E4%BF%A1%E5%8F%B7%E3%80%82%E2%97%86%E5%88%86%E6%9E%90%E6%8C%87%E4%BB%A4%E2%80%94%E2%80%94%E5%8D%B3%E6%8C%87%E4%BB%A4%E8%AF%91%E7%A0%81%EF%BC%8C%E8%BF%99%E6%98%AF%E5%AF%B9%E5%BD%93%E5%89%8D%E5%8F%96%E5%BE%97%E7%9A%84%E6%8C%87%E4%BB%A4%E8%BF%9B%E8%A1%8C%E5%88%86%E6%9E%90%EF%BC%8C%E6%8C%87%E5%87%BA%E5%AE%83%E8%A6%81%E6%B1%82%E4%BB%80%E4%B9%88%E6%93%8D%E4%BD%9C%EF%BC%8C%E5%B9%B6%E4%BA%A7%E7%94%9F%E7%9B%B8%E5%BA%94%E7%9A%84%E6%93%8D%E4%BD%9C%E6%8E%A7%E5%88%B6%E5%91%BD%E4%BB%A4%E3%80%82%E2%97%86%E6%89%A7%E8%A1%8C%E6%8C%87%E4%BB%A4%E2%80%94%E2%80%94%E6%A0%B9%E6%8D%AE%E5%88%86%E6%9E%90%E6%8C%87%E4%BB%A4%E6%97%B6%E4%BA%A7%E7%94%9F%E7%9A%84%E2%80%9C%E6%93%8D%E4%BD%9C%E5%91%BD%E4%BB%A4%E2%80%9D%E5%BD%A2%E6%88%90%E7%9B%B8%E5%BA%94%E7%9A%84%E6%93%8D%E4%BD%9C%E6%8E%A7%E5%88%B6%E4%BF%A1%E5%8F%B7%E5%BA%8F%E5%88%97%EF%BC%8C%E9%80%9A%E8%BF%87%E8%BF%90%E7%AE%97%E5%99%A8%E3%80%81%E5%AD%98%E5%82%A8%E5%99%A8%E5%8F%8A%E8%BE%93%E5%85%A5/%E8%BE%93%E5%87%BA%E8%AE%BE%E5%A4%87%E7%9A%84%E6%89%A7%E8%A1%8C%EF%BC%8C%E5%AE%9E%E7%8E%B0%E6%AF%8F%E6%9D%A1%E6%8C%87%E4%BB%A4%E7%9A%84%E5%8A%9F%E8%83%BD%EF%BC%8C%E5%85%B6%E4%B8%AD%E5%8C%85%E6%8B%AC%E5%AF%B9%E8%BF%90%E7%AE%97%E7%BB%93%E6%9E%9C%E7%9A%84%E5%A4%84%E7%90%86%E5%8F%8A%E4%B8%8B%E6%9D%A1%E6%8C%87%E4%BB%A4%E5%9C%B0%E5%9D%80%E7%9A%84%E5%BD%A2%E6%88%90%E3%80%82&amp;lm=0&amp;od=0&amp;fr=top_home&amp;cc=SearchFloatBtn&amp;_wkts_=1735181734792&amp;wkSearchType=w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12866" y="701442"/>
            <a:ext cx="8137922" cy="771524"/>
          </a:xfrm>
        </p:spPr>
        <p:txBody>
          <a:bodyPr>
            <a:normAutofit/>
          </a:bodyPr>
          <a:lstStyle/>
          <a:p>
            <a:pPr marL="171450" indent="-171450"/>
            <a:r>
              <a:rPr lang="zh-CN" altLang="en-US" dirty="0">
                <a:solidFill>
                  <a:schemeClr val="accent5"/>
                </a:solidFill>
                <a:latin typeface="+mn-ea"/>
                <a:ea typeface="+mn-ea"/>
              </a:rPr>
              <a:t>基于</a:t>
            </a:r>
            <a:r>
              <a:rPr lang="en-US" altLang="zh-CN" dirty="0">
                <a:solidFill>
                  <a:schemeClr val="accent5"/>
                </a:solidFill>
                <a:latin typeface="+mn-ea"/>
                <a:ea typeface="+mn-ea"/>
              </a:rPr>
              <a:t>FPGA</a:t>
            </a:r>
            <a:r>
              <a:rPr lang="zh-CN" altLang="en-US" dirty="0">
                <a:solidFill>
                  <a:schemeClr val="accent5"/>
                </a:solidFill>
                <a:latin typeface="+mn-ea"/>
                <a:ea typeface="+mn-ea"/>
              </a:rPr>
              <a:t>的</a:t>
            </a:r>
            <a:r>
              <a:rPr lang="en-US" altLang="zh-CN" dirty="0">
                <a:solidFill>
                  <a:schemeClr val="accent5"/>
                </a:solidFill>
                <a:latin typeface="+mn-ea"/>
                <a:ea typeface="+mn-ea"/>
              </a:rPr>
              <a:t>RISC-V CPU</a:t>
            </a:r>
            <a:r>
              <a:rPr lang="zh-CN" altLang="en-US" dirty="0">
                <a:solidFill>
                  <a:schemeClr val="accent5"/>
                </a:solidFill>
                <a:latin typeface="+mn-ea"/>
                <a:ea typeface="+mn-ea"/>
              </a:rPr>
              <a:t>硬件及其</a:t>
            </a:r>
            <a:r>
              <a:rPr lang="en-US" altLang="zh-CN" dirty="0">
                <a:solidFill>
                  <a:schemeClr val="accent5"/>
                </a:solidFill>
                <a:latin typeface="+mn-ea"/>
                <a:ea typeface="+mn-ea"/>
              </a:rPr>
              <a:t>SoC</a:t>
            </a:r>
            <a:r>
              <a:rPr lang="zh-CN" altLang="en-US" dirty="0">
                <a:solidFill>
                  <a:schemeClr val="accent5"/>
                </a:solidFill>
                <a:latin typeface="+mn-ea"/>
                <a:ea typeface="+mn-ea"/>
              </a:rPr>
              <a:t>系统的设计</a:t>
            </a:r>
            <a:endParaRPr lang="zh-CN" altLang="en-US" dirty="0">
              <a:solidFill>
                <a:schemeClr val="accent5"/>
              </a:solidFill>
              <a:latin typeface="+mn-ea"/>
              <a:ea typeface="+mn-ea"/>
            </a:endParaRPr>
          </a:p>
        </p:txBody>
      </p:sp>
      <p:cxnSp>
        <p:nvCxnSpPr>
          <p:cNvPr id="10" name="直接连接符 9"/>
          <p:cNvCxnSpPr/>
          <p:nvPr/>
        </p:nvCxnSpPr>
        <p:spPr>
          <a:xfrm>
            <a:off x="254523" y="1465896"/>
            <a:ext cx="8413422"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514190" y="3436070"/>
            <a:ext cx="767637" cy="667432"/>
          </a:xfrm>
          <a:prstGeom prst="rect">
            <a:avLst/>
          </a:prstGeom>
          <a:noFill/>
          <a:ln w="117475">
            <a:noFill/>
          </a:ln>
        </p:spPr>
        <p:txBody>
          <a:bodyPr wrap="none" rtlCol="0">
            <a:prstTxWarp prst="textPlain">
              <a:avLst/>
            </a:prstTxWarp>
            <a:spAutoFit/>
          </a:bodyPr>
          <a:lstStyle/>
          <a:p>
            <a:r>
              <a:rPr lang="en-US" altLang="zh-CN" sz="1350" spc="100" dirty="0">
                <a:gradFill flip="none" rotWithShape="1">
                  <a:gsLst>
                    <a:gs pos="0">
                      <a:schemeClr val="accent2"/>
                    </a:gs>
                    <a:gs pos="100000">
                      <a:schemeClr val="accent1"/>
                    </a:gs>
                  </a:gsLst>
                  <a:lin ang="10800000" scaled="1"/>
                  <a:tileRect/>
                </a:gradFill>
                <a:latin typeface="Impact" panose="020B0806030902050204" pitchFamily="34" charset="0"/>
                <a:cs typeface="Arial" panose="020B0604020202020204" pitchFamily="34" charset="0"/>
              </a:rPr>
              <a:t>/02</a:t>
            </a:r>
            <a:endParaRPr lang="en-US" altLang="zh-CN" sz="1350" spc="100" dirty="0">
              <a:gradFill flip="none" rotWithShape="1">
                <a:gsLst>
                  <a:gs pos="0">
                    <a:schemeClr val="accent2"/>
                  </a:gs>
                  <a:gs pos="100000">
                    <a:schemeClr val="accent1"/>
                  </a:gs>
                </a:gsLst>
                <a:lin ang="10800000" scaled="1"/>
                <a:tileRect/>
              </a:gradFill>
              <a:latin typeface="Impact" panose="020B0806030902050204" pitchFamily="34" charset="0"/>
              <a:cs typeface="Arial" panose="020B0604020202020204" pitchFamily="34" charset="0"/>
            </a:endParaRPr>
          </a:p>
        </p:txBody>
      </p:sp>
      <p:sp>
        <p:nvSpPr>
          <p:cNvPr id="12" name="标题 1"/>
          <p:cNvSpPr txBox="1"/>
          <p:nvPr>
            <p:custDataLst>
              <p:tags r:id="rId1"/>
            </p:custDataLst>
          </p:nvPr>
        </p:nvSpPr>
        <p:spPr>
          <a:xfrm>
            <a:off x="4391529" y="1701199"/>
            <a:ext cx="3959259" cy="3136519"/>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2400" b="1" kern="1200">
                <a:solidFill>
                  <a:schemeClr val="accent1"/>
                </a:solidFill>
                <a:latin typeface="+mj-lt"/>
                <a:ea typeface="+mj-ea"/>
                <a:cs typeface="+mj-cs"/>
              </a:defRPr>
            </a:lvl1pPr>
          </a:lstStyle>
          <a:p>
            <a:pPr algn="just">
              <a:lnSpc>
                <a:spcPts val="5500"/>
              </a:lnSpc>
            </a:pPr>
            <a:r>
              <a:rPr lang="zh-CN" altLang="en-US" sz="3000" dirty="0">
                <a:solidFill>
                  <a:schemeClr val="tx1"/>
                </a:solidFill>
              </a:rPr>
              <a:t>第 </a:t>
            </a:r>
            <a:r>
              <a:rPr lang="en-US" altLang="zh-CN" sz="3000" dirty="0">
                <a:solidFill>
                  <a:schemeClr val="tx1"/>
                </a:solidFill>
              </a:rPr>
              <a:t>II </a:t>
            </a:r>
            <a:r>
              <a:rPr lang="zh-CN" altLang="en-US" sz="3000" dirty="0">
                <a:solidFill>
                  <a:schemeClr val="tx1"/>
                </a:solidFill>
              </a:rPr>
              <a:t>阶段完成</a:t>
            </a:r>
            <a:r>
              <a:rPr lang="en-US" altLang="zh-CN" sz="3000" dirty="0">
                <a:solidFill>
                  <a:schemeClr val="tx1"/>
                </a:solidFill>
              </a:rPr>
              <a:t>:</a:t>
            </a:r>
            <a:endParaRPr lang="en-US" altLang="zh-CN" sz="3000" dirty="0">
              <a:solidFill>
                <a:schemeClr val="tx1"/>
              </a:solidFill>
            </a:endParaRPr>
          </a:p>
          <a:p>
            <a:pPr algn="just">
              <a:lnSpc>
                <a:spcPts val="5500"/>
              </a:lnSpc>
            </a:pPr>
            <a:r>
              <a:rPr lang="zh-CN" altLang="en-US" sz="3000" dirty="0">
                <a:solidFill>
                  <a:schemeClr val="tx1"/>
                </a:solidFill>
              </a:rPr>
              <a:t>一个自定义</a:t>
            </a:r>
            <a:r>
              <a:rPr lang="en-US" altLang="zh-CN" sz="3000" dirty="0">
                <a:solidFill>
                  <a:schemeClr val="tx1"/>
                </a:solidFill>
              </a:rPr>
              <a:t>ISA</a:t>
            </a:r>
            <a:r>
              <a:rPr lang="zh-CN" altLang="en-US" sz="3000" dirty="0">
                <a:solidFill>
                  <a:schemeClr val="tx1"/>
                </a:solidFill>
              </a:rPr>
              <a:t>的</a:t>
            </a:r>
            <a:r>
              <a:rPr lang="en-US" altLang="zh-CN" sz="3000" dirty="0">
                <a:solidFill>
                  <a:schemeClr val="tx1"/>
                </a:solidFill>
              </a:rPr>
              <a:t>16</a:t>
            </a:r>
            <a:r>
              <a:rPr lang="zh-CN" altLang="en-US" sz="3000" dirty="0">
                <a:solidFill>
                  <a:schemeClr val="tx1"/>
                </a:solidFill>
              </a:rPr>
              <a:t>位</a:t>
            </a:r>
            <a:r>
              <a:rPr lang="en-US" altLang="zh-CN" sz="3000" dirty="0">
                <a:solidFill>
                  <a:schemeClr val="tx1"/>
                </a:solidFill>
              </a:rPr>
              <a:t>RISC</a:t>
            </a:r>
            <a:r>
              <a:rPr lang="zh-CN" altLang="en-US" sz="3000" dirty="0">
                <a:solidFill>
                  <a:schemeClr val="tx1"/>
                </a:solidFill>
              </a:rPr>
              <a:t>单周期</a:t>
            </a:r>
            <a:r>
              <a:rPr lang="en-US" altLang="zh-CN" sz="3000" dirty="0">
                <a:solidFill>
                  <a:schemeClr val="tx1"/>
                </a:solidFill>
              </a:rPr>
              <a:t>CPU</a:t>
            </a:r>
            <a:r>
              <a:rPr lang="zh-CN" altLang="en-US" sz="3000" dirty="0">
                <a:solidFill>
                  <a:schemeClr val="tx1"/>
                </a:solidFill>
              </a:rPr>
              <a:t>硬件设计与构建</a:t>
            </a:r>
            <a:endParaRPr lang="zh-CN" altLang="zh-CN" sz="3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文本框 1"/>
          <p:cNvSpPr txBox="1"/>
          <p:nvPr/>
        </p:nvSpPr>
        <p:spPr>
          <a:xfrm>
            <a:off x="741045" y="596265"/>
            <a:ext cx="7944485" cy="5299710"/>
          </a:xfrm>
          <a:prstGeom prst="rect">
            <a:avLst/>
          </a:prstGeom>
        </p:spPr>
        <p:txBody>
          <a:bodyPr>
            <a:noAutofit/>
          </a:bodyPr>
          <a:p>
            <a:pPr marL="266700" algn="just" defTabSz="266700">
              <a:lnSpc>
                <a:spcPct val="150000"/>
              </a:lnSpc>
              <a:spcBef>
                <a:spcPct val="0"/>
              </a:spcBef>
              <a:spcAft>
                <a:spcPct val="0"/>
              </a:spcAft>
            </a:pPr>
            <a:r>
              <a:rPr lang="en-US" altLang="zh-CN" sz="2800">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rPr>
              <a:t>jal rd,imm</a:t>
            </a:r>
            <a:r>
              <a:rPr lang="zh-CN" altLang="en-US" sz="2800">
                <a:solidFill>
                  <a:schemeClr val="tx1"/>
                </a:solidFill>
                <a:latin typeface="宋体" panose="02010600030101010101" pitchFamily="2" charset="-122"/>
                <a:ea typeface="宋体" panose="02010600030101010101" pitchFamily="2" charset="-122"/>
              </a:rPr>
              <a:t>：将</a:t>
            </a:r>
            <a:r>
              <a:rPr lang="en-US" altLang="zh-CN" sz="2800">
                <a:solidFill>
                  <a:schemeClr val="tx1"/>
                </a:solidFill>
                <a:latin typeface="宋体" panose="02010600030101010101" pitchFamily="2" charset="-122"/>
                <a:ea typeface="宋体" panose="02010600030101010101" pitchFamily="2" charset="-122"/>
              </a:rPr>
              <a:t>PC</a:t>
            </a:r>
            <a:r>
              <a:rPr lang="zh-CN" altLang="en-US" sz="2800">
                <a:solidFill>
                  <a:schemeClr val="tx1"/>
                </a:solidFill>
                <a:latin typeface="宋体" panose="02010600030101010101" pitchFamily="2" charset="-122"/>
                <a:ea typeface="宋体" panose="02010600030101010101" pitchFamily="2" charset="-122"/>
              </a:rPr>
              <a:t>的值加上</a:t>
            </a:r>
            <a:r>
              <a:rPr lang="en-US" altLang="zh-CN" sz="2800">
                <a:solidFill>
                  <a:schemeClr val="tx1"/>
                </a:solidFill>
                <a:latin typeface="宋体" panose="02010600030101010101" pitchFamily="2" charset="-122"/>
                <a:ea typeface="宋体" panose="02010600030101010101" pitchFamily="2" charset="-122"/>
              </a:rPr>
              <a:t>2</a:t>
            </a:r>
            <a:r>
              <a:rPr lang="zh-CN" altLang="en-US" sz="2800">
                <a:solidFill>
                  <a:schemeClr val="tx1"/>
                </a:solidFill>
                <a:latin typeface="宋体" panose="02010600030101010101" pitchFamily="2" charset="-122"/>
                <a:ea typeface="宋体" panose="02010600030101010101" pitchFamily="2" charset="-122"/>
              </a:rPr>
              <a:t>，结果写入</a:t>
            </a:r>
            <a:r>
              <a:rPr lang="en-US" altLang="zh-CN" sz="2800">
                <a:solidFill>
                  <a:schemeClr val="tx1"/>
                </a:solidFill>
                <a:latin typeface="宋体" panose="02010600030101010101" pitchFamily="2" charset="-122"/>
                <a:ea typeface="宋体" panose="02010600030101010101" pitchFamily="2" charset="-122"/>
              </a:rPr>
              <a:t>rd</a:t>
            </a:r>
            <a:r>
              <a:rPr lang="zh-CN" altLang="en-US" sz="2800">
                <a:solidFill>
                  <a:schemeClr val="tx1"/>
                </a:solidFill>
                <a:latin typeface="宋体" panose="02010600030101010101" pitchFamily="2" charset="-122"/>
                <a:ea typeface="宋体" panose="02010600030101010101" pitchFamily="2" charset="-122"/>
              </a:rPr>
              <a:t>寄存器，</a:t>
            </a:r>
            <a:r>
              <a:rPr lang="en-US" altLang="zh-CN" sz="2800">
                <a:solidFill>
                  <a:schemeClr val="tx1"/>
                </a:solidFill>
                <a:latin typeface="宋体" panose="02010600030101010101" pitchFamily="2" charset="-122"/>
                <a:ea typeface="宋体" panose="02010600030101010101" pitchFamily="2" charset="-122"/>
              </a:rPr>
              <a:t>rd</a:t>
            </a:r>
            <a:r>
              <a:rPr lang="zh-CN" altLang="en-US" sz="2800">
                <a:solidFill>
                  <a:schemeClr val="tx1"/>
                </a:solidFill>
                <a:latin typeface="宋体" panose="02010600030101010101" pitchFamily="2" charset="-122"/>
                <a:ea typeface="宋体" panose="02010600030101010101" pitchFamily="2" charset="-122"/>
              </a:rPr>
              <a:t>默认为</a:t>
            </a:r>
            <a:r>
              <a:rPr lang="en-US" altLang="zh-CN" sz="2800">
                <a:solidFill>
                  <a:schemeClr val="tx1"/>
                </a:solidFill>
                <a:latin typeface="宋体" panose="02010600030101010101" pitchFamily="2" charset="-122"/>
                <a:ea typeface="宋体" panose="02010600030101010101" pitchFamily="2" charset="-122"/>
              </a:rPr>
              <a:t>r1</a:t>
            </a:r>
            <a:r>
              <a:rPr lang="zh-CN" altLang="en-US" sz="2800">
                <a:solidFill>
                  <a:schemeClr val="tx1"/>
                </a:solidFill>
                <a:latin typeface="宋体" panose="02010600030101010101" pitchFamily="2" charset="-122"/>
                <a:ea typeface="宋体" panose="02010600030101010101" pitchFamily="2" charset="-122"/>
              </a:rPr>
              <a:t>，同时将</a:t>
            </a:r>
            <a:r>
              <a:rPr lang="en-US" altLang="zh-CN" sz="2800">
                <a:solidFill>
                  <a:schemeClr val="tx1"/>
                </a:solidFill>
                <a:latin typeface="宋体" panose="02010600030101010101" pitchFamily="2" charset="-122"/>
                <a:ea typeface="宋体" panose="02010600030101010101" pitchFamily="2" charset="-122"/>
              </a:rPr>
              <a:t>PC</a:t>
            </a:r>
            <a:r>
              <a:rPr lang="zh-CN" altLang="en-US" sz="2800">
                <a:solidFill>
                  <a:schemeClr val="tx1"/>
                </a:solidFill>
                <a:latin typeface="宋体" panose="02010600030101010101" pitchFamily="2" charset="-122"/>
                <a:ea typeface="宋体" panose="02010600030101010101" pitchFamily="2" charset="-122"/>
              </a:rPr>
              <a:t>的值设置为</a:t>
            </a:r>
            <a:r>
              <a:rPr lang="en-US" altLang="zh-CN" sz="2800">
                <a:solidFill>
                  <a:schemeClr val="tx1"/>
                </a:solidFill>
                <a:latin typeface="宋体" panose="02010600030101010101" pitchFamily="2" charset="-122"/>
                <a:ea typeface="宋体" panose="02010600030101010101" pitchFamily="2" charset="-122"/>
              </a:rPr>
              <a:t>PC</a:t>
            </a:r>
            <a:r>
              <a:rPr lang="zh-CN" altLang="en-US" sz="2800">
                <a:solidFill>
                  <a:schemeClr val="tx1"/>
                </a:solidFill>
                <a:latin typeface="宋体" panose="02010600030101010101" pitchFamily="2" charset="-122"/>
                <a:ea typeface="宋体" panose="02010600030101010101" pitchFamily="2" charset="-122"/>
              </a:rPr>
              <a:t>加上符号位拓展的</a:t>
            </a:r>
            <a:r>
              <a:rPr lang="en-US" altLang="zh-CN" sz="2800">
                <a:solidFill>
                  <a:schemeClr val="tx1"/>
                </a:solidFill>
                <a:latin typeface="宋体" panose="02010600030101010101" pitchFamily="2" charset="-122"/>
                <a:ea typeface="宋体" panose="02010600030101010101" pitchFamily="2" charset="-122"/>
              </a:rPr>
              <a:t>imm</a:t>
            </a:r>
            <a:r>
              <a:rPr lang="zh-CN" altLang="en-US" sz="2800">
                <a:solidFill>
                  <a:schemeClr val="tx1"/>
                </a:solidFill>
                <a:latin typeface="宋体" panose="02010600030101010101" pitchFamily="2" charset="-122"/>
                <a:ea typeface="宋体" panose="02010600030101010101" pitchFamily="2" charset="-122"/>
              </a:rPr>
              <a:t>，即</a:t>
            </a:r>
            <a:r>
              <a:rPr lang="en-US" altLang="zh-CN" sz="2800">
                <a:solidFill>
                  <a:schemeClr val="tx1"/>
                </a:solidFill>
                <a:latin typeface="宋体" panose="02010600030101010101" pitchFamily="2" charset="-122"/>
                <a:ea typeface="宋体" panose="02010600030101010101" pitchFamily="2" charset="-122"/>
              </a:rPr>
              <a:t>PC=PC+sext(imm)</a:t>
            </a:r>
            <a:r>
              <a:rPr lang="zh-CN" altLang="en-US" sz="2800">
                <a:solidFill>
                  <a:schemeClr val="tx1"/>
                </a:solidFill>
                <a:latin typeface="宋体" panose="02010600030101010101" pitchFamily="2" charset="-122"/>
                <a:ea typeface="宋体" panose="02010600030101010101" pitchFamily="2" charset="-122"/>
              </a:rPr>
              <a:t>。</a:t>
            </a:r>
            <a:endParaRPr lang="zh-CN" altLang="en-US" sz="2800">
              <a:solidFill>
                <a:schemeClr val="tx1"/>
              </a:solidFill>
              <a:latin typeface="宋体" panose="02010600030101010101" pitchFamily="2" charset="-122"/>
              <a:ea typeface="宋体" panose="02010600030101010101" pitchFamily="2" charset="-122"/>
            </a:endParaRPr>
          </a:p>
          <a:p>
            <a:pPr marL="266700" algn="just" defTabSz="266700">
              <a:lnSpc>
                <a:spcPct val="150000"/>
              </a:lnSpc>
              <a:spcBef>
                <a:spcPct val="0"/>
              </a:spcBef>
              <a:spcAft>
                <a:spcPct val="0"/>
              </a:spcAft>
            </a:pPr>
            <a:endParaRPr lang="zh-CN" altLang="en-US" sz="2800">
              <a:solidFill>
                <a:schemeClr val="tx1"/>
              </a:solidFill>
              <a:latin typeface="宋体" panose="02010600030101010101" pitchFamily="2" charset="-122"/>
              <a:ea typeface="宋体" panose="02010600030101010101" pitchFamily="2" charset="-122"/>
            </a:endParaRPr>
          </a:p>
          <a:p>
            <a:pPr marL="266700" algn="just" defTabSz="266700">
              <a:lnSpc>
                <a:spcPct val="150000"/>
              </a:lnSpc>
              <a:spcBef>
                <a:spcPct val="0"/>
              </a:spcBef>
              <a:spcAft>
                <a:spcPct val="0"/>
              </a:spcAft>
            </a:pPr>
            <a:r>
              <a:rPr lang="zh-CN" altLang="en-US" sz="2800">
                <a:solidFill>
                  <a:schemeClr val="tx1"/>
                </a:solidFill>
                <a:latin typeface="宋体" panose="02010600030101010101" pitchFamily="2" charset="-122"/>
                <a:ea typeface="宋体" panose="02010600030101010101" pitchFamily="2" charset="-122"/>
              </a:rPr>
              <a:t>例如：</a:t>
            </a:r>
            <a:r>
              <a:rPr lang="en-US" altLang="zh-CN" sz="2800">
                <a:solidFill>
                  <a:schemeClr val="tx1"/>
                </a:solidFill>
                <a:latin typeface="宋体" panose="02010600030101010101" pitchFamily="2" charset="-122"/>
                <a:ea typeface="宋体" panose="02010600030101010101" pitchFamily="2" charset="-122"/>
              </a:rPr>
              <a:t>jal r1,4</a:t>
            </a:r>
            <a:endParaRPr lang="en-US" altLang="zh-CN" sz="2800">
              <a:solidFill>
                <a:schemeClr val="tx1"/>
              </a:solidFill>
              <a:latin typeface="宋体" panose="02010600030101010101" pitchFamily="2" charset="-122"/>
              <a:ea typeface="宋体" panose="02010600030101010101" pitchFamily="2" charset="-122"/>
            </a:endParaRPr>
          </a:p>
          <a:p>
            <a:pPr marL="266700" algn="just" defTabSz="266700">
              <a:lnSpc>
                <a:spcPct val="150000"/>
              </a:lnSpc>
              <a:spcBef>
                <a:spcPct val="0"/>
              </a:spcBef>
              <a:spcAft>
                <a:spcPct val="0"/>
              </a:spcAft>
            </a:pPr>
            <a:r>
              <a:rPr lang="en-US" altLang="zh-CN" sz="2800">
                <a:solidFill>
                  <a:srgbClr val="FF0000"/>
                </a:solidFill>
                <a:latin typeface="宋体" panose="02010600030101010101" pitchFamily="2" charset="-122"/>
                <a:ea typeface="宋体" panose="02010600030101010101" pitchFamily="2" charset="-122"/>
              </a:rPr>
              <a:t>0000 0100</a:t>
            </a:r>
            <a:r>
              <a:rPr lang="en-US" altLang="zh-CN" sz="2800">
                <a:solidFill>
                  <a:schemeClr val="tx1"/>
                </a:solidFill>
                <a:latin typeface="宋体" panose="02010600030101010101" pitchFamily="2" charset="-122"/>
                <a:ea typeface="宋体" panose="02010600030101010101" pitchFamily="2" charset="-122"/>
              </a:rPr>
              <a:t>(imm) 0001(r1) 0000(jal) 	</a:t>
            </a:r>
            <a:endParaRPr lang="en-US" altLang="zh-CN" sz="2800">
              <a:solidFill>
                <a:schemeClr val="tx1"/>
              </a:solidFill>
              <a:latin typeface="宋体" panose="02010600030101010101" pitchFamily="2" charset="-122"/>
              <a:ea typeface="宋体" panose="02010600030101010101" pitchFamily="2" charset="-122"/>
            </a:endParaRPr>
          </a:p>
          <a:p>
            <a:pPr marL="266700" algn="just" defTabSz="266700">
              <a:lnSpc>
                <a:spcPct val="150000"/>
              </a:lnSpc>
              <a:spcBef>
                <a:spcPct val="0"/>
              </a:spcBef>
              <a:spcAft>
                <a:spcPct val="0"/>
              </a:spcAft>
            </a:pPr>
            <a:r>
              <a:rPr lang="zh-CN" altLang="en-US" sz="2800">
                <a:solidFill>
                  <a:schemeClr val="tx1"/>
                </a:solidFill>
                <a:latin typeface="宋体" panose="02010600030101010101" pitchFamily="2" charset="-122"/>
                <a:ea typeface="宋体" panose="02010600030101010101" pitchFamily="2" charset="-122"/>
              </a:rPr>
              <a:t>机器码：</a:t>
            </a:r>
            <a:r>
              <a:rPr lang="en-US" altLang="zh-CN" sz="2800">
                <a:solidFill>
                  <a:schemeClr val="tx1"/>
                </a:solidFill>
                <a:latin typeface="宋体" panose="02010600030101010101" pitchFamily="2" charset="-122"/>
                <a:ea typeface="宋体" panose="02010600030101010101" pitchFamily="2" charset="-122"/>
              </a:rPr>
              <a:t>16’b0000_0100_0001_0000</a:t>
            </a:r>
            <a:endParaRPr lang="en-US" altLang="zh-CN" sz="2800">
              <a:solidFill>
                <a:schemeClr val="tx1"/>
              </a:solidFill>
              <a:latin typeface="宋体" panose="02010600030101010101" pitchFamily="2" charset="-122"/>
              <a:ea typeface="宋体" panose="02010600030101010101" pitchFamily="2" charset="-122"/>
            </a:endParaRPr>
          </a:p>
          <a:p>
            <a:pPr marL="266700" algn="just" defTabSz="266700">
              <a:lnSpc>
                <a:spcPct val="150000"/>
              </a:lnSpc>
              <a:spcBef>
                <a:spcPct val="0"/>
              </a:spcBef>
              <a:spcAft>
                <a:spcPct val="0"/>
              </a:spcAft>
            </a:pPr>
            <a:r>
              <a:rPr lang="en-US" altLang="zh-CN" sz="2800">
                <a:solidFill>
                  <a:schemeClr val="tx1"/>
                </a:solidFill>
                <a:latin typeface="宋体" panose="02010600030101010101" pitchFamily="2" charset="-122"/>
                <a:sym typeface="+mn-ea"/>
              </a:rPr>
              <a:t>sext(imm)</a:t>
            </a:r>
            <a:r>
              <a:rPr lang="zh-CN" altLang="en-US" sz="2800">
                <a:solidFill>
                  <a:schemeClr val="tx1"/>
                </a:solidFill>
                <a:latin typeface="宋体" panose="02010600030101010101" pitchFamily="2" charset="-122"/>
                <a:sym typeface="+mn-ea"/>
              </a:rPr>
              <a:t>：</a:t>
            </a:r>
            <a:r>
              <a:rPr lang="en-US" altLang="zh-CN" sz="2800">
                <a:solidFill>
                  <a:schemeClr val="tx1"/>
                </a:solidFill>
                <a:latin typeface="宋体" panose="02010600030101010101" pitchFamily="2" charset="-122"/>
                <a:sym typeface="+mn-ea"/>
              </a:rPr>
              <a:t>0000_0000_</a:t>
            </a:r>
            <a:r>
              <a:rPr lang="en-US" altLang="zh-CN" sz="2800">
                <a:solidFill>
                  <a:srgbClr val="FF0000"/>
                </a:solidFill>
                <a:latin typeface="宋体" panose="02010600030101010101" pitchFamily="2" charset="-122"/>
                <a:sym typeface="+mn-ea"/>
              </a:rPr>
              <a:t>0000_1000</a:t>
            </a:r>
            <a:endParaRPr lang="zh-CN" altLang="en-US" sz="2800">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文本框 1"/>
          <p:cNvSpPr txBox="1"/>
          <p:nvPr/>
        </p:nvSpPr>
        <p:spPr>
          <a:xfrm>
            <a:off x="741045" y="596265"/>
            <a:ext cx="7944485" cy="5299710"/>
          </a:xfrm>
          <a:prstGeom prst="rect">
            <a:avLst/>
          </a:prstGeom>
        </p:spPr>
        <p:txBody>
          <a:bodyPr>
            <a:noAutofit/>
          </a:bodyPr>
          <a:p>
            <a:pPr marL="266700" algn="just" defTabSz="266700">
              <a:lnSpc>
                <a:spcPct val="150000"/>
              </a:lnSpc>
              <a:spcBef>
                <a:spcPct val="0"/>
              </a:spcBef>
              <a:spcAft>
                <a:spcPct val="0"/>
              </a:spcAft>
            </a:pPr>
            <a:r>
              <a:rPr lang="en-US" altLang="zh-CN" sz="2800">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rPr>
              <a:t>jalr rd,</a:t>
            </a:r>
            <a:r>
              <a:rPr lang="en-US" altLang="zh-CN" sz="2800">
                <a:ln w="22225">
                  <a:solidFill>
                    <a:schemeClr val="accent2"/>
                  </a:solidFill>
                  <a:prstDash val="solid"/>
                </a:ln>
                <a:solidFill>
                  <a:schemeClr val="accent2">
                    <a:lumMod val="40000"/>
                    <a:lumOff val="60000"/>
                  </a:schemeClr>
                </a:solidFill>
                <a:effectLst/>
                <a:latin typeface="宋体" panose="02010600030101010101" pitchFamily="2" charset="-122"/>
                <a:sym typeface="+mn-ea"/>
              </a:rPr>
              <a:t>imm(</a:t>
            </a:r>
            <a:r>
              <a:rPr lang="en-US" altLang="zh-CN" sz="2800">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rPr>
              <a:t>rs1)</a:t>
            </a:r>
            <a:r>
              <a:rPr lang="zh-CN" altLang="en-US" sz="2800">
                <a:solidFill>
                  <a:schemeClr val="tx1"/>
                </a:solidFill>
                <a:latin typeface="宋体" panose="02010600030101010101" pitchFamily="2" charset="-122"/>
                <a:ea typeface="宋体" panose="02010600030101010101" pitchFamily="2" charset="-122"/>
              </a:rPr>
              <a:t>：将</a:t>
            </a:r>
            <a:r>
              <a:rPr lang="en-US" altLang="zh-CN" sz="2800">
                <a:solidFill>
                  <a:schemeClr val="tx1"/>
                </a:solidFill>
                <a:latin typeface="宋体" panose="02010600030101010101" pitchFamily="2" charset="-122"/>
                <a:ea typeface="宋体" panose="02010600030101010101" pitchFamily="2" charset="-122"/>
              </a:rPr>
              <a:t>PC</a:t>
            </a:r>
            <a:r>
              <a:rPr lang="zh-CN" altLang="en-US" sz="2800">
                <a:solidFill>
                  <a:schemeClr val="tx1"/>
                </a:solidFill>
                <a:latin typeface="宋体" panose="02010600030101010101" pitchFamily="2" charset="-122"/>
                <a:ea typeface="宋体" panose="02010600030101010101" pitchFamily="2" charset="-122"/>
              </a:rPr>
              <a:t>的值加上</a:t>
            </a:r>
            <a:r>
              <a:rPr lang="en-US" altLang="zh-CN" sz="2800">
                <a:solidFill>
                  <a:schemeClr val="tx1"/>
                </a:solidFill>
                <a:latin typeface="宋体" panose="02010600030101010101" pitchFamily="2" charset="-122"/>
                <a:ea typeface="宋体" panose="02010600030101010101" pitchFamily="2" charset="-122"/>
              </a:rPr>
              <a:t>2</a:t>
            </a:r>
            <a:r>
              <a:rPr lang="zh-CN" altLang="en-US" sz="2800">
                <a:solidFill>
                  <a:schemeClr val="tx1"/>
                </a:solidFill>
                <a:latin typeface="宋体" panose="02010600030101010101" pitchFamily="2" charset="-122"/>
                <a:ea typeface="宋体" panose="02010600030101010101" pitchFamily="2" charset="-122"/>
              </a:rPr>
              <a:t>，结果写入</a:t>
            </a:r>
            <a:r>
              <a:rPr lang="en-US" altLang="zh-CN" sz="2800">
                <a:solidFill>
                  <a:schemeClr val="tx1"/>
                </a:solidFill>
                <a:latin typeface="宋体" panose="02010600030101010101" pitchFamily="2" charset="-122"/>
                <a:ea typeface="宋体" panose="02010600030101010101" pitchFamily="2" charset="-122"/>
              </a:rPr>
              <a:t>rd</a:t>
            </a:r>
            <a:r>
              <a:rPr lang="zh-CN" altLang="en-US" sz="2800">
                <a:solidFill>
                  <a:schemeClr val="tx1"/>
                </a:solidFill>
                <a:latin typeface="宋体" panose="02010600030101010101" pitchFamily="2" charset="-122"/>
                <a:ea typeface="宋体" panose="02010600030101010101" pitchFamily="2" charset="-122"/>
              </a:rPr>
              <a:t>寄存器，</a:t>
            </a:r>
            <a:r>
              <a:rPr lang="en-US" altLang="zh-CN" sz="2800">
                <a:solidFill>
                  <a:schemeClr val="tx1"/>
                </a:solidFill>
                <a:latin typeface="宋体" panose="02010600030101010101" pitchFamily="2" charset="-122"/>
                <a:ea typeface="宋体" panose="02010600030101010101" pitchFamily="2" charset="-122"/>
              </a:rPr>
              <a:t>rd</a:t>
            </a:r>
            <a:r>
              <a:rPr lang="zh-CN" altLang="en-US" sz="2800">
                <a:solidFill>
                  <a:schemeClr val="tx1"/>
                </a:solidFill>
                <a:latin typeface="宋体" panose="02010600030101010101" pitchFamily="2" charset="-122"/>
                <a:ea typeface="宋体" panose="02010600030101010101" pitchFamily="2" charset="-122"/>
              </a:rPr>
              <a:t>默认为</a:t>
            </a:r>
            <a:r>
              <a:rPr lang="en-US" altLang="zh-CN" sz="2800">
                <a:solidFill>
                  <a:schemeClr val="tx1"/>
                </a:solidFill>
                <a:latin typeface="宋体" panose="02010600030101010101" pitchFamily="2" charset="-122"/>
                <a:ea typeface="宋体" panose="02010600030101010101" pitchFamily="2" charset="-122"/>
              </a:rPr>
              <a:t>r1</a:t>
            </a:r>
            <a:r>
              <a:rPr lang="zh-CN" altLang="en-US" sz="2800">
                <a:solidFill>
                  <a:schemeClr val="tx1"/>
                </a:solidFill>
                <a:latin typeface="宋体" panose="02010600030101010101" pitchFamily="2" charset="-122"/>
                <a:ea typeface="宋体" panose="02010600030101010101" pitchFamily="2" charset="-122"/>
              </a:rPr>
              <a:t>，同时将</a:t>
            </a:r>
            <a:r>
              <a:rPr lang="en-US" altLang="zh-CN" sz="2800">
                <a:solidFill>
                  <a:schemeClr val="tx1"/>
                </a:solidFill>
                <a:latin typeface="宋体" panose="02010600030101010101" pitchFamily="2" charset="-122"/>
                <a:ea typeface="宋体" panose="02010600030101010101" pitchFamily="2" charset="-122"/>
              </a:rPr>
              <a:t>PC</a:t>
            </a:r>
            <a:r>
              <a:rPr lang="zh-CN" altLang="en-US" sz="2800">
                <a:solidFill>
                  <a:schemeClr val="tx1"/>
                </a:solidFill>
                <a:latin typeface="宋体" panose="02010600030101010101" pitchFamily="2" charset="-122"/>
                <a:ea typeface="宋体" panose="02010600030101010101" pitchFamily="2" charset="-122"/>
              </a:rPr>
              <a:t>值设置为寄存器</a:t>
            </a:r>
            <a:r>
              <a:rPr lang="en-US" altLang="zh-CN" sz="2800">
                <a:solidFill>
                  <a:schemeClr val="tx1"/>
                </a:solidFill>
                <a:latin typeface="宋体" panose="02010600030101010101" pitchFamily="2" charset="-122"/>
                <a:ea typeface="宋体" panose="02010600030101010101" pitchFamily="2" charset="-122"/>
              </a:rPr>
              <a:t>rs1</a:t>
            </a:r>
            <a:r>
              <a:rPr lang="zh-CN" altLang="en-US" sz="2800">
                <a:solidFill>
                  <a:schemeClr val="tx1"/>
                </a:solidFill>
                <a:latin typeface="宋体" panose="02010600030101010101" pitchFamily="2" charset="-122"/>
                <a:ea typeface="宋体" panose="02010600030101010101" pitchFamily="2" charset="-122"/>
              </a:rPr>
              <a:t>的值加上符号位拓展的</a:t>
            </a:r>
            <a:r>
              <a:rPr lang="en-US" altLang="zh-CN" sz="2800">
                <a:solidFill>
                  <a:schemeClr val="tx1"/>
                </a:solidFill>
                <a:latin typeface="宋体" panose="02010600030101010101" pitchFamily="2" charset="-122"/>
                <a:ea typeface="宋体" panose="02010600030101010101" pitchFamily="2" charset="-122"/>
              </a:rPr>
              <a:t>imm</a:t>
            </a:r>
            <a:r>
              <a:rPr lang="zh-CN" altLang="en-US" sz="2800">
                <a:solidFill>
                  <a:schemeClr val="tx1"/>
                </a:solidFill>
                <a:latin typeface="宋体" panose="02010600030101010101" pitchFamily="2" charset="-122"/>
                <a:ea typeface="宋体" panose="02010600030101010101" pitchFamily="2" charset="-122"/>
              </a:rPr>
              <a:t>，即</a:t>
            </a:r>
            <a:r>
              <a:rPr lang="en-US" altLang="zh-CN" sz="2800">
                <a:solidFill>
                  <a:schemeClr val="tx1"/>
                </a:solidFill>
                <a:latin typeface="宋体" panose="02010600030101010101" pitchFamily="2" charset="-122"/>
                <a:ea typeface="宋体" panose="02010600030101010101" pitchFamily="2" charset="-122"/>
              </a:rPr>
              <a:t>PC=rs1+sext(imm)</a:t>
            </a:r>
            <a:r>
              <a:rPr lang="zh-CN" altLang="en-US" sz="2800">
                <a:solidFill>
                  <a:schemeClr val="tx1"/>
                </a:solidFill>
                <a:latin typeface="宋体" panose="02010600030101010101" pitchFamily="2" charset="-122"/>
                <a:ea typeface="宋体" panose="02010600030101010101" pitchFamily="2" charset="-122"/>
              </a:rPr>
              <a:t>。</a:t>
            </a:r>
            <a:endParaRPr lang="zh-CN" altLang="en-US" sz="2800">
              <a:solidFill>
                <a:schemeClr val="tx1"/>
              </a:solidFill>
              <a:latin typeface="宋体" panose="02010600030101010101" pitchFamily="2" charset="-122"/>
              <a:ea typeface="宋体" panose="02010600030101010101" pitchFamily="2" charset="-122"/>
            </a:endParaRPr>
          </a:p>
          <a:p>
            <a:pPr marL="266700" algn="just" defTabSz="266700">
              <a:lnSpc>
                <a:spcPct val="150000"/>
              </a:lnSpc>
              <a:spcBef>
                <a:spcPct val="0"/>
              </a:spcBef>
              <a:spcAft>
                <a:spcPct val="0"/>
              </a:spcAft>
            </a:pPr>
            <a:endParaRPr lang="zh-CN" altLang="en-US" sz="2800">
              <a:solidFill>
                <a:schemeClr val="tx1"/>
              </a:solidFill>
              <a:latin typeface="宋体" panose="02010600030101010101" pitchFamily="2" charset="-122"/>
              <a:ea typeface="宋体" panose="02010600030101010101" pitchFamily="2" charset="-122"/>
            </a:endParaRPr>
          </a:p>
          <a:p>
            <a:pPr marL="266700" algn="just" defTabSz="266700">
              <a:lnSpc>
                <a:spcPct val="150000"/>
              </a:lnSpc>
              <a:spcBef>
                <a:spcPct val="0"/>
              </a:spcBef>
              <a:spcAft>
                <a:spcPct val="0"/>
              </a:spcAft>
            </a:pPr>
            <a:r>
              <a:rPr lang="zh-CN" altLang="en-US" sz="2800">
                <a:solidFill>
                  <a:schemeClr val="tx1"/>
                </a:solidFill>
                <a:latin typeface="宋体" panose="02010600030101010101" pitchFamily="2" charset="-122"/>
                <a:ea typeface="宋体" panose="02010600030101010101" pitchFamily="2" charset="-122"/>
              </a:rPr>
              <a:t>例如：</a:t>
            </a:r>
            <a:r>
              <a:rPr lang="en-US" altLang="zh-CN" sz="2800">
                <a:solidFill>
                  <a:schemeClr val="tx1"/>
                </a:solidFill>
                <a:latin typeface="宋体" panose="02010600030101010101" pitchFamily="2" charset="-122"/>
                <a:ea typeface="宋体" panose="02010600030101010101" pitchFamily="2" charset="-122"/>
              </a:rPr>
              <a:t>jalr r1,-4(r3)</a:t>
            </a:r>
            <a:endParaRPr lang="en-US" altLang="zh-CN" sz="2800">
              <a:solidFill>
                <a:schemeClr val="tx1"/>
              </a:solidFill>
              <a:latin typeface="宋体" panose="02010600030101010101" pitchFamily="2" charset="-122"/>
              <a:ea typeface="宋体" panose="02010600030101010101" pitchFamily="2" charset="-122"/>
            </a:endParaRPr>
          </a:p>
          <a:p>
            <a:pPr marL="266700" algn="just" defTabSz="266700">
              <a:lnSpc>
                <a:spcPct val="150000"/>
              </a:lnSpc>
              <a:spcBef>
                <a:spcPct val="0"/>
              </a:spcBef>
              <a:spcAft>
                <a:spcPct val="0"/>
              </a:spcAft>
            </a:pPr>
            <a:r>
              <a:rPr lang="en-US" altLang="zh-CN" sz="2800">
                <a:solidFill>
                  <a:srgbClr val="FF0000"/>
                </a:solidFill>
                <a:latin typeface="宋体" panose="02010600030101010101" pitchFamily="2" charset="-122"/>
                <a:ea typeface="宋体" panose="02010600030101010101" pitchFamily="2" charset="-122"/>
              </a:rPr>
              <a:t>1100</a:t>
            </a:r>
            <a:r>
              <a:rPr lang="en-US" altLang="zh-CN" sz="2800">
                <a:solidFill>
                  <a:schemeClr val="tx1"/>
                </a:solidFill>
                <a:latin typeface="宋体" panose="02010600030101010101" pitchFamily="2" charset="-122"/>
                <a:ea typeface="宋体" panose="02010600030101010101" pitchFamily="2" charset="-122"/>
              </a:rPr>
              <a:t>(imm) 0011(r3) 0001(r1) 0001(jalr)</a:t>
            </a:r>
            <a:endParaRPr lang="en-US" altLang="zh-CN" sz="2800">
              <a:solidFill>
                <a:schemeClr val="tx1"/>
              </a:solidFill>
              <a:latin typeface="宋体" panose="02010600030101010101" pitchFamily="2" charset="-122"/>
              <a:ea typeface="宋体" panose="02010600030101010101" pitchFamily="2" charset="-122"/>
            </a:endParaRPr>
          </a:p>
          <a:p>
            <a:pPr marL="266700" algn="just" defTabSz="266700">
              <a:lnSpc>
                <a:spcPct val="150000"/>
              </a:lnSpc>
              <a:spcBef>
                <a:spcPct val="0"/>
              </a:spcBef>
              <a:spcAft>
                <a:spcPct val="0"/>
              </a:spcAft>
            </a:pPr>
            <a:r>
              <a:rPr lang="zh-CN" altLang="en-US" sz="2800">
                <a:solidFill>
                  <a:schemeClr val="tx1"/>
                </a:solidFill>
                <a:latin typeface="宋体" panose="02010600030101010101" pitchFamily="2" charset="-122"/>
                <a:ea typeface="宋体" panose="02010600030101010101" pitchFamily="2" charset="-122"/>
              </a:rPr>
              <a:t>机器码：</a:t>
            </a:r>
            <a:r>
              <a:rPr lang="en-US" altLang="zh-CN" sz="2800">
                <a:solidFill>
                  <a:schemeClr val="tx1"/>
                </a:solidFill>
                <a:latin typeface="宋体" panose="02010600030101010101" pitchFamily="2" charset="-122"/>
                <a:ea typeface="宋体" panose="02010600030101010101" pitchFamily="2" charset="-122"/>
              </a:rPr>
              <a:t>16’b1100_0011_0001_0001</a:t>
            </a:r>
            <a:endParaRPr lang="en-US" altLang="zh-CN" sz="2800">
              <a:solidFill>
                <a:schemeClr val="tx1"/>
              </a:solidFill>
              <a:latin typeface="宋体" panose="02010600030101010101" pitchFamily="2" charset="-122"/>
              <a:ea typeface="宋体" panose="02010600030101010101" pitchFamily="2" charset="-122"/>
            </a:endParaRPr>
          </a:p>
          <a:p>
            <a:pPr marL="266700" algn="just" defTabSz="266700">
              <a:lnSpc>
                <a:spcPct val="150000"/>
              </a:lnSpc>
              <a:spcBef>
                <a:spcPct val="0"/>
              </a:spcBef>
              <a:spcAft>
                <a:spcPct val="0"/>
              </a:spcAft>
            </a:pPr>
            <a:r>
              <a:rPr lang="en-US" altLang="zh-CN" sz="2800">
                <a:solidFill>
                  <a:schemeClr val="tx1"/>
                </a:solidFill>
                <a:latin typeface="宋体" panose="02010600030101010101" pitchFamily="2" charset="-122"/>
                <a:sym typeface="+mn-ea"/>
              </a:rPr>
              <a:t>sext(imm)</a:t>
            </a:r>
            <a:r>
              <a:rPr lang="zh-CN" altLang="en-US" sz="2800">
                <a:solidFill>
                  <a:schemeClr val="tx1"/>
                </a:solidFill>
                <a:latin typeface="宋体" panose="02010600030101010101" pitchFamily="2" charset="-122"/>
                <a:sym typeface="+mn-ea"/>
              </a:rPr>
              <a:t>：</a:t>
            </a:r>
            <a:r>
              <a:rPr lang="en-US" altLang="zh-CN" sz="2800">
                <a:solidFill>
                  <a:schemeClr val="tx1"/>
                </a:solidFill>
                <a:latin typeface="宋体" panose="02010600030101010101" pitchFamily="2" charset="-122"/>
                <a:sym typeface="+mn-ea"/>
              </a:rPr>
              <a:t>1111_1111_1111_</a:t>
            </a:r>
            <a:r>
              <a:rPr lang="en-US" altLang="zh-CN" sz="2800">
                <a:solidFill>
                  <a:srgbClr val="FF0000"/>
                </a:solidFill>
                <a:latin typeface="宋体" panose="02010600030101010101" pitchFamily="2" charset="-122"/>
                <a:sym typeface="+mn-ea"/>
              </a:rPr>
              <a:t>1000</a:t>
            </a:r>
            <a:endParaRPr lang="en-US" altLang="zh-CN" sz="280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文本框 1"/>
          <p:cNvSpPr txBox="1"/>
          <p:nvPr/>
        </p:nvSpPr>
        <p:spPr>
          <a:xfrm>
            <a:off x="741045" y="596265"/>
            <a:ext cx="7944485" cy="5299710"/>
          </a:xfrm>
          <a:prstGeom prst="rect">
            <a:avLst/>
          </a:prstGeom>
        </p:spPr>
        <p:txBody>
          <a:bodyPr>
            <a:noAutofit/>
          </a:bodyPr>
          <a:p>
            <a:pPr marL="266700" algn="just" defTabSz="266700">
              <a:lnSpc>
                <a:spcPct val="150000"/>
              </a:lnSpc>
              <a:spcBef>
                <a:spcPct val="0"/>
              </a:spcBef>
              <a:spcAft>
                <a:spcPct val="0"/>
              </a:spcAft>
            </a:pPr>
            <a:r>
              <a:rPr lang="en-US" altLang="zh-CN" sz="2800">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rPr>
              <a:t>lui rd,imm</a:t>
            </a:r>
            <a:r>
              <a:rPr lang="zh-CN" altLang="en-US" sz="2800">
                <a:solidFill>
                  <a:schemeClr val="tx1"/>
                </a:solidFill>
                <a:latin typeface="宋体" panose="02010600030101010101" pitchFamily="2" charset="-122"/>
                <a:ea typeface="宋体" panose="02010600030101010101" pitchFamily="2" charset="-122"/>
              </a:rPr>
              <a:t>：将</a:t>
            </a:r>
            <a:r>
              <a:rPr lang="en-US" altLang="zh-CN" sz="2800">
                <a:solidFill>
                  <a:schemeClr val="tx1"/>
                </a:solidFill>
                <a:latin typeface="宋体" panose="02010600030101010101" pitchFamily="2" charset="-122"/>
                <a:ea typeface="宋体" panose="02010600030101010101" pitchFamily="2" charset="-122"/>
              </a:rPr>
              <a:t>imm</a:t>
            </a:r>
            <a:r>
              <a:rPr lang="zh-CN" altLang="en-US" sz="2800">
                <a:solidFill>
                  <a:schemeClr val="tx1"/>
                </a:solidFill>
                <a:latin typeface="宋体" panose="02010600030101010101" pitchFamily="2" charset="-122"/>
                <a:ea typeface="宋体" panose="02010600030101010101" pitchFamily="2" charset="-122"/>
              </a:rPr>
              <a:t>左移</a:t>
            </a:r>
            <a:r>
              <a:rPr lang="en-US" altLang="zh-CN" sz="2800">
                <a:solidFill>
                  <a:schemeClr val="tx1"/>
                </a:solidFill>
                <a:latin typeface="宋体" panose="02010600030101010101" pitchFamily="2" charset="-122"/>
                <a:ea typeface="宋体" panose="02010600030101010101" pitchFamily="2" charset="-122"/>
              </a:rPr>
              <a:t>8</a:t>
            </a:r>
            <a:r>
              <a:rPr lang="zh-CN" altLang="en-US" sz="2800">
                <a:solidFill>
                  <a:schemeClr val="tx1"/>
                </a:solidFill>
                <a:latin typeface="宋体" panose="02010600030101010101" pitchFamily="2" charset="-122"/>
                <a:ea typeface="宋体" panose="02010600030101010101" pitchFamily="2" charset="-122"/>
              </a:rPr>
              <a:t>位写入</a:t>
            </a:r>
            <a:r>
              <a:rPr lang="en-US" altLang="zh-CN" sz="2800">
                <a:solidFill>
                  <a:schemeClr val="tx1"/>
                </a:solidFill>
                <a:latin typeface="宋体" panose="02010600030101010101" pitchFamily="2" charset="-122"/>
                <a:ea typeface="宋体" panose="02010600030101010101" pitchFamily="2" charset="-122"/>
              </a:rPr>
              <a:t>rd</a:t>
            </a:r>
            <a:r>
              <a:rPr lang="zh-CN" altLang="en-US" sz="2800">
                <a:solidFill>
                  <a:schemeClr val="tx1"/>
                </a:solidFill>
                <a:latin typeface="宋体" panose="02010600030101010101" pitchFamily="2" charset="-122"/>
                <a:ea typeface="宋体" panose="02010600030101010101" pitchFamily="2" charset="-122"/>
              </a:rPr>
              <a:t>寄存器</a:t>
            </a:r>
            <a:r>
              <a:rPr lang="zh-CN" altLang="en-US" sz="2800">
                <a:solidFill>
                  <a:schemeClr val="tx1"/>
                </a:solidFill>
                <a:latin typeface="宋体" panose="02010600030101010101" pitchFamily="2" charset="-122"/>
                <a:ea typeface="宋体" panose="02010600030101010101" pitchFamily="2" charset="-122"/>
              </a:rPr>
              <a:t>。</a:t>
            </a:r>
            <a:endParaRPr lang="zh-CN" altLang="en-US" sz="2800">
              <a:solidFill>
                <a:schemeClr val="tx1"/>
              </a:solidFill>
              <a:latin typeface="宋体" panose="02010600030101010101" pitchFamily="2" charset="-122"/>
              <a:ea typeface="宋体" panose="02010600030101010101" pitchFamily="2" charset="-122"/>
            </a:endParaRPr>
          </a:p>
          <a:p>
            <a:pPr marL="266700" algn="just" defTabSz="266700">
              <a:lnSpc>
                <a:spcPct val="150000"/>
              </a:lnSpc>
              <a:spcBef>
                <a:spcPct val="0"/>
              </a:spcBef>
              <a:spcAft>
                <a:spcPct val="0"/>
              </a:spcAft>
            </a:pPr>
            <a:endParaRPr lang="zh-CN" altLang="en-US" sz="2800">
              <a:solidFill>
                <a:schemeClr val="tx1"/>
              </a:solidFill>
              <a:latin typeface="宋体" panose="02010600030101010101" pitchFamily="2" charset="-122"/>
              <a:ea typeface="宋体" panose="02010600030101010101" pitchFamily="2" charset="-122"/>
            </a:endParaRPr>
          </a:p>
          <a:p>
            <a:pPr marL="266700" algn="just" defTabSz="266700">
              <a:lnSpc>
                <a:spcPct val="150000"/>
              </a:lnSpc>
              <a:spcBef>
                <a:spcPct val="0"/>
              </a:spcBef>
              <a:spcAft>
                <a:spcPct val="0"/>
              </a:spcAft>
            </a:pPr>
            <a:r>
              <a:rPr lang="zh-CN" altLang="en-US" sz="2800">
                <a:solidFill>
                  <a:schemeClr val="tx1"/>
                </a:solidFill>
                <a:latin typeface="宋体" panose="02010600030101010101" pitchFamily="2" charset="-122"/>
                <a:ea typeface="宋体" panose="02010600030101010101" pitchFamily="2" charset="-122"/>
                <a:sym typeface="+mn-ea"/>
              </a:rPr>
              <a:t>例如：</a:t>
            </a:r>
            <a:r>
              <a:rPr lang="en-US" altLang="zh-CN" sz="2800">
                <a:solidFill>
                  <a:schemeClr val="tx1"/>
                </a:solidFill>
                <a:latin typeface="宋体" panose="02010600030101010101" pitchFamily="2" charset="-122"/>
                <a:ea typeface="宋体" panose="02010600030101010101" pitchFamily="2" charset="-122"/>
                <a:sym typeface="+mn-ea"/>
              </a:rPr>
              <a:t>lui r3,4</a:t>
            </a:r>
            <a:endParaRPr lang="en-US" altLang="zh-CN" sz="2800">
              <a:solidFill>
                <a:schemeClr val="tx1"/>
              </a:solidFill>
              <a:latin typeface="宋体" panose="02010600030101010101" pitchFamily="2" charset="-122"/>
              <a:ea typeface="宋体" panose="02010600030101010101" pitchFamily="2" charset="-122"/>
              <a:sym typeface="+mn-ea"/>
            </a:endParaRPr>
          </a:p>
          <a:p>
            <a:pPr marL="266700" algn="just" defTabSz="266700">
              <a:lnSpc>
                <a:spcPct val="150000"/>
              </a:lnSpc>
              <a:spcBef>
                <a:spcPct val="0"/>
              </a:spcBef>
              <a:spcAft>
                <a:spcPct val="0"/>
              </a:spcAft>
            </a:pPr>
            <a:r>
              <a:rPr lang="en-US" altLang="zh-CN" sz="2800">
                <a:solidFill>
                  <a:schemeClr val="tx1"/>
                </a:solidFill>
                <a:latin typeface="宋体" panose="02010600030101010101" pitchFamily="2" charset="-122"/>
                <a:ea typeface="宋体" panose="02010600030101010101" pitchFamily="2" charset="-122"/>
                <a:sym typeface="+mn-ea"/>
              </a:rPr>
              <a:t>0000 0100(imm) 0003(r3) 0010(lui) 	</a:t>
            </a:r>
            <a:endParaRPr lang="en-US" altLang="zh-CN" sz="2800">
              <a:solidFill>
                <a:schemeClr val="tx1"/>
              </a:solidFill>
              <a:latin typeface="宋体" panose="02010600030101010101" pitchFamily="2" charset="-122"/>
              <a:ea typeface="宋体" panose="02010600030101010101" pitchFamily="2" charset="-122"/>
              <a:sym typeface="+mn-ea"/>
            </a:endParaRPr>
          </a:p>
          <a:p>
            <a:pPr marL="266700" algn="just" defTabSz="266700">
              <a:lnSpc>
                <a:spcPct val="150000"/>
              </a:lnSpc>
              <a:spcBef>
                <a:spcPct val="0"/>
              </a:spcBef>
              <a:spcAft>
                <a:spcPct val="0"/>
              </a:spcAft>
            </a:pPr>
            <a:r>
              <a:rPr lang="zh-CN" altLang="en-US" sz="2800">
                <a:solidFill>
                  <a:schemeClr val="tx1"/>
                </a:solidFill>
                <a:latin typeface="宋体" panose="02010600030101010101" pitchFamily="2" charset="-122"/>
                <a:ea typeface="宋体" panose="02010600030101010101" pitchFamily="2" charset="-122"/>
                <a:sym typeface="+mn-ea"/>
              </a:rPr>
              <a:t>机器码：</a:t>
            </a:r>
            <a:r>
              <a:rPr lang="en-US" altLang="zh-CN" sz="2800">
                <a:solidFill>
                  <a:schemeClr val="tx1"/>
                </a:solidFill>
                <a:latin typeface="宋体" panose="02010600030101010101" pitchFamily="2" charset="-122"/>
                <a:ea typeface="宋体" panose="02010600030101010101" pitchFamily="2" charset="-122"/>
                <a:sym typeface="+mn-ea"/>
              </a:rPr>
              <a:t>16’b0000_0100_0011_0010</a:t>
            </a:r>
            <a:endParaRPr lang="en-US" altLang="zh-CN" sz="2800">
              <a:solidFill>
                <a:schemeClr val="tx1"/>
              </a:solidFill>
              <a:latin typeface="宋体" panose="02010600030101010101" pitchFamily="2" charset="-122"/>
              <a:ea typeface="宋体" panose="02010600030101010101" pitchFamily="2" charset="-122"/>
              <a:sym typeface="+mn-ea"/>
            </a:endParaRPr>
          </a:p>
          <a:p>
            <a:pPr marL="266700" algn="just" defTabSz="266700">
              <a:lnSpc>
                <a:spcPct val="150000"/>
              </a:lnSpc>
              <a:spcBef>
                <a:spcPct val="0"/>
              </a:spcBef>
              <a:spcAft>
                <a:spcPct val="0"/>
              </a:spcAft>
            </a:pPr>
            <a:r>
              <a:rPr lang="en-US" altLang="zh-CN" sz="2800">
                <a:solidFill>
                  <a:schemeClr val="tx1"/>
                </a:solidFill>
                <a:latin typeface="宋体" panose="02010600030101010101" pitchFamily="2" charset="-122"/>
                <a:sym typeface="+mn-ea"/>
              </a:rPr>
              <a:t>sext(imm)</a:t>
            </a:r>
            <a:r>
              <a:rPr lang="zh-CN" altLang="en-US" sz="2800">
                <a:solidFill>
                  <a:schemeClr val="tx1"/>
                </a:solidFill>
                <a:latin typeface="宋体" panose="02010600030101010101" pitchFamily="2" charset="-122"/>
                <a:sym typeface="+mn-ea"/>
              </a:rPr>
              <a:t>：</a:t>
            </a:r>
            <a:r>
              <a:rPr lang="en-US" altLang="zh-CN" sz="2800">
                <a:solidFill>
                  <a:schemeClr val="tx1"/>
                </a:solidFill>
                <a:latin typeface="宋体" panose="02010600030101010101" pitchFamily="2" charset="-122"/>
                <a:sym typeface="+mn-ea"/>
              </a:rPr>
              <a:t>0000_0000_0000_0100</a:t>
            </a:r>
            <a:endParaRPr lang="en-US" altLang="zh-CN" sz="2800">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文本框 1"/>
          <p:cNvSpPr txBox="1"/>
          <p:nvPr/>
        </p:nvSpPr>
        <p:spPr>
          <a:xfrm>
            <a:off x="741045" y="596265"/>
            <a:ext cx="7944485" cy="5299710"/>
          </a:xfrm>
          <a:prstGeom prst="rect">
            <a:avLst/>
          </a:prstGeom>
        </p:spPr>
        <p:txBody>
          <a:bodyPr>
            <a:noAutofit/>
          </a:bodyPr>
          <a:p>
            <a:pPr marL="266700" algn="just" defTabSz="266700">
              <a:lnSpc>
                <a:spcPct val="150000"/>
              </a:lnSpc>
              <a:spcBef>
                <a:spcPct val="0"/>
              </a:spcBef>
              <a:spcAft>
                <a:spcPct val="0"/>
              </a:spcAft>
            </a:pPr>
            <a:r>
              <a:rPr lang="en-US" altLang="zh-CN" sz="2800">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rPr>
              <a:t>beq rs1,rs2,imm</a:t>
            </a:r>
            <a:r>
              <a:rPr lang="zh-CN" altLang="en-US" sz="2800">
                <a:solidFill>
                  <a:schemeClr val="tx1"/>
                </a:solidFill>
                <a:latin typeface="宋体" panose="02010600030101010101" pitchFamily="2" charset="-122"/>
                <a:ea typeface="宋体" panose="02010600030101010101" pitchFamily="2" charset="-122"/>
              </a:rPr>
              <a:t>：如果</a:t>
            </a:r>
            <a:r>
              <a:rPr lang="en-US" altLang="zh-CN" sz="2800">
                <a:solidFill>
                  <a:schemeClr val="tx1"/>
                </a:solidFill>
                <a:latin typeface="宋体" panose="02010600030101010101" pitchFamily="2" charset="-122"/>
                <a:ea typeface="宋体" panose="02010600030101010101" pitchFamily="2" charset="-122"/>
              </a:rPr>
              <a:t>rs1</a:t>
            </a:r>
            <a:r>
              <a:rPr lang="zh-CN" altLang="en-US" sz="2800">
                <a:solidFill>
                  <a:schemeClr val="tx1"/>
                </a:solidFill>
                <a:latin typeface="宋体" panose="02010600030101010101" pitchFamily="2" charset="-122"/>
                <a:ea typeface="宋体" panose="02010600030101010101" pitchFamily="2" charset="-122"/>
              </a:rPr>
              <a:t>等于</a:t>
            </a:r>
            <a:r>
              <a:rPr lang="en-US" altLang="zh-CN" sz="2800">
                <a:solidFill>
                  <a:schemeClr val="tx1"/>
                </a:solidFill>
                <a:latin typeface="宋体" panose="02010600030101010101" pitchFamily="2" charset="-122"/>
                <a:ea typeface="宋体" panose="02010600030101010101" pitchFamily="2" charset="-122"/>
              </a:rPr>
              <a:t>rs2,</a:t>
            </a:r>
            <a:r>
              <a:rPr lang="zh-CN" altLang="en-US" sz="2800">
                <a:solidFill>
                  <a:schemeClr val="tx1"/>
                </a:solidFill>
                <a:latin typeface="宋体" panose="02010600030101010101" pitchFamily="2" charset="-122"/>
                <a:ea typeface="宋体" panose="02010600030101010101" pitchFamily="2" charset="-122"/>
              </a:rPr>
              <a:t>则</a:t>
            </a:r>
            <a:r>
              <a:rPr lang="zh-CN" altLang="en-US" sz="2800">
                <a:solidFill>
                  <a:schemeClr val="tx1"/>
                </a:solidFill>
                <a:latin typeface="宋体" panose="02010600030101010101" pitchFamily="2" charset="-122"/>
                <a:sym typeface="+mn-ea"/>
              </a:rPr>
              <a:t>将</a:t>
            </a:r>
            <a:r>
              <a:rPr lang="en-US" altLang="zh-CN" sz="2800">
                <a:solidFill>
                  <a:schemeClr val="tx1"/>
                </a:solidFill>
                <a:latin typeface="宋体" panose="02010600030101010101" pitchFamily="2" charset="-122"/>
                <a:sym typeface="+mn-ea"/>
              </a:rPr>
              <a:t>PC</a:t>
            </a:r>
            <a:r>
              <a:rPr lang="zh-CN" altLang="en-US" sz="2800">
                <a:solidFill>
                  <a:schemeClr val="tx1"/>
                </a:solidFill>
                <a:latin typeface="宋体" panose="02010600030101010101" pitchFamily="2" charset="-122"/>
                <a:sym typeface="+mn-ea"/>
              </a:rPr>
              <a:t>的值设置为</a:t>
            </a:r>
            <a:r>
              <a:rPr lang="en-US" altLang="zh-CN" sz="2800">
                <a:solidFill>
                  <a:schemeClr val="tx1"/>
                </a:solidFill>
                <a:latin typeface="宋体" panose="02010600030101010101" pitchFamily="2" charset="-122"/>
                <a:sym typeface="+mn-ea"/>
              </a:rPr>
              <a:t>PC</a:t>
            </a:r>
            <a:r>
              <a:rPr lang="zh-CN" altLang="en-US" sz="2800">
                <a:solidFill>
                  <a:schemeClr val="tx1"/>
                </a:solidFill>
                <a:latin typeface="宋体" panose="02010600030101010101" pitchFamily="2" charset="-122"/>
                <a:sym typeface="+mn-ea"/>
              </a:rPr>
              <a:t>加上符号位拓展的</a:t>
            </a:r>
            <a:r>
              <a:rPr lang="en-US" altLang="zh-CN" sz="2800">
                <a:solidFill>
                  <a:schemeClr val="tx1"/>
                </a:solidFill>
                <a:latin typeface="宋体" panose="02010600030101010101" pitchFamily="2" charset="-122"/>
                <a:sym typeface="+mn-ea"/>
              </a:rPr>
              <a:t>imm</a:t>
            </a:r>
            <a:r>
              <a:rPr lang="zh-CN" altLang="en-US" sz="2800">
                <a:solidFill>
                  <a:schemeClr val="tx1"/>
                </a:solidFill>
                <a:latin typeface="宋体" panose="02010600030101010101" pitchFamily="2" charset="-122"/>
                <a:sym typeface="+mn-ea"/>
              </a:rPr>
              <a:t>，即</a:t>
            </a:r>
            <a:r>
              <a:rPr lang="en-US" altLang="zh-CN" sz="2800">
                <a:solidFill>
                  <a:schemeClr val="tx1"/>
                </a:solidFill>
                <a:latin typeface="宋体" panose="02010600030101010101" pitchFamily="2" charset="-122"/>
                <a:sym typeface="+mn-ea"/>
              </a:rPr>
              <a:t>PC=PC+sext(imm)</a:t>
            </a:r>
            <a:r>
              <a:rPr lang="zh-CN" altLang="en-US" sz="2800">
                <a:solidFill>
                  <a:schemeClr val="tx1"/>
                </a:solidFill>
                <a:latin typeface="宋体" panose="02010600030101010101" pitchFamily="2" charset="-122"/>
                <a:ea typeface="宋体" panose="02010600030101010101" pitchFamily="2" charset="-122"/>
              </a:rPr>
              <a:t>。</a:t>
            </a:r>
            <a:endParaRPr lang="zh-CN" altLang="en-US" sz="2800">
              <a:solidFill>
                <a:schemeClr val="tx1"/>
              </a:solidFill>
              <a:latin typeface="宋体" panose="02010600030101010101" pitchFamily="2" charset="-122"/>
              <a:ea typeface="宋体" panose="02010600030101010101" pitchFamily="2" charset="-122"/>
            </a:endParaRPr>
          </a:p>
          <a:p>
            <a:pPr marL="266700" algn="just" defTabSz="266700">
              <a:lnSpc>
                <a:spcPct val="150000"/>
              </a:lnSpc>
              <a:spcBef>
                <a:spcPct val="0"/>
              </a:spcBef>
              <a:spcAft>
                <a:spcPct val="0"/>
              </a:spcAft>
            </a:pPr>
            <a:endParaRPr lang="zh-CN" altLang="en-US" sz="2800">
              <a:solidFill>
                <a:schemeClr val="tx1"/>
              </a:solidFill>
              <a:latin typeface="宋体" panose="02010600030101010101" pitchFamily="2" charset="-122"/>
              <a:ea typeface="宋体" panose="02010600030101010101" pitchFamily="2" charset="-122"/>
            </a:endParaRPr>
          </a:p>
          <a:p>
            <a:pPr marL="266700" algn="just" defTabSz="266700">
              <a:lnSpc>
                <a:spcPct val="150000"/>
              </a:lnSpc>
              <a:spcBef>
                <a:spcPct val="0"/>
              </a:spcBef>
              <a:spcAft>
                <a:spcPct val="0"/>
              </a:spcAft>
            </a:pPr>
            <a:r>
              <a:rPr lang="zh-CN" altLang="en-US" sz="2800">
                <a:solidFill>
                  <a:schemeClr val="tx1"/>
                </a:solidFill>
                <a:latin typeface="宋体" panose="02010600030101010101" pitchFamily="2" charset="-122"/>
                <a:ea typeface="宋体" panose="02010600030101010101" pitchFamily="2" charset="-122"/>
                <a:sym typeface="+mn-ea"/>
              </a:rPr>
              <a:t>例如：</a:t>
            </a:r>
            <a:r>
              <a:rPr lang="en-US" altLang="zh-CN" sz="2800">
                <a:solidFill>
                  <a:schemeClr val="tx1"/>
                </a:solidFill>
                <a:latin typeface="宋体" panose="02010600030101010101" pitchFamily="2" charset="-122"/>
                <a:ea typeface="宋体" panose="02010600030101010101" pitchFamily="2" charset="-122"/>
                <a:sym typeface="+mn-ea"/>
              </a:rPr>
              <a:t>beq r3,r4,4</a:t>
            </a:r>
            <a:endParaRPr lang="en-US" altLang="zh-CN" sz="2800">
              <a:solidFill>
                <a:schemeClr val="tx1"/>
              </a:solidFill>
              <a:latin typeface="宋体" panose="02010600030101010101" pitchFamily="2" charset="-122"/>
              <a:ea typeface="宋体" panose="02010600030101010101" pitchFamily="2" charset="-122"/>
              <a:sym typeface="+mn-ea"/>
            </a:endParaRPr>
          </a:p>
          <a:p>
            <a:pPr marL="266700" algn="just" defTabSz="266700">
              <a:lnSpc>
                <a:spcPct val="150000"/>
              </a:lnSpc>
              <a:spcBef>
                <a:spcPct val="0"/>
              </a:spcBef>
              <a:spcAft>
                <a:spcPct val="0"/>
              </a:spcAft>
            </a:pPr>
            <a:r>
              <a:rPr lang="en-US" altLang="zh-CN" sz="2800">
                <a:solidFill>
                  <a:schemeClr val="tx1"/>
                </a:solidFill>
                <a:latin typeface="宋体" panose="02010600030101010101" pitchFamily="2" charset="-122"/>
                <a:sym typeface="+mn-ea"/>
              </a:rPr>
              <a:t>0100(r4) 0011(r3) </a:t>
            </a:r>
            <a:r>
              <a:rPr lang="en-US" altLang="zh-CN" sz="2800">
                <a:solidFill>
                  <a:srgbClr val="FF0000"/>
                </a:solidFill>
                <a:latin typeface="宋体" panose="02010600030101010101" pitchFamily="2" charset="-122"/>
                <a:ea typeface="宋体" panose="02010600030101010101" pitchFamily="2" charset="-122"/>
                <a:sym typeface="+mn-ea"/>
              </a:rPr>
              <a:t>0100</a:t>
            </a:r>
            <a:r>
              <a:rPr lang="en-US" altLang="zh-CN" sz="2800">
                <a:solidFill>
                  <a:schemeClr val="tx1"/>
                </a:solidFill>
                <a:latin typeface="宋体" panose="02010600030101010101" pitchFamily="2" charset="-122"/>
                <a:sym typeface="+mn-ea"/>
              </a:rPr>
              <a:t>(imm)</a:t>
            </a:r>
            <a:r>
              <a:rPr lang="en-US" altLang="zh-CN" sz="2800">
                <a:solidFill>
                  <a:schemeClr val="tx1"/>
                </a:solidFill>
                <a:latin typeface="宋体" panose="02010600030101010101" pitchFamily="2" charset="-122"/>
                <a:ea typeface="宋体" panose="02010600030101010101" pitchFamily="2" charset="-122"/>
                <a:sym typeface="+mn-ea"/>
              </a:rPr>
              <a:t> 0011(beq) 	</a:t>
            </a:r>
            <a:endParaRPr lang="en-US" altLang="zh-CN" sz="2800">
              <a:solidFill>
                <a:schemeClr val="tx1"/>
              </a:solidFill>
              <a:latin typeface="宋体" panose="02010600030101010101" pitchFamily="2" charset="-122"/>
              <a:ea typeface="宋体" panose="02010600030101010101" pitchFamily="2" charset="-122"/>
              <a:sym typeface="+mn-ea"/>
            </a:endParaRPr>
          </a:p>
          <a:p>
            <a:pPr marL="266700" algn="just" defTabSz="266700">
              <a:lnSpc>
                <a:spcPct val="150000"/>
              </a:lnSpc>
              <a:spcBef>
                <a:spcPct val="0"/>
              </a:spcBef>
              <a:spcAft>
                <a:spcPct val="0"/>
              </a:spcAft>
            </a:pPr>
            <a:r>
              <a:rPr lang="zh-CN" altLang="en-US" sz="2800">
                <a:solidFill>
                  <a:schemeClr val="tx1"/>
                </a:solidFill>
                <a:latin typeface="宋体" panose="02010600030101010101" pitchFamily="2" charset="-122"/>
                <a:ea typeface="宋体" panose="02010600030101010101" pitchFamily="2" charset="-122"/>
                <a:sym typeface="+mn-ea"/>
              </a:rPr>
              <a:t>机器码：</a:t>
            </a:r>
            <a:r>
              <a:rPr lang="en-US" altLang="zh-CN" sz="2800">
                <a:solidFill>
                  <a:schemeClr val="tx1"/>
                </a:solidFill>
                <a:latin typeface="宋体" panose="02010600030101010101" pitchFamily="2" charset="-122"/>
                <a:ea typeface="宋体" panose="02010600030101010101" pitchFamily="2" charset="-122"/>
                <a:sym typeface="+mn-ea"/>
              </a:rPr>
              <a:t>16’b0100_0011_</a:t>
            </a:r>
            <a:r>
              <a:rPr lang="en-US" altLang="zh-CN" sz="2800">
                <a:solidFill>
                  <a:srgbClr val="FF0000"/>
                </a:solidFill>
                <a:latin typeface="宋体" panose="02010600030101010101" pitchFamily="2" charset="-122"/>
                <a:sym typeface="+mn-ea"/>
              </a:rPr>
              <a:t>0100</a:t>
            </a:r>
            <a:r>
              <a:rPr lang="en-US" altLang="zh-CN" sz="2800">
                <a:solidFill>
                  <a:schemeClr val="tx1"/>
                </a:solidFill>
                <a:latin typeface="宋体" panose="02010600030101010101" pitchFamily="2" charset="-122"/>
                <a:sym typeface="+mn-ea"/>
              </a:rPr>
              <a:t>_</a:t>
            </a:r>
            <a:r>
              <a:rPr lang="en-US" altLang="zh-CN" sz="2800">
                <a:solidFill>
                  <a:schemeClr val="tx1"/>
                </a:solidFill>
                <a:latin typeface="宋体" panose="02010600030101010101" pitchFamily="2" charset="-122"/>
                <a:ea typeface="宋体" panose="02010600030101010101" pitchFamily="2" charset="-122"/>
                <a:sym typeface="+mn-ea"/>
              </a:rPr>
              <a:t>0011</a:t>
            </a:r>
            <a:endParaRPr lang="en-US" altLang="zh-CN" sz="2800">
              <a:solidFill>
                <a:schemeClr val="tx1"/>
              </a:solidFill>
              <a:latin typeface="宋体" panose="02010600030101010101" pitchFamily="2" charset="-122"/>
              <a:ea typeface="宋体" panose="02010600030101010101" pitchFamily="2" charset="-122"/>
              <a:sym typeface="+mn-ea"/>
            </a:endParaRPr>
          </a:p>
          <a:p>
            <a:pPr marL="266700" algn="just" defTabSz="266700">
              <a:lnSpc>
                <a:spcPct val="150000"/>
              </a:lnSpc>
              <a:spcBef>
                <a:spcPct val="0"/>
              </a:spcBef>
              <a:spcAft>
                <a:spcPct val="0"/>
              </a:spcAft>
            </a:pPr>
            <a:r>
              <a:rPr lang="en-US" altLang="zh-CN" sz="2800">
                <a:solidFill>
                  <a:schemeClr val="tx1"/>
                </a:solidFill>
                <a:latin typeface="宋体" panose="02010600030101010101" pitchFamily="2" charset="-122"/>
                <a:sym typeface="+mn-ea"/>
              </a:rPr>
              <a:t>sext(imm)</a:t>
            </a:r>
            <a:r>
              <a:rPr lang="zh-CN" altLang="en-US" sz="2800">
                <a:solidFill>
                  <a:schemeClr val="tx1"/>
                </a:solidFill>
                <a:latin typeface="宋体" panose="02010600030101010101" pitchFamily="2" charset="-122"/>
                <a:sym typeface="+mn-ea"/>
              </a:rPr>
              <a:t>：</a:t>
            </a:r>
            <a:r>
              <a:rPr lang="en-US" altLang="zh-CN" sz="2800">
                <a:solidFill>
                  <a:schemeClr val="tx1"/>
                </a:solidFill>
                <a:latin typeface="宋体" panose="02010600030101010101" pitchFamily="2" charset="-122"/>
                <a:sym typeface="+mn-ea"/>
              </a:rPr>
              <a:t>0000_0000_0000_</a:t>
            </a:r>
            <a:r>
              <a:rPr lang="en-US" altLang="zh-CN" sz="2800">
                <a:solidFill>
                  <a:srgbClr val="FF0000"/>
                </a:solidFill>
                <a:latin typeface="宋体" panose="02010600030101010101" pitchFamily="2" charset="-122"/>
                <a:sym typeface="+mn-ea"/>
              </a:rPr>
              <a:t>1000</a:t>
            </a:r>
            <a:endParaRPr lang="en-US" altLang="zh-CN" sz="280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文本框 2"/>
          <p:cNvSpPr txBox="1"/>
          <p:nvPr/>
        </p:nvSpPr>
        <p:spPr>
          <a:xfrm>
            <a:off x="882650" y="703580"/>
            <a:ext cx="7679055" cy="5416550"/>
          </a:xfrm>
          <a:prstGeom prst="rect">
            <a:avLst/>
          </a:prstGeom>
        </p:spPr>
        <p:txBody>
          <a:bodyPr>
            <a:noAutofit/>
          </a:bodyPr>
          <a:p>
            <a:pPr marL="0" indent="266700" algn="l" defTabSz="266700">
              <a:lnSpc>
                <a:spcPct val="150000"/>
              </a:lnSpc>
              <a:buClrTx/>
              <a:buSzTx/>
              <a:buFontTx/>
            </a:pPr>
            <a:r>
              <a:rPr lang="zh-CN" altLang="en-US" sz="2200">
                <a:solidFill>
                  <a:schemeClr val="tx1"/>
                </a:solidFill>
                <a:latin typeface="宋体" panose="02010600030101010101" pitchFamily="2" charset="-122"/>
                <a:cs typeface="宋体" panose="02010600030101010101" pitchFamily="2" charset="-122"/>
              </a:rPr>
              <a:t>单周期（Single Cycle）CPU是指CPU从取出1条指令到执行完该指令只需1个时钟周期。一条指令的执行过程包括：取指令→分析指令→执行指令。具体如下：</a:t>
            </a:r>
            <a:endParaRPr lang="zh-CN" altLang="en-US" sz="2200">
              <a:solidFill>
                <a:schemeClr val="tx1"/>
              </a:solidFill>
              <a:latin typeface="宋体" panose="02010600030101010101" pitchFamily="2" charset="-122"/>
              <a:cs typeface="宋体" panose="02010600030101010101" pitchFamily="2" charset="-122"/>
            </a:endParaRPr>
          </a:p>
          <a:p>
            <a:pPr marL="342900" indent="-342900" algn="l" defTabSz="266700">
              <a:lnSpc>
                <a:spcPct val="150000"/>
              </a:lnSpc>
              <a:buClrTx/>
              <a:buSzTx/>
              <a:buFont typeface="Wingdings" panose="05000000000000000000" charset="0"/>
              <a:buChar char="Ø"/>
            </a:pPr>
            <a:r>
              <a:rPr lang="zh-CN" altLang="en-US" sz="22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取指令——当程序已在存储器中时，首先根据程序入口地址取出一条程序，为此要发出指令地址和控制信号。</a:t>
            </a:r>
            <a:endParaRPr lang="zh-CN" altLang="en-US" sz="22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hlinkClick r:id="rId1"/>
            </a:endParaRPr>
          </a:p>
          <a:p>
            <a:pPr marL="342900" indent="-342900" algn="l" defTabSz="266700">
              <a:lnSpc>
                <a:spcPct val="150000"/>
              </a:lnSpc>
              <a:buClrTx/>
              <a:buSzTx/>
              <a:buFont typeface="Wingdings" panose="05000000000000000000" charset="0"/>
              <a:buChar char="Ø"/>
            </a:pPr>
            <a:r>
              <a:rPr lang="zh-CN" altLang="en-US" sz="2200">
                <a:solidFill>
                  <a:srgbClr val="0070C0"/>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分析指令——即指令译码，这是对当前取得的指令进行分析，指出它要求什么操作，并产生相应的操作控制命令。</a:t>
            </a:r>
            <a:endParaRPr lang="zh-CN" altLang="en-US" sz="22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endParaRPr>
          </a:p>
          <a:p>
            <a:pPr marL="342900" indent="-342900" algn="l" defTabSz="266700">
              <a:lnSpc>
                <a:spcPct val="150000"/>
              </a:lnSpc>
              <a:buClrTx/>
              <a:buSzTx/>
              <a:buFont typeface="Wingdings" panose="05000000000000000000" charset="0"/>
              <a:buChar char="Ø"/>
            </a:pPr>
            <a:r>
              <a:rPr lang="zh-CN" altLang="en-US" sz="22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执行指令——根据分析指令时产生的“操作命令”形成相应的操作控制信号序列，通过运算器、存储器及输入/输出设备的执行，实现每条指令的功能，其中包括对运算结果的处理及下条指令地址的形成。</a:t>
            </a:r>
            <a:endParaRPr lang="zh-CN" altLang="en-US" sz="220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文本框 1"/>
          <p:cNvSpPr txBox="1"/>
          <p:nvPr/>
        </p:nvSpPr>
        <p:spPr>
          <a:xfrm>
            <a:off x="882650" y="466090"/>
            <a:ext cx="7720965" cy="6001385"/>
          </a:xfrm>
          <a:prstGeom prst="rect">
            <a:avLst/>
          </a:prstGeom>
        </p:spPr>
        <p:txBody>
          <a:bodyPr>
            <a:noAutofit/>
          </a:bodyPr>
          <a:p>
            <a:pPr marL="0" indent="266700" algn="l" defTabSz="266700">
              <a:lnSpc>
                <a:spcPct val="150000"/>
              </a:lnSpc>
              <a:buClrTx/>
              <a:buSzTx/>
              <a:buFontTx/>
            </a:pPr>
            <a:r>
              <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rPr>
              <a:t>处理器的电路结构包括这些功能单元及其之间的协作关联：程序计数器（PC）、控制器（CU）、通用寄存器（REGs）、算术逻辑单元（ALU）。</a:t>
            </a:r>
            <a:endPar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900" indent="-342900" algn="l" defTabSz="266700">
              <a:lnSpc>
                <a:spcPct val="150000"/>
              </a:lnSpc>
              <a:buClrTx/>
              <a:buSzTx/>
              <a:buFont typeface="Wingdings" panose="05000000000000000000" charset="0"/>
              <a:buChar char="Ø"/>
            </a:pPr>
            <a:r>
              <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rPr>
              <a:t>程序计数器程序计数器用于指向将要执行的指令的地址，然后自动增值或是通过分支指令来设置其内容。</a:t>
            </a:r>
            <a:endPar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900" indent="-342900" algn="l" defTabSz="266700">
              <a:lnSpc>
                <a:spcPct val="150000"/>
              </a:lnSpc>
              <a:buClrTx/>
              <a:buSzTx/>
              <a:buFont typeface="Wingdings" panose="05000000000000000000" charset="0"/>
              <a:buChar char="Ø"/>
            </a:pPr>
            <a:r>
              <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rPr>
              <a:t>控制器控制器用于进行指令译码、产生ALU运算控制信号、产生通用寄存器读写控制信号以及协调处理器工作时序工作。</a:t>
            </a:r>
            <a:endPar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900" indent="-342900" algn="l" defTabSz="266700">
              <a:lnSpc>
                <a:spcPct val="150000"/>
              </a:lnSpc>
              <a:buClrTx/>
              <a:buSzTx/>
              <a:buFont typeface="Wingdings" panose="05000000000000000000" charset="0"/>
              <a:buChar char="Ø"/>
            </a:pPr>
            <a:r>
              <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rPr>
              <a:t>通用寄存器组，ALU运算的源操作数、目的操作数大都来自这个通用寄存器堆。</a:t>
            </a:r>
            <a:endPar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900" indent="-342900" algn="l" defTabSz="266700">
              <a:lnSpc>
                <a:spcPct val="150000"/>
              </a:lnSpc>
              <a:buClrTx/>
              <a:buSzTx/>
              <a:buFont typeface="Wingdings" panose="05000000000000000000" charset="0"/>
              <a:buChar char="Ø"/>
            </a:pPr>
            <a:r>
              <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rPr>
              <a:t>算术逻辑单元用于进行算术运算、移位操作、比较设置操作以及逻辑运算。</a:t>
            </a:r>
            <a:endPar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文本框 1"/>
          <p:cNvSpPr txBox="1"/>
          <p:nvPr/>
        </p:nvSpPr>
        <p:spPr>
          <a:xfrm>
            <a:off x="1152525" y="615950"/>
            <a:ext cx="7529195" cy="5683885"/>
          </a:xfrm>
          <a:prstGeom prst="rect">
            <a:avLst/>
          </a:prstGeom>
          <a:noFill/>
        </p:spPr>
        <p:txBody>
          <a:bodyPr wrap="square" rtlCol="0" anchor="t">
            <a:noAutofit/>
          </a:bodyPr>
          <a:p>
            <a:pPr lvl="0" indent="266700" algn="l" defTabSz="266700">
              <a:lnSpc>
                <a:spcPct val="150000"/>
              </a:lnSpc>
              <a:buClrTx/>
              <a:buSzTx/>
              <a:buFontTx/>
            </a:pPr>
            <a:r>
              <a:rPr lang="zh-CN" altLang="en-US" sz="2200">
                <a:solidFill>
                  <a:schemeClr val="tx1"/>
                </a:solidFill>
                <a:latin typeface="宋体" panose="02010600030101010101" pitchFamily="2" charset="-122"/>
                <a:cs typeface="宋体" panose="02010600030101010101" pitchFamily="2" charset="-122"/>
                <a:sym typeface="+mn-ea"/>
              </a:rPr>
              <a:t>根据</a:t>
            </a:r>
            <a:r>
              <a:rPr lang="zh-CN" altLang="en-US" sz="2200">
                <a:solidFill>
                  <a:schemeClr val="tx1"/>
                </a:solidFill>
                <a:latin typeface="宋体" panose="02010600030101010101" pitchFamily="2" charset="-122"/>
                <a:cs typeface="宋体" panose="02010600030101010101" pitchFamily="2" charset="-122"/>
                <a:sym typeface="+mn-ea"/>
              </a:rPr>
              <a:t>RISC CPU</a:t>
            </a:r>
            <a:r>
              <a:rPr lang="zh-CN" altLang="en-US" sz="2200">
                <a:solidFill>
                  <a:schemeClr val="tx1"/>
                </a:solidFill>
                <a:latin typeface="宋体" panose="02010600030101010101" pitchFamily="2" charset="-122"/>
                <a:cs typeface="宋体" panose="02010600030101010101" pitchFamily="2" charset="-122"/>
                <a:sym typeface="+mn-ea"/>
              </a:rPr>
              <a:t>的特点，其一条指令的执行过程又可以划分为五个阶段：取指（</a:t>
            </a:r>
            <a:r>
              <a:rPr lang="zh-CN" altLang="en-US" sz="2200">
                <a:solidFill>
                  <a:schemeClr val="tx1"/>
                </a:solidFill>
                <a:latin typeface="宋体" panose="02010600030101010101" pitchFamily="2" charset="-122"/>
                <a:cs typeface="宋体" panose="02010600030101010101" pitchFamily="2" charset="-122"/>
                <a:sym typeface="+mn-ea"/>
              </a:rPr>
              <a:t>IF</a:t>
            </a:r>
            <a:r>
              <a:rPr lang="zh-CN" altLang="en-US" sz="2200">
                <a:solidFill>
                  <a:schemeClr val="tx1"/>
                </a:solidFill>
                <a:latin typeface="宋体" panose="02010600030101010101" pitchFamily="2" charset="-122"/>
                <a:cs typeface="宋体" panose="02010600030101010101" pitchFamily="2" charset="-122"/>
                <a:sym typeface="+mn-ea"/>
              </a:rPr>
              <a:t>）、译码（</a:t>
            </a:r>
            <a:r>
              <a:rPr lang="zh-CN" altLang="en-US" sz="2200">
                <a:solidFill>
                  <a:schemeClr val="tx1"/>
                </a:solidFill>
                <a:latin typeface="宋体" panose="02010600030101010101" pitchFamily="2" charset="-122"/>
                <a:cs typeface="宋体" panose="02010600030101010101" pitchFamily="2" charset="-122"/>
                <a:sym typeface="+mn-ea"/>
              </a:rPr>
              <a:t>ID</a:t>
            </a:r>
            <a:r>
              <a:rPr lang="zh-CN" altLang="en-US" sz="2200">
                <a:solidFill>
                  <a:schemeClr val="tx1"/>
                </a:solidFill>
                <a:latin typeface="宋体" panose="02010600030101010101" pitchFamily="2" charset="-122"/>
                <a:cs typeface="宋体" panose="02010600030101010101" pitchFamily="2" charset="-122"/>
                <a:sym typeface="+mn-ea"/>
              </a:rPr>
              <a:t>）、执行（</a:t>
            </a:r>
            <a:r>
              <a:rPr lang="zh-CN" altLang="en-US" sz="2200">
                <a:solidFill>
                  <a:schemeClr val="tx1"/>
                </a:solidFill>
                <a:latin typeface="宋体" panose="02010600030101010101" pitchFamily="2" charset="-122"/>
                <a:cs typeface="宋体" panose="02010600030101010101" pitchFamily="2" charset="-122"/>
                <a:sym typeface="+mn-ea"/>
              </a:rPr>
              <a:t>EX</a:t>
            </a:r>
            <a:r>
              <a:rPr lang="zh-CN" altLang="en-US" sz="2200">
                <a:solidFill>
                  <a:schemeClr val="tx1"/>
                </a:solidFill>
                <a:latin typeface="宋体" panose="02010600030101010101" pitchFamily="2" charset="-122"/>
                <a:cs typeface="宋体" panose="02010600030101010101" pitchFamily="2" charset="-122"/>
                <a:sym typeface="+mn-ea"/>
              </a:rPr>
              <a:t>）、内存访问（</a:t>
            </a:r>
            <a:r>
              <a:rPr lang="zh-CN" altLang="en-US" sz="2200">
                <a:solidFill>
                  <a:schemeClr val="tx1"/>
                </a:solidFill>
                <a:latin typeface="宋体" panose="02010600030101010101" pitchFamily="2" charset="-122"/>
                <a:cs typeface="宋体" panose="02010600030101010101" pitchFamily="2" charset="-122"/>
                <a:sym typeface="+mn-ea"/>
              </a:rPr>
              <a:t>MEM</a:t>
            </a:r>
            <a:r>
              <a:rPr lang="zh-CN" altLang="en-US" sz="2200">
                <a:solidFill>
                  <a:schemeClr val="tx1"/>
                </a:solidFill>
                <a:latin typeface="宋体" panose="02010600030101010101" pitchFamily="2" charset="-122"/>
                <a:cs typeface="宋体" panose="02010600030101010101" pitchFamily="2" charset="-122"/>
                <a:sym typeface="+mn-ea"/>
              </a:rPr>
              <a:t>）和写回（</a:t>
            </a:r>
            <a:r>
              <a:rPr lang="zh-CN" altLang="en-US" sz="2200">
                <a:solidFill>
                  <a:schemeClr val="tx1"/>
                </a:solidFill>
                <a:latin typeface="宋体" panose="02010600030101010101" pitchFamily="2" charset="-122"/>
                <a:cs typeface="宋体" panose="02010600030101010101" pitchFamily="2" charset="-122"/>
                <a:sym typeface="+mn-ea"/>
              </a:rPr>
              <a:t>WB</a:t>
            </a:r>
            <a:r>
              <a:rPr lang="zh-CN" altLang="en-US" sz="2200">
                <a:solidFill>
                  <a:schemeClr val="tx1"/>
                </a:solidFill>
                <a:latin typeface="宋体" panose="02010600030101010101" pitchFamily="2" charset="-122"/>
                <a:cs typeface="宋体" panose="02010600030101010101" pitchFamily="2" charset="-122"/>
                <a:sym typeface="+mn-ea"/>
              </a:rPr>
              <a:t>）。具体如下：</a:t>
            </a:r>
            <a:endParaRPr lang="zh-CN" altLang="en-US" sz="2200">
              <a:solidFill>
                <a:schemeClr val="tx1"/>
              </a:solidFill>
              <a:latin typeface="宋体" panose="02010600030101010101" pitchFamily="2" charset="-122"/>
              <a:cs typeface="宋体" panose="02010600030101010101" pitchFamily="2" charset="-122"/>
              <a:sym typeface="+mn-ea"/>
            </a:endParaRPr>
          </a:p>
          <a:p>
            <a:pPr marL="342900" lvl="0" indent="-342900" algn="l" defTabSz="266700">
              <a:lnSpc>
                <a:spcPct val="150000"/>
              </a:lnSpc>
              <a:buClrTx/>
              <a:buSzTx/>
              <a:buFont typeface="Wingdings" panose="05000000000000000000" charset="0"/>
              <a:buChar char="Ø"/>
            </a:pPr>
            <a:r>
              <a:rPr lang="zh-CN" altLang="en-US" sz="2200">
                <a:solidFill>
                  <a:schemeClr val="tx1"/>
                </a:solidFill>
                <a:latin typeface="宋体" panose="02010600030101010101" pitchFamily="2" charset="-122"/>
                <a:cs typeface="宋体" panose="02010600030101010101" pitchFamily="2" charset="-122"/>
                <a:sym typeface="+mn-ea"/>
              </a:rPr>
              <a:t></a:t>
            </a:r>
            <a:r>
              <a:rPr lang="zh-CN" altLang="en-US" sz="2200">
                <a:solidFill>
                  <a:schemeClr val="tx1"/>
                </a:solidFill>
                <a:latin typeface="宋体" panose="02010600030101010101" pitchFamily="2" charset="-122"/>
                <a:cs typeface="宋体" panose="02010600030101010101" pitchFamily="2" charset="-122"/>
                <a:sym typeface="+mn-ea"/>
              </a:rPr>
              <a:t>取指（</a:t>
            </a:r>
            <a:r>
              <a:rPr lang="zh-CN" altLang="en-US" sz="2200">
                <a:solidFill>
                  <a:schemeClr val="tx1"/>
                </a:solidFill>
                <a:latin typeface="宋体" panose="02010600030101010101" pitchFamily="2" charset="-122"/>
                <a:cs typeface="宋体" panose="02010600030101010101" pitchFamily="2" charset="-122"/>
                <a:sym typeface="+mn-ea"/>
              </a:rPr>
              <a:t>IF</a:t>
            </a:r>
            <a:r>
              <a:rPr lang="zh-CN" altLang="en-US" sz="2200">
                <a:solidFill>
                  <a:schemeClr val="tx1"/>
                </a:solidFill>
                <a:latin typeface="宋体" panose="02010600030101010101" pitchFamily="2" charset="-122"/>
                <a:cs typeface="宋体" panose="02010600030101010101" pitchFamily="2" charset="-122"/>
                <a:sym typeface="+mn-ea"/>
              </a:rPr>
              <a:t>）</a:t>
            </a:r>
            <a:endParaRPr lang="zh-CN" altLang="en-US" sz="2200">
              <a:solidFill>
                <a:schemeClr val="tx1"/>
              </a:solidFill>
              <a:latin typeface="宋体" panose="02010600030101010101" pitchFamily="2" charset="-122"/>
              <a:cs typeface="宋体" panose="02010600030101010101" pitchFamily="2" charset="-122"/>
              <a:sym typeface="+mn-ea"/>
            </a:endParaRPr>
          </a:p>
          <a:p>
            <a:pPr lvl="0" indent="266700" algn="l" defTabSz="266700">
              <a:lnSpc>
                <a:spcPct val="150000"/>
              </a:lnSpc>
              <a:buClrTx/>
              <a:buSzTx/>
              <a:buFontTx/>
            </a:pPr>
            <a:r>
              <a:rPr lang="zh-CN" altLang="en-US" sz="2200">
                <a:solidFill>
                  <a:schemeClr val="tx1"/>
                </a:solidFill>
                <a:latin typeface="宋体" panose="02010600030101010101" pitchFamily="2" charset="-122"/>
                <a:cs typeface="宋体" panose="02010600030101010101" pitchFamily="2" charset="-122"/>
                <a:sym typeface="+mn-ea"/>
              </a:rPr>
              <a:t>以程序计数器</a:t>
            </a:r>
            <a:r>
              <a:rPr lang="zh-CN" altLang="en-US" sz="2200">
                <a:solidFill>
                  <a:schemeClr val="tx1"/>
                </a:solidFill>
                <a:latin typeface="宋体" panose="02010600030101010101" pitchFamily="2" charset="-122"/>
                <a:cs typeface="宋体" panose="02010600030101010101" pitchFamily="2" charset="-122"/>
                <a:sym typeface="+mn-ea"/>
              </a:rPr>
              <a:t>PC中的内容作为地址，从存储器中取出指令并放入指令寄存器IR；</a:t>
            </a:r>
            <a:r>
              <a:rPr lang="zh-CN" altLang="en-US" sz="2200">
                <a:solidFill>
                  <a:schemeClr val="tx1"/>
                </a:solidFill>
                <a:latin typeface="宋体" panose="02010600030101010101" pitchFamily="2" charset="-122"/>
                <a:cs typeface="宋体" panose="02010600030101010101" pitchFamily="2" charset="-122"/>
                <a:sym typeface="+mn-ea"/>
              </a:rPr>
              <a:t>然后自动增值或是通过分支指令来设置其内容</a:t>
            </a:r>
            <a:r>
              <a:rPr lang="zh-CN" altLang="en-US" sz="2200">
                <a:solidFill>
                  <a:schemeClr val="tx1"/>
                </a:solidFill>
                <a:latin typeface="宋体" panose="02010600030101010101" pitchFamily="2" charset="-122"/>
                <a:cs typeface="宋体" panose="02010600030101010101" pitchFamily="2" charset="-122"/>
                <a:sym typeface="+mn-ea"/>
              </a:rPr>
              <a:t>。　</a:t>
            </a:r>
            <a:endParaRPr lang="zh-CN" altLang="en-US" sz="2200">
              <a:solidFill>
                <a:schemeClr val="tx1"/>
              </a:solidFill>
              <a:latin typeface="宋体" panose="02010600030101010101" pitchFamily="2" charset="-122"/>
              <a:cs typeface="宋体" panose="02010600030101010101" pitchFamily="2" charset="-122"/>
              <a:sym typeface="+mn-ea"/>
            </a:endParaRPr>
          </a:p>
          <a:p>
            <a:pPr lvl="0" indent="266700" algn="l" defTabSz="266700">
              <a:lnSpc>
                <a:spcPct val="150000"/>
              </a:lnSpc>
              <a:buClrTx/>
              <a:buSzTx/>
              <a:buFontTx/>
            </a:pPr>
            <a:r>
              <a:rPr lang="zh-CN" altLang="en-US" sz="2200">
                <a:solidFill>
                  <a:schemeClr val="tx1"/>
                </a:solidFill>
                <a:latin typeface="宋体" panose="02010600030101010101" pitchFamily="2" charset="-122"/>
                <a:cs typeface="宋体" panose="02010600030101010101" pitchFamily="2" charset="-122"/>
                <a:sym typeface="+mn-ea"/>
              </a:rPr>
              <a:t>　</a:t>
            </a:r>
            <a:endParaRPr lang="zh-CN" altLang="en-US" sz="2200">
              <a:solidFill>
                <a:schemeClr val="tx1"/>
              </a:solidFill>
              <a:latin typeface="宋体" panose="02010600030101010101" pitchFamily="2" charset="-122"/>
              <a:cs typeface="宋体" panose="02010600030101010101" pitchFamily="2" charset="-122"/>
              <a:sym typeface="+mn-ea"/>
            </a:endParaRPr>
          </a:p>
          <a:p>
            <a:pPr marL="342900" lvl="0" indent="-342900" algn="l" defTabSz="266700">
              <a:lnSpc>
                <a:spcPct val="150000"/>
              </a:lnSpc>
              <a:buClrTx/>
              <a:buSzTx/>
              <a:buFont typeface="Wingdings" panose="05000000000000000000" charset="0"/>
              <a:buChar char="Ø"/>
            </a:pPr>
            <a:r>
              <a:rPr lang="zh-CN" altLang="en-US" sz="2200">
                <a:solidFill>
                  <a:schemeClr val="tx1"/>
                </a:solidFill>
                <a:latin typeface="宋体" panose="02010600030101010101" pitchFamily="2" charset="-122"/>
                <a:cs typeface="宋体" panose="02010600030101010101" pitchFamily="2" charset="-122"/>
                <a:sym typeface="+mn-ea"/>
              </a:rPr>
              <a:t></a:t>
            </a:r>
            <a:r>
              <a:rPr lang="zh-CN" altLang="en-US" sz="2200">
                <a:solidFill>
                  <a:schemeClr val="tx1"/>
                </a:solidFill>
                <a:latin typeface="宋体" panose="02010600030101010101" pitchFamily="2" charset="-122"/>
                <a:cs typeface="宋体" panose="02010600030101010101" pitchFamily="2" charset="-122"/>
                <a:sym typeface="+mn-ea"/>
              </a:rPr>
              <a:t>译码（</a:t>
            </a:r>
            <a:r>
              <a:rPr lang="zh-CN" altLang="en-US" sz="2200">
                <a:solidFill>
                  <a:schemeClr val="tx1"/>
                </a:solidFill>
                <a:latin typeface="宋体" panose="02010600030101010101" pitchFamily="2" charset="-122"/>
                <a:cs typeface="宋体" panose="02010600030101010101" pitchFamily="2" charset="-122"/>
                <a:sym typeface="+mn-ea"/>
              </a:rPr>
              <a:t>ID</a:t>
            </a:r>
            <a:r>
              <a:rPr lang="zh-CN" altLang="en-US" sz="2200">
                <a:solidFill>
                  <a:schemeClr val="tx1"/>
                </a:solidFill>
                <a:latin typeface="宋体" panose="02010600030101010101" pitchFamily="2" charset="-122"/>
                <a:cs typeface="宋体" panose="02010600030101010101" pitchFamily="2" charset="-122"/>
                <a:sym typeface="+mn-ea"/>
              </a:rPr>
              <a:t>）</a:t>
            </a:r>
            <a:endParaRPr lang="zh-CN" altLang="en-US" sz="2200">
              <a:solidFill>
                <a:schemeClr val="tx1"/>
              </a:solidFill>
              <a:latin typeface="宋体" panose="02010600030101010101" pitchFamily="2" charset="-122"/>
              <a:cs typeface="宋体" panose="02010600030101010101" pitchFamily="2" charset="-122"/>
              <a:sym typeface="+mn-ea"/>
            </a:endParaRPr>
          </a:p>
          <a:p>
            <a:pPr lvl="0" indent="266700" algn="l" defTabSz="266700">
              <a:lnSpc>
                <a:spcPct val="150000"/>
              </a:lnSpc>
              <a:buClrTx/>
              <a:buSzTx/>
              <a:buFontTx/>
            </a:pPr>
            <a:r>
              <a:rPr lang="zh-CN" altLang="en-US" sz="2200">
                <a:solidFill>
                  <a:schemeClr val="tx1"/>
                </a:solidFill>
                <a:latin typeface="宋体" panose="02010600030101010101" pitchFamily="2" charset="-122"/>
                <a:cs typeface="宋体" panose="02010600030101010101" pitchFamily="2" charset="-122"/>
                <a:sym typeface="+mn-ea"/>
              </a:rPr>
              <a:t>对指令进行译码，用</a:t>
            </a:r>
            <a:r>
              <a:rPr lang="zh-CN" altLang="en-US" sz="2200">
                <a:solidFill>
                  <a:schemeClr val="tx1"/>
                </a:solidFill>
                <a:latin typeface="宋体" panose="02010600030101010101" pitchFamily="2" charset="-122"/>
                <a:cs typeface="宋体" panose="02010600030101010101" pitchFamily="2" charset="-122"/>
                <a:sym typeface="+mn-ea"/>
              </a:rPr>
              <a:t>IR</a:t>
            </a:r>
            <a:r>
              <a:rPr lang="zh-CN" altLang="en-US" sz="2200">
                <a:solidFill>
                  <a:schemeClr val="tx1"/>
                </a:solidFill>
                <a:latin typeface="宋体" panose="02010600030101010101" pitchFamily="2" charset="-122"/>
                <a:cs typeface="宋体" panose="02010600030101010101" pitchFamily="2" charset="-122"/>
                <a:sym typeface="+mn-ea"/>
              </a:rPr>
              <a:t>中的寄存器地址去访问通用寄存器组，读出所需的操作数；用</a:t>
            </a:r>
            <a:r>
              <a:rPr lang="zh-CN" altLang="en-US" sz="2200">
                <a:solidFill>
                  <a:schemeClr val="tx1"/>
                </a:solidFill>
                <a:latin typeface="宋体" panose="02010600030101010101" pitchFamily="2" charset="-122"/>
                <a:cs typeface="宋体" panose="02010600030101010101" pitchFamily="2" charset="-122"/>
                <a:sym typeface="+mn-ea"/>
              </a:rPr>
              <a:t>IR</a:t>
            </a:r>
            <a:r>
              <a:rPr lang="zh-CN" altLang="en-US" sz="2200">
                <a:solidFill>
                  <a:schemeClr val="tx1"/>
                </a:solidFill>
                <a:latin typeface="宋体" panose="02010600030101010101" pitchFamily="2" charset="-122"/>
                <a:cs typeface="宋体" panose="02010600030101010101" pitchFamily="2" charset="-122"/>
                <a:sym typeface="+mn-ea"/>
              </a:rPr>
              <a:t>中的操作码生成若干控制信号。</a:t>
            </a:r>
            <a:endParaRPr lang="zh-CN" altLang="en-US" sz="2200">
              <a:solidFill>
                <a:schemeClr val="tx1"/>
              </a:solidFill>
              <a:latin typeface="宋体" panose="02010600030101010101" pitchFamily="2" charset="-122"/>
              <a:cs typeface="宋体" panose="02010600030101010101" pitchFamily="2" charset="-122"/>
              <a:sym typeface="+mn-ea"/>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文本框 2"/>
          <p:cNvSpPr txBox="1"/>
          <p:nvPr/>
        </p:nvSpPr>
        <p:spPr>
          <a:xfrm>
            <a:off x="465455" y="245110"/>
            <a:ext cx="8346440" cy="6367145"/>
          </a:xfrm>
          <a:prstGeom prst="rect">
            <a:avLst/>
          </a:prstGeom>
        </p:spPr>
        <p:txBody>
          <a:bodyPr>
            <a:noAutofit/>
          </a:bodyPr>
          <a:p>
            <a:pPr marL="342900" indent="-342900" algn="l" defTabSz="266700">
              <a:lnSpc>
                <a:spcPct val="150000"/>
              </a:lnSpc>
              <a:buClrTx/>
              <a:buSzTx/>
              <a:buFont typeface="Wingdings" panose="05000000000000000000" charset="0"/>
              <a:buChar char="Ø"/>
            </a:pPr>
            <a:r>
              <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rPr>
              <a:t>执行（EX）</a:t>
            </a:r>
            <a:endPar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6700" algn="l" defTabSz="266700">
              <a:lnSpc>
                <a:spcPct val="150000"/>
              </a:lnSpc>
              <a:buClrTx/>
              <a:buSzTx/>
              <a:buFontTx/>
            </a:pPr>
            <a:r>
              <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rPr>
              <a:t>不同指令所进行的操作不同：</a:t>
            </a:r>
            <a:endPar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6700" algn="l" defTabSz="266700">
              <a:lnSpc>
                <a:spcPct val="150000"/>
              </a:lnSpc>
              <a:buClrTx/>
              <a:buSzTx/>
              <a:buFontTx/>
            </a:pPr>
            <a:r>
              <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rPr>
              <a:t>①　load和store指令：ALU把指令中所指定的寄存器的内容与偏移量相加，形成访存有效地址。</a:t>
            </a:r>
            <a:endPar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6700" algn="l" defTabSz="266700">
              <a:lnSpc>
                <a:spcPct val="150000"/>
              </a:lnSpc>
              <a:buClrTx/>
              <a:buSzTx/>
              <a:buFontTx/>
            </a:pPr>
            <a:r>
              <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rPr>
              <a:t>②　寄存器－寄存器ALU指令：ALU按照操作码指定的操作对从通用寄存器组中读出的数据进行运算。</a:t>
            </a:r>
            <a:endPar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6700" algn="l" defTabSz="266700">
              <a:lnSpc>
                <a:spcPct val="150000"/>
              </a:lnSpc>
              <a:buClrTx/>
              <a:buSzTx/>
              <a:buFontTx/>
            </a:pPr>
            <a:r>
              <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rPr>
              <a:t>③　寄存器－立即数ALU指令：ALU按照操作码指定的操作对从通用寄存器组中读出的操作数和指令中给出的立即数进行运算。</a:t>
            </a:r>
            <a:endPar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6700" algn="l" defTabSz="266700">
              <a:lnSpc>
                <a:spcPct val="150000"/>
              </a:lnSpc>
              <a:buClrTx/>
              <a:buSzTx/>
              <a:buFontTx/>
            </a:pPr>
            <a:r>
              <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rPr>
              <a:t>④　跳转指令：将指令中给出的偏移量与PC值相加，形成转移目标的地址。</a:t>
            </a:r>
            <a:endPar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6700" algn="l" defTabSz="266700">
              <a:lnSpc>
                <a:spcPct val="150000"/>
              </a:lnSpc>
              <a:buClrTx/>
              <a:buSzTx/>
              <a:buFontTx/>
            </a:pPr>
            <a:r>
              <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rPr>
              <a:t>⑤　分支指令：将指令中给出的偏移量与PC值相加，形成转移目标的地址。ALU按照操作码指定的操作对从通用寄存器组中读出的数据进行运算，确定是否进行跳转。</a:t>
            </a:r>
            <a:endPar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文本框 2"/>
          <p:cNvSpPr txBox="1"/>
          <p:nvPr/>
        </p:nvSpPr>
        <p:spPr>
          <a:xfrm>
            <a:off x="807085" y="604520"/>
            <a:ext cx="7662545" cy="5531485"/>
          </a:xfrm>
          <a:prstGeom prst="rect">
            <a:avLst/>
          </a:prstGeom>
        </p:spPr>
        <p:txBody>
          <a:bodyPr>
            <a:noAutofit/>
          </a:bodyPr>
          <a:p>
            <a:pPr marL="342900" indent="-342900" algn="l" defTabSz="266700">
              <a:lnSpc>
                <a:spcPct val="150000"/>
              </a:lnSpc>
              <a:buClrTx/>
              <a:buSzTx/>
              <a:buFont typeface="Wingdings" panose="05000000000000000000" charset="0"/>
              <a:buChar char="Ø"/>
            </a:pPr>
            <a:r>
              <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rPr>
              <a:t>内存访问（MEM）</a:t>
            </a:r>
            <a:endPar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6700" algn="l" defTabSz="266700">
              <a:lnSpc>
                <a:spcPct val="150000"/>
              </a:lnSpc>
              <a:buClrTx/>
              <a:buSzTx/>
              <a:buFontTx/>
            </a:pPr>
            <a:r>
              <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rPr>
              <a:t>①　load指令：根据有效地址从存储器中读出相应的数据；</a:t>
            </a:r>
            <a:endPar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6700" algn="l" defTabSz="266700">
              <a:lnSpc>
                <a:spcPct val="150000"/>
              </a:lnSpc>
              <a:buClrTx/>
              <a:buSzTx/>
              <a:buFontTx/>
            </a:pPr>
            <a:r>
              <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rPr>
              <a:t>②　store指令： 根据有效地址，向存储器发出写请求，在下一个时钟上升沿把这个数据真正写入到数据存储器。</a:t>
            </a:r>
            <a:endPar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6700" algn="l" defTabSz="266700">
              <a:lnSpc>
                <a:spcPct val="150000"/>
              </a:lnSpc>
              <a:buClrTx/>
              <a:buSzTx/>
              <a:buFontTx/>
            </a:pPr>
            <a:endPar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900" indent="-342900" algn="l" defTabSz="266700">
              <a:lnSpc>
                <a:spcPct val="150000"/>
              </a:lnSpc>
              <a:buClrTx/>
              <a:buSzTx/>
              <a:buFont typeface="Wingdings" panose="05000000000000000000" charset="0"/>
              <a:buChar char="Ø"/>
            </a:pPr>
            <a:r>
              <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rPr>
              <a:t>写回周期（WB）</a:t>
            </a:r>
            <a:endPar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6700" algn="l" defTabSz="266700">
              <a:lnSpc>
                <a:spcPct val="150000"/>
              </a:lnSpc>
              <a:buClrTx/>
              <a:buSzTx/>
              <a:buFontTx/>
            </a:pPr>
            <a:r>
              <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rPr>
              <a:t>ALU运算指令的结果、load指令的结果或程序返回的地址，写入到寄存器堆中。</a:t>
            </a:r>
            <a:endParaRPr lang="zh-CN" altLang="en-US" sz="22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27660" y="241935"/>
            <a:ext cx="8466455" cy="635762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îS1ïḓê"/>
          <p:cNvSpPr txBox="1"/>
          <p:nvPr/>
        </p:nvSpPr>
        <p:spPr>
          <a:xfrm>
            <a:off x="1390868" y="1974665"/>
            <a:ext cx="6959920" cy="3402476"/>
          </a:xfrm>
          <a:prstGeom prst="rect">
            <a:avLst/>
          </a:prstGeom>
          <a:solidFill>
            <a:schemeClr val="bg1">
              <a:lumMod val="95000"/>
            </a:schemeClr>
          </a:solidFill>
        </p:spPr>
        <p:txBody>
          <a:bodyPr wrap="square" lIns="68580" tIns="34290" rIns="68580" bIns="3429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ts val="600"/>
              </a:spcBef>
            </a:pPr>
            <a:endParaRPr lang="id-ID" sz="1350" b="1" dirty="0"/>
          </a:p>
        </p:txBody>
      </p:sp>
      <p:sp>
        <p:nvSpPr>
          <p:cNvPr id="4" name="灯片编号占位符 3"/>
          <p:cNvSpPr>
            <a:spLocks noGrp="1"/>
          </p:cNvSpPr>
          <p:nvPr>
            <p:ph type="sldNum" sz="quarter" idx="12"/>
          </p:nvPr>
        </p:nvSpPr>
        <p:spPr/>
        <p:txBody>
          <a:bodyPr/>
          <a:lstStyle/>
          <a:p>
            <a:fld id="{5DD3DB80-B894-403A-B48E-6FDC1A72010E}" type="slidenum">
              <a:rPr lang="zh-CN" altLang="en-US" sz="565" smtClean="0"/>
            </a:fld>
            <a:endParaRPr lang="zh-CN" altLang="en-US" sz="565"/>
          </a:p>
        </p:txBody>
      </p:sp>
      <p:sp>
        <p:nvSpPr>
          <p:cNvPr id="100" name="BackShape2"/>
          <p:cNvSpPr/>
          <p:nvPr/>
        </p:nvSpPr>
        <p:spPr>
          <a:xfrm>
            <a:off x="4919723" y="5479925"/>
            <a:ext cx="803024" cy="57672"/>
          </a:xfrm>
          <a:prstGeom prst="rect">
            <a:avLst/>
          </a:prstGeom>
          <a:solidFill>
            <a:schemeClr val="accent2">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101" name="BackShape3"/>
          <p:cNvSpPr/>
          <p:nvPr/>
        </p:nvSpPr>
        <p:spPr>
          <a:xfrm>
            <a:off x="5757661" y="5479925"/>
            <a:ext cx="803024" cy="57672"/>
          </a:xfrm>
          <a:prstGeom prst="rect">
            <a:avLst/>
          </a:prstGeom>
          <a:solidFill>
            <a:schemeClr val="accent3">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102" name="BackShape4"/>
          <p:cNvSpPr/>
          <p:nvPr/>
        </p:nvSpPr>
        <p:spPr>
          <a:xfrm>
            <a:off x="6595600" y="5479925"/>
            <a:ext cx="803024" cy="57672"/>
          </a:xfrm>
          <a:prstGeom prst="rect">
            <a:avLst/>
          </a:prstGeom>
          <a:solidFill>
            <a:schemeClr val="accent4">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103" name="BackShape5"/>
          <p:cNvSpPr/>
          <p:nvPr/>
        </p:nvSpPr>
        <p:spPr>
          <a:xfrm>
            <a:off x="7433537" y="5479925"/>
            <a:ext cx="803024" cy="57672"/>
          </a:xfrm>
          <a:prstGeom prst="rect">
            <a:avLst/>
          </a:prstGeom>
          <a:solidFill>
            <a:schemeClr val="accent5">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63" name="标题 1"/>
          <p:cNvSpPr>
            <a:spLocks noGrp="1"/>
          </p:cNvSpPr>
          <p:nvPr>
            <p:ph type="title"/>
          </p:nvPr>
        </p:nvSpPr>
        <p:spPr>
          <a:xfrm>
            <a:off x="212866" y="16277"/>
            <a:ext cx="8137922" cy="771524"/>
          </a:xfrm>
        </p:spPr>
        <p:txBody>
          <a:bodyPr>
            <a:normAutofit/>
          </a:bodyPr>
          <a:lstStyle/>
          <a:p>
            <a:pPr marL="171450" indent="-171450"/>
            <a:r>
              <a:rPr lang="zh-CN" altLang="en-US" sz="1800" dirty="0">
                <a:solidFill>
                  <a:schemeClr val="accent5"/>
                </a:solidFill>
                <a:latin typeface="+mn-ea"/>
                <a:ea typeface="+mn-ea"/>
              </a:rPr>
              <a:t>基于</a:t>
            </a:r>
            <a:r>
              <a:rPr lang="en-US" altLang="zh-CN" sz="1800" dirty="0">
                <a:solidFill>
                  <a:schemeClr val="accent5"/>
                </a:solidFill>
                <a:latin typeface="+mn-ea"/>
                <a:ea typeface="+mn-ea"/>
              </a:rPr>
              <a:t>FPGA</a:t>
            </a:r>
            <a:r>
              <a:rPr lang="zh-CN" altLang="en-US" sz="1800" dirty="0">
                <a:solidFill>
                  <a:schemeClr val="accent5"/>
                </a:solidFill>
                <a:latin typeface="+mn-ea"/>
                <a:ea typeface="+mn-ea"/>
              </a:rPr>
              <a:t>的</a:t>
            </a:r>
            <a:r>
              <a:rPr lang="en-US" altLang="zh-CN" sz="1800" dirty="0">
                <a:solidFill>
                  <a:schemeClr val="accent5"/>
                </a:solidFill>
                <a:latin typeface="+mn-ea"/>
                <a:ea typeface="+mn-ea"/>
              </a:rPr>
              <a:t>RISC-V CPU</a:t>
            </a:r>
            <a:r>
              <a:rPr lang="zh-CN" altLang="en-US" sz="1800" dirty="0">
                <a:solidFill>
                  <a:schemeClr val="accent5"/>
                </a:solidFill>
                <a:latin typeface="+mn-ea"/>
                <a:ea typeface="+mn-ea"/>
              </a:rPr>
              <a:t>硬件及其</a:t>
            </a:r>
            <a:r>
              <a:rPr lang="en-US" altLang="zh-CN" sz="1800" dirty="0">
                <a:solidFill>
                  <a:schemeClr val="accent5"/>
                </a:solidFill>
                <a:latin typeface="+mn-ea"/>
                <a:ea typeface="+mn-ea"/>
              </a:rPr>
              <a:t>SoC</a:t>
            </a:r>
            <a:r>
              <a:rPr lang="zh-CN" altLang="en-US" sz="1800" dirty="0">
                <a:solidFill>
                  <a:schemeClr val="accent5"/>
                </a:solidFill>
                <a:latin typeface="+mn-ea"/>
                <a:ea typeface="+mn-ea"/>
              </a:rPr>
              <a:t>系统的设计</a:t>
            </a:r>
            <a:endParaRPr lang="zh-CN" altLang="en-US" sz="1800" dirty="0">
              <a:solidFill>
                <a:schemeClr val="accent5"/>
              </a:solidFill>
              <a:latin typeface="+mn-ea"/>
              <a:ea typeface="+mn-ea"/>
            </a:endParaRPr>
          </a:p>
        </p:txBody>
      </p:sp>
      <p:sp>
        <p:nvSpPr>
          <p:cNvPr id="64" name="标题 1"/>
          <p:cNvSpPr txBox="1"/>
          <p:nvPr>
            <p:custDataLst>
              <p:tags r:id="rId1"/>
            </p:custDataLst>
          </p:nvPr>
        </p:nvSpPr>
        <p:spPr>
          <a:xfrm>
            <a:off x="1644015" y="2062956"/>
            <a:ext cx="6592729" cy="3768090"/>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gn="just">
              <a:spcBef>
                <a:spcPts val="1200"/>
              </a:spcBef>
            </a:pPr>
            <a:r>
              <a:rPr lang="en-US" altLang="zh-CN" sz="1800" dirty="0">
                <a:latin typeface="+mn-ea"/>
                <a:ea typeface="+mn-ea"/>
              </a:rPr>
              <a:t>1</a:t>
            </a:r>
            <a:r>
              <a:rPr lang="zh-CN" altLang="en-US" sz="1800" dirty="0">
                <a:latin typeface="+mn-ea"/>
                <a:ea typeface="+mn-ea"/>
              </a:rPr>
              <a:t>、一个自定义</a:t>
            </a:r>
            <a:r>
              <a:rPr lang="en-US" altLang="zh-CN" sz="1800" dirty="0">
                <a:latin typeface="+mn-ea"/>
                <a:ea typeface="+mn-ea"/>
              </a:rPr>
              <a:t>16</a:t>
            </a:r>
            <a:r>
              <a:rPr lang="zh-CN" altLang="en-US" sz="1800" dirty="0">
                <a:latin typeface="+mn-ea"/>
                <a:ea typeface="+mn-ea"/>
              </a:rPr>
              <a:t>位</a:t>
            </a:r>
            <a:r>
              <a:rPr lang="en-US" altLang="zh-CN" sz="1800" dirty="0">
                <a:latin typeface="+mn-ea"/>
                <a:ea typeface="+mn-ea"/>
              </a:rPr>
              <a:t>RISC CPU</a:t>
            </a:r>
            <a:r>
              <a:rPr lang="zh-CN" altLang="en-US" sz="1800" dirty="0">
                <a:latin typeface="+mn-ea"/>
                <a:ea typeface="+mn-ea"/>
              </a:rPr>
              <a:t>的</a:t>
            </a:r>
            <a:r>
              <a:rPr lang="en-US" altLang="zh-CN" sz="1800" dirty="0">
                <a:latin typeface="+mn-ea"/>
                <a:ea typeface="+mn-ea"/>
              </a:rPr>
              <a:t>ISA</a:t>
            </a:r>
            <a:r>
              <a:rPr lang="zh-CN" altLang="en-US" sz="1800" dirty="0">
                <a:latin typeface="+mn-ea"/>
                <a:ea typeface="+mn-ea"/>
              </a:rPr>
              <a:t>设计。自定义</a:t>
            </a:r>
            <a:r>
              <a:rPr lang="en-US" altLang="zh-CN" sz="1800" dirty="0">
                <a:latin typeface="+mn-ea"/>
                <a:ea typeface="+mn-ea"/>
              </a:rPr>
              <a:t>16</a:t>
            </a:r>
            <a:r>
              <a:rPr lang="zh-CN" altLang="en-US" sz="1800" dirty="0">
                <a:latin typeface="+mn-ea"/>
                <a:ea typeface="+mn-ea"/>
              </a:rPr>
              <a:t>位</a:t>
            </a:r>
            <a:r>
              <a:rPr lang="en-US" altLang="zh-CN" sz="1800" dirty="0">
                <a:latin typeface="+mn-ea"/>
                <a:ea typeface="+mn-ea"/>
              </a:rPr>
              <a:t>RISC CPU</a:t>
            </a:r>
            <a:r>
              <a:rPr lang="zh-CN" altLang="en-US" sz="1800" dirty="0">
                <a:latin typeface="+mn-ea"/>
                <a:ea typeface="+mn-ea"/>
              </a:rPr>
              <a:t>的内容包括两方面：</a:t>
            </a:r>
            <a:endParaRPr lang="en-US" altLang="zh-CN" sz="1800" dirty="0">
              <a:latin typeface="+mn-ea"/>
              <a:ea typeface="+mn-ea"/>
            </a:endParaRPr>
          </a:p>
          <a:p>
            <a:pPr algn="just">
              <a:spcBef>
                <a:spcPts val="1200"/>
              </a:spcBef>
            </a:pPr>
            <a:r>
              <a:rPr lang="zh-CN" altLang="en-US" sz="1800" dirty="0">
                <a:latin typeface="+mn-ea"/>
                <a:ea typeface="+mn-ea"/>
              </a:rPr>
              <a:t>（一）</a:t>
            </a:r>
            <a:r>
              <a:rPr lang="en-US" altLang="zh-CN" sz="1800" dirty="0">
                <a:latin typeface="+mn-ea"/>
                <a:ea typeface="+mn-ea"/>
              </a:rPr>
              <a:t>16</a:t>
            </a:r>
            <a:r>
              <a:rPr lang="zh-CN" altLang="en-US" sz="1800" dirty="0">
                <a:latin typeface="+mn-ea"/>
                <a:ea typeface="+mn-ea"/>
              </a:rPr>
              <a:t>个</a:t>
            </a:r>
            <a:r>
              <a:rPr lang="en-US" altLang="zh-CN" sz="1800" dirty="0">
                <a:latin typeface="+mn-ea"/>
                <a:ea typeface="+mn-ea"/>
              </a:rPr>
              <a:t>16</a:t>
            </a:r>
            <a:r>
              <a:rPr lang="zh-CN" altLang="en-US" sz="1800" dirty="0">
                <a:latin typeface="+mn-ea"/>
                <a:ea typeface="+mn-ea"/>
              </a:rPr>
              <a:t>位通用寄存器，</a:t>
            </a:r>
            <a:r>
              <a:rPr lang="en-US" altLang="zh-CN" sz="1800" dirty="0">
                <a:latin typeface="+mn-ea"/>
                <a:ea typeface="+mn-ea"/>
              </a:rPr>
              <a:t>r0-r15</a:t>
            </a:r>
            <a:endParaRPr lang="en-US" altLang="zh-CN" sz="1800" dirty="0">
              <a:latin typeface="+mn-ea"/>
              <a:ea typeface="+mn-ea"/>
            </a:endParaRPr>
          </a:p>
          <a:p>
            <a:pPr algn="just">
              <a:spcBef>
                <a:spcPts val="1200"/>
              </a:spcBef>
            </a:pPr>
            <a:r>
              <a:rPr lang="zh-CN" altLang="en-US" sz="1800" dirty="0">
                <a:latin typeface="+mn-ea"/>
                <a:ea typeface="+mn-ea"/>
              </a:rPr>
              <a:t>（二）</a:t>
            </a:r>
            <a:r>
              <a:rPr lang="en-US" altLang="zh-CN" sz="1800" dirty="0">
                <a:latin typeface="+mn-ea"/>
                <a:ea typeface="+mn-ea"/>
              </a:rPr>
              <a:t>16</a:t>
            </a:r>
            <a:r>
              <a:rPr lang="zh-CN" altLang="en-US" sz="1800" dirty="0">
                <a:latin typeface="+mn-ea"/>
                <a:ea typeface="+mn-ea"/>
              </a:rPr>
              <a:t>条指令及其格式：</a:t>
            </a:r>
            <a:endParaRPr lang="en-US" altLang="zh-CN" sz="1800" dirty="0">
              <a:latin typeface="+mn-ea"/>
              <a:ea typeface="+mn-ea"/>
            </a:endParaRPr>
          </a:p>
          <a:p>
            <a:pPr algn="just">
              <a:spcBef>
                <a:spcPts val="1200"/>
              </a:spcBef>
            </a:pPr>
            <a:r>
              <a:rPr lang="en-US" altLang="zh-CN" sz="1800" dirty="0">
                <a:latin typeface="+mn-ea"/>
                <a:ea typeface="+mn-ea"/>
              </a:rPr>
              <a:t>a</a:t>
            </a:r>
            <a:r>
              <a:rPr lang="zh-CN" altLang="en-US" sz="1800" dirty="0">
                <a:latin typeface="+mn-ea"/>
                <a:ea typeface="+mn-ea"/>
              </a:rPr>
              <a:t>）跳转</a:t>
            </a:r>
            <a:r>
              <a:rPr lang="en-US" altLang="zh-CN" sz="1800" dirty="0">
                <a:latin typeface="+mn-ea"/>
                <a:ea typeface="+mn-ea"/>
              </a:rPr>
              <a:t> </a:t>
            </a:r>
            <a:r>
              <a:rPr sz="1800" dirty="0" err="1">
                <a:solidFill>
                  <a:schemeClr val="accent2"/>
                </a:solidFill>
                <a:latin typeface="+mn-ea"/>
                <a:ea typeface="+mn-ea"/>
              </a:rPr>
              <a:t>jal</a:t>
            </a:r>
            <a:r>
              <a:rPr sz="1800" dirty="0">
                <a:solidFill>
                  <a:schemeClr val="accent2"/>
                </a:solidFill>
                <a:latin typeface="+mn-ea"/>
                <a:ea typeface="+mn-ea"/>
              </a:rPr>
              <a:t> </a:t>
            </a:r>
            <a:r>
              <a:rPr sz="1800" dirty="0" err="1">
                <a:latin typeface="+mn-ea"/>
                <a:ea typeface="+mn-ea"/>
              </a:rPr>
              <a:t>rd</a:t>
            </a:r>
            <a:r>
              <a:rPr sz="1800" dirty="0">
                <a:latin typeface="+mn-ea"/>
                <a:ea typeface="+mn-ea"/>
              </a:rPr>
              <a:t>,</a:t>
            </a:r>
            <a:r>
              <a:rPr lang="en-US" altLang="zh-CN" sz="1800" dirty="0">
                <a:latin typeface="+mn-ea"/>
              </a:rPr>
              <a:t> </a:t>
            </a:r>
            <a:r>
              <a:rPr lang="en-US" altLang="zh-CN" sz="1800" dirty="0" err="1">
                <a:latin typeface="+mn-ea"/>
              </a:rPr>
              <a:t>imm</a:t>
            </a:r>
            <a:r>
              <a:rPr lang="en-US" altLang="zh-CN" sz="1800" dirty="0">
                <a:latin typeface="+mn-ea"/>
              </a:rPr>
              <a:t> </a:t>
            </a:r>
            <a:r>
              <a:rPr sz="1800" dirty="0">
                <a:latin typeface="+mn-ea"/>
                <a:ea typeface="+mn-ea"/>
              </a:rPr>
              <a:t>；</a:t>
            </a:r>
            <a:r>
              <a:rPr sz="1800" dirty="0" err="1">
                <a:solidFill>
                  <a:schemeClr val="accent2"/>
                </a:solidFill>
                <a:latin typeface="+mn-ea"/>
                <a:ea typeface="+mn-ea"/>
              </a:rPr>
              <a:t>jalr</a:t>
            </a:r>
            <a:r>
              <a:rPr sz="1800" dirty="0">
                <a:solidFill>
                  <a:schemeClr val="accent2"/>
                </a:solidFill>
                <a:latin typeface="+mn-ea"/>
                <a:ea typeface="+mn-ea"/>
              </a:rPr>
              <a:t> </a:t>
            </a:r>
            <a:r>
              <a:rPr sz="1800" dirty="0">
                <a:latin typeface="+mn-ea"/>
                <a:ea typeface="+mn-ea"/>
              </a:rPr>
              <a:t>rd,</a:t>
            </a:r>
            <a:r>
              <a:rPr sz="1800" dirty="0">
                <a:latin typeface="+mn-ea"/>
                <a:ea typeface="+mn-ea"/>
                <a:sym typeface="+mn-ea"/>
              </a:rPr>
              <a:t>imm</a:t>
            </a:r>
            <a:r>
              <a:rPr lang="en-US" sz="1800" dirty="0">
                <a:latin typeface="+mn-ea"/>
                <a:ea typeface="+mn-ea"/>
                <a:sym typeface="+mn-ea"/>
              </a:rPr>
              <a:t>(</a:t>
            </a:r>
            <a:r>
              <a:rPr sz="1800" dirty="0">
                <a:latin typeface="+mn-ea"/>
                <a:ea typeface="+mn-ea"/>
              </a:rPr>
              <a:t>rs1</a:t>
            </a:r>
            <a:r>
              <a:rPr lang="en-US" sz="1800" dirty="0">
                <a:latin typeface="+mn-ea"/>
                <a:ea typeface="+mn-ea"/>
              </a:rPr>
              <a:t>)</a:t>
            </a:r>
            <a:r>
              <a:rPr lang="zh-CN" altLang="en-US" sz="1800" dirty="0">
                <a:latin typeface="+mn-ea"/>
                <a:ea typeface="+mn-ea"/>
              </a:rPr>
              <a:t> </a:t>
            </a:r>
            <a:endParaRPr lang="zh-CN" altLang="en-US" sz="1800" dirty="0">
              <a:latin typeface="+mn-ea"/>
              <a:ea typeface="+mn-ea"/>
            </a:endParaRPr>
          </a:p>
          <a:p>
            <a:pPr algn="just">
              <a:spcBef>
                <a:spcPts val="1200"/>
              </a:spcBef>
            </a:pPr>
            <a:r>
              <a:rPr lang="en-US" altLang="zh-CN" sz="1800" dirty="0">
                <a:latin typeface="+mn-ea"/>
                <a:ea typeface="+mn-ea"/>
                <a:sym typeface="+mn-ea"/>
              </a:rPr>
              <a:t>b</a:t>
            </a:r>
            <a:r>
              <a:rPr lang="zh-CN" altLang="en-US" sz="1800" dirty="0">
                <a:latin typeface="+mn-ea"/>
                <a:ea typeface="+mn-ea"/>
                <a:sym typeface="+mn-ea"/>
              </a:rPr>
              <a:t>）加载高位立即数</a:t>
            </a:r>
            <a:r>
              <a:rPr lang="en-US" altLang="zh-CN" sz="1800" dirty="0">
                <a:latin typeface="+mn-ea"/>
                <a:ea typeface="+mn-ea"/>
                <a:sym typeface="+mn-ea"/>
              </a:rPr>
              <a:t> </a:t>
            </a:r>
            <a:r>
              <a:rPr lang="en-US" sz="1800" dirty="0" err="1">
                <a:solidFill>
                  <a:schemeClr val="accent2"/>
                </a:solidFill>
                <a:latin typeface="+mn-ea"/>
                <a:ea typeface="+mn-ea"/>
                <a:sym typeface="+mn-ea"/>
              </a:rPr>
              <a:t>lui</a:t>
            </a:r>
            <a:r>
              <a:rPr sz="1800" dirty="0">
                <a:solidFill>
                  <a:schemeClr val="accent2"/>
                </a:solidFill>
                <a:latin typeface="+mn-ea"/>
                <a:ea typeface="+mn-ea"/>
                <a:sym typeface="+mn-ea"/>
              </a:rPr>
              <a:t> </a:t>
            </a:r>
            <a:r>
              <a:rPr sz="1800" dirty="0" err="1">
                <a:latin typeface="+mn-ea"/>
                <a:ea typeface="+mn-ea"/>
                <a:sym typeface="+mn-ea"/>
              </a:rPr>
              <a:t>rd</a:t>
            </a:r>
            <a:r>
              <a:rPr sz="1800" dirty="0">
                <a:latin typeface="+mn-ea"/>
                <a:ea typeface="+mn-ea"/>
                <a:sym typeface="+mn-ea"/>
              </a:rPr>
              <a:t>,</a:t>
            </a:r>
            <a:r>
              <a:rPr lang="en-US" altLang="zh-CN" sz="1800" dirty="0">
                <a:latin typeface="+mn-ea"/>
                <a:sym typeface="+mn-ea"/>
              </a:rPr>
              <a:t> </a:t>
            </a:r>
            <a:r>
              <a:rPr lang="en-US" altLang="zh-CN" sz="1800" dirty="0" err="1">
                <a:latin typeface="+mn-ea"/>
                <a:sym typeface="+mn-ea"/>
              </a:rPr>
              <a:t>imm</a:t>
            </a:r>
            <a:endParaRPr lang="en-US" altLang="zh-CN" sz="1800" dirty="0">
              <a:latin typeface="+mn-ea"/>
              <a:ea typeface="+mn-ea"/>
            </a:endParaRPr>
          </a:p>
          <a:p>
            <a:pPr algn="just">
              <a:spcBef>
                <a:spcPts val="1200"/>
              </a:spcBef>
            </a:pPr>
            <a:r>
              <a:rPr lang="en-US" altLang="zh-CN" sz="1800" dirty="0">
                <a:latin typeface="+mn-ea"/>
                <a:ea typeface="+mn-ea"/>
              </a:rPr>
              <a:t>c</a:t>
            </a:r>
            <a:r>
              <a:rPr lang="zh-CN" altLang="en-US" sz="1800" dirty="0">
                <a:latin typeface="+mn-ea"/>
                <a:ea typeface="+mn-ea"/>
              </a:rPr>
              <a:t>）分支</a:t>
            </a:r>
            <a:r>
              <a:rPr sz="1800" dirty="0" err="1">
                <a:solidFill>
                  <a:schemeClr val="accent2"/>
                </a:solidFill>
                <a:latin typeface="+mn-ea"/>
                <a:ea typeface="+mn-ea"/>
              </a:rPr>
              <a:t>beq,ble</a:t>
            </a:r>
            <a:r>
              <a:rPr lang="en-US" altLang="zh-CN" sz="1800" dirty="0">
                <a:latin typeface="+mn-ea"/>
                <a:ea typeface="+mn-ea"/>
              </a:rPr>
              <a:t> </a:t>
            </a:r>
            <a:r>
              <a:rPr lang="en-US" altLang="zh-CN" sz="1800" dirty="0">
                <a:solidFill>
                  <a:srgbClr val="00B050"/>
                </a:solidFill>
                <a:latin typeface="+mn-ea"/>
                <a:ea typeface="+mn-ea"/>
              </a:rPr>
              <a:t>op </a:t>
            </a:r>
            <a:r>
              <a:rPr lang="en-US" altLang="zh-CN" sz="1800" dirty="0">
                <a:latin typeface="+mn-ea"/>
                <a:ea typeface="+mn-ea"/>
              </a:rPr>
              <a:t>rs1,rs2,</a:t>
            </a:r>
            <a:r>
              <a:rPr lang="en-US" altLang="zh-CN" sz="1800" dirty="0" err="1">
                <a:latin typeface="+mn-ea"/>
                <a:sym typeface="+mn-ea"/>
              </a:rPr>
              <a:t>imm</a:t>
            </a:r>
            <a:endParaRPr lang="en-US" altLang="zh-CN" sz="1800" dirty="0">
              <a:latin typeface="+mn-ea"/>
              <a:ea typeface="+mn-ea"/>
            </a:endParaRPr>
          </a:p>
          <a:p>
            <a:pPr algn="just">
              <a:spcBef>
                <a:spcPts val="1200"/>
              </a:spcBef>
            </a:pPr>
            <a:r>
              <a:rPr lang="en-US" altLang="zh-CN" sz="1800" dirty="0">
                <a:latin typeface="+mn-ea"/>
                <a:ea typeface="+mn-ea"/>
              </a:rPr>
              <a:t>d</a:t>
            </a:r>
            <a:r>
              <a:rPr lang="zh-CN" altLang="en-US" sz="1800" dirty="0">
                <a:latin typeface="+mn-ea"/>
                <a:ea typeface="+mn-ea"/>
              </a:rPr>
              <a:t>）访存</a:t>
            </a:r>
            <a:r>
              <a:rPr sz="1800" dirty="0" err="1">
                <a:solidFill>
                  <a:schemeClr val="accent2"/>
                </a:solidFill>
                <a:latin typeface="+mn-ea"/>
                <a:ea typeface="+mn-ea"/>
              </a:rPr>
              <a:t>lb,lw</a:t>
            </a:r>
            <a:r>
              <a:rPr lang="en-US" altLang="zh-CN" sz="1800" dirty="0">
                <a:latin typeface="+mn-ea"/>
                <a:ea typeface="+mn-ea"/>
              </a:rPr>
              <a:t>  </a:t>
            </a:r>
            <a:r>
              <a:rPr lang="en-US" altLang="zh-CN" sz="1800" dirty="0">
                <a:solidFill>
                  <a:srgbClr val="00B050"/>
                </a:solidFill>
                <a:latin typeface="+mn-ea"/>
                <a:ea typeface="+mn-ea"/>
              </a:rPr>
              <a:t>op </a:t>
            </a:r>
            <a:r>
              <a:rPr lang="en-US" altLang="zh-CN" sz="1800" dirty="0" err="1">
                <a:latin typeface="+mn-ea"/>
                <a:ea typeface="+mn-ea"/>
              </a:rPr>
              <a:t>rd,</a:t>
            </a:r>
            <a:r>
              <a:rPr lang="en-US" altLang="zh-CN" sz="1800" dirty="0" err="1">
                <a:latin typeface="+mn-ea"/>
                <a:sym typeface="+mn-ea"/>
              </a:rPr>
              <a:t>imm</a:t>
            </a:r>
            <a:r>
              <a:rPr lang="en-US" altLang="zh-CN" sz="1800" dirty="0">
                <a:latin typeface="+mn-ea"/>
                <a:ea typeface="+mn-ea"/>
              </a:rPr>
              <a:t>(rs1)</a:t>
            </a:r>
            <a:r>
              <a:rPr lang="zh-CN" altLang="en-US" sz="1800" dirty="0">
                <a:latin typeface="+mn-ea"/>
                <a:ea typeface="+mn-ea"/>
              </a:rPr>
              <a:t>；</a:t>
            </a:r>
            <a:r>
              <a:rPr sz="1800" dirty="0" err="1">
                <a:solidFill>
                  <a:schemeClr val="accent2"/>
                </a:solidFill>
                <a:latin typeface="+mn-ea"/>
                <a:ea typeface="+mn-ea"/>
              </a:rPr>
              <a:t>sb,sw</a:t>
            </a:r>
            <a:r>
              <a:rPr lang="en-US" altLang="zh-CN" sz="1800" dirty="0">
                <a:latin typeface="+mn-ea"/>
                <a:ea typeface="+mn-ea"/>
              </a:rPr>
              <a:t> </a:t>
            </a:r>
            <a:r>
              <a:rPr lang="en-US" altLang="zh-CN" sz="1800" dirty="0">
                <a:solidFill>
                  <a:srgbClr val="00B050"/>
                </a:solidFill>
                <a:latin typeface="+mn-ea"/>
                <a:ea typeface="+mn-ea"/>
              </a:rPr>
              <a:t>op </a:t>
            </a:r>
            <a:r>
              <a:rPr lang="en-US" altLang="zh-CN" sz="1800" dirty="0">
                <a:latin typeface="+mn-ea"/>
                <a:ea typeface="+mn-ea"/>
              </a:rPr>
              <a:t>rs2,</a:t>
            </a:r>
            <a:r>
              <a:rPr lang="en-US" altLang="zh-CN" sz="1800" dirty="0" err="1">
                <a:latin typeface="+mn-ea"/>
                <a:sym typeface="+mn-ea"/>
              </a:rPr>
              <a:t>imm</a:t>
            </a:r>
            <a:r>
              <a:rPr lang="en-US" altLang="zh-CN" sz="1800" dirty="0">
                <a:latin typeface="+mn-ea"/>
                <a:ea typeface="+mn-ea"/>
              </a:rPr>
              <a:t>(rs1)</a:t>
            </a:r>
            <a:r>
              <a:rPr lang="zh-CN" altLang="en-US" sz="1800" dirty="0">
                <a:latin typeface="+mn-ea"/>
                <a:ea typeface="+mn-ea"/>
              </a:rPr>
              <a:t>。</a:t>
            </a:r>
            <a:endParaRPr lang="en-US" altLang="zh-CN" sz="1800" dirty="0">
              <a:latin typeface="+mn-ea"/>
              <a:ea typeface="+mn-ea"/>
            </a:endParaRPr>
          </a:p>
          <a:p>
            <a:pPr algn="just">
              <a:spcBef>
                <a:spcPts val="1200"/>
              </a:spcBef>
            </a:pPr>
            <a:r>
              <a:rPr lang="en-US" altLang="zh-CN" sz="1800" dirty="0">
                <a:latin typeface="+mn-ea"/>
                <a:ea typeface="+mn-ea"/>
              </a:rPr>
              <a:t>e</a:t>
            </a:r>
            <a:r>
              <a:rPr lang="zh-CN" altLang="en-US" sz="1800" dirty="0">
                <a:latin typeface="+mn-ea"/>
                <a:ea typeface="+mn-ea"/>
              </a:rPr>
              <a:t>）算数和逻辑运算</a:t>
            </a:r>
            <a:endParaRPr lang="zh-CN" altLang="en-US" sz="1800" dirty="0">
              <a:latin typeface="+mn-ea"/>
              <a:ea typeface="+mn-ea"/>
            </a:endParaRPr>
          </a:p>
          <a:p>
            <a:pPr marL="457200" lvl="1" indent="457200" algn="just">
              <a:spcBef>
                <a:spcPts val="1200"/>
              </a:spcBef>
            </a:pPr>
            <a:r>
              <a:rPr sz="1800" b="1" dirty="0" err="1">
                <a:solidFill>
                  <a:schemeClr val="accent2"/>
                </a:solidFill>
                <a:latin typeface="+mn-ea"/>
                <a:ea typeface="+mn-ea"/>
                <a:cs typeface="+mj-cs"/>
              </a:rPr>
              <a:t>add,sub,and,or</a:t>
            </a:r>
            <a:r>
              <a:rPr lang="en-US" altLang="zh-CN" sz="1800" dirty="0">
                <a:latin typeface="+mn-ea"/>
                <a:ea typeface="+mn-ea"/>
              </a:rPr>
              <a:t> </a:t>
            </a:r>
            <a:r>
              <a:rPr lang="en-US" altLang="zh-CN" sz="1800" b="1" dirty="0">
                <a:solidFill>
                  <a:srgbClr val="00B050"/>
                </a:solidFill>
                <a:latin typeface="+mn-ea"/>
                <a:ea typeface="+mn-ea"/>
                <a:cs typeface="+mj-cs"/>
              </a:rPr>
              <a:t>op </a:t>
            </a:r>
            <a:r>
              <a:rPr lang="en-US" altLang="zh-CN" sz="1800" dirty="0">
                <a:latin typeface="+mn-ea"/>
                <a:ea typeface="+mn-ea"/>
              </a:rPr>
              <a:t>rd,rs1,rs2</a:t>
            </a:r>
            <a:r>
              <a:rPr lang="zh-CN" altLang="en-US" sz="1800" dirty="0">
                <a:latin typeface="+mn-ea"/>
                <a:ea typeface="+mn-ea"/>
              </a:rPr>
              <a:t>；</a:t>
            </a:r>
            <a:endParaRPr lang="zh-CN" altLang="en-US" sz="1800" dirty="0">
              <a:latin typeface="+mn-ea"/>
              <a:ea typeface="+mn-ea"/>
            </a:endParaRPr>
          </a:p>
          <a:p>
            <a:pPr marL="457200" lvl="1" indent="457200" algn="just">
              <a:spcBef>
                <a:spcPts val="1200"/>
              </a:spcBef>
            </a:pPr>
            <a:r>
              <a:rPr sz="1800" b="1" dirty="0" err="1">
                <a:solidFill>
                  <a:schemeClr val="accent2"/>
                </a:solidFill>
                <a:latin typeface="+mn-ea"/>
                <a:ea typeface="+mn-ea"/>
                <a:cs typeface="+mj-cs"/>
              </a:rPr>
              <a:t>addi,subi</a:t>
            </a:r>
            <a:r>
              <a:rPr lang="en-US" sz="1800" b="1" dirty="0" err="1">
                <a:solidFill>
                  <a:schemeClr val="accent2"/>
                </a:solidFill>
                <a:latin typeface="+mn-ea"/>
                <a:ea typeface="+mn-ea"/>
                <a:cs typeface="+mj-cs"/>
              </a:rPr>
              <a:t>         </a:t>
            </a:r>
            <a:r>
              <a:rPr lang="en-US" altLang="zh-CN" sz="1800" dirty="0">
                <a:latin typeface="+mn-ea"/>
                <a:ea typeface="+mn-ea"/>
              </a:rPr>
              <a:t>  </a:t>
            </a:r>
            <a:r>
              <a:rPr lang="en-US" altLang="zh-CN" sz="1800" b="1" dirty="0">
                <a:solidFill>
                  <a:srgbClr val="00B050"/>
                </a:solidFill>
                <a:latin typeface="+mn-ea"/>
                <a:ea typeface="+mn-ea"/>
                <a:cs typeface="+mj-cs"/>
              </a:rPr>
              <a:t>op </a:t>
            </a:r>
            <a:r>
              <a:rPr lang="en-US" altLang="zh-CN" sz="1800" dirty="0">
                <a:latin typeface="+mn-ea"/>
                <a:ea typeface="+mn-ea"/>
              </a:rPr>
              <a:t>rd,rs1, </a:t>
            </a:r>
            <a:r>
              <a:rPr lang="en-US" altLang="zh-CN" sz="1800" dirty="0" err="1">
                <a:latin typeface="+mn-ea"/>
                <a:ea typeface="+mn-ea"/>
              </a:rPr>
              <a:t>imm</a:t>
            </a:r>
            <a:endParaRPr lang="en-US" altLang="zh-CN" sz="1800" dirty="0">
              <a:latin typeface="+mn-ea"/>
              <a:ea typeface="+mn-ea"/>
            </a:endParaRPr>
          </a:p>
          <a:p>
            <a:pPr indent="457200" algn="just">
              <a:spcBef>
                <a:spcPts val="1200"/>
              </a:spcBef>
            </a:pPr>
            <a:endParaRPr lang="zh-CN" altLang="en-US" sz="1800" dirty="0">
              <a:latin typeface="+mn-ea"/>
              <a:ea typeface="+mn-ea"/>
            </a:endParaRPr>
          </a:p>
        </p:txBody>
      </p:sp>
      <p:cxnSp>
        <p:nvCxnSpPr>
          <p:cNvPr id="81" name="直接连接符 80"/>
          <p:cNvCxnSpPr/>
          <p:nvPr/>
        </p:nvCxnSpPr>
        <p:spPr>
          <a:xfrm>
            <a:off x="0" y="1822151"/>
            <a:ext cx="678126" cy="0"/>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1209708" y="1748879"/>
            <a:ext cx="235289" cy="451572"/>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83" name="直接连接符 82"/>
          <p:cNvCxnSpPr>
            <a:endCxn id="86" idx="4"/>
          </p:cNvCxnSpPr>
          <p:nvPr/>
        </p:nvCxnSpPr>
        <p:spPr>
          <a:xfrm>
            <a:off x="536120" y="1472966"/>
            <a:ext cx="320385" cy="81242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ïṡḷïḋe"/>
          <p:cNvSpPr/>
          <p:nvPr/>
        </p:nvSpPr>
        <p:spPr>
          <a:xfrm rot="171317">
            <a:off x="545273" y="1683491"/>
            <a:ext cx="242651" cy="242651"/>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marL="0" marR="0" lvl="0" indent="0" algn="ctr" defTabSz="914400" rtl="0" eaLnBrk="1" fontAlgn="auto" latinLnBrk="0" hangingPunct="1">
              <a:spcBef>
                <a:spcPts val="0"/>
              </a:spcBef>
              <a:spcAft>
                <a:spcPts val="0"/>
              </a:spcAft>
              <a:buClrTx/>
              <a:buSzTx/>
              <a:buFontTx/>
              <a:buNone/>
              <a:defRPr/>
            </a:pPr>
            <a:r>
              <a:rPr lang="en-US" sz="1350" dirty="0">
                <a:solidFill>
                  <a:schemeClr val="accent1"/>
                </a:solidFill>
              </a:rPr>
              <a:t>1</a:t>
            </a:r>
            <a:endParaRPr lang="en-US" sz="1350" dirty="0">
              <a:solidFill>
                <a:schemeClr val="accent1"/>
              </a:solidFill>
            </a:endParaRPr>
          </a:p>
        </p:txBody>
      </p:sp>
      <p:sp>
        <p:nvSpPr>
          <p:cNvPr id="85" name="i$lîḍé"/>
          <p:cNvSpPr/>
          <p:nvPr/>
        </p:nvSpPr>
        <p:spPr>
          <a:xfrm rot="10904570">
            <a:off x="694848" y="1949160"/>
            <a:ext cx="566777" cy="566777"/>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86" name="ïṣḷiďe"/>
          <p:cNvSpPr/>
          <p:nvPr/>
        </p:nvSpPr>
        <p:spPr bwMode="auto">
          <a:xfrm>
            <a:off x="807116" y="2021491"/>
            <a:ext cx="338091" cy="337646"/>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accent1"/>
          </a:solidFill>
          <a:ln w="19050">
            <a:noFill/>
            <a:round/>
          </a:ln>
        </p:spPr>
        <p:txBody>
          <a:bodyPr anchor="ctr"/>
          <a:lstStyle/>
          <a:p>
            <a:pPr algn="ctr"/>
            <a:endParaRPr sz="1350"/>
          </a:p>
        </p:txBody>
      </p:sp>
      <p:cxnSp>
        <p:nvCxnSpPr>
          <p:cNvPr id="87" name="直接连接符 86"/>
          <p:cNvCxnSpPr/>
          <p:nvPr/>
        </p:nvCxnSpPr>
        <p:spPr>
          <a:xfrm>
            <a:off x="1444997" y="1748879"/>
            <a:ext cx="1493087" cy="0"/>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2080" y="76200"/>
            <a:ext cx="8879840" cy="6492875"/>
          </a:xfrm>
          <a:prstGeom prst="rect">
            <a:avLst/>
          </a:prstGeom>
        </p:spPr>
        <p:txBody>
          <a:bodyPr wrap="square">
            <a:spAutoFit/>
          </a:bodyPr>
          <a:p>
            <a:pPr indent="457200">
              <a:lnSpc>
                <a:spcPct val="150000"/>
              </a:lnSpc>
              <a:spcBef>
                <a:spcPct val="0"/>
              </a:spcBef>
              <a:spcAft>
                <a:spcPct val="0"/>
              </a:spcAft>
            </a:pPr>
            <a:r>
              <a:rPr lang="en-US" altLang="zh-CN" sz="3200" b="0">
                <a:solidFill>
                  <a:schemeClr val="tx1"/>
                </a:solidFill>
              </a:rPr>
              <a:t>lui a4,0x8 	</a:t>
            </a:r>
            <a:r>
              <a:rPr lang="en-US" altLang="zh-CN" sz="3200" b="0">
                <a:solidFill>
                  <a:schemeClr val="accent1">
                    <a:lumMod val="60000"/>
                    <a:lumOff val="40000"/>
                  </a:schemeClr>
                </a:solidFill>
                <a:effectLst>
                  <a:outerShdw blurRad="38100" dist="25400" dir="5400000" algn="ctr" rotWithShape="0">
                    <a:srgbClr val="6E747A">
                      <a:alpha val="43000"/>
                    </a:srgbClr>
                  </a:outerShdw>
                </a:effectLst>
              </a:rPr>
              <a:t>0x800</a:t>
            </a:r>
            <a:r>
              <a:rPr lang="en-US" altLang="zh-CN" sz="3200" b="0">
                <a:solidFill>
                  <a:schemeClr val="tx1"/>
                </a:solidFill>
              </a:rPr>
              <a:t>  *</a:t>
            </a:r>
            <a:r>
              <a:rPr lang="en-US" altLang="zh-CN" sz="3200" b="0">
                <a:solidFill>
                  <a:srgbClr val="00B050"/>
                </a:solidFill>
              </a:rPr>
              <a:t>0x8000</a:t>
            </a:r>
            <a:r>
              <a:rPr lang="en-US" altLang="zh-CN" sz="3200" b="0">
                <a:solidFill>
                  <a:schemeClr val="tx1"/>
                </a:solidFill>
              </a:rPr>
              <a:t>=0x400_0000</a:t>
            </a:r>
            <a:endParaRPr lang="en-US" altLang="zh-CN" sz="3200" b="0">
              <a:solidFill>
                <a:schemeClr val="tx1"/>
              </a:solidFill>
            </a:endParaRPr>
          </a:p>
          <a:p>
            <a:pPr indent="0">
              <a:lnSpc>
                <a:spcPct val="150000"/>
              </a:lnSpc>
              <a:spcBef>
                <a:spcPct val="0"/>
              </a:spcBef>
              <a:spcAft>
                <a:spcPct val="0"/>
              </a:spcAft>
            </a:pPr>
            <a:r>
              <a:rPr lang="en-US" altLang="zh-CN" sz="3200" b="0">
                <a:solidFill>
                  <a:schemeClr val="accent1">
                    <a:lumMod val="60000"/>
                    <a:lumOff val="40000"/>
                  </a:schemeClr>
                </a:solidFill>
                <a:effectLst>
                  <a:outerShdw blurRad="38100" dist="25400" dir="5400000" algn="ctr" rotWithShape="0">
                    <a:srgbClr val="6E747A">
                      <a:alpha val="43000"/>
                    </a:srgbClr>
                  </a:outerShdw>
                </a:effectLst>
              </a:rPr>
              <a:t>outer_loop</a:t>
            </a:r>
            <a:r>
              <a:rPr lang="en-US" altLang="zh-CN" sz="3200" b="0">
                <a:solidFill>
                  <a:schemeClr val="tx1"/>
                </a:solidFill>
              </a:rPr>
              <a:t>:</a:t>
            </a:r>
            <a:endParaRPr lang="en-US" altLang="zh-CN" sz="3200" b="0">
              <a:solidFill>
                <a:schemeClr val="tx1"/>
              </a:solidFill>
            </a:endParaRPr>
          </a:p>
          <a:p>
            <a:pPr indent="457200">
              <a:lnSpc>
                <a:spcPct val="150000"/>
              </a:lnSpc>
              <a:spcBef>
                <a:spcPct val="0"/>
              </a:spcBef>
              <a:spcAft>
                <a:spcPct val="0"/>
              </a:spcAft>
            </a:pPr>
            <a:r>
              <a:rPr lang="en-US" altLang="zh-CN" sz="3200" b="0">
                <a:solidFill>
                  <a:schemeClr val="tx1"/>
                </a:solidFill>
              </a:rPr>
              <a:t>lui a2,0x40   </a:t>
            </a:r>
            <a:r>
              <a:rPr lang="en-US" altLang="zh-CN" sz="3200" b="0">
                <a:solidFill>
                  <a:srgbClr val="FF0000"/>
                </a:solidFill>
                <a:effectLst>
                  <a:outerShdw blurRad="38100" dist="25400" dir="5400000" algn="ctr" rotWithShape="0">
                    <a:srgbClr val="6E747A">
                      <a:alpha val="43000"/>
                    </a:srgbClr>
                  </a:outerShdw>
                </a:effectLst>
              </a:rPr>
              <a:t>0x4000</a:t>
            </a:r>
            <a:r>
              <a:rPr lang="en-US" altLang="zh-CN" sz="3200" b="0">
                <a:solidFill>
                  <a:schemeClr val="tx1"/>
                </a:solidFill>
              </a:rPr>
              <a:t>  *2=</a:t>
            </a:r>
            <a:r>
              <a:rPr lang="en-US" altLang="zh-CN" sz="3200" b="0">
                <a:solidFill>
                  <a:srgbClr val="00B050"/>
                </a:solidFill>
              </a:rPr>
              <a:t>0x8000</a:t>
            </a:r>
            <a:r>
              <a:rPr lang="en-US" altLang="zh-CN" sz="3200" b="0">
                <a:solidFill>
                  <a:schemeClr val="tx1"/>
                </a:solidFill>
              </a:rPr>
              <a:t> </a:t>
            </a:r>
            <a:endParaRPr lang="en-US" altLang="zh-CN" sz="3200" b="0">
              <a:solidFill>
                <a:schemeClr val="tx1"/>
              </a:solidFill>
            </a:endParaRPr>
          </a:p>
          <a:p>
            <a:pPr indent="0">
              <a:lnSpc>
                <a:spcPct val="150000"/>
              </a:lnSpc>
              <a:spcBef>
                <a:spcPct val="0"/>
              </a:spcBef>
              <a:spcAft>
                <a:spcPct val="0"/>
              </a:spcAft>
            </a:pPr>
            <a:r>
              <a:rPr lang="en-US" altLang="zh-CN" sz="3200" b="0">
                <a:solidFill>
                  <a:srgbClr val="FF0000"/>
                </a:solidFill>
                <a:effectLst>
                  <a:outerShdw blurRad="38100" dist="25400" dir="5400000" algn="ctr" rotWithShape="0">
                    <a:srgbClr val="6E747A">
                      <a:alpha val="43000"/>
                    </a:srgbClr>
                  </a:outerShdw>
                </a:effectLst>
                <a:sym typeface="+mn-ea"/>
              </a:rPr>
              <a:t>inner_loop</a:t>
            </a:r>
            <a:r>
              <a:rPr lang="en-US" altLang="zh-CN" sz="3200" b="0">
                <a:solidFill>
                  <a:schemeClr val="tx1"/>
                </a:solidFill>
                <a:sym typeface="+mn-ea"/>
              </a:rPr>
              <a:t>:</a:t>
            </a:r>
            <a:endParaRPr lang="en-US" altLang="zh-CN" sz="3200" b="0">
              <a:solidFill>
                <a:schemeClr val="tx1"/>
              </a:solidFill>
            </a:endParaRPr>
          </a:p>
          <a:p>
            <a:pPr indent="457200">
              <a:lnSpc>
                <a:spcPct val="150000"/>
              </a:lnSpc>
              <a:spcBef>
                <a:spcPct val="0"/>
              </a:spcBef>
              <a:spcAft>
                <a:spcPct val="0"/>
              </a:spcAft>
            </a:pPr>
            <a:r>
              <a:rPr lang="en-US" altLang="zh-CN" sz="3200" b="0">
                <a:solidFill>
                  <a:schemeClr val="tx1"/>
                </a:solidFill>
              </a:rPr>
              <a:t>addi a1,a1,1</a:t>
            </a:r>
            <a:endParaRPr lang="en-US" altLang="zh-CN" sz="3200" b="0">
              <a:solidFill>
                <a:schemeClr val="tx1"/>
              </a:solidFill>
            </a:endParaRPr>
          </a:p>
          <a:p>
            <a:pPr indent="457200">
              <a:lnSpc>
                <a:spcPct val="150000"/>
              </a:lnSpc>
              <a:spcBef>
                <a:spcPct val="0"/>
              </a:spcBef>
              <a:spcAft>
                <a:spcPct val="0"/>
              </a:spcAft>
            </a:pPr>
            <a:r>
              <a:rPr lang="en-US" altLang="zh-CN" sz="3200" b="0">
                <a:solidFill>
                  <a:schemeClr val="tx1"/>
                </a:solidFill>
              </a:rPr>
              <a:t>ble a1,a2,</a:t>
            </a:r>
            <a:r>
              <a:rPr lang="en-US" altLang="zh-CN" sz="3200" b="0">
                <a:solidFill>
                  <a:srgbClr val="FF0000"/>
                </a:solidFill>
                <a:effectLst>
                  <a:outerShdw blurRad="38100" dist="25400" dir="5400000" algn="ctr" rotWithShape="0">
                    <a:srgbClr val="6E747A">
                      <a:alpha val="43000"/>
                    </a:srgbClr>
                  </a:outerShdw>
                </a:effectLst>
                <a:sym typeface="+mn-ea"/>
              </a:rPr>
              <a:t>inner_loop</a:t>
            </a:r>
            <a:endParaRPr lang="en-US" altLang="zh-CN" sz="3200" b="0">
              <a:solidFill>
                <a:schemeClr val="tx1"/>
              </a:solidFill>
            </a:endParaRPr>
          </a:p>
          <a:p>
            <a:pPr indent="457200">
              <a:lnSpc>
                <a:spcPct val="150000"/>
              </a:lnSpc>
              <a:spcBef>
                <a:spcPct val="0"/>
              </a:spcBef>
              <a:spcAft>
                <a:spcPct val="0"/>
              </a:spcAft>
            </a:pPr>
            <a:r>
              <a:rPr lang="en-US" altLang="zh-CN" sz="3200" b="0">
                <a:solidFill>
                  <a:schemeClr val="tx1"/>
                </a:solidFill>
                <a:sym typeface="+mn-ea"/>
              </a:rPr>
              <a:t>addi a3,a3,1</a:t>
            </a:r>
            <a:endParaRPr lang="en-US" altLang="zh-CN" sz="3200" b="0">
              <a:solidFill>
                <a:schemeClr val="tx1"/>
              </a:solidFill>
              <a:sym typeface="+mn-ea"/>
            </a:endParaRPr>
          </a:p>
          <a:p>
            <a:pPr indent="457200">
              <a:lnSpc>
                <a:spcPct val="150000"/>
              </a:lnSpc>
              <a:spcBef>
                <a:spcPct val="0"/>
              </a:spcBef>
              <a:spcAft>
                <a:spcPct val="0"/>
              </a:spcAft>
            </a:pPr>
            <a:r>
              <a:rPr lang="en-US" altLang="zh-CN" sz="3200" b="0">
                <a:solidFill>
                  <a:schemeClr val="tx1"/>
                </a:solidFill>
              </a:rPr>
              <a:t>ble a3,a4,</a:t>
            </a:r>
            <a:r>
              <a:rPr lang="en-US" altLang="zh-CN" sz="3200" b="0">
                <a:solidFill>
                  <a:schemeClr val="accent1">
                    <a:lumMod val="60000"/>
                    <a:lumOff val="40000"/>
                  </a:schemeClr>
                </a:solidFill>
                <a:effectLst>
                  <a:outerShdw blurRad="38100" dist="25400" dir="5400000" algn="ctr" rotWithShape="0">
                    <a:srgbClr val="6E747A">
                      <a:alpha val="43000"/>
                    </a:srgbClr>
                  </a:outerShdw>
                </a:effectLst>
              </a:rPr>
              <a:t>outer loop</a:t>
            </a:r>
            <a:endParaRPr lang="en-US" altLang="zh-CN" sz="3200" b="0">
              <a:solidFill>
                <a:schemeClr val="tx1"/>
              </a:solidFill>
            </a:endParaRPr>
          </a:p>
          <a:p>
            <a:pPr marL="0" indent="0">
              <a:spcBef>
                <a:spcPct val="0"/>
              </a:spcBef>
              <a:spcAft>
                <a:spcPct val="0"/>
              </a:spcAft>
            </a:pPr>
            <a:endParaRPr lang="en-US" altLang="zh-CN" sz="3200" b="0">
              <a:solidFill>
                <a:schemeClr val="tx1"/>
              </a:solidFil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2080" y="76200"/>
            <a:ext cx="8879840" cy="4831080"/>
          </a:xfrm>
          <a:prstGeom prst="rect">
            <a:avLst/>
          </a:prstGeom>
        </p:spPr>
        <p:txBody>
          <a:bodyPr wrap="square">
            <a:spAutoFit/>
          </a:bodyPr>
          <a:p>
            <a:pPr indent="457200">
              <a:lnSpc>
                <a:spcPct val="150000"/>
              </a:lnSpc>
              <a:spcBef>
                <a:spcPct val="0"/>
              </a:spcBef>
              <a:spcAft>
                <a:spcPct val="0"/>
              </a:spcAft>
            </a:pPr>
            <a:endParaRPr lang="en-US" altLang="zh-CN" sz="4400" b="0">
              <a:solidFill>
                <a:schemeClr val="tx1"/>
              </a:solidFill>
            </a:endParaRPr>
          </a:p>
          <a:p>
            <a:pPr indent="457200">
              <a:lnSpc>
                <a:spcPct val="150000"/>
              </a:lnSpc>
              <a:spcBef>
                <a:spcPct val="0"/>
              </a:spcBef>
              <a:spcAft>
                <a:spcPct val="0"/>
              </a:spcAft>
            </a:pPr>
            <a:r>
              <a:rPr lang="en-US" altLang="zh-CN" sz="4400" b="0">
                <a:solidFill>
                  <a:schemeClr val="tx1"/>
                </a:solidFill>
              </a:rPr>
              <a:t>jal ra,time_delay</a:t>
            </a:r>
            <a:r>
              <a:rPr lang="zh-CN" altLang="en-US" sz="4400" b="0">
                <a:solidFill>
                  <a:schemeClr val="tx1"/>
                </a:solidFill>
              </a:rPr>
              <a:t>：</a:t>
            </a:r>
            <a:r>
              <a:rPr lang="en-US" altLang="zh-CN" sz="4400" b="0">
                <a:solidFill>
                  <a:srgbClr val="00B050"/>
                </a:solidFill>
              </a:rPr>
              <a:t>call</a:t>
            </a:r>
            <a:endParaRPr lang="en-US" altLang="zh-CN" sz="4400" b="0">
              <a:solidFill>
                <a:schemeClr val="tx1"/>
              </a:solidFill>
            </a:endParaRPr>
          </a:p>
          <a:p>
            <a:pPr indent="457200">
              <a:lnSpc>
                <a:spcPct val="150000"/>
              </a:lnSpc>
              <a:spcBef>
                <a:spcPct val="0"/>
              </a:spcBef>
              <a:spcAft>
                <a:spcPct val="0"/>
              </a:spcAft>
            </a:pPr>
            <a:endParaRPr lang="en-US" altLang="zh-CN" sz="4400" b="0">
              <a:solidFill>
                <a:schemeClr val="tx1"/>
              </a:solidFill>
            </a:endParaRPr>
          </a:p>
          <a:p>
            <a:pPr indent="457200">
              <a:lnSpc>
                <a:spcPct val="150000"/>
              </a:lnSpc>
              <a:spcBef>
                <a:spcPct val="0"/>
              </a:spcBef>
              <a:spcAft>
                <a:spcPct val="0"/>
              </a:spcAft>
            </a:pPr>
            <a:r>
              <a:rPr lang="en-US" altLang="zh-CN" sz="4400" b="0">
                <a:solidFill>
                  <a:schemeClr val="tx1"/>
                </a:solidFill>
              </a:rPr>
              <a:t>jalr r0,0(ra)</a:t>
            </a:r>
            <a:r>
              <a:rPr lang="zh-CN" altLang="en-US" sz="4400" b="0">
                <a:solidFill>
                  <a:schemeClr val="tx1"/>
                </a:solidFill>
              </a:rPr>
              <a:t>：</a:t>
            </a:r>
            <a:r>
              <a:rPr lang="en-US" altLang="zh-CN" sz="4400" b="0">
                <a:solidFill>
                  <a:srgbClr val="FF0000"/>
                </a:solidFill>
              </a:rPr>
              <a:t>ret</a:t>
            </a:r>
            <a:endParaRPr lang="en-US" altLang="zh-CN" sz="4400" b="0">
              <a:solidFill>
                <a:schemeClr val="tx1"/>
              </a:solidFill>
            </a:endParaRPr>
          </a:p>
          <a:p>
            <a:pPr marL="0" indent="0">
              <a:spcBef>
                <a:spcPct val="0"/>
              </a:spcBef>
              <a:spcAft>
                <a:spcPct val="0"/>
              </a:spcAft>
            </a:pPr>
            <a:endParaRPr lang="en-US" altLang="zh-CN" sz="4400" b="0">
              <a:solidFill>
                <a:schemeClr val="tx1"/>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2080" y="76200"/>
            <a:ext cx="8879840" cy="6554470"/>
          </a:xfrm>
          <a:prstGeom prst="rect">
            <a:avLst/>
          </a:prstGeom>
        </p:spPr>
        <p:txBody>
          <a:bodyPr wrap="square">
            <a:spAutoFit/>
          </a:bodyPr>
          <a:p>
            <a:pPr marL="0" indent="0">
              <a:spcBef>
                <a:spcPct val="0"/>
              </a:spcBef>
              <a:spcAft>
                <a:spcPct val="0"/>
              </a:spcAft>
            </a:pPr>
            <a:r>
              <a:rPr lang="en-US" altLang="zh-CN" sz="2000" b="0">
                <a:ln w="22225">
                  <a:solidFill>
                    <a:schemeClr val="accent2"/>
                  </a:solidFill>
                  <a:prstDash val="solid"/>
                </a:ln>
                <a:solidFill>
                  <a:schemeClr val="accent2">
                    <a:lumMod val="40000"/>
                    <a:lumOff val="60000"/>
                  </a:schemeClr>
                </a:solidFill>
                <a:effectLst/>
              </a:rPr>
              <a:t>.data</a:t>
            </a:r>
            <a:r>
              <a:rPr lang="en-US" altLang="zh-CN" sz="2000" b="0">
                <a:ln w="22225">
                  <a:solidFill>
                    <a:schemeClr val="accent2"/>
                  </a:solidFill>
                  <a:prstDash val="solid"/>
                </a:ln>
                <a:solidFill>
                  <a:srgbClr val="00B050"/>
                </a:solidFill>
                <a:effectLst/>
              </a:rPr>
              <a:t> </a:t>
            </a:r>
            <a:r>
              <a:rPr lang="en-US" altLang="zh-CN" sz="2000">
                <a:solidFill>
                  <a:srgbClr val="00B050"/>
                </a:solidFill>
              </a:rPr>
              <a:t>(0x1000)</a:t>
            </a:r>
            <a:endParaRPr lang="en-US" altLang="zh-CN" sz="2000" b="0">
              <a:ln w="22225">
                <a:solidFill>
                  <a:schemeClr val="accent2"/>
                </a:solidFill>
                <a:prstDash val="solid"/>
              </a:ln>
              <a:solidFill>
                <a:srgbClr val="00B050"/>
              </a:solidFill>
              <a:effectLst/>
            </a:endParaRPr>
          </a:p>
          <a:p>
            <a:pPr marL="0" indent="0">
              <a:spcBef>
                <a:spcPct val="0"/>
              </a:spcBef>
              <a:spcAft>
                <a:spcPct val="0"/>
              </a:spcAft>
            </a:pPr>
            <a:r>
              <a:rPr lang="en-US" altLang="zh-CN" sz="2000" b="0">
                <a:solidFill>
                  <a:schemeClr val="tx1"/>
                </a:solidFill>
              </a:rPr>
              <a:t>array: .byte 6, 3, 5, 12, 2, 11 </a:t>
            </a:r>
            <a:endParaRPr lang="en-US" altLang="zh-CN" sz="2000" b="0">
              <a:solidFill>
                <a:schemeClr val="tx1"/>
              </a:solidFill>
            </a:endParaRPr>
          </a:p>
          <a:p>
            <a:pPr marL="0" indent="0">
              <a:spcBef>
                <a:spcPct val="0"/>
              </a:spcBef>
              <a:spcAft>
                <a:spcPct val="0"/>
              </a:spcAft>
            </a:pPr>
            <a:r>
              <a:rPr lang="en-US" altLang="zh-CN" sz="2000" b="0">
                <a:solidFill>
                  <a:schemeClr val="tx1"/>
                </a:solidFill>
              </a:rPr>
              <a:t>array_size: .byte 6 </a:t>
            </a:r>
            <a:endParaRPr lang="en-US" altLang="zh-CN" sz="2000" b="0">
              <a:solidFill>
                <a:schemeClr val="tx1"/>
              </a:solidFill>
            </a:endParaRPr>
          </a:p>
          <a:p>
            <a:pPr marL="0" indent="0">
              <a:spcBef>
                <a:spcPct val="0"/>
              </a:spcBef>
              <a:spcAft>
                <a:spcPct val="0"/>
              </a:spcAft>
            </a:pPr>
            <a:endParaRPr lang="en-US" altLang="zh-CN" sz="2000" b="0">
              <a:solidFill>
                <a:schemeClr val="tx1"/>
              </a:solidFill>
            </a:endParaRPr>
          </a:p>
          <a:p>
            <a:pPr marL="0" indent="0">
              <a:spcBef>
                <a:spcPct val="0"/>
              </a:spcBef>
              <a:spcAft>
                <a:spcPct val="0"/>
              </a:spcAft>
            </a:pPr>
            <a:r>
              <a:rPr lang="en-US" altLang="zh-CN" sz="2000" b="0">
                <a:ln w="22225">
                  <a:solidFill>
                    <a:schemeClr val="accent2"/>
                  </a:solidFill>
                  <a:prstDash val="solid"/>
                </a:ln>
                <a:solidFill>
                  <a:schemeClr val="accent2">
                    <a:lumMod val="40000"/>
                    <a:lumOff val="60000"/>
                  </a:schemeClr>
                </a:solidFill>
                <a:effectLst/>
              </a:rPr>
              <a:t>.text </a:t>
            </a:r>
            <a:r>
              <a:rPr lang="en-US" altLang="zh-CN" sz="2000">
                <a:solidFill>
                  <a:srgbClr val="00B050"/>
                </a:solidFill>
                <a:sym typeface="+mn-ea"/>
              </a:rPr>
              <a:t>(0x0)</a:t>
            </a:r>
            <a:endParaRPr lang="en-US" altLang="zh-CN" sz="2000" b="0">
              <a:ln w="22225">
                <a:solidFill>
                  <a:schemeClr val="accent2"/>
                </a:solidFill>
                <a:prstDash val="solid"/>
              </a:ln>
              <a:solidFill>
                <a:schemeClr val="accent2">
                  <a:lumMod val="40000"/>
                  <a:lumOff val="60000"/>
                </a:schemeClr>
              </a:solidFill>
              <a:effectLst/>
            </a:endParaRPr>
          </a:p>
          <a:p>
            <a:pPr marL="0" indent="0">
              <a:spcBef>
                <a:spcPct val="0"/>
              </a:spcBef>
              <a:spcAft>
                <a:spcPct val="0"/>
              </a:spcAft>
            </a:pPr>
            <a:r>
              <a:rPr lang="en-US" altLang="zh-CN" sz="2000" b="0">
                <a:solidFill>
                  <a:srgbClr val="FF0000"/>
                </a:solidFill>
                <a:effectLst>
                  <a:outerShdw blurRad="38100" dist="25400" dir="5400000" algn="ctr" rotWithShape="0">
                    <a:srgbClr val="6E747A">
                      <a:alpha val="43000"/>
                    </a:srgbClr>
                  </a:outerShdw>
                </a:effectLst>
              </a:rPr>
              <a:t>_start:</a:t>
            </a:r>
            <a:endParaRPr lang="en-US" altLang="zh-CN" sz="2000" b="0">
              <a:solidFill>
                <a:srgbClr val="FF0000"/>
              </a:solidFill>
              <a:effectLst>
                <a:outerShdw blurRad="38100" dist="25400" dir="5400000" algn="ctr" rotWithShape="0">
                  <a:srgbClr val="6E747A">
                    <a:alpha val="43000"/>
                  </a:srgbClr>
                </a:outerShdw>
              </a:effectLst>
            </a:endParaRPr>
          </a:p>
          <a:p>
            <a:pPr marL="0" algn="l">
              <a:buClrTx/>
              <a:buSzTx/>
              <a:buFontTx/>
            </a:pPr>
            <a:r>
              <a:rPr lang="en-US" altLang="zh-CN" sz="2000" b="0">
                <a:solidFill>
                  <a:schemeClr val="tx1"/>
                </a:solidFill>
              </a:rPr>
              <a:t>     la a0, array </a:t>
            </a:r>
            <a:r>
              <a:rPr lang="en-US" altLang="zh-CN" sz="2000">
                <a:solidFill>
                  <a:srgbClr val="FF0000"/>
                </a:solidFill>
              </a:rPr>
              <a:t>-&gt;</a:t>
            </a:r>
            <a:r>
              <a:rPr lang="en-US" altLang="zh-CN" sz="2000">
                <a:solidFill>
                  <a:srgbClr val="00B050"/>
                </a:solidFill>
              </a:rPr>
              <a:t> lui a0,0x10</a:t>
            </a:r>
            <a:endParaRPr lang="en-US" altLang="zh-CN" sz="2000">
              <a:solidFill>
                <a:srgbClr val="00B050"/>
              </a:solidFill>
            </a:endParaRPr>
          </a:p>
          <a:p>
            <a:pPr marL="0" algn="l">
              <a:buClrTx/>
              <a:buSzTx/>
              <a:buFontTx/>
            </a:pPr>
            <a:r>
              <a:rPr lang="en-US" altLang="zh-CN" sz="2000" b="0">
                <a:solidFill>
                  <a:schemeClr val="tx1"/>
                </a:solidFill>
              </a:rPr>
              <a:t>     lb a1, array_size </a:t>
            </a:r>
            <a:r>
              <a:rPr lang="en-US" altLang="zh-CN" sz="2000">
                <a:solidFill>
                  <a:srgbClr val="FF0000"/>
                </a:solidFill>
              </a:rPr>
              <a:t>-&gt;</a:t>
            </a:r>
            <a:r>
              <a:rPr lang="en-US" altLang="zh-CN" sz="2000">
                <a:solidFill>
                  <a:srgbClr val="00B050"/>
                </a:solidFill>
              </a:rPr>
              <a:t> lui a1,0x10;lb a1,6(a1)</a:t>
            </a:r>
            <a:endParaRPr lang="en-US" altLang="zh-CN" sz="2000" b="0">
              <a:solidFill>
                <a:schemeClr val="tx1"/>
              </a:solidFill>
            </a:endParaRPr>
          </a:p>
          <a:p>
            <a:pPr marL="0" algn="l">
              <a:buClrTx/>
              <a:buSzTx/>
              <a:buFontTx/>
            </a:pPr>
            <a:endParaRPr lang="en-US" altLang="zh-CN" sz="2000" b="0">
              <a:solidFill>
                <a:schemeClr val="tx1"/>
              </a:solidFill>
            </a:endParaRPr>
          </a:p>
          <a:p>
            <a:pPr marL="0" algn="l">
              <a:buClrTx/>
              <a:buSzTx/>
              <a:buFontTx/>
            </a:pPr>
            <a:r>
              <a:rPr lang="en-US" altLang="zh-CN" sz="2000" b="0">
                <a:solidFill>
                  <a:schemeClr val="tx1"/>
                </a:solidFill>
              </a:rPr>
              <a:t>    # </a:t>
            </a:r>
            <a:r>
              <a:rPr lang="zh-CN" altLang="en-US" sz="2000" b="0">
                <a:solidFill>
                  <a:schemeClr val="tx1"/>
                </a:solidFill>
              </a:rPr>
              <a:t>外层循环计数器</a:t>
            </a:r>
            <a:endParaRPr lang="en-US" altLang="zh-CN" sz="2000" b="0">
              <a:solidFill>
                <a:schemeClr val="tx1"/>
              </a:solidFill>
            </a:endParaRPr>
          </a:p>
          <a:p>
            <a:pPr marL="0" algn="l">
              <a:buClrTx/>
              <a:buSzTx/>
              <a:buFontTx/>
            </a:pPr>
            <a:r>
              <a:rPr lang="en-US" altLang="zh-CN" sz="2000" b="0">
                <a:solidFill>
                  <a:schemeClr val="tx1"/>
                </a:solidFill>
              </a:rPr>
              <a:t>    li a2, 0          </a:t>
            </a:r>
            <a:r>
              <a:rPr lang="en-US" altLang="zh-CN" sz="2000">
                <a:solidFill>
                  <a:srgbClr val="FF0000"/>
                </a:solidFill>
              </a:rPr>
              <a:t>-&gt;</a:t>
            </a:r>
            <a:r>
              <a:rPr lang="en-US" altLang="zh-CN" sz="2000" b="0">
                <a:solidFill>
                  <a:schemeClr val="tx1"/>
                </a:solidFill>
              </a:rPr>
              <a:t> </a:t>
            </a:r>
            <a:r>
              <a:rPr lang="en-US" altLang="zh-CN" sz="2000">
                <a:solidFill>
                  <a:srgbClr val="00B050"/>
                </a:solidFill>
              </a:rPr>
              <a:t>addi a2,x0,0</a:t>
            </a:r>
            <a:endParaRPr lang="en-US" altLang="zh-CN" sz="2000" b="0">
              <a:solidFill>
                <a:schemeClr val="tx1"/>
              </a:solidFill>
            </a:endParaRPr>
          </a:p>
          <a:p>
            <a:pPr marL="0" algn="l">
              <a:buClrTx/>
              <a:buSzTx/>
              <a:buFontTx/>
            </a:pPr>
            <a:r>
              <a:rPr lang="en-US" altLang="zh-CN" sz="2000" b="0">
                <a:solidFill>
                  <a:srgbClr val="FF0000"/>
                </a:solidFill>
                <a:effectLst>
                  <a:outerShdw blurRad="38100" dist="25400" dir="5400000" algn="ctr" rotWithShape="0">
                    <a:srgbClr val="6E747A">
                      <a:alpha val="43000"/>
                    </a:srgbClr>
                  </a:outerShdw>
                </a:effectLst>
              </a:rPr>
              <a:t>outer_loop:</a:t>
            </a:r>
            <a:endParaRPr lang="en-US" altLang="zh-CN" sz="2000" b="0">
              <a:solidFill>
                <a:srgbClr val="FF0000"/>
              </a:solidFill>
              <a:effectLst>
                <a:outerShdw blurRad="38100" dist="25400" dir="5400000" algn="ctr" rotWithShape="0">
                  <a:srgbClr val="6E747A">
                    <a:alpha val="43000"/>
                  </a:srgbClr>
                </a:outerShdw>
              </a:effectLst>
            </a:endParaRPr>
          </a:p>
          <a:p>
            <a:pPr marL="0" algn="l">
              <a:buClrTx/>
              <a:buSzTx/>
              <a:buFontTx/>
            </a:pPr>
            <a:r>
              <a:rPr lang="en-US" altLang="zh-CN" sz="2000" b="0">
                <a:solidFill>
                  <a:schemeClr val="tx1"/>
                </a:solidFill>
              </a:rPr>
              <a:t>    # </a:t>
            </a:r>
            <a:r>
              <a:rPr lang="zh-CN" altLang="en-US" sz="2000" b="0">
                <a:solidFill>
                  <a:schemeClr val="tx1"/>
                </a:solidFill>
              </a:rPr>
              <a:t>检查是否完成外层循环</a:t>
            </a:r>
            <a:r>
              <a:rPr lang="en-US" altLang="zh-CN" sz="2000" b="0">
                <a:solidFill>
                  <a:schemeClr val="tx1"/>
                </a:solidFill>
              </a:rPr>
              <a:t> </a:t>
            </a:r>
            <a:endParaRPr lang="en-US" altLang="zh-CN" sz="2000" b="0">
              <a:solidFill>
                <a:schemeClr val="tx1"/>
              </a:solidFill>
            </a:endParaRPr>
          </a:p>
          <a:p>
            <a:pPr marL="0" algn="l">
              <a:buClrTx/>
              <a:buSzTx/>
              <a:buFontTx/>
            </a:pPr>
            <a:r>
              <a:rPr lang="en-US" altLang="zh-CN" sz="2000" b="0">
                <a:solidFill>
                  <a:schemeClr val="tx1"/>
                </a:solidFill>
              </a:rPr>
              <a:t>    addi a2, a2,1</a:t>
            </a:r>
            <a:endParaRPr lang="en-US" altLang="zh-CN" sz="2000" b="0">
              <a:solidFill>
                <a:schemeClr val="tx1"/>
              </a:solidFill>
            </a:endParaRPr>
          </a:p>
          <a:p>
            <a:pPr marL="0" algn="l">
              <a:buClrTx/>
              <a:buSzTx/>
              <a:buFontTx/>
            </a:pPr>
            <a:r>
              <a:rPr lang="en-US" altLang="zh-CN" sz="2000" b="0">
                <a:solidFill>
                  <a:schemeClr val="tx1"/>
                </a:solidFill>
              </a:rPr>
              <a:t>    beq a2, a1, end_sort </a:t>
            </a:r>
            <a:endParaRPr lang="en-US" altLang="zh-CN" sz="2000" b="0">
              <a:solidFill>
                <a:schemeClr val="tx1"/>
              </a:solidFill>
            </a:endParaRPr>
          </a:p>
          <a:p>
            <a:pPr marL="0" algn="l">
              <a:buClrTx/>
              <a:buSzTx/>
              <a:buFontTx/>
            </a:pPr>
            <a:r>
              <a:rPr lang="en-US" altLang="zh-CN" sz="2000" b="0">
                <a:solidFill>
                  <a:schemeClr val="tx1"/>
                </a:solidFill>
              </a:rPr>
              <a:t>    j </a:t>
            </a:r>
            <a:r>
              <a:rPr lang="en-US" altLang="zh-CN" sz="2000" b="0">
                <a:solidFill>
                  <a:schemeClr val="tx1"/>
                </a:solidFill>
                <a:sym typeface="+mn-ea"/>
              </a:rPr>
              <a:t>outer_loop</a:t>
            </a:r>
            <a:r>
              <a:rPr lang="en-US" altLang="zh-CN" sz="2000" b="0">
                <a:solidFill>
                  <a:srgbClr val="FF0000"/>
                </a:solidFill>
                <a:effectLst>
                  <a:outerShdw blurRad="38100" dist="25400" dir="5400000" algn="ctr" rotWithShape="0">
                    <a:srgbClr val="6E747A">
                      <a:alpha val="43000"/>
                    </a:srgbClr>
                  </a:outerShdw>
                </a:effectLst>
                <a:sym typeface="+mn-ea"/>
              </a:rPr>
              <a:t> </a:t>
            </a:r>
            <a:r>
              <a:rPr lang="en-US" altLang="zh-CN" sz="2000">
                <a:solidFill>
                  <a:srgbClr val="FF0000"/>
                </a:solidFill>
                <a:sym typeface="+mn-ea"/>
              </a:rPr>
              <a:t>-&gt;</a:t>
            </a:r>
            <a:r>
              <a:rPr lang="en-US" altLang="zh-CN" sz="2000">
                <a:solidFill>
                  <a:srgbClr val="00B050"/>
                </a:solidFill>
                <a:sym typeface="+mn-ea"/>
              </a:rPr>
              <a:t> jal r0, </a:t>
            </a:r>
            <a:r>
              <a:rPr lang="en-US" altLang="zh-CN" sz="2000">
                <a:solidFill>
                  <a:srgbClr val="00B050"/>
                </a:solidFill>
                <a:sym typeface="+mn-ea"/>
              </a:rPr>
              <a:t>outer_loop</a:t>
            </a:r>
            <a:endParaRPr lang="en-US" altLang="zh-CN" sz="2000">
              <a:solidFill>
                <a:srgbClr val="00B050"/>
              </a:solidFill>
            </a:endParaRPr>
          </a:p>
          <a:p>
            <a:pPr marL="0" algn="l">
              <a:buClrTx/>
              <a:buSzTx/>
              <a:buFontTx/>
            </a:pPr>
            <a:endParaRPr lang="zh-CN" altLang="en-US" sz="2000" b="0">
              <a:solidFill>
                <a:schemeClr val="tx1"/>
              </a:solidFill>
            </a:endParaRPr>
          </a:p>
          <a:p>
            <a:pPr marL="0" algn="l">
              <a:buClrTx/>
              <a:buSzTx/>
              <a:buFontTx/>
            </a:pPr>
            <a:r>
              <a:rPr lang="zh-CN" altLang="en-US" sz="2000" b="0">
                <a:solidFill>
                  <a:schemeClr val="tx1"/>
                </a:solidFill>
              </a:rPr>
              <a:t>。。。</a:t>
            </a:r>
            <a:endParaRPr lang="en-US" altLang="zh-CN" sz="2000" b="0">
              <a:solidFill>
                <a:schemeClr val="tx1"/>
              </a:solidFill>
            </a:endParaRPr>
          </a:p>
          <a:p>
            <a:pPr marL="0" algn="l">
              <a:buClrTx/>
              <a:buSzTx/>
              <a:buFontTx/>
            </a:pPr>
            <a:r>
              <a:rPr lang="en-US" altLang="zh-CN" sz="2000" b="0">
                <a:solidFill>
                  <a:srgbClr val="FF0000"/>
                </a:solidFill>
                <a:effectLst>
                  <a:outerShdw blurRad="38100" dist="25400" dir="5400000" algn="ctr" rotWithShape="0">
                    <a:srgbClr val="6E747A">
                      <a:alpha val="43000"/>
                    </a:srgbClr>
                  </a:outerShdw>
                </a:effectLst>
              </a:rPr>
              <a:t>end_sort:</a:t>
            </a:r>
            <a:endParaRPr lang="en-US" altLang="zh-CN" sz="2000" b="0">
              <a:solidFill>
                <a:srgbClr val="FF0000"/>
              </a:solidFill>
              <a:effectLst>
                <a:outerShdw blurRad="38100" dist="25400" dir="5400000" algn="ctr" rotWithShape="0">
                  <a:srgbClr val="6E747A">
                    <a:alpha val="43000"/>
                  </a:srgbClr>
                </a:outerShdw>
              </a:effectLst>
            </a:endParaRPr>
          </a:p>
          <a:p>
            <a:pPr marL="0" indent="0">
              <a:spcBef>
                <a:spcPct val="0"/>
              </a:spcBef>
              <a:spcAft>
                <a:spcPct val="0"/>
              </a:spcAft>
            </a:pPr>
            <a:r>
              <a:rPr lang="en-US" altLang="zh-CN" sz="2000" b="0">
                <a:solidFill>
                  <a:schemeClr val="tx1"/>
                </a:solidFill>
              </a:rPr>
              <a:t>    # </a:t>
            </a:r>
            <a:r>
              <a:rPr lang="zh-CN" altLang="en-US" sz="2000" b="0">
                <a:solidFill>
                  <a:schemeClr val="tx1"/>
                </a:solidFill>
              </a:rPr>
              <a:t>排序完成，进入无限循环</a:t>
            </a:r>
            <a:endParaRPr lang="zh-CN" altLang="en-US" sz="2000" b="0">
              <a:solidFill>
                <a:schemeClr val="tx1"/>
              </a:solidFill>
            </a:endParaRPr>
          </a:p>
          <a:p>
            <a:pPr marL="0" indent="0">
              <a:spcBef>
                <a:spcPct val="0"/>
              </a:spcBef>
              <a:spcAft>
                <a:spcPct val="0"/>
              </a:spcAft>
            </a:pPr>
            <a:r>
              <a:rPr lang="en-US" altLang="zh-CN" sz="2000" b="0">
                <a:solidFill>
                  <a:schemeClr val="tx1"/>
                </a:solidFill>
              </a:rPr>
              <a:t>    j end_sort </a:t>
            </a:r>
            <a:endParaRPr lang="en-US" altLang="zh-CN" sz="2000">
              <a:solidFill>
                <a:srgbClr val="00B050"/>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2080" y="76200"/>
            <a:ext cx="8879840" cy="6554470"/>
          </a:xfrm>
          <a:prstGeom prst="rect">
            <a:avLst/>
          </a:prstGeom>
        </p:spPr>
        <p:txBody>
          <a:bodyPr wrap="square">
            <a:spAutoFit/>
          </a:bodyPr>
          <a:p>
            <a:pPr marL="0" indent="0">
              <a:spcBef>
                <a:spcPct val="0"/>
              </a:spcBef>
              <a:spcAft>
                <a:spcPct val="0"/>
              </a:spcAft>
            </a:pPr>
            <a:r>
              <a:rPr lang="en-US" altLang="zh-CN" sz="2000" b="0">
                <a:ln w="22225">
                  <a:solidFill>
                    <a:schemeClr val="accent2"/>
                  </a:solidFill>
                  <a:prstDash val="solid"/>
                </a:ln>
                <a:solidFill>
                  <a:schemeClr val="accent2">
                    <a:lumMod val="40000"/>
                    <a:lumOff val="60000"/>
                  </a:schemeClr>
                </a:solidFill>
                <a:effectLst/>
              </a:rPr>
              <a:t>.data</a:t>
            </a:r>
            <a:endParaRPr lang="en-US" altLang="zh-CN" sz="2000" b="0">
              <a:ln w="22225">
                <a:solidFill>
                  <a:schemeClr val="accent2"/>
                </a:solidFill>
                <a:prstDash val="solid"/>
              </a:ln>
              <a:solidFill>
                <a:schemeClr val="accent2">
                  <a:lumMod val="40000"/>
                  <a:lumOff val="60000"/>
                </a:schemeClr>
              </a:solidFill>
              <a:effectLst/>
            </a:endParaRPr>
          </a:p>
          <a:p>
            <a:pPr marL="0" indent="0">
              <a:spcBef>
                <a:spcPct val="0"/>
              </a:spcBef>
              <a:spcAft>
                <a:spcPct val="0"/>
              </a:spcAft>
            </a:pPr>
            <a:r>
              <a:rPr lang="en-US" altLang="zh-CN" sz="2000" b="0">
                <a:solidFill>
                  <a:schemeClr val="tx1"/>
                </a:solidFill>
                <a:sym typeface="+mn-ea"/>
              </a:rPr>
              <a:t>array: .byte 6, 3, 5, 12, 2, 11 </a:t>
            </a:r>
            <a:endParaRPr lang="en-US" altLang="zh-CN" sz="2000" b="0">
              <a:solidFill>
                <a:schemeClr val="tx1"/>
              </a:solidFill>
            </a:endParaRPr>
          </a:p>
          <a:p>
            <a:pPr marL="0" indent="0">
              <a:spcBef>
                <a:spcPct val="0"/>
              </a:spcBef>
              <a:spcAft>
                <a:spcPct val="0"/>
              </a:spcAft>
            </a:pPr>
            <a:r>
              <a:rPr lang="en-US" altLang="zh-CN" sz="2000" b="0">
                <a:solidFill>
                  <a:schemeClr val="tx1"/>
                </a:solidFill>
                <a:sym typeface="+mn-ea"/>
              </a:rPr>
              <a:t>array_size: .byte 6 </a:t>
            </a:r>
            <a:endParaRPr lang="en-US" altLang="zh-CN" sz="2000" b="0">
              <a:solidFill>
                <a:schemeClr val="tx1"/>
              </a:solidFill>
            </a:endParaRPr>
          </a:p>
          <a:p>
            <a:pPr marL="0" indent="0">
              <a:spcBef>
                <a:spcPct val="0"/>
              </a:spcBef>
              <a:spcAft>
                <a:spcPct val="0"/>
              </a:spcAft>
            </a:pPr>
            <a:endParaRPr lang="en-US" altLang="zh-CN" sz="2000" b="0">
              <a:solidFill>
                <a:schemeClr val="tx1"/>
              </a:solidFill>
            </a:endParaRPr>
          </a:p>
          <a:p>
            <a:pPr marL="0" indent="0">
              <a:spcBef>
                <a:spcPct val="0"/>
              </a:spcBef>
              <a:spcAft>
                <a:spcPct val="0"/>
              </a:spcAft>
            </a:pPr>
            <a:r>
              <a:rPr lang="en-US" altLang="zh-CN" sz="2000" b="0">
                <a:ln w="22225">
                  <a:solidFill>
                    <a:schemeClr val="accent2"/>
                  </a:solidFill>
                  <a:prstDash val="solid"/>
                </a:ln>
                <a:solidFill>
                  <a:schemeClr val="accent2">
                    <a:lumMod val="40000"/>
                    <a:lumOff val="60000"/>
                  </a:schemeClr>
                </a:solidFill>
                <a:effectLst/>
              </a:rPr>
              <a:t>.text</a:t>
            </a:r>
            <a:endParaRPr lang="en-US" altLang="zh-CN" sz="2000" b="0">
              <a:ln w="22225">
                <a:solidFill>
                  <a:schemeClr val="accent2"/>
                </a:solidFill>
                <a:prstDash val="solid"/>
              </a:ln>
              <a:solidFill>
                <a:schemeClr val="accent2">
                  <a:lumMod val="40000"/>
                  <a:lumOff val="60000"/>
                </a:schemeClr>
              </a:solidFill>
              <a:effectLst/>
            </a:endParaRPr>
          </a:p>
          <a:p>
            <a:pPr marL="0" indent="0">
              <a:spcBef>
                <a:spcPct val="0"/>
              </a:spcBef>
              <a:spcAft>
                <a:spcPct val="0"/>
              </a:spcAft>
            </a:pPr>
            <a:r>
              <a:rPr lang="en-US" altLang="zh-CN" sz="2000" b="0">
                <a:solidFill>
                  <a:srgbClr val="FF0000"/>
                </a:solidFill>
                <a:effectLst>
                  <a:outerShdw blurRad="38100" dist="25400" dir="5400000" algn="ctr" rotWithShape="0">
                    <a:srgbClr val="6E747A">
                      <a:alpha val="43000"/>
                    </a:srgbClr>
                  </a:outerShdw>
                </a:effectLst>
              </a:rPr>
              <a:t>_start:</a:t>
            </a:r>
            <a:endParaRPr lang="en-US" altLang="zh-CN" sz="2000" b="0">
              <a:solidFill>
                <a:srgbClr val="FF0000"/>
              </a:solidFill>
              <a:effectLst>
                <a:outerShdw blurRad="38100" dist="25400" dir="5400000" algn="ctr" rotWithShape="0">
                  <a:srgbClr val="6E747A">
                    <a:alpha val="43000"/>
                  </a:srgbClr>
                </a:outerShdw>
              </a:effectLst>
            </a:endParaRPr>
          </a:p>
          <a:p>
            <a:pPr marL="0" indent="0">
              <a:spcBef>
                <a:spcPct val="0"/>
              </a:spcBef>
              <a:spcAft>
                <a:spcPct val="0"/>
              </a:spcAft>
            </a:pPr>
            <a:r>
              <a:rPr lang="en-US" altLang="zh-CN" sz="2000" b="0">
                <a:solidFill>
                  <a:schemeClr val="tx1"/>
                </a:solidFill>
              </a:rPr>
              <a:t> #</a:t>
            </a:r>
            <a:r>
              <a:rPr lang="zh-CN" altLang="en-US" sz="2000" b="0">
                <a:solidFill>
                  <a:schemeClr val="tx1"/>
                </a:solidFill>
              </a:rPr>
              <a:t>把 </a:t>
            </a:r>
            <a:r>
              <a:rPr lang="en-US" altLang="zh-CN" sz="2000" b="0">
                <a:solidFill>
                  <a:schemeClr val="tx1"/>
                </a:solidFill>
              </a:rPr>
              <a:t>data section </a:t>
            </a:r>
            <a:r>
              <a:rPr lang="zh-CN" altLang="en-US" sz="2000" b="0">
                <a:solidFill>
                  <a:schemeClr val="tx1"/>
                </a:solidFill>
              </a:rPr>
              <a:t>从 </a:t>
            </a:r>
            <a:r>
              <a:rPr lang="en-US" altLang="zh-CN" sz="2000" b="0">
                <a:solidFill>
                  <a:schemeClr val="tx1"/>
                </a:solidFill>
              </a:rPr>
              <a:t>flash </a:t>
            </a:r>
            <a:r>
              <a:rPr lang="zh-CN" altLang="en-US" sz="2000" b="0">
                <a:solidFill>
                  <a:schemeClr val="tx1"/>
                </a:solidFill>
              </a:rPr>
              <a:t>搬运到 </a:t>
            </a:r>
            <a:r>
              <a:rPr lang="en-US" altLang="zh-CN" sz="2000" b="0">
                <a:solidFill>
                  <a:schemeClr val="tx1"/>
                </a:solidFill>
              </a:rPr>
              <a:t>ram </a:t>
            </a:r>
            <a:r>
              <a:rPr lang="zh-CN" altLang="en-US" sz="2000" b="0">
                <a:solidFill>
                  <a:schemeClr val="tx1"/>
                </a:solidFill>
              </a:rPr>
              <a:t>中</a:t>
            </a:r>
            <a:endParaRPr lang="zh-CN" altLang="en-US" sz="2000" b="0">
              <a:solidFill>
                <a:schemeClr val="tx1"/>
              </a:solidFill>
            </a:endParaRPr>
          </a:p>
          <a:p>
            <a:pPr marL="0" indent="0">
              <a:spcBef>
                <a:spcPct val="0"/>
              </a:spcBef>
              <a:spcAft>
                <a:spcPct val="0"/>
              </a:spcAft>
            </a:pPr>
            <a:r>
              <a:rPr lang="zh-CN" altLang="en-US" sz="2000" b="0">
                <a:solidFill>
                  <a:schemeClr val="tx1"/>
                </a:solidFill>
              </a:rPr>
              <a:t> </a:t>
            </a:r>
            <a:r>
              <a:rPr lang="en-US" altLang="zh-CN" sz="2000" b="0">
                <a:solidFill>
                  <a:schemeClr val="tx1"/>
                </a:solidFill>
              </a:rPr>
              <a:t>la a0, _data_lma   </a:t>
            </a:r>
            <a:r>
              <a:rPr lang="en-US" altLang="zh-CN" sz="2000">
                <a:solidFill>
                  <a:srgbClr val="FF0000"/>
                </a:solidFill>
                <a:sym typeface="+mn-ea"/>
              </a:rPr>
              <a:t>-&gt;</a:t>
            </a:r>
            <a:r>
              <a:rPr lang="en-US" altLang="zh-CN" sz="2000">
                <a:solidFill>
                  <a:srgbClr val="00B050"/>
                </a:solidFill>
                <a:sym typeface="+mn-ea"/>
              </a:rPr>
              <a:t> </a:t>
            </a:r>
            <a:r>
              <a:rPr lang="en-US" altLang="zh-CN" sz="2000">
                <a:solidFill>
                  <a:srgbClr val="00B050"/>
                </a:solidFill>
                <a:sym typeface="+mn-ea"/>
              </a:rPr>
              <a:t>lui a0,</a:t>
            </a:r>
            <a:r>
              <a:rPr lang="en-US" altLang="zh-CN" sz="2000">
                <a:solidFill>
                  <a:schemeClr val="accent5">
                    <a:lumMod val="75000"/>
                  </a:schemeClr>
                </a:solidFill>
                <a:sym typeface="+mn-ea"/>
              </a:rPr>
              <a:t>??</a:t>
            </a:r>
            <a:r>
              <a:rPr lang="en-US" altLang="zh-CN" sz="2000">
                <a:solidFill>
                  <a:srgbClr val="00B050"/>
                </a:solidFill>
                <a:sym typeface="+mn-ea"/>
              </a:rPr>
              <a:t>;</a:t>
            </a:r>
            <a:r>
              <a:rPr lang="en-US" altLang="zh-CN" sz="2000">
                <a:solidFill>
                  <a:srgbClr val="00B050"/>
                </a:solidFill>
                <a:sym typeface="+mn-ea"/>
              </a:rPr>
              <a:t>addi a0,a0,</a:t>
            </a:r>
            <a:r>
              <a:rPr lang="en-US" altLang="zh-CN" sz="2000">
                <a:solidFill>
                  <a:schemeClr val="accent5">
                    <a:lumMod val="75000"/>
                  </a:schemeClr>
                </a:solidFill>
                <a:sym typeface="+mn-ea"/>
              </a:rPr>
              <a:t>??</a:t>
            </a:r>
            <a:r>
              <a:rPr lang="en-US" altLang="zh-CN" sz="2000">
                <a:solidFill>
                  <a:srgbClr val="00B050"/>
                </a:solidFill>
                <a:sym typeface="+mn-ea"/>
              </a:rPr>
              <a:t>;</a:t>
            </a:r>
            <a:r>
              <a:rPr lang="zh-CN" altLang="en-US" sz="2000">
                <a:solidFill>
                  <a:schemeClr val="accent5">
                    <a:lumMod val="75000"/>
                  </a:schemeClr>
                </a:solidFill>
                <a:sym typeface="+mn-ea"/>
              </a:rPr>
              <a:t>。。。</a:t>
            </a:r>
            <a:endParaRPr lang="en-US" altLang="zh-CN" sz="2000" b="0">
              <a:solidFill>
                <a:schemeClr val="tx1"/>
              </a:solidFill>
            </a:endParaRPr>
          </a:p>
          <a:p>
            <a:pPr marL="0" indent="0">
              <a:spcBef>
                <a:spcPct val="0"/>
              </a:spcBef>
              <a:spcAft>
                <a:spcPct val="0"/>
              </a:spcAft>
            </a:pPr>
            <a:r>
              <a:rPr lang="en-US" altLang="zh-CN" sz="2000" b="0">
                <a:solidFill>
                  <a:schemeClr val="tx1"/>
                </a:solidFill>
              </a:rPr>
              <a:t> la a1, _data_start  </a:t>
            </a:r>
            <a:r>
              <a:rPr lang="en-US" altLang="zh-CN" sz="2000">
                <a:solidFill>
                  <a:srgbClr val="FF0000"/>
                </a:solidFill>
                <a:sym typeface="+mn-ea"/>
              </a:rPr>
              <a:t>-&gt;</a:t>
            </a:r>
            <a:r>
              <a:rPr lang="en-US" altLang="zh-CN" sz="2000">
                <a:solidFill>
                  <a:srgbClr val="00B050"/>
                </a:solidFill>
                <a:sym typeface="+mn-ea"/>
              </a:rPr>
              <a:t> lui a1,0x10</a:t>
            </a:r>
            <a:endParaRPr lang="en-US" altLang="zh-CN" sz="2000" b="0">
              <a:solidFill>
                <a:schemeClr val="tx1"/>
              </a:solidFill>
            </a:endParaRPr>
          </a:p>
          <a:p>
            <a:pPr marL="0" indent="0">
              <a:spcBef>
                <a:spcPct val="0"/>
              </a:spcBef>
              <a:spcAft>
                <a:spcPct val="0"/>
              </a:spcAft>
            </a:pPr>
            <a:r>
              <a:rPr lang="en-US" altLang="zh-CN" sz="2000" b="0">
                <a:solidFill>
                  <a:schemeClr val="tx1"/>
                </a:solidFill>
              </a:rPr>
              <a:t> la a2, _data_end   </a:t>
            </a:r>
            <a:r>
              <a:rPr lang="en-US" altLang="zh-CN" sz="2000">
                <a:solidFill>
                  <a:srgbClr val="FF0000"/>
                </a:solidFill>
                <a:sym typeface="+mn-ea"/>
              </a:rPr>
              <a:t>-&gt;</a:t>
            </a:r>
            <a:r>
              <a:rPr lang="en-US" altLang="zh-CN" sz="2000">
                <a:solidFill>
                  <a:srgbClr val="00B050"/>
                </a:solidFill>
                <a:sym typeface="+mn-ea"/>
              </a:rPr>
              <a:t> lui a2,0x10;addi a2,a2,6</a:t>
            </a:r>
            <a:endParaRPr lang="en-US" altLang="zh-CN" sz="2000" b="0">
              <a:solidFill>
                <a:schemeClr val="tx1"/>
              </a:solidFill>
            </a:endParaRPr>
          </a:p>
          <a:p>
            <a:pPr marL="0" indent="0">
              <a:spcBef>
                <a:spcPct val="0"/>
              </a:spcBef>
              <a:spcAft>
                <a:spcPct val="0"/>
              </a:spcAft>
            </a:pPr>
            <a:r>
              <a:rPr lang="en-US" altLang="zh-CN" sz="2000" b="0">
                <a:solidFill>
                  <a:schemeClr val="tx1"/>
                </a:solidFill>
              </a:rPr>
              <a:t> beq a1, a2, begin</a:t>
            </a:r>
            <a:endParaRPr lang="en-US" altLang="zh-CN" sz="2000" b="0">
              <a:solidFill>
                <a:schemeClr val="tx1"/>
              </a:solidFill>
            </a:endParaRPr>
          </a:p>
          <a:p>
            <a:pPr marL="0" indent="0">
              <a:spcBef>
                <a:spcPct val="0"/>
              </a:spcBef>
              <a:spcAft>
                <a:spcPct val="0"/>
              </a:spcAft>
            </a:pPr>
            <a:r>
              <a:rPr lang="en-US" altLang="zh-CN" sz="2000" b="0">
                <a:solidFill>
                  <a:schemeClr val="tx1"/>
                </a:solidFill>
              </a:rPr>
              <a:t> </a:t>
            </a:r>
            <a:r>
              <a:rPr lang="zh-CN" altLang="en-US" sz="2000" b="0">
                <a:solidFill>
                  <a:schemeClr val="tx1"/>
                </a:solidFill>
              </a:rPr>
              <a:t>。。。</a:t>
            </a:r>
            <a:endParaRPr lang="en-US" altLang="zh-CN" sz="2000" b="0">
              <a:solidFill>
                <a:schemeClr val="tx1"/>
              </a:solidFill>
            </a:endParaRPr>
          </a:p>
          <a:p>
            <a:pPr marL="0" indent="0">
              <a:spcBef>
                <a:spcPct val="0"/>
              </a:spcBef>
              <a:spcAft>
                <a:spcPct val="0"/>
              </a:spcAft>
            </a:pPr>
            <a:r>
              <a:rPr lang="en-US" altLang="zh-CN" sz="2000" b="0">
                <a:solidFill>
                  <a:srgbClr val="FF0000"/>
                </a:solidFill>
                <a:effectLst>
                  <a:outerShdw blurRad="38100" dist="25400" dir="5400000" algn="ctr" rotWithShape="0">
                    <a:srgbClr val="6E747A">
                      <a:alpha val="43000"/>
                    </a:srgbClr>
                  </a:outerShdw>
                </a:effectLst>
              </a:rPr>
              <a:t>begin:#</a:t>
            </a:r>
            <a:r>
              <a:rPr lang="zh-CN" altLang="en-US" sz="2000" b="0">
                <a:solidFill>
                  <a:srgbClr val="FF0000"/>
                </a:solidFill>
                <a:effectLst>
                  <a:outerShdw blurRad="38100" dist="25400" dir="5400000" algn="ctr" rotWithShape="0">
                    <a:srgbClr val="6E747A">
                      <a:alpha val="43000"/>
                    </a:srgbClr>
                  </a:outerShdw>
                </a:effectLst>
              </a:rPr>
              <a:t>开始</a:t>
            </a:r>
            <a:endParaRPr lang="zh-CN" altLang="en-US" sz="2000" b="0">
              <a:solidFill>
                <a:srgbClr val="FF0000"/>
              </a:solidFill>
              <a:effectLst>
                <a:outerShdw blurRad="38100" dist="25400" dir="5400000" algn="ctr" rotWithShape="0">
                  <a:srgbClr val="6E747A">
                    <a:alpha val="43000"/>
                  </a:srgbClr>
                </a:outerShdw>
              </a:effectLst>
            </a:endParaRPr>
          </a:p>
          <a:p>
            <a:pPr marL="0" algn="l">
              <a:buClrTx/>
              <a:buSzTx/>
              <a:buFontTx/>
            </a:pPr>
            <a:r>
              <a:rPr lang="en-US" altLang="zh-CN" sz="2000" b="0">
                <a:solidFill>
                  <a:schemeClr val="tx1"/>
                </a:solidFill>
                <a:sym typeface="+mn-ea"/>
              </a:rPr>
              <a:t>  la a0, array </a:t>
            </a:r>
            <a:endParaRPr lang="en-US" altLang="zh-CN" sz="2000">
              <a:solidFill>
                <a:srgbClr val="00B050"/>
              </a:solidFill>
            </a:endParaRPr>
          </a:p>
          <a:p>
            <a:pPr marL="0" algn="l">
              <a:buClrTx/>
              <a:buSzTx/>
              <a:buFontTx/>
            </a:pPr>
            <a:r>
              <a:rPr lang="en-US" altLang="zh-CN" sz="2000" b="0">
                <a:solidFill>
                  <a:schemeClr val="tx1"/>
                </a:solidFill>
                <a:sym typeface="+mn-ea"/>
              </a:rPr>
              <a:t>  lb a1, array_size </a:t>
            </a:r>
            <a:endParaRPr lang="en-US" altLang="zh-CN" sz="2000" b="0">
              <a:solidFill>
                <a:schemeClr val="tx1"/>
              </a:solidFill>
              <a:sym typeface="+mn-ea"/>
            </a:endParaRPr>
          </a:p>
          <a:p>
            <a:pPr marL="0" algn="l">
              <a:buClrTx/>
              <a:buSzTx/>
              <a:buFontTx/>
            </a:pPr>
            <a:r>
              <a:rPr lang="zh-CN" altLang="en-US" sz="2000" b="0">
                <a:solidFill>
                  <a:schemeClr val="tx1"/>
                </a:solidFill>
              </a:rPr>
              <a:t>。。。</a:t>
            </a:r>
            <a:endParaRPr lang="en-US" altLang="zh-CN" sz="2000" b="0">
              <a:solidFill>
                <a:schemeClr val="tx1"/>
              </a:solidFill>
            </a:endParaRPr>
          </a:p>
          <a:p>
            <a:pPr marL="0" algn="l">
              <a:buClrTx/>
              <a:buSzTx/>
              <a:buFontTx/>
            </a:pPr>
            <a:r>
              <a:rPr lang="en-US" altLang="zh-CN" sz="2000" b="0">
                <a:solidFill>
                  <a:srgbClr val="FF0000"/>
                </a:solidFill>
                <a:effectLst>
                  <a:outerShdw blurRad="38100" dist="25400" dir="5400000" algn="ctr" rotWithShape="0">
                    <a:srgbClr val="6E747A">
                      <a:alpha val="43000"/>
                    </a:srgbClr>
                  </a:outerShdw>
                </a:effectLst>
              </a:rPr>
              <a:t>end_sort:</a:t>
            </a:r>
            <a:endParaRPr lang="en-US" altLang="zh-CN" sz="2000" b="0">
              <a:solidFill>
                <a:srgbClr val="FF0000"/>
              </a:solidFill>
              <a:effectLst>
                <a:outerShdw blurRad="38100" dist="25400" dir="5400000" algn="ctr" rotWithShape="0">
                  <a:srgbClr val="6E747A">
                    <a:alpha val="43000"/>
                  </a:srgbClr>
                </a:outerShdw>
              </a:effectLst>
            </a:endParaRPr>
          </a:p>
          <a:p>
            <a:pPr marL="0" indent="0">
              <a:spcBef>
                <a:spcPct val="0"/>
              </a:spcBef>
              <a:spcAft>
                <a:spcPct val="0"/>
              </a:spcAft>
            </a:pPr>
            <a:r>
              <a:rPr lang="en-US" altLang="zh-CN" sz="2000" b="0">
                <a:solidFill>
                  <a:schemeClr val="tx1"/>
                </a:solidFill>
              </a:rPr>
              <a:t>  # </a:t>
            </a:r>
            <a:r>
              <a:rPr lang="zh-CN" altLang="en-US" sz="2000" b="0">
                <a:solidFill>
                  <a:schemeClr val="tx1"/>
                </a:solidFill>
              </a:rPr>
              <a:t>排序完成，进入无限循环</a:t>
            </a:r>
            <a:endParaRPr lang="zh-CN" altLang="en-US" sz="2000" b="0">
              <a:solidFill>
                <a:schemeClr val="tx1"/>
              </a:solidFill>
            </a:endParaRPr>
          </a:p>
          <a:p>
            <a:pPr marL="0" indent="0">
              <a:spcBef>
                <a:spcPct val="0"/>
              </a:spcBef>
              <a:spcAft>
                <a:spcPct val="0"/>
              </a:spcAft>
            </a:pPr>
            <a:r>
              <a:rPr lang="en-US" altLang="zh-CN" sz="2000" b="0">
                <a:solidFill>
                  <a:schemeClr val="tx1"/>
                </a:solidFill>
              </a:rPr>
              <a:t>   j end_sort</a:t>
            </a:r>
            <a:endParaRPr lang="en-US" altLang="zh-CN" sz="2000" b="0">
              <a:solidFill>
                <a:schemeClr val="tx1"/>
              </a:solidFill>
            </a:endParaRPr>
          </a:p>
          <a:p>
            <a:pPr marL="0" algn="l">
              <a:buClrTx/>
              <a:buSzTx/>
              <a:buFontTx/>
            </a:pPr>
            <a:r>
              <a:rPr lang="en-US" altLang="zh-CN" sz="2000" b="0">
                <a:solidFill>
                  <a:srgbClr val="FF0000"/>
                </a:solidFill>
                <a:effectLst>
                  <a:outerShdw blurRad="38100" dist="25400" dir="5400000" algn="ctr" rotWithShape="0">
                    <a:srgbClr val="6E747A">
                      <a:alpha val="43000"/>
                    </a:srgbClr>
                  </a:outerShdw>
                </a:effectLst>
              </a:rPr>
              <a:t>_data_lma:</a:t>
            </a:r>
            <a:endParaRPr lang="en-US" altLang="zh-CN" sz="2000" b="0">
              <a:solidFill>
                <a:srgbClr val="FF0000"/>
              </a:solidFill>
              <a:effectLst>
                <a:outerShdw blurRad="38100" dist="25400" dir="5400000" algn="ctr" rotWithShape="0">
                  <a:srgbClr val="6E747A">
                    <a:alpha val="43000"/>
                  </a:srgbClr>
                </a:outerShdw>
              </a:effectLst>
            </a:endParaRPr>
          </a:p>
          <a:p>
            <a:pPr marL="0" indent="0">
              <a:spcBef>
                <a:spcPct val="0"/>
              </a:spcBef>
              <a:spcAft>
                <a:spcPct val="0"/>
              </a:spcAft>
            </a:pPr>
            <a:endParaRPr lang="en-US" altLang="zh-CN" sz="2000" b="0">
              <a:solidFill>
                <a:schemeClr val="tx1"/>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îS1ïḓê"/>
          <p:cNvSpPr txBox="1"/>
          <p:nvPr/>
        </p:nvSpPr>
        <p:spPr>
          <a:xfrm>
            <a:off x="1390868" y="2105540"/>
            <a:ext cx="6959920" cy="3271602"/>
          </a:xfrm>
          <a:prstGeom prst="rect">
            <a:avLst/>
          </a:prstGeom>
          <a:solidFill>
            <a:schemeClr val="accent4">
              <a:lumMod val="20000"/>
              <a:lumOff val="80000"/>
            </a:schemeClr>
          </a:solidFill>
        </p:spPr>
        <p:txBody>
          <a:bodyPr wrap="square" lIns="68580" tIns="34290" rIns="68580" bIns="3429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ts val="600"/>
              </a:spcBef>
            </a:pPr>
            <a:endParaRPr lang="id-ID" sz="1350" b="1" dirty="0"/>
          </a:p>
        </p:txBody>
      </p:sp>
      <p:sp>
        <p:nvSpPr>
          <p:cNvPr id="4" name="灯片编号占位符 3"/>
          <p:cNvSpPr>
            <a:spLocks noGrp="1"/>
          </p:cNvSpPr>
          <p:nvPr>
            <p:ph type="sldNum" sz="quarter" idx="12"/>
          </p:nvPr>
        </p:nvSpPr>
        <p:spPr/>
        <p:txBody>
          <a:bodyPr/>
          <a:lstStyle/>
          <a:p>
            <a:fld id="{5DD3DB80-B894-403A-B48E-6FDC1A72010E}" type="slidenum">
              <a:rPr lang="zh-CN" altLang="en-US" sz="565" smtClean="0"/>
            </a:fld>
            <a:endParaRPr lang="zh-CN" altLang="en-US" sz="565"/>
          </a:p>
        </p:txBody>
      </p:sp>
      <p:sp>
        <p:nvSpPr>
          <p:cNvPr id="100" name="BackShape2"/>
          <p:cNvSpPr/>
          <p:nvPr/>
        </p:nvSpPr>
        <p:spPr>
          <a:xfrm>
            <a:off x="4919723" y="5479925"/>
            <a:ext cx="803024" cy="57672"/>
          </a:xfrm>
          <a:prstGeom prst="rect">
            <a:avLst/>
          </a:prstGeom>
          <a:solidFill>
            <a:schemeClr val="accent2">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101" name="BackShape3"/>
          <p:cNvSpPr/>
          <p:nvPr/>
        </p:nvSpPr>
        <p:spPr>
          <a:xfrm>
            <a:off x="5757661" y="5479925"/>
            <a:ext cx="803024" cy="57672"/>
          </a:xfrm>
          <a:prstGeom prst="rect">
            <a:avLst/>
          </a:prstGeom>
          <a:solidFill>
            <a:schemeClr val="accent3">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102" name="BackShape4"/>
          <p:cNvSpPr/>
          <p:nvPr/>
        </p:nvSpPr>
        <p:spPr>
          <a:xfrm>
            <a:off x="6595600" y="5479925"/>
            <a:ext cx="803024" cy="57672"/>
          </a:xfrm>
          <a:prstGeom prst="rect">
            <a:avLst/>
          </a:prstGeom>
          <a:solidFill>
            <a:schemeClr val="accent4">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103" name="BackShape5"/>
          <p:cNvSpPr/>
          <p:nvPr/>
        </p:nvSpPr>
        <p:spPr>
          <a:xfrm>
            <a:off x="7433537" y="5479925"/>
            <a:ext cx="803024" cy="57672"/>
          </a:xfrm>
          <a:prstGeom prst="rect">
            <a:avLst/>
          </a:prstGeom>
          <a:solidFill>
            <a:schemeClr val="accent5">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63" name="标题 1"/>
          <p:cNvSpPr>
            <a:spLocks noGrp="1"/>
          </p:cNvSpPr>
          <p:nvPr>
            <p:ph type="title"/>
          </p:nvPr>
        </p:nvSpPr>
        <p:spPr>
          <a:xfrm>
            <a:off x="212866" y="701442"/>
            <a:ext cx="8137922" cy="771524"/>
          </a:xfrm>
        </p:spPr>
        <p:txBody>
          <a:bodyPr>
            <a:normAutofit/>
          </a:bodyPr>
          <a:lstStyle/>
          <a:p>
            <a:pPr marL="171450" indent="-171450"/>
            <a:r>
              <a:rPr lang="zh-CN" altLang="en-US" sz="1800" dirty="0">
                <a:solidFill>
                  <a:schemeClr val="accent5"/>
                </a:solidFill>
                <a:latin typeface="+mn-ea"/>
                <a:ea typeface="+mn-ea"/>
              </a:rPr>
              <a:t>基于</a:t>
            </a:r>
            <a:r>
              <a:rPr lang="en-US" altLang="zh-CN" sz="1800" dirty="0">
                <a:solidFill>
                  <a:schemeClr val="accent5"/>
                </a:solidFill>
                <a:latin typeface="+mn-ea"/>
                <a:ea typeface="+mn-ea"/>
              </a:rPr>
              <a:t>FPGA</a:t>
            </a:r>
            <a:r>
              <a:rPr lang="zh-CN" altLang="en-US" sz="1800" dirty="0">
                <a:solidFill>
                  <a:schemeClr val="accent5"/>
                </a:solidFill>
                <a:latin typeface="+mn-ea"/>
                <a:ea typeface="+mn-ea"/>
              </a:rPr>
              <a:t>的</a:t>
            </a:r>
            <a:r>
              <a:rPr lang="en-US" altLang="zh-CN" sz="1800" dirty="0">
                <a:solidFill>
                  <a:schemeClr val="accent5"/>
                </a:solidFill>
                <a:latin typeface="+mn-ea"/>
                <a:ea typeface="+mn-ea"/>
              </a:rPr>
              <a:t>RISC-V CPU</a:t>
            </a:r>
            <a:r>
              <a:rPr lang="zh-CN" altLang="en-US" sz="1800" dirty="0">
                <a:solidFill>
                  <a:schemeClr val="accent5"/>
                </a:solidFill>
                <a:latin typeface="+mn-ea"/>
                <a:ea typeface="+mn-ea"/>
              </a:rPr>
              <a:t>硬件及其</a:t>
            </a:r>
            <a:r>
              <a:rPr lang="en-US" altLang="zh-CN" sz="1800" dirty="0">
                <a:solidFill>
                  <a:schemeClr val="accent5"/>
                </a:solidFill>
                <a:latin typeface="+mn-ea"/>
                <a:ea typeface="+mn-ea"/>
              </a:rPr>
              <a:t>SoC</a:t>
            </a:r>
            <a:r>
              <a:rPr lang="zh-CN" altLang="en-US" sz="1800" dirty="0">
                <a:solidFill>
                  <a:schemeClr val="accent5"/>
                </a:solidFill>
                <a:latin typeface="+mn-ea"/>
                <a:ea typeface="+mn-ea"/>
              </a:rPr>
              <a:t>系统的设计</a:t>
            </a:r>
            <a:endParaRPr lang="zh-CN" altLang="en-US" sz="1800" dirty="0">
              <a:solidFill>
                <a:schemeClr val="accent5"/>
              </a:solidFill>
              <a:latin typeface="+mn-ea"/>
              <a:ea typeface="+mn-ea"/>
            </a:endParaRPr>
          </a:p>
        </p:txBody>
      </p:sp>
      <p:sp>
        <p:nvSpPr>
          <p:cNvPr id="64" name="标题 1"/>
          <p:cNvSpPr txBox="1"/>
          <p:nvPr>
            <p:custDataLst>
              <p:tags r:id="rId1"/>
            </p:custDataLst>
          </p:nvPr>
        </p:nvSpPr>
        <p:spPr>
          <a:xfrm>
            <a:off x="1694669" y="2002756"/>
            <a:ext cx="6352319" cy="3116279"/>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gn="just">
              <a:lnSpc>
                <a:spcPts val="3500"/>
              </a:lnSpc>
              <a:spcBef>
                <a:spcPts val="1200"/>
              </a:spcBef>
            </a:pPr>
            <a:r>
              <a:rPr lang="en-US" altLang="zh-CN" sz="1800" dirty="0">
                <a:latin typeface="+mn-ea"/>
                <a:ea typeface="+mn-ea"/>
              </a:rPr>
              <a:t>2</a:t>
            </a:r>
            <a:r>
              <a:rPr lang="zh-CN" altLang="en-US" sz="1800" dirty="0">
                <a:latin typeface="+mn-ea"/>
                <a:ea typeface="+mn-ea"/>
              </a:rPr>
              <a:t>、一条</a:t>
            </a:r>
            <a:r>
              <a:rPr lang="en-US" altLang="zh-CN" sz="1800" dirty="0">
                <a:latin typeface="+mn-ea"/>
                <a:ea typeface="+mn-ea"/>
              </a:rPr>
              <a:t>CPU</a:t>
            </a:r>
            <a:r>
              <a:rPr lang="zh-CN" altLang="en-US" sz="1800" dirty="0">
                <a:latin typeface="+mn-ea"/>
                <a:ea typeface="+mn-ea"/>
              </a:rPr>
              <a:t>的指令执行分为</a:t>
            </a:r>
            <a:r>
              <a:rPr lang="zh-CN" altLang="en-US" sz="1800" dirty="0">
                <a:solidFill>
                  <a:srgbClr val="00B050"/>
                </a:solidFill>
                <a:latin typeface="+mn-ea"/>
                <a:ea typeface="+mn-ea"/>
              </a:rPr>
              <a:t>取指、译码、执行、访存和写回</a:t>
            </a:r>
            <a:r>
              <a:rPr lang="en-US" altLang="zh-CN" sz="1800" dirty="0">
                <a:latin typeface="+mn-ea"/>
                <a:ea typeface="+mn-ea"/>
              </a:rPr>
              <a:t>5</a:t>
            </a:r>
            <a:r>
              <a:rPr lang="zh-CN" altLang="en-US" sz="1800" dirty="0">
                <a:latin typeface="+mn-ea"/>
                <a:ea typeface="+mn-ea"/>
              </a:rPr>
              <a:t>个阶段。</a:t>
            </a:r>
            <a:r>
              <a:rPr lang="zh-CN" altLang="en-US" sz="1800" dirty="0">
                <a:solidFill>
                  <a:schemeClr val="accent2"/>
                </a:solidFill>
                <a:latin typeface="+mn-ea"/>
                <a:ea typeface="+mn-ea"/>
              </a:rPr>
              <a:t>取指阶段</a:t>
            </a:r>
            <a:r>
              <a:rPr lang="zh-CN" altLang="en-US" sz="1800" dirty="0">
                <a:latin typeface="+mn-ea"/>
                <a:ea typeface="+mn-ea"/>
              </a:rPr>
              <a:t>的功能部件：</a:t>
            </a:r>
            <a:r>
              <a:rPr lang="en-US" altLang="zh-CN" sz="1800" dirty="0">
                <a:solidFill>
                  <a:srgbClr val="FFC000"/>
                </a:solidFill>
                <a:latin typeface="+mn-ea"/>
                <a:ea typeface="+mn-ea"/>
              </a:rPr>
              <a:t>PC</a:t>
            </a:r>
            <a:r>
              <a:rPr lang="zh-CN" altLang="en-US" sz="1800" dirty="0">
                <a:solidFill>
                  <a:srgbClr val="FFC000"/>
                </a:solidFill>
                <a:latin typeface="+mn-ea"/>
                <a:ea typeface="+mn-ea"/>
              </a:rPr>
              <a:t>地址生成器、指令存储器、</a:t>
            </a:r>
            <a:r>
              <a:rPr lang="en-US" altLang="zh-CN" sz="1800" dirty="0">
                <a:solidFill>
                  <a:srgbClr val="FFC000"/>
                </a:solidFill>
                <a:latin typeface="+mn-ea"/>
                <a:ea typeface="+mn-ea"/>
              </a:rPr>
              <a:t>IR</a:t>
            </a:r>
            <a:r>
              <a:rPr lang="zh-CN" altLang="en-US" sz="1800" dirty="0">
                <a:solidFill>
                  <a:srgbClr val="FFC000"/>
                </a:solidFill>
                <a:latin typeface="+mn-ea"/>
                <a:ea typeface="+mn-ea"/>
              </a:rPr>
              <a:t>寄存器</a:t>
            </a:r>
            <a:r>
              <a:rPr lang="zh-CN" altLang="en-US" sz="1800" dirty="0">
                <a:latin typeface="+mn-ea"/>
                <a:ea typeface="+mn-ea"/>
              </a:rPr>
              <a:t>；</a:t>
            </a:r>
            <a:r>
              <a:rPr lang="zh-CN" altLang="en-US" sz="1800" dirty="0">
                <a:solidFill>
                  <a:schemeClr val="accent2"/>
                </a:solidFill>
                <a:latin typeface="+mn-ea"/>
                <a:ea typeface="+mn-ea"/>
              </a:rPr>
              <a:t>译码阶段</a:t>
            </a:r>
            <a:r>
              <a:rPr lang="zh-CN" altLang="en-US" sz="1800" dirty="0">
                <a:latin typeface="+mn-ea"/>
                <a:ea typeface="+mn-ea"/>
              </a:rPr>
              <a:t>的功能部件：</a:t>
            </a:r>
            <a:r>
              <a:rPr lang="zh-CN" altLang="en-US" sz="1800" dirty="0">
                <a:solidFill>
                  <a:srgbClr val="FFC000"/>
                </a:solidFill>
                <a:latin typeface="+mn-ea"/>
                <a:ea typeface="+mn-ea"/>
              </a:rPr>
              <a:t>通用寄存器堆、立即数扩展、控制单元</a:t>
            </a:r>
            <a:r>
              <a:rPr lang="zh-CN" altLang="en-US" sz="1800" dirty="0">
                <a:latin typeface="+mn-ea"/>
                <a:ea typeface="+mn-ea"/>
              </a:rPr>
              <a:t>；</a:t>
            </a:r>
            <a:r>
              <a:rPr lang="zh-CN" altLang="en-US" sz="1800" dirty="0">
                <a:solidFill>
                  <a:schemeClr val="accent2"/>
                </a:solidFill>
                <a:latin typeface="+mn-ea"/>
                <a:ea typeface="+mn-ea"/>
              </a:rPr>
              <a:t>执行阶段</a:t>
            </a:r>
            <a:r>
              <a:rPr lang="zh-CN" altLang="en-US" sz="1800" dirty="0">
                <a:latin typeface="+mn-ea"/>
                <a:ea typeface="+mn-ea"/>
              </a:rPr>
              <a:t>的功能部件：</a:t>
            </a:r>
            <a:r>
              <a:rPr lang="zh-CN" altLang="en-US" sz="1800" dirty="0">
                <a:solidFill>
                  <a:srgbClr val="FFC000"/>
                </a:solidFill>
                <a:latin typeface="+mn-ea"/>
                <a:ea typeface="+mn-ea"/>
              </a:rPr>
              <a:t>算术逻辑运算单元ALU、ALU操作数选择器</a:t>
            </a:r>
            <a:r>
              <a:rPr lang="zh-CN" altLang="en-US" sz="1800" dirty="0">
                <a:latin typeface="+mn-ea"/>
                <a:ea typeface="+mn-ea"/>
              </a:rPr>
              <a:t>；</a:t>
            </a:r>
            <a:r>
              <a:rPr lang="zh-CN" altLang="en-US" sz="1800" dirty="0">
                <a:solidFill>
                  <a:schemeClr val="accent2"/>
                </a:solidFill>
                <a:latin typeface="+mn-ea"/>
                <a:ea typeface="+mn-ea"/>
              </a:rPr>
              <a:t>访存阶段</a:t>
            </a:r>
            <a:r>
              <a:rPr lang="zh-CN" altLang="en-US" sz="1800" dirty="0">
                <a:latin typeface="+mn-ea"/>
                <a:ea typeface="+mn-ea"/>
              </a:rPr>
              <a:t>的功能部件：</a:t>
            </a:r>
            <a:r>
              <a:rPr lang="zh-CN" altLang="en-US" sz="1800" dirty="0">
                <a:solidFill>
                  <a:srgbClr val="FFC000"/>
                </a:solidFill>
                <a:latin typeface="+mn-ea"/>
                <a:ea typeface="+mn-ea"/>
              </a:rPr>
              <a:t>数据存储器</a:t>
            </a:r>
            <a:r>
              <a:rPr lang="zh-CN" altLang="en-US" sz="1800" dirty="0">
                <a:latin typeface="+mn-ea"/>
                <a:ea typeface="+mn-ea"/>
              </a:rPr>
              <a:t>；</a:t>
            </a:r>
            <a:r>
              <a:rPr lang="zh-CN" altLang="en-US" sz="1800" dirty="0">
                <a:solidFill>
                  <a:schemeClr val="accent2"/>
                </a:solidFill>
                <a:latin typeface="+mn-ea"/>
                <a:ea typeface="+mn-ea"/>
              </a:rPr>
              <a:t>写回阶段</a:t>
            </a:r>
            <a:r>
              <a:rPr lang="zh-CN" altLang="en-US" sz="1800" dirty="0">
                <a:latin typeface="+mn-ea"/>
                <a:ea typeface="+mn-ea"/>
              </a:rPr>
              <a:t>的功能部件：</a:t>
            </a:r>
            <a:r>
              <a:rPr lang="zh-CN" altLang="en-US" sz="1800" dirty="0">
                <a:solidFill>
                  <a:srgbClr val="FFC000"/>
                </a:solidFill>
                <a:latin typeface="+mn-ea"/>
                <a:ea typeface="+mn-ea"/>
              </a:rPr>
              <a:t>写回选择器、通用寄存器堆</a:t>
            </a:r>
            <a:r>
              <a:rPr lang="zh-CN" altLang="en-US" sz="1800" dirty="0">
                <a:latin typeface="+mn-ea"/>
                <a:ea typeface="+mn-ea"/>
              </a:rPr>
              <a:t>。各个阶段功能部件的实现可以</a:t>
            </a:r>
            <a:r>
              <a:rPr lang="zh-CN" altLang="en-US" sz="1800" dirty="0">
                <a:solidFill>
                  <a:srgbClr val="C00000"/>
                </a:solidFill>
                <a:latin typeface="+mn-ea"/>
                <a:ea typeface="+mn-ea"/>
              </a:rPr>
              <a:t>先易后难</a:t>
            </a:r>
            <a:r>
              <a:rPr lang="zh-CN" altLang="en-US" sz="1800" dirty="0">
                <a:latin typeface="+mn-ea"/>
                <a:ea typeface="+mn-ea"/>
              </a:rPr>
              <a:t>，即</a:t>
            </a:r>
            <a:r>
              <a:rPr lang="zh-CN" altLang="en-US" sz="1800" dirty="0">
                <a:solidFill>
                  <a:schemeClr val="accent2"/>
                </a:solidFill>
                <a:latin typeface="+mn-ea"/>
                <a:ea typeface="+mn-ea"/>
              </a:rPr>
              <a:t>先使用</a:t>
            </a:r>
            <a:r>
              <a:rPr lang="en-US" altLang="zh-CN" sz="1800" dirty="0">
                <a:solidFill>
                  <a:srgbClr val="FF0000"/>
                </a:solidFill>
                <a:latin typeface="+mn-ea"/>
                <a:ea typeface="+mn-ea"/>
              </a:rPr>
              <a:t>Python</a:t>
            </a:r>
            <a:r>
              <a:rPr lang="zh-CN" altLang="en-US" sz="1800" dirty="0">
                <a:solidFill>
                  <a:schemeClr val="accent2"/>
                </a:solidFill>
                <a:latin typeface="+mn-ea"/>
                <a:ea typeface="+mn-ea"/>
              </a:rPr>
              <a:t>或</a:t>
            </a:r>
            <a:r>
              <a:rPr lang="en-US" altLang="zh-CN" sz="1800" dirty="0">
                <a:solidFill>
                  <a:srgbClr val="FF0000"/>
                </a:solidFill>
                <a:latin typeface="+mn-ea"/>
                <a:ea typeface="+mn-ea"/>
              </a:rPr>
              <a:t>C</a:t>
            </a:r>
            <a:r>
              <a:rPr lang="zh-CN" altLang="en-US" sz="1800" dirty="0">
                <a:solidFill>
                  <a:srgbClr val="FF0000"/>
                </a:solidFill>
                <a:latin typeface="+mn-ea"/>
                <a:ea typeface="+mn-ea"/>
              </a:rPr>
              <a:t>语言</a:t>
            </a:r>
            <a:r>
              <a:rPr lang="zh-CN" altLang="en-US" sz="1800" dirty="0">
                <a:latin typeface="+mn-ea"/>
                <a:ea typeface="+mn-ea"/>
              </a:rPr>
              <a:t>在主机上完成，然后</a:t>
            </a:r>
            <a:r>
              <a:rPr lang="zh-CN" altLang="en-US" sz="1800" dirty="0">
                <a:solidFill>
                  <a:schemeClr val="accent2"/>
                </a:solidFill>
                <a:latin typeface="+mn-ea"/>
                <a:ea typeface="+mn-ea"/>
              </a:rPr>
              <a:t>再使用</a:t>
            </a:r>
            <a:r>
              <a:rPr lang="en-US" altLang="zh-CN" sz="1800" dirty="0">
                <a:solidFill>
                  <a:srgbClr val="FF0000"/>
                </a:solidFill>
                <a:latin typeface="+mn-ea"/>
                <a:ea typeface="+mn-ea"/>
              </a:rPr>
              <a:t>Verilog</a:t>
            </a:r>
            <a:r>
              <a:rPr lang="zh-CN" altLang="en-US" sz="1800" dirty="0">
                <a:solidFill>
                  <a:srgbClr val="FF0000"/>
                </a:solidFill>
                <a:latin typeface="+mn-ea"/>
                <a:ea typeface="+mn-ea"/>
              </a:rPr>
              <a:t>语言</a:t>
            </a:r>
            <a:r>
              <a:rPr lang="zh-CN" altLang="en-US" sz="1800" dirty="0">
                <a:latin typeface="+mn-ea"/>
                <a:ea typeface="+mn-ea"/>
              </a:rPr>
              <a:t>在</a:t>
            </a:r>
            <a:r>
              <a:rPr lang="en-US" altLang="zh-CN" sz="1800" dirty="0">
                <a:latin typeface="+mn-ea"/>
                <a:ea typeface="+mn-ea"/>
              </a:rPr>
              <a:t>FPGA</a:t>
            </a:r>
            <a:r>
              <a:rPr lang="zh-CN" altLang="en-US" sz="1800" dirty="0">
                <a:latin typeface="+mn-ea"/>
                <a:ea typeface="+mn-ea"/>
              </a:rPr>
              <a:t>上完成。</a:t>
            </a:r>
            <a:endParaRPr lang="zh-CN" altLang="en-US" sz="1800" dirty="0">
              <a:latin typeface="+mn-ea"/>
              <a:ea typeface="+mn-ea"/>
            </a:endParaRPr>
          </a:p>
        </p:txBody>
      </p:sp>
      <p:cxnSp>
        <p:nvCxnSpPr>
          <p:cNvPr id="81" name="直接连接符 80"/>
          <p:cNvCxnSpPr/>
          <p:nvPr/>
        </p:nvCxnSpPr>
        <p:spPr>
          <a:xfrm>
            <a:off x="0" y="1822151"/>
            <a:ext cx="678126" cy="0"/>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20" idx="6"/>
          </p:cNvCxnSpPr>
          <p:nvPr/>
        </p:nvCxnSpPr>
        <p:spPr>
          <a:xfrm flipV="1">
            <a:off x="1052433" y="1901208"/>
            <a:ext cx="313940" cy="657552"/>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398093" y="1901207"/>
            <a:ext cx="1493087" cy="0"/>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592882" y="1729467"/>
            <a:ext cx="513500" cy="117483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ïṩľîďé"/>
          <p:cNvSpPr/>
          <p:nvPr/>
        </p:nvSpPr>
        <p:spPr>
          <a:xfrm rot="183234">
            <a:off x="838529" y="2493836"/>
            <a:ext cx="242651" cy="242651"/>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marL="0" marR="0" lvl="0" indent="0" algn="ctr" defTabSz="914400" rtl="0" eaLnBrk="1" fontAlgn="auto" latinLnBrk="0" hangingPunct="1">
              <a:spcBef>
                <a:spcPts val="0"/>
              </a:spcBef>
              <a:spcAft>
                <a:spcPts val="0"/>
              </a:spcAft>
              <a:buClrTx/>
              <a:buSzTx/>
              <a:buFontTx/>
              <a:buNone/>
              <a:defRPr/>
            </a:pPr>
            <a:r>
              <a:rPr lang="en-US" sz="1350" dirty="0">
                <a:solidFill>
                  <a:schemeClr val="accent1"/>
                </a:solidFill>
              </a:rPr>
              <a:t>2</a:t>
            </a:r>
            <a:endParaRPr lang="en-US" sz="1350" dirty="0">
              <a:solidFill>
                <a:schemeClr val="accent1"/>
              </a:solidFill>
            </a:endParaRPr>
          </a:p>
        </p:txBody>
      </p:sp>
      <p:sp>
        <p:nvSpPr>
          <p:cNvPr id="21" name="íśḷîḋè"/>
          <p:cNvSpPr/>
          <p:nvPr/>
        </p:nvSpPr>
        <p:spPr>
          <a:xfrm>
            <a:off x="364448" y="1538762"/>
            <a:ext cx="566777" cy="566777"/>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22" name="iṡľîḋè"/>
          <p:cNvSpPr/>
          <p:nvPr/>
        </p:nvSpPr>
        <p:spPr bwMode="auto">
          <a:xfrm>
            <a:off x="478791" y="1706797"/>
            <a:ext cx="338091" cy="230707"/>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263288 w 607639"/>
              <a:gd name="connsiteY14" fmla="*/ 252811 h 414642"/>
              <a:gd name="connsiteX15" fmla="*/ 243084 w 607639"/>
              <a:gd name="connsiteY15" fmla="*/ 273078 h 414642"/>
              <a:gd name="connsiteX16" fmla="*/ 263288 w 607639"/>
              <a:gd name="connsiteY16" fmla="*/ 293255 h 414642"/>
              <a:gd name="connsiteX17" fmla="*/ 283580 w 607639"/>
              <a:gd name="connsiteY17" fmla="*/ 273078 h 414642"/>
              <a:gd name="connsiteX18" fmla="*/ 278685 w 607639"/>
              <a:gd name="connsiteY18" fmla="*/ 260011 h 414642"/>
              <a:gd name="connsiteX19" fmla="*/ 277528 w 607639"/>
              <a:gd name="connsiteY19" fmla="*/ 258944 h 414642"/>
              <a:gd name="connsiteX20" fmla="*/ 276549 w 607639"/>
              <a:gd name="connsiteY20" fmla="*/ 257789 h 414642"/>
              <a:gd name="connsiteX21" fmla="*/ 263288 w 607639"/>
              <a:gd name="connsiteY21" fmla="*/ 252811 h 414642"/>
              <a:gd name="connsiteX22" fmla="*/ 121505 w 607639"/>
              <a:gd name="connsiteY22" fmla="*/ 252811 h 414642"/>
              <a:gd name="connsiteX23" fmla="*/ 101302 w 607639"/>
              <a:gd name="connsiteY23" fmla="*/ 273078 h 414642"/>
              <a:gd name="connsiteX24" fmla="*/ 121505 w 607639"/>
              <a:gd name="connsiteY24" fmla="*/ 293255 h 414642"/>
              <a:gd name="connsiteX25" fmla="*/ 141798 w 607639"/>
              <a:gd name="connsiteY25" fmla="*/ 273078 h 414642"/>
              <a:gd name="connsiteX26" fmla="*/ 121505 w 607639"/>
              <a:gd name="connsiteY26" fmla="*/ 252811 h 414642"/>
              <a:gd name="connsiteX27" fmla="*/ 486063 w 607639"/>
              <a:gd name="connsiteY27" fmla="*/ 232633 h 414642"/>
              <a:gd name="connsiteX28" fmla="*/ 465859 w 607639"/>
              <a:gd name="connsiteY28" fmla="*/ 252811 h 414642"/>
              <a:gd name="connsiteX29" fmla="*/ 486063 w 607639"/>
              <a:gd name="connsiteY29" fmla="*/ 273078 h 414642"/>
              <a:gd name="connsiteX30" fmla="*/ 506355 w 607639"/>
              <a:gd name="connsiteY30" fmla="*/ 252811 h 414642"/>
              <a:gd name="connsiteX31" fmla="*/ 486063 w 607639"/>
              <a:gd name="connsiteY31" fmla="*/ 232633 h 414642"/>
              <a:gd name="connsiteX32" fmla="*/ 192441 w 607639"/>
              <a:gd name="connsiteY32" fmla="*/ 182056 h 414642"/>
              <a:gd name="connsiteX33" fmla="*/ 172148 w 607639"/>
              <a:gd name="connsiteY33" fmla="*/ 202233 h 414642"/>
              <a:gd name="connsiteX34" fmla="*/ 192441 w 607639"/>
              <a:gd name="connsiteY34" fmla="*/ 222500 h 414642"/>
              <a:gd name="connsiteX35" fmla="*/ 212645 w 607639"/>
              <a:gd name="connsiteY35" fmla="*/ 202233 h 414642"/>
              <a:gd name="connsiteX36" fmla="*/ 192441 w 607639"/>
              <a:gd name="connsiteY36" fmla="*/ 182056 h 414642"/>
              <a:gd name="connsiteX37" fmla="*/ 394923 w 607639"/>
              <a:gd name="connsiteY37" fmla="*/ 131478 h 414642"/>
              <a:gd name="connsiteX38" fmla="*/ 374720 w 607639"/>
              <a:gd name="connsiteY38" fmla="*/ 151744 h 414642"/>
              <a:gd name="connsiteX39" fmla="*/ 394923 w 607639"/>
              <a:gd name="connsiteY39" fmla="*/ 171922 h 414642"/>
              <a:gd name="connsiteX40" fmla="*/ 415216 w 607639"/>
              <a:gd name="connsiteY40" fmla="*/ 151744 h 414642"/>
              <a:gd name="connsiteX41" fmla="*/ 394923 w 607639"/>
              <a:gd name="connsiteY41" fmla="*/ 131478 h 414642"/>
              <a:gd name="connsiteX42" fmla="*/ 394923 w 607639"/>
              <a:gd name="connsiteY42" fmla="*/ 111211 h 414642"/>
              <a:gd name="connsiteX43" fmla="*/ 435420 w 607639"/>
              <a:gd name="connsiteY43" fmla="*/ 151744 h 414642"/>
              <a:gd name="connsiteX44" fmla="*/ 433106 w 607639"/>
              <a:gd name="connsiteY44" fmla="*/ 165344 h 414642"/>
              <a:gd name="connsiteX45" fmla="*/ 472979 w 607639"/>
              <a:gd name="connsiteY45" fmla="*/ 214589 h 414642"/>
              <a:gd name="connsiteX46" fmla="*/ 486063 w 607639"/>
              <a:gd name="connsiteY46" fmla="*/ 212367 h 414642"/>
              <a:gd name="connsiteX47" fmla="*/ 526559 w 607639"/>
              <a:gd name="connsiteY47" fmla="*/ 252811 h 414642"/>
              <a:gd name="connsiteX48" fmla="*/ 486063 w 607639"/>
              <a:gd name="connsiteY48" fmla="*/ 293255 h 414642"/>
              <a:gd name="connsiteX49" fmla="*/ 445566 w 607639"/>
              <a:gd name="connsiteY49" fmla="*/ 252811 h 414642"/>
              <a:gd name="connsiteX50" fmla="*/ 456157 w 607639"/>
              <a:gd name="connsiteY50" fmla="*/ 225700 h 414642"/>
              <a:gd name="connsiteX51" fmla="*/ 421090 w 607639"/>
              <a:gd name="connsiteY51" fmla="*/ 182500 h 414642"/>
              <a:gd name="connsiteX52" fmla="*/ 394923 w 607639"/>
              <a:gd name="connsiteY52" fmla="*/ 192189 h 414642"/>
              <a:gd name="connsiteX53" fmla="*/ 368489 w 607639"/>
              <a:gd name="connsiteY53" fmla="*/ 182233 h 414642"/>
              <a:gd name="connsiteX54" fmla="*/ 298088 w 607639"/>
              <a:gd name="connsiteY54" fmla="*/ 252455 h 414642"/>
              <a:gd name="connsiteX55" fmla="*/ 303784 w 607639"/>
              <a:gd name="connsiteY55" fmla="*/ 273078 h 414642"/>
              <a:gd name="connsiteX56" fmla="*/ 263288 w 607639"/>
              <a:gd name="connsiteY56" fmla="*/ 313522 h 414642"/>
              <a:gd name="connsiteX57" fmla="*/ 222791 w 607639"/>
              <a:gd name="connsiteY57" fmla="*/ 273078 h 414642"/>
              <a:gd name="connsiteX58" fmla="*/ 232759 w 607639"/>
              <a:gd name="connsiteY58" fmla="*/ 246589 h 414642"/>
              <a:gd name="connsiteX59" fmla="*/ 218964 w 607639"/>
              <a:gd name="connsiteY59" fmla="*/ 232811 h 414642"/>
              <a:gd name="connsiteX60" fmla="*/ 192441 w 607639"/>
              <a:gd name="connsiteY60" fmla="*/ 242767 h 414642"/>
              <a:gd name="connsiteX61" fmla="*/ 165918 w 607639"/>
              <a:gd name="connsiteY61" fmla="*/ 232811 h 414642"/>
              <a:gd name="connsiteX62" fmla="*/ 152123 w 607639"/>
              <a:gd name="connsiteY62" fmla="*/ 246589 h 414642"/>
              <a:gd name="connsiteX63" fmla="*/ 162002 w 607639"/>
              <a:gd name="connsiteY63" fmla="*/ 273078 h 414642"/>
              <a:gd name="connsiteX64" fmla="*/ 121505 w 607639"/>
              <a:gd name="connsiteY64" fmla="*/ 313522 h 414642"/>
              <a:gd name="connsiteX65" fmla="*/ 81009 w 607639"/>
              <a:gd name="connsiteY65" fmla="*/ 273078 h 414642"/>
              <a:gd name="connsiteX66" fmla="*/ 121505 w 607639"/>
              <a:gd name="connsiteY66" fmla="*/ 232633 h 414642"/>
              <a:gd name="connsiteX67" fmla="*/ 136013 w 607639"/>
              <a:gd name="connsiteY67" fmla="*/ 235300 h 414642"/>
              <a:gd name="connsiteX68" fmla="*/ 154615 w 607639"/>
              <a:gd name="connsiteY68" fmla="*/ 216722 h 414642"/>
              <a:gd name="connsiteX69" fmla="*/ 151945 w 607639"/>
              <a:gd name="connsiteY69" fmla="*/ 202233 h 414642"/>
              <a:gd name="connsiteX70" fmla="*/ 192441 w 607639"/>
              <a:gd name="connsiteY70" fmla="*/ 161789 h 414642"/>
              <a:gd name="connsiteX71" fmla="*/ 232937 w 607639"/>
              <a:gd name="connsiteY71" fmla="*/ 202233 h 414642"/>
              <a:gd name="connsiteX72" fmla="*/ 230534 w 607639"/>
              <a:gd name="connsiteY72" fmla="*/ 216011 h 414642"/>
              <a:gd name="connsiteX73" fmla="*/ 249492 w 607639"/>
              <a:gd name="connsiteY73" fmla="*/ 235033 h 414642"/>
              <a:gd name="connsiteX74" fmla="*/ 263288 w 607639"/>
              <a:gd name="connsiteY74" fmla="*/ 232633 h 414642"/>
              <a:gd name="connsiteX75" fmla="*/ 283936 w 607639"/>
              <a:gd name="connsiteY75" fmla="*/ 238322 h 414642"/>
              <a:gd name="connsiteX76" fmla="*/ 356830 w 607639"/>
              <a:gd name="connsiteY76" fmla="*/ 165433 h 414642"/>
              <a:gd name="connsiteX77" fmla="*/ 354427 w 607639"/>
              <a:gd name="connsiteY77" fmla="*/ 151744 h 414642"/>
              <a:gd name="connsiteX78" fmla="*/ 394923 w 607639"/>
              <a:gd name="connsiteY78" fmla="*/ 111211 h 414642"/>
              <a:gd name="connsiteX79" fmla="*/ 324090 w 607639"/>
              <a:gd name="connsiteY79" fmla="*/ 80938 h 414642"/>
              <a:gd name="connsiteX80" fmla="*/ 334234 w 607639"/>
              <a:gd name="connsiteY80" fmla="*/ 80938 h 414642"/>
              <a:gd name="connsiteX81" fmla="*/ 344289 w 607639"/>
              <a:gd name="connsiteY81" fmla="*/ 91064 h 414642"/>
              <a:gd name="connsiteX82" fmla="*/ 334234 w 607639"/>
              <a:gd name="connsiteY82" fmla="*/ 101190 h 414642"/>
              <a:gd name="connsiteX83" fmla="*/ 324090 w 607639"/>
              <a:gd name="connsiteY83" fmla="*/ 101190 h 414642"/>
              <a:gd name="connsiteX84" fmla="*/ 313946 w 607639"/>
              <a:gd name="connsiteY84" fmla="*/ 91064 h 414642"/>
              <a:gd name="connsiteX85" fmla="*/ 324090 w 607639"/>
              <a:gd name="connsiteY85" fmla="*/ 80938 h 414642"/>
              <a:gd name="connsiteX86" fmla="*/ 192417 w 607639"/>
              <a:gd name="connsiteY86" fmla="*/ 80938 h 414642"/>
              <a:gd name="connsiteX87" fmla="*/ 283548 w 607639"/>
              <a:gd name="connsiteY87" fmla="*/ 80938 h 414642"/>
              <a:gd name="connsiteX88" fmla="*/ 293694 w 607639"/>
              <a:gd name="connsiteY88" fmla="*/ 91064 h 414642"/>
              <a:gd name="connsiteX89" fmla="*/ 283548 w 607639"/>
              <a:gd name="connsiteY89" fmla="*/ 101190 h 414642"/>
              <a:gd name="connsiteX90" fmla="*/ 192417 w 607639"/>
              <a:gd name="connsiteY90" fmla="*/ 101190 h 414642"/>
              <a:gd name="connsiteX91" fmla="*/ 182271 w 607639"/>
              <a:gd name="connsiteY91" fmla="*/ 91064 h 414642"/>
              <a:gd name="connsiteX92" fmla="*/ 192417 w 607639"/>
              <a:gd name="connsiteY92" fmla="*/ 80938 h 414642"/>
              <a:gd name="connsiteX93" fmla="*/ 91157 w 607639"/>
              <a:gd name="connsiteY93" fmla="*/ 80938 h 414642"/>
              <a:gd name="connsiteX94" fmla="*/ 151959 w 607639"/>
              <a:gd name="connsiteY94" fmla="*/ 80938 h 414642"/>
              <a:gd name="connsiteX95" fmla="*/ 162018 w 607639"/>
              <a:gd name="connsiteY95" fmla="*/ 91064 h 414642"/>
              <a:gd name="connsiteX96" fmla="*/ 151959 w 607639"/>
              <a:gd name="connsiteY96" fmla="*/ 101190 h 414642"/>
              <a:gd name="connsiteX97" fmla="*/ 91157 w 607639"/>
              <a:gd name="connsiteY97" fmla="*/ 101190 h 414642"/>
              <a:gd name="connsiteX98" fmla="*/ 81009 w 607639"/>
              <a:gd name="connsiteY98" fmla="*/ 91064 h 414642"/>
              <a:gd name="connsiteX99" fmla="*/ 91157 w 607639"/>
              <a:gd name="connsiteY99" fmla="*/ 80938 h 414642"/>
              <a:gd name="connsiteX100" fmla="*/ 243084 w 607639"/>
              <a:gd name="connsiteY100" fmla="*/ 40505 h 414642"/>
              <a:gd name="connsiteX101" fmla="*/ 334231 w 607639"/>
              <a:gd name="connsiteY101" fmla="*/ 40505 h 414642"/>
              <a:gd name="connsiteX102" fmla="*/ 344289 w 607639"/>
              <a:gd name="connsiteY102" fmla="*/ 50631 h 414642"/>
              <a:gd name="connsiteX103" fmla="*/ 334231 w 607639"/>
              <a:gd name="connsiteY103" fmla="*/ 60757 h 414642"/>
              <a:gd name="connsiteX104" fmla="*/ 243084 w 607639"/>
              <a:gd name="connsiteY104" fmla="*/ 60757 h 414642"/>
              <a:gd name="connsiteX105" fmla="*/ 232937 w 607639"/>
              <a:gd name="connsiteY105" fmla="*/ 50631 h 414642"/>
              <a:gd name="connsiteX106" fmla="*/ 243084 w 607639"/>
              <a:gd name="connsiteY106" fmla="*/ 40505 h 414642"/>
              <a:gd name="connsiteX107" fmla="*/ 91153 w 607639"/>
              <a:gd name="connsiteY107" fmla="*/ 40505 h 414642"/>
              <a:gd name="connsiteX108" fmla="*/ 202559 w 607639"/>
              <a:gd name="connsiteY108" fmla="*/ 40505 h 414642"/>
              <a:gd name="connsiteX109" fmla="*/ 212614 w 607639"/>
              <a:gd name="connsiteY109" fmla="*/ 50631 h 414642"/>
              <a:gd name="connsiteX110" fmla="*/ 202559 w 607639"/>
              <a:gd name="connsiteY110" fmla="*/ 60757 h 414642"/>
              <a:gd name="connsiteX111" fmla="*/ 91153 w 607639"/>
              <a:gd name="connsiteY111" fmla="*/ 60757 h 414642"/>
              <a:gd name="connsiteX112" fmla="*/ 81009 w 607639"/>
              <a:gd name="connsiteY112" fmla="*/ 50631 h 414642"/>
              <a:gd name="connsiteX113" fmla="*/ 91153 w 607639"/>
              <a:gd name="connsiteY113" fmla="*/ 40505 h 414642"/>
              <a:gd name="connsiteX114" fmla="*/ 70848 w 607639"/>
              <a:gd name="connsiteY114" fmla="*/ 20176 h 414642"/>
              <a:gd name="connsiteX115" fmla="*/ 60791 w 607639"/>
              <a:gd name="connsiteY115" fmla="*/ 30309 h 414642"/>
              <a:gd name="connsiteX116" fmla="*/ 60791 w 607639"/>
              <a:gd name="connsiteY116" fmla="*/ 343802 h 414642"/>
              <a:gd name="connsiteX117" fmla="*/ 222780 w 607639"/>
              <a:gd name="connsiteY117" fmla="*/ 343802 h 414642"/>
              <a:gd name="connsiteX118" fmla="*/ 232927 w 607639"/>
              <a:gd name="connsiteY118" fmla="*/ 353935 h 414642"/>
              <a:gd name="connsiteX119" fmla="*/ 232927 w 607639"/>
              <a:gd name="connsiteY119" fmla="*/ 364067 h 414642"/>
              <a:gd name="connsiteX120" fmla="*/ 374712 w 607639"/>
              <a:gd name="connsiteY120" fmla="*/ 364067 h 414642"/>
              <a:gd name="connsiteX121" fmla="*/ 374712 w 607639"/>
              <a:gd name="connsiteY121" fmla="*/ 353935 h 414642"/>
              <a:gd name="connsiteX122" fmla="*/ 384859 w 607639"/>
              <a:gd name="connsiteY122" fmla="*/ 343802 h 414642"/>
              <a:gd name="connsiteX123" fmla="*/ 546848 w 607639"/>
              <a:gd name="connsiteY123" fmla="*/ 343802 h 414642"/>
              <a:gd name="connsiteX124" fmla="*/ 546848 w 607639"/>
              <a:gd name="connsiteY124" fmla="*/ 30309 h 414642"/>
              <a:gd name="connsiteX125" fmla="*/ 536702 w 607639"/>
              <a:gd name="connsiteY125" fmla="*/ 20176 h 414642"/>
              <a:gd name="connsiteX126" fmla="*/ 70848 w 607639"/>
              <a:gd name="connsiteY126" fmla="*/ 0 h 414642"/>
              <a:gd name="connsiteX127" fmla="*/ 536702 w 607639"/>
              <a:gd name="connsiteY127" fmla="*/ 0 h 414642"/>
              <a:gd name="connsiteX128" fmla="*/ 567142 w 607639"/>
              <a:gd name="connsiteY128" fmla="*/ 30309 h 414642"/>
              <a:gd name="connsiteX129" fmla="*/ 567142 w 607639"/>
              <a:gd name="connsiteY129" fmla="*/ 343802 h 414642"/>
              <a:gd name="connsiteX130" fmla="*/ 597492 w 607639"/>
              <a:gd name="connsiteY130" fmla="*/ 343802 h 414642"/>
              <a:gd name="connsiteX131" fmla="*/ 607639 w 607639"/>
              <a:gd name="connsiteY131" fmla="*/ 353935 h 414642"/>
              <a:gd name="connsiteX132" fmla="*/ 607639 w 607639"/>
              <a:gd name="connsiteY132" fmla="*/ 384244 h 414642"/>
              <a:gd name="connsiteX133" fmla="*/ 577199 w 607639"/>
              <a:gd name="connsiteY133" fmla="*/ 414642 h 414642"/>
              <a:gd name="connsiteX134" fmla="*/ 30351 w 607639"/>
              <a:gd name="connsiteY134" fmla="*/ 414642 h 414642"/>
              <a:gd name="connsiteX135" fmla="*/ 0 w 607639"/>
              <a:gd name="connsiteY135" fmla="*/ 384244 h 414642"/>
              <a:gd name="connsiteX136" fmla="*/ 0 w 607639"/>
              <a:gd name="connsiteY136" fmla="*/ 353935 h 414642"/>
              <a:gd name="connsiteX137" fmla="*/ 10147 w 607639"/>
              <a:gd name="connsiteY137" fmla="*/ 343802 h 414642"/>
              <a:gd name="connsiteX138" fmla="*/ 40497 w 607639"/>
              <a:gd name="connsiteY138" fmla="*/ 343802 h 414642"/>
              <a:gd name="connsiteX139" fmla="*/ 40497 w 607639"/>
              <a:gd name="connsiteY139" fmla="*/ 30309 h 414642"/>
              <a:gd name="connsiteX140" fmla="*/ 70848 w 607639"/>
              <a:gd name="connsiteY140"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263288" y="252811"/>
                </a:moveTo>
                <a:cubicBezTo>
                  <a:pt x="252162" y="252811"/>
                  <a:pt x="243084" y="261967"/>
                  <a:pt x="243084" y="273078"/>
                </a:cubicBezTo>
                <a:cubicBezTo>
                  <a:pt x="243084" y="284189"/>
                  <a:pt x="252162" y="293255"/>
                  <a:pt x="263288" y="293255"/>
                </a:cubicBezTo>
                <a:cubicBezTo>
                  <a:pt x="274413" y="293255"/>
                  <a:pt x="283580" y="284189"/>
                  <a:pt x="283580" y="273078"/>
                </a:cubicBezTo>
                <a:cubicBezTo>
                  <a:pt x="283580" y="268100"/>
                  <a:pt x="281711" y="263567"/>
                  <a:pt x="278685" y="260011"/>
                </a:cubicBezTo>
                <a:cubicBezTo>
                  <a:pt x="278329" y="259655"/>
                  <a:pt x="277884" y="259300"/>
                  <a:pt x="277528" y="258944"/>
                </a:cubicBezTo>
                <a:cubicBezTo>
                  <a:pt x="277172" y="258589"/>
                  <a:pt x="276816" y="258144"/>
                  <a:pt x="276549" y="257789"/>
                </a:cubicBezTo>
                <a:cubicBezTo>
                  <a:pt x="272989" y="254678"/>
                  <a:pt x="268361" y="252811"/>
                  <a:pt x="263288" y="252811"/>
                </a:cubicBezTo>
                <a:close/>
                <a:moveTo>
                  <a:pt x="121505" y="252811"/>
                </a:moveTo>
                <a:cubicBezTo>
                  <a:pt x="110380" y="252811"/>
                  <a:pt x="101302" y="261967"/>
                  <a:pt x="101302" y="273078"/>
                </a:cubicBezTo>
                <a:cubicBezTo>
                  <a:pt x="101302" y="284189"/>
                  <a:pt x="110380" y="293255"/>
                  <a:pt x="121505" y="293255"/>
                </a:cubicBezTo>
                <a:cubicBezTo>
                  <a:pt x="132631" y="293255"/>
                  <a:pt x="141798" y="284189"/>
                  <a:pt x="141798" y="273078"/>
                </a:cubicBezTo>
                <a:cubicBezTo>
                  <a:pt x="141798" y="261967"/>
                  <a:pt x="132631" y="252811"/>
                  <a:pt x="121505" y="252811"/>
                </a:cubicBezTo>
                <a:close/>
                <a:moveTo>
                  <a:pt x="486063" y="232633"/>
                </a:moveTo>
                <a:cubicBezTo>
                  <a:pt x="474937" y="232633"/>
                  <a:pt x="465859" y="241700"/>
                  <a:pt x="465859" y="252811"/>
                </a:cubicBezTo>
                <a:cubicBezTo>
                  <a:pt x="465859" y="263922"/>
                  <a:pt x="474937" y="273078"/>
                  <a:pt x="486063" y="273078"/>
                </a:cubicBezTo>
                <a:cubicBezTo>
                  <a:pt x="497188" y="273078"/>
                  <a:pt x="506355" y="263922"/>
                  <a:pt x="506355" y="252811"/>
                </a:cubicBezTo>
                <a:cubicBezTo>
                  <a:pt x="506355" y="241700"/>
                  <a:pt x="497188" y="232633"/>
                  <a:pt x="486063" y="232633"/>
                </a:cubicBezTo>
                <a:close/>
                <a:moveTo>
                  <a:pt x="192441" y="182056"/>
                </a:moveTo>
                <a:cubicBezTo>
                  <a:pt x="181316" y="182056"/>
                  <a:pt x="172148" y="191122"/>
                  <a:pt x="172148" y="202233"/>
                </a:cubicBezTo>
                <a:cubicBezTo>
                  <a:pt x="172148" y="213433"/>
                  <a:pt x="181316" y="222500"/>
                  <a:pt x="192441" y="222500"/>
                </a:cubicBezTo>
                <a:cubicBezTo>
                  <a:pt x="203566" y="222500"/>
                  <a:pt x="212645" y="213433"/>
                  <a:pt x="212645" y="202233"/>
                </a:cubicBezTo>
                <a:cubicBezTo>
                  <a:pt x="212645" y="191122"/>
                  <a:pt x="203566" y="182056"/>
                  <a:pt x="192441" y="182056"/>
                </a:cubicBezTo>
                <a:close/>
                <a:moveTo>
                  <a:pt x="394923" y="131478"/>
                </a:moveTo>
                <a:cubicBezTo>
                  <a:pt x="383798" y="131478"/>
                  <a:pt x="374720" y="140544"/>
                  <a:pt x="374720" y="151744"/>
                </a:cubicBezTo>
                <a:cubicBezTo>
                  <a:pt x="374720" y="162856"/>
                  <a:pt x="383798" y="171922"/>
                  <a:pt x="394923" y="171922"/>
                </a:cubicBezTo>
                <a:cubicBezTo>
                  <a:pt x="406049" y="171922"/>
                  <a:pt x="415216" y="162856"/>
                  <a:pt x="415216" y="151744"/>
                </a:cubicBezTo>
                <a:cubicBezTo>
                  <a:pt x="415216" y="140544"/>
                  <a:pt x="406049" y="131478"/>
                  <a:pt x="394923" y="131478"/>
                </a:cubicBezTo>
                <a:close/>
                <a:moveTo>
                  <a:pt x="394923" y="111211"/>
                </a:moveTo>
                <a:cubicBezTo>
                  <a:pt x="417263" y="111211"/>
                  <a:pt x="435420" y="129433"/>
                  <a:pt x="435420" y="151744"/>
                </a:cubicBezTo>
                <a:cubicBezTo>
                  <a:pt x="435420" y="156456"/>
                  <a:pt x="434619" y="161078"/>
                  <a:pt x="433106" y="165344"/>
                </a:cubicBezTo>
                <a:lnTo>
                  <a:pt x="472979" y="214589"/>
                </a:lnTo>
                <a:cubicBezTo>
                  <a:pt x="477162" y="213167"/>
                  <a:pt x="481523" y="212367"/>
                  <a:pt x="486063" y="212367"/>
                </a:cubicBezTo>
                <a:cubicBezTo>
                  <a:pt x="508402" y="212367"/>
                  <a:pt x="526559" y="230589"/>
                  <a:pt x="526559" y="252811"/>
                </a:cubicBezTo>
                <a:cubicBezTo>
                  <a:pt x="526559" y="275122"/>
                  <a:pt x="508402" y="293255"/>
                  <a:pt x="486063" y="293255"/>
                </a:cubicBezTo>
                <a:cubicBezTo>
                  <a:pt x="463812" y="293255"/>
                  <a:pt x="445566" y="275122"/>
                  <a:pt x="445566" y="252811"/>
                </a:cubicBezTo>
                <a:cubicBezTo>
                  <a:pt x="445566" y="242411"/>
                  <a:pt x="449571" y="232900"/>
                  <a:pt x="456157" y="225700"/>
                </a:cubicBezTo>
                <a:lnTo>
                  <a:pt x="421090" y="182500"/>
                </a:lnTo>
                <a:cubicBezTo>
                  <a:pt x="414059" y="188544"/>
                  <a:pt x="404892" y="192189"/>
                  <a:pt x="394923" y="192189"/>
                </a:cubicBezTo>
                <a:cubicBezTo>
                  <a:pt x="384866" y="192189"/>
                  <a:pt x="375610" y="188367"/>
                  <a:pt x="368489" y="182233"/>
                </a:cubicBezTo>
                <a:lnTo>
                  <a:pt x="298088" y="252455"/>
                </a:lnTo>
                <a:cubicBezTo>
                  <a:pt x="301737" y="258500"/>
                  <a:pt x="303784" y="265522"/>
                  <a:pt x="303784" y="273078"/>
                </a:cubicBezTo>
                <a:cubicBezTo>
                  <a:pt x="303784" y="295300"/>
                  <a:pt x="285627" y="313522"/>
                  <a:pt x="263288" y="313522"/>
                </a:cubicBezTo>
                <a:cubicBezTo>
                  <a:pt x="241037" y="313522"/>
                  <a:pt x="222791" y="295300"/>
                  <a:pt x="222791" y="273078"/>
                </a:cubicBezTo>
                <a:cubicBezTo>
                  <a:pt x="222791" y="262944"/>
                  <a:pt x="226529" y="253700"/>
                  <a:pt x="232759" y="246589"/>
                </a:cubicBezTo>
                <a:lnTo>
                  <a:pt x="218964" y="232811"/>
                </a:lnTo>
                <a:cubicBezTo>
                  <a:pt x="211844" y="238944"/>
                  <a:pt x="202498" y="242767"/>
                  <a:pt x="192441" y="242767"/>
                </a:cubicBezTo>
                <a:cubicBezTo>
                  <a:pt x="182295" y="242767"/>
                  <a:pt x="173038" y="238944"/>
                  <a:pt x="165918" y="232811"/>
                </a:cubicBezTo>
                <a:lnTo>
                  <a:pt x="152123" y="246589"/>
                </a:lnTo>
                <a:cubicBezTo>
                  <a:pt x="158264" y="253700"/>
                  <a:pt x="162002" y="262944"/>
                  <a:pt x="162002" y="273078"/>
                </a:cubicBezTo>
                <a:cubicBezTo>
                  <a:pt x="162002" y="295300"/>
                  <a:pt x="143845" y="313522"/>
                  <a:pt x="121505" y="313522"/>
                </a:cubicBezTo>
                <a:cubicBezTo>
                  <a:pt x="99255" y="313522"/>
                  <a:pt x="81009" y="295300"/>
                  <a:pt x="81009" y="273078"/>
                </a:cubicBezTo>
                <a:cubicBezTo>
                  <a:pt x="81009" y="250856"/>
                  <a:pt x="99255" y="232633"/>
                  <a:pt x="121505" y="232633"/>
                </a:cubicBezTo>
                <a:cubicBezTo>
                  <a:pt x="126668" y="232633"/>
                  <a:pt x="131563" y="233611"/>
                  <a:pt x="136013" y="235300"/>
                </a:cubicBezTo>
                <a:lnTo>
                  <a:pt x="154615" y="216722"/>
                </a:lnTo>
                <a:cubicBezTo>
                  <a:pt x="152924" y="212278"/>
                  <a:pt x="151945" y="207389"/>
                  <a:pt x="151945" y="202233"/>
                </a:cubicBezTo>
                <a:cubicBezTo>
                  <a:pt x="151945" y="180011"/>
                  <a:pt x="170101" y="161789"/>
                  <a:pt x="192441" y="161789"/>
                </a:cubicBezTo>
                <a:cubicBezTo>
                  <a:pt x="214692" y="161789"/>
                  <a:pt x="232937" y="180011"/>
                  <a:pt x="232937" y="202233"/>
                </a:cubicBezTo>
                <a:cubicBezTo>
                  <a:pt x="232937" y="207122"/>
                  <a:pt x="232047" y="211744"/>
                  <a:pt x="230534" y="216011"/>
                </a:cubicBezTo>
                <a:lnTo>
                  <a:pt x="249492" y="235033"/>
                </a:lnTo>
                <a:cubicBezTo>
                  <a:pt x="253853" y="233433"/>
                  <a:pt x="258481" y="232633"/>
                  <a:pt x="263288" y="232633"/>
                </a:cubicBezTo>
                <a:cubicBezTo>
                  <a:pt x="270853" y="232633"/>
                  <a:pt x="277884" y="234678"/>
                  <a:pt x="283936" y="238322"/>
                </a:cubicBezTo>
                <a:lnTo>
                  <a:pt x="356830" y="165433"/>
                </a:lnTo>
                <a:cubicBezTo>
                  <a:pt x="355317" y="161167"/>
                  <a:pt x="354427" y="156544"/>
                  <a:pt x="354427" y="151744"/>
                </a:cubicBezTo>
                <a:cubicBezTo>
                  <a:pt x="354427" y="129433"/>
                  <a:pt x="372672" y="111211"/>
                  <a:pt x="394923" y="111211"/>
                </a:cubicBezTo>
                <a:close/>
                <a:moveTo>
                  <a:pt x="324090" y="80938"/>
                </a:moveTo>
                <a:lnTo>
                  <a:pt x="334234" y="80938"/>
                </a:lnTo>
                <a:cubicBezTo>
                  <a:pt x="340285" y="80938"/>
                  <a:pt x="344289" y="85024"/>
                  <a:pt x="344289" y="91064"/>
                </a:cubicBezTo>
                <a:cubicBezTo>
                  <a:pt x="344289" y="97104"/>
                  <a:pt x="340285" y="101190"/>
                  <a:pt x="334234" y="101190"/>
                </a:cubicBezTo>
                <a:lnTo>
                  <a:pt x="324090" y="101190"/>
                </a:lnTo>
                <a:cubicBezTo>
                  <a:pt x="318039" y="101190"/>
                  <a:pt x="313946" y="97104"/>
                  <a:pt x="313946" y="91064"/>
                </a:cubicBezTo>
                <a:cubicBezTo>
                  <a:pt x="313946" y="85024"/>
                  <a:pt x="318039" y="80938"/>
                  <a:pt x="324090" y="80938"/>
                </a:cubicBezTo>
                <a:close/>
                <a:moveTo>
                  <a:pt x="192417" y="80938"/>
                </a:moveTo>
                <a:lnTo>
                  <a:pt x="283548" y="80938"/>
                </a:lnTo>
                <a:cubicBezTo>
                  <a:pt x="289600" y="80938"/>
                  <a:pt x="293694" y="85024"/>
                  <a:pt x="293694" y="91064"/>
                </a:cubicBezTo>
                <a:cubicBezTo>
                  <a:pt x="293694" y="97104"/>
                  <a:pt x="289600" y="101190"/>
                  <a:pt x="283548" y="101190"/>
                </a:cubicBezTo>
                <a:lnTo>
                  <a:pt x="192417" y="101190"/>
                </a:lnTo>
                <a:cubicBezTo>
                  <a:pt x="186365" y="101190"/>
                  <a:pt x="182271" y="97104"/>
                  <a:pt x="182271" y="91064"/>
                </a:cubicBezTo>
                <a:cubicBezTo>
                  <a:pt x="182271" y="85024"/>
                  <a:pt x="186365" y="80938"/>
                  <a:pt x="192417" y="80938"/>
                </a:cubicBezTo>
                <a:close/>
                <a:moveTo>
                  <a:pt x="91157" y="80938"/>
                </a:moveTo>
                <a:lnTo>
                  <a:pt x="151959" y="80938"/>
                </a:lnTo>
                <a:cubicBezTo>
                  <a:pt x="158012" y="80938"/>
                  <a:pt x="162018" y="85024"/>
                  <a:pt x="162018" y="91064"/>
                </a:cubicBezTo>
                <a:cubicBezTo>
                  <a:pt x="162018" y="97104"/>
                  <a:pt x="158012" y="101190"/>
                  <a:pt x="151959" y="101190"/>
                </a:cubicBezTo>
                <a:lnTo>
                  <a:pt x="91157" y="101190"/>
                </a:lnTo>
                <a:cubicBezTo>
                  <a:pt x="85104" y="101190"/>
                  <a:pt x="81009" y="97104"/>
                  <a:pt x="81009" y="91064"/>
                </a:cubicBezTo>
                <a:cubicBezTo>
                  <a:pt x="81009" y="85024"/>
                  <a:pt x="85104" y="80938"/>
                  <a:pt x="91157" y="80938"/>
                </a:cubicBezTo>
                <a:close/>
                <a:moveTo>
                  <a:pt x="243084" y="40505"/>
                </a:moveTo>
                <a:lnTo>
                  <a:pt x="334231" y="40505"/>
                </a:lnTo>
                <a:cubicBezTo>
                  <a:pt x="340284" y="40505"/>
                  <a:pt x="344289" y="44591"/>
                  <a:pt x="344289" y="50631"/>
                </a:cubicBezTo>
                <a:cubicBezTo>
                  <a:pt x="344289" y="56671"/>
                  <a:pt x="340284" y="60757"/>
                  <a:pt x="334231" y="60757"/>
                </a:cubicBezTo>
                <a:lnTo>
                  <a:pt x="243084" y="60757"/>
                </a:lnTo>
                <a:cubicBezTo>
                  <a:pt x="236942" y="60757"/>
                  <a:pt x="232937" y="56671"/>
                  <a:pt x="232937" y="50631"/>
                </a:cubicBezTo>
                <a:cubicBezTo>
                  <a:pt x="232937" y="44591"/>
                  <a:pt x="236942" y="40505"/>
                  <a:pt x="243084" y="40505"/>
                </a:cubicBezTo>
                <a:close/>
                <a:moveTo>
                  <a:pt x="91153" y="40505"/>
                </a:moveTo>
                <a:lnTo>
                  <a:pt x="202559" y="40505"/>
                </a:lnTo>
                <a:cubicBezTo>
                  <a:pt x="208610" y="40505"/>
                  <a:pt x="212614" y="44591"/>
                  <a:pt x="212614" y="50631"/>
                </a:cubicBezTo>
                <a:cubicBezTo>
                  <a:pt x="212614" y="56671"/>
                  <a:pt x="208610" y="60757"/>
                  <a:pt x="202559" y="60757"/>
                </a:cubicBezTo>
                <a:lnTo>
                  <a:pt x="91153" y="60757"/>
                </a:lnTo>
                <a:cubicBezTo>
                  <a:pt x="85102" y="60757"/>
                  <a:pt x="81009" y="56671"/>
                  <a:pt x="81009" y="50631"/>
                </a:cubicBezTo>
                <a:cubicBezTo>
                  <a:pt x="81009" y="44591"/>
                  <a:pt x="85102" y="40505"/>
                  <a:pt x="91153" y="40505"/>
                </a:cubicBezTo>
                <a:close/>
                <a:moveTo>
                  <a:pt x="70848" y="20176"/>
                </a:moveTo>
                <a:cubicBezTo>
                  <a:pt x="64796" y="20176"/>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7" y="343802"/>
                  <a:pt x="384859" y="343802"/>
                </a:cubicBezTo>
                <a:lnTo>
                  <a:pt x="546848" y="343802"/>
                </a:lnTo>
                <a:lnTo>
                  <a:pt x="546848" y="30309"/>
                </a:lnTo>
                <a:cubicBezTo>
                  <a:pt x="546848" y="24265"/>
                  <a:pt x="542754" y="20176"/>
                  <a:pt x="536702" y="20176"/>
                </a:cubicBezTo>
                <a:close/>
                <a:moveTo>
                  <a:pt x="70848" y="0"/>
                </a:moveTo>
                <a:lnTo>
                  <a:pt x="536702" y="0"/>
                </a:lnTo>
                <a:cubicBezTo>
                  <a:pt x="553969" y="0"/>
                  <a:pt x="567142" y="13155"/>
                  <a:pt x="567142" y="30309"/>
                </a:cubicBezTo>
                <a:lnTo>
                  <a:pt x="567142" y="343802"/>
                </a:lnTo>
                <a:lnTo>
                  <a:pt x="597492"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7" y="343802"/>
                </a:lnTo>
                <a:lnTo>
                  <a:pt x="40497" y="30309"/>
                </a:lnTo>
                <a:cubicBezTo>
                  <a:pt x="40497" y="13155"/>
                  <a:pt x="53670" y="0"/>
                  <a:pt x="70848" y="0"/>
                </a:cubicBezTo>
                <a:close/>
              </a:path>
            </a:pathLst>
          </a:custGeom>
          <a:solidFill>
            <a:schemeClr val="accent1"/>
          </a:solidFill>
          <a:ln w="19050">
            <a:noFill/>
            <a:round/>
          </a:ln>
        </p:spPr>
        <p:txBody>
          <a:bodyPr anchor="ctr"/>
          <a:lstStyle/>
          <a:p>
            <a:pPr algn="ctr"/>
            <a:endParaRPr sz="13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îS1ïḓê"/>
          <p:cNvSpPr txBox="1"/>
          <p:nvPr/>
        </p:nvSpPr>
        <p:spPr>
          <a:xfrm>
            <a:off x="1390868" y="2189525"/>
            <a:ext cx="6959920" cy="2880786"/>
          </a:xfrm>
          <a:prstGeom prst="rect">
            <a:avLst/>
          </a:prstGeom>
          <a:solidFill>
            <a:schemeClr val="bg1">
              <a:lumMod val="95000"/>
            </a:schemeClr>
          </a:solidFill>
        </p:spPr>
        <p:txBody>
          <a:bodyPr wrap="square" lIns="68580" tIns="34290" rIns="68580" bIns="3429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ts val="600"/>
              </a:spcBef>
            </a:pPr>
            <a:endParaRPr lang="id-ID" sz="1350" b="1" dirty="0"/>
          </a:p>
        </p:txBody>
      </p:sp>
      <p:sp>
        <p:nvSpPr>
          <p:cNvPr id="4" name="灯片编号占位符 3"/>
          <p:cNvSpPr>
            <a:spLocks noGrp="1"/>
          </p:cNvSpPr>
          <p:nvPr>
            <p:ph type="sldNum" sz="quarter" idx="12"/>
          </p:nvPr>
        </p:nvSpPr>
        <p:spPr/>
        <p:txBody>
          <a:bodyPr/>
          <a:lstStyle/>
          <a:p>
            <a:fld id="{5DD3DB80-B894-403A-B48E-6FDC1A72010E}" type="slidenum">
              <a:rPr lang="zh-CN" altLang="en-US" sz="565" smtClean="0"/>
            </a:fld>
            <a:endParaRPr lang="zh-CN" altLang="en-US" sz="565"/>
          </a:p>
        </p:txBody>
      </p:sp>
      <p:sp>
        <p:nvSpPr>
          <p:cNvPr id="100" name="BackShape2"/>
          <p:cNvSpPr/>
          <p:nvPr/>
        </p:nvSpPr>
        <p:spPr>
          <a:xfrm>
            <a:off x="4919723" y="5479925"/>
            <a:ext cx="803024" cy="57672"/>
          </a:xfrm>
          <a:prstGeom prst="rect">
            <a:avLst/>
          </a:prstGeom>
          <a:solidFill>
            <a:schemeClr val="accent2">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101" name="BackShape3"/>
          <p:cNvSpPr/>
          <p:nvPr/>
        </p:nvSpPr>
        <p:spPr>
          <a:xfrm>
            <a:off x="5757661" y="5479925"/>
            <a:ext cx="803024" cy="57672"/>
          </a:xfrm>
          <a:prstGeom prst="rect">
            <a:avLst/>
          </a:prstGeom>
          <a:solidFill>
            <a:schemeClr val="accent3">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102" name="BackShape4"/>
          <p:cNvSpPr/>
          <p:nvPr/>
        </p:nvSpPr>
        <p:spPr>
          <a:xfrm>
            <a:off x="6595600" y="5479925"/>
            <a:ext cx="803024" cy="57672"/>
          </a:xfrm>
          <a:prstGeom prst="rect">
            <a:avLst/>
          </a:prstGeom>
          <a:solidFill>
            <a:schemeClr val="accent4">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103" name="BackShape5"/>
          <p:cNvSpPr/>
          <p:nvPr/>
        </p:nvSpPr>
        <p:spPr>
          <a:xfrm>
            <a:off x="7433537" y="5479925"/>
            <a:ext cx="803024" cy="57672"/>
          </a:xfrm>
          <a:prstGeom prst="rect">
            <a:avLst/>
          </a:prstGeom>
          <a:solidFill>
            <a:schemeClr val="accent5">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63" name="标题 1"/>
          <p:cNvSpPr>
            <a:spLocks noGrp="1"/>
          </p:cNvSpPr>
          <p:nvPr>
            <p:ph type="title"/>
          </p:nvPr>
        </p:nvSpPr>
        <p:spPr>
          <a:xfrm>
            <a:off x="212866" y="701442"/>
            <a:ext cx="8137922" cy="771524"/>
          </a:xfrm>
        </p:spPr>
        <p:txBody>
          <a:bodyPr>
            <a:normAutofit/>
          </a:bodyPr>
          <a:lstStyle/>
          <a:p>
            <a:pPr marL="171450" indent="-171450"/>
            <a:r>
              <a:rPr lang="zh-CN" altLang="en-US" sz="1800" dirty="0">
                <a:solidFill>
                  <a:schemeClr val="accent5"/>
                </a:solidFill>
                <a:latin typeface="+mn-ea"/>
                <a:ea typeface="+mn-ea"/>
              </a:rPr>
              <a:t>基于</a:t>
            </a:r>
            <a:r>
              <a:rPr lang="en-US" altLang="zh-CN" sz="1800" dirty="0">
                <a:solidFill>
                  <a:schemeClr val="accent5"/>
                </a:solidFill>
                <a:latin typeface="+mn-ea"/>
                <a:ea typeface="+mn-ea"/>
              </a:rPr>
              <a:t>FPGA</a:t>
            </a:r>
            <a:r>
              <a:rPr lang="zh-CN" altLang="en-US" sz="1800" dirty="0">
                <a:solidFill>
                  <a:schemeClr val="accent5"/>
                </a:solidFill>
                <a:latin typeface="+mn-ea"/>
                <a:ea typeface="+mn-ea"/>
              </a:rPr>
              <a:t>的</a:t>
            </a:r>
            <a:r>
              <a:rPr lang="en-US" altLang="zh-CN" sz="1800" dirty="0">
                <a:solidFill>
                  <a:schemeClr val="accent5"/>
                </a:solidFill>
                <a:latin typeface="+mn-ea"/>
                <a:ea typeface="+mn-ea"/>
              </a:rPr>
              <a:t>RISC-V CPU</a:t>
            </a:r>
            <a:r>
              <a:rPr lang="zh-CN" altLang="en-US" sz="1800" dirty="0">
                <a:solidFill>
                  <a:schemeClr val="accent5"/>
                </a:solidFill>
                <a:latin typeface="+mn-ea"/>
                <a:ea typeface="+mn-ea"/>
              </a:rPr>
              <a:t>硬件及其</a:t>
            </a:r>
            <a:r>
              <a:rPr lang="en-US" altLang="zh-CN" sz="1800" dirty="0">
                <a:solidFill>
                  <a:schemeClr val="accent5"/>
                </a:solidFill>
                <a:latin typeface="+mn-ea"/>
                <a:ea typeface="+mn-ea"/>
              </a:rPr>
              <a:t>SoC</a:t>
            </a:r>
            <a:r>
              <a:rPr lang="zh-CN" altLang="en-US" sz="1800" dirty="0">
                <a:solidFill>
                  <a:schemeClr val="accent5"/>
                </a:solidFill>
                <a:latin typeface="+mn-ea"/>
                <a:ea typeface="+mn-ea"/>
              </a:rPr>
              <a:t>系统的设计</a:t>
            </a:r>
            <a:endParaRPr lang="zh-CN" altLang="en-US" sz="1800" dirty="0">
              <a:solidFill>
                <a:schemeClr val="accent5"/>
              </a:solidFill>
              <a:latin typeface="+mn-ea"/>
              <a:ea typeface="+mn-ea"/>
            </a:endParaRPr>
          </a:p>
        </p:txBody>
      </p:sp>
      <p:sp>
        <p:nvSpPr>
          <p:cNvPr id="64" name="标题 1"/>
          <p:cNvSpPr txBox="1"/>
          <p:nvPr>
            <p:custDataLst>
              <p:tags r:id="rId1"/>
            </p:custDataLst>
          </p:nvPr>
        </p:nvSpPr>
        <p:spPr>
          <a:xfrm>
            <a:off x="1623425" y="2458540"/>
            <a:ext cx="6592594" cy="2281974"/>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gn="just">
              <a:lnSpc>
                <a:spcPts val="3500"/>
              </a:lnSpc>
              <a:spcBef>
                <a:spcPts val="1200"/>
              </a:spcBef>
            </a:pPr>
            <a:r>
              <a:rPr lang="en-US" altLang="zh-CN" sz="1800" dirty="0">
                <a:latin typeface="+mn-ea"/>
                <a:ea typeface="+mn-ea"/>
              </a:rPr>
              <a:t>3</a:t>
            </a:r>
            <a:r>
              <a:rPr lang="zh-CN" altLang="en-US" sz="1800" dirty="0">
                <a:latin typeface="+mn-ea"/>
                <a:ea typeface="+mn-ea"/>
              </a:rPr>
              <a:t>、按一个时钟周期执行一条指令，将上述的功能部件（除数据存储器和指令存储器）有机地连接起来，以构成</a:t>
            </a:r>
            <a:r>
              <a:rPr lang="zh-CN" altLang="en-US" sz="1800" dirty="0">
                <a:solidFill>
                  <a:schemeClr val="accent2"/>
                </a:solidFill>
                <a:latin typeface="+mn-ea"/>
                <a:ea typeface="+mn-ea"/>
              </a:rPr>
              <a:t>一个完整的单周期</a:t>
            </a:r>
            <a:r>
              <a:rPr lang="en-US" altLang="zh-CN" sz="1800" dirty="0">
                <a:solidFill>
                  <a:schemeClr val="accent2"/>
                </a:solidFill>
                <a:latin typeface="+mn-ea"/>
                <a:ea typeface="+mn-ea"/>
              </a:rPr>
              <a:t>CPU</a:t>
            </a:r>
            <a:r>
              <a:rPr lang="zh-CN" altLang="en-US" sz="1800" dirty="0">
                <a:latin typeface="+mn-ea"/>
                <a:ea typeface="+mn-ea"/>
              </a:rPr>
              <a:t>。再将</a:t>
            </a:r>
            <a:r>
              <a:rPr lang="en-US" altLang="zh-CN" sz="1800" dirty="0">
                <a:latin typeface="+mn-ea"/>
                <a:ea typeface="+mn-ea"/>
              </a:rPr>
              <a:t>CPU</a:t>
            </a:r>
            <a:r>
              <a:rPr lang="zh-CN" altLang="en-US" sz="1800" dirty="0">
                <a:latin typeface="+mn-ea"/>
                <a:ea typeface="+mn-ea"/>
              </a:rPr>
              <a:t>与数据存储器和指令存储器有机地连接起来，形成</a:t>
            </a:r>
            <a:r>
              <a:rPr lang="zh-CN" altLang="en-US" sz="1800" dirty="0">
                <a:solidFill>
                  <a:schemeClr val="accent2"/>
                </a:solidFill>
                <a:latin typeface="+mn-ea"/>
                <a:ea typeface="+mn-ea"/>
              </a:rPr>
              <a:t>一个最简单</a:t>
            </a:r>
            <a:r>
              <a:rPr lang="en-US" altLang="zh-CN" sz="1800" dirty="0">
                <a:solidFill>
                  <a:srgbClr val="C00000"/>
                </a:solidFill>
                <a:latin typeface="+mn-ea"/>
                <a:ea typeface="+mn-ea"/>
              </a:rPr>
              <a:t>(</a:t>
            </a:r>
            <a:r>
              <a:rPr lang="zh-CN" altLang="en-US" sz="1800" dirty="0">
                <a:solidFill>
                  <a:srgbClr val="C00000"/>
                </a:solidFill>
                <a:latin typeface="+mn-ea"/>
                <a:ea typeface="+mn-ea"/>
              </a:rPr>
              <a:t>具有基本功能</a:t>
            </a:r>
            <a:r>
              <a:rPr lang="en-US" altLang="zh-CN" sz="1800" dirty="0">
                <a:solidFill>
                  <a:srgbClr val="C00000"/>
                </a:solidFill>
                <a:latin typeface="+mn-ea"/>
                <a:ea typeface="+mn-ea"/>
              </a:rPr>
              <a:t>)</a:t>
            </a:r>
            <a:r>
              <a:rPr lang="zh-CN" altLang="en-US" sz="1800" dirty="0">
                <a:solidFill>
                  <a:schemeClr val="accent2"/>
                </a:solidFill>
                <a:latin typeface="+mn-ea"/>
                <a:ea typeface="+mn-ea"/>
              </a:rPr>
              <a:t>计算机系统</a:t>
            </a:r>
            <a:r>
              <a:rPr lang="zh-CN" altLang="en-US" sz="1800" dirty="0">
                <a:latin typeface="+mn-ea"/>
                <a:ea typeface="+mn-ea"/>
              </a:rPr>
              <a:t>。亦可使用</a:t>
            </a:r>
            <a:r>
              <a:rPr lang="en-US" altLang="zh-CN" sz="1800" dirty="0">
                <a:latin typeface="+mn-ea"/>
                <a:ea typeface="+mn-ea"/>
              </a:rPr>
              <a:t>Python</a:t>
            </a:r>
            <a:r>
              <a:rPr lang="zh-CN" altLang="en-US" sz="1800" dirty="0">
                <a:latin typeface="+mn-ea"/>
                <a:ea typeface="+mn-ea"/>
              </a:rPr>
              <a:t>或</a:t>
            </a:r>
            <a:r>
              <a:rPr lang="en-US" altLang="zh-CN" sz="1800" dirty="0">
                <a:latin typeface="+mn-ea"/>
                <a:ea typeface="+mn-ea"/>
              </a:rPr>
              <a:t>C</a:t>
            </a:r>
            <a:r>
              <a:rPr lang="zh-CN" altLang="en-US" sz="1800" dirty="0">
                <a:latin typeface="+mn-ea"/>
                <a:ea typeface="+mn-ea"/>
              </a:rPr>
              <a:t>语言在主机上完成，或使用</a:t>
            </a:r>
            <a:r>
              <a:rPr lang="en-US" altLang="zh-CN" sz="1800" dirty="0">
                <a:latin typeface="+mn-ea"/>
                <a:ea typeface="+mn-ea"/>
              </a:rPr>
              <a:t>Verilog</a:t>
            </a:r>
            <a:r>
              <a:rPr lang="zh-CN" altLang="en-US" sz="1800" dirty="0">
                <a:latin typeface="+mn-ea"/>
                <a:ea typeface="+mn-ea"/>
              </a:rPr>
              <a:t>语言在</a:t>
            </a:r>
            <a:r>
              <a:rPr lang="en-US" altLang="zh-CN" sz="1800" dirty="0">
                <a:latin typeface="+mn-ea"/>
                <a:ea typeface="+mn-ea"/>
              </a:rPr>
              <a:t>FPGA</a:t>
            </a:r>
            <a:r>
              <a:rPr lang="zh-CN" altLang="en-US" sz="1800" dirty="0">
                <a:latin typeface="+mn-ea"/>
                <a:ea typeface="+mn-ea"/>
              </a:rPr>
              <a:t>上完成。</a:t>
            </a:r>
            <a:endParaRPr lang="zh-CN" altLang="en-US" sz="1800" dirty="0">
              <a:latin typeface="+mn-ea"/>
              <a:ea typeface="+mn-ea"/>
            </a:endParaRPr>
          </a:p>
        </p:txBody>
      </p:sp>
      <p:cxnSp>
        <p:nvCxnSpPr>
          <p:cNvPr id="81" name="直接连接符 80"/>
          <p:cNvCxnSpPr/>
          <p:nvPr/>
        </p:nvCxnSpPr>
        <p:spPr>
          <a:xfrm>
            <a:off x="0" y="1822151"/>
            <a:ext cx="678126" cy="0"/>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135304" y="1831245"/>
            <a:ext cx="235289" cy="451572"/>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402313" y="1831245"/>
            <a:ext cx="1493087" cy="0"/>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29063" y="1515597"/>
            <a:ext cx="378419" cy="94294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îṩlîḓê"/>
          <p:cNvSpPr/>
          <p:nvPr/>
        </p:nvSpPr>
        <p:spPr>
          <a:xfrm rot="171317">
            <a:off x="538216" y="1726122"/>
            <a:ext cx="242651" cy="242651"/>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marL="0" marR="0" lvl="0" indent="0" algn="ctr" defTabSz="914400" rtl="0" eaLnBrk="1" fontAlgn="auto" latinLnBrk="0" hangingPunct="1">
              <a:spcBef>
                <a:spcPts val="0"/>
              </a:spcBef>
              <a:spcAft>
                <a:spcPts val="0"/>
              </a:spcAft>
              <a:buClrTx/>
              <a:buSzTx/>
              <a:buFontTx/>
              <a:buNone/>
              <a:defRPr/>
            </a:pPr>
            <a:r>
              <a:rPr lang="en-US" sz="1350" dirty="0">
                <a:solidFill>
                  <a:schemeClr val="accent1"/>
                </a:solidFill>
              </a:rPr>
              <a:t>3</a:t>
            </a:r>
            <a:endParaRPr lang="en-US" sz="1350" dirty="0">
              <a:solidFill>
                <a:schemeClr val="accent1"/>
              </a:solidFill>
            </a:endParaRPr>
          </a:p>
        </p:txBody>
      </p:sp>
      <p:sp>
        <p:nvSpPr>
          <p:cNvPr id="21" name="îṡ1íḋe"/>
          <p:cNvSpPr/>
          <p:nvPr/>
        </p:nvSpPr>
        <p:spPr>
          <a:xfrm rot="10904570">
            <a:off x="686614" y="2062303"/>
            <a:ext cx="566777" cy="566777"/>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22" name="iṧḷiḍé"/>
          <p:cNvSpPr/>
          <p:nvPr/>
        </p:nvSpPr>
        <p:spPr bwMode="auto">
          <a:xfrm>
            <a:off x="800957" y="2230338"/>
            <a:ext cx="338091" cy="230707"/>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1"/>
          </a:solidFill>
          <a:ln w="19050">
            <a:noFill/>
            <a:round/>
          </a:ln>
        </p:spPr>
        <p:txBody>
          <a:bodyPr anchor="ctr"/>
          <a:lstStyle/>
          <a:p>
            <a:pPr algn="ctr"/>
            <a:endParaRPr sz="13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îS1ïḓê"/>
          <p:cNvSpPr txBox="1"/>
          <p:nvPr/>
        </p:nvSpPr>
        <p:spPr>
          <a:xfrm>
            <a:off x="1390868" y="2231156"/>
            <a:ext cx="6959920" cy="2896142"/>
          </a:xfrm>
          <a:prstGeom prst="rect">
            <a:avLst/>
          </a:prstGeom>
          <a:solidFill>
            <a:schemeClr val="accent4">
              <a:lumMod val="20000"/>
              <a:lumOff val="80000"/>
            </a:schemeClr>
          </a:solidFill>
        </p:spPr>
        <p:txBody>
          <a:bodyPr wrap="square" lIns="68580" tIns="34290" rIns="68580" bIns="3429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ts val="600"/>
              </a:spcBef>
            </a:pPr>
            <a:endParaRPr lang="id-ID" sz="1350" b="1" dirty="0"/>
          </a:p>
        </p:txBody>
      </p:sp>
      <p:sp>
        <p:nvSpPr>
          <p:cNvPr id="4" name="灯片编号占位符 3"/>
          <p:cNvSpPr>
            <a:spLocks noGrp="1"/>
          </p:cNvSpPr>
          <p:nvPr>
            <p:ph type="sldNum" sz="quarter" idx="12"/>
          </p:nvPr>
        </p:nvSpPr>
        <p:spPr/>
        <p:txBody>
          <a:bodyPr/>
          <a:lstStyle/>
          <a:p>
            <a:fld id="{5DD3DB80-B894-403A-B48E-6FDC1A72010E}" type="slidenum">
              <a:rPr lang="zh-CN" altLang="en-US" sz="565" smtClean="0"/>
            </a:fld>
            <a:endParaRPr lang="zh-CN" altLang="en-US" sz="565"/>
          </a:p>
        </p:txBody>
      </p:sp>
      <p:sp>
        <p:nvSpPr>
          <p:cNvPr id="100" name="BackShape2"/>
          <p:cNvSpPr/>
          <p:nvPr/>
        </p:nvSpPr>
        <p:spPr>
          <a:xfrm>
            <a:off x="4919723" y="5479925"/>
            <a:ext cx="803024" cy="57672"/>
          </a:xfrm>
          <a:prstGeom prst="rect">
            <a:avLst/>
          </a:prstGeom>
          <a:solidFill>
            <a:schemeClr val="accent2">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101" name="BackShape3"/>
          <p:cNvSpPr/>
          <p:nvPr/>
        </p:nvSpPr>
        <p:spPr>
          <a:xfrm>
            <a:off x="5757661" y="5479925"/>
            <a:ext cx="803024" cy="57672"/>
          </a:xfrm>
          <a:prstGeom prst="rect">
            <a:avLst/>
          </a:prstGeom>
          <a:solidFill>
            <a:schemeClr val="accent3">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102" name="BackShape4"/>
          <p:cNvSpPr/>
          <p:nvPr/>
        </p:nvSpPr>
        <p:spPr>
          <a:xfrm>
            <a:off x="6595600" y="5479925"/>
            <a:ext cx="803024" cy="57672"/>
          </a:xfrm>
          <a:prstGeom prst="rect">
            <a:avLst/>
          </a:prstGeom>
          <a:solidFill>
            <a:schemeClr val="accent4">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103" name="BackShape5"/>
          <p:cNvSpPr/>
          <p:nvPr/>
        </p:nvSpPr>
        <p:spPr>
          <a:xfrm>
            <a:off x="7433537" y="5479925"/>
            <a:ext cx="803024" cy="57672"/>
          </a:xfrm>
          <a:prstGeom prst="rect">
            <a:avLst/>
          </a:prstGeom>
          <a:solidFill>
            <a:schemeClr val="accent5">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63" name="标题 1"/>
          <p:cNvSpPr>
            <a:spLocks noGrp="1"/>
          </p:cNvSpPr>
          <p:nvPr>
            <p:ph type="title"/>
          </p:nvPr>
        </p:nvSpPr>
        <p:spPr>
          <a:xfrm>
            <a:off x="212866" y="701442"/>
            <a:ext cx="8137922" cy="771524"/>
          </a:xfrm>
        </p:spPr>
        <p:txBody>
          <a:bodyPr>
            <a:normAutofit/>
          </a:bodyPr>
          <a:lstStyle/>
          <a:p>
            <a:pPr marL="171450" indent="-171450"/>
            <a:r>
              <a:rPr lang="zh-CN" altLang="en-US" sz="1800" dirty="0">
                <a:solidFill>
                  <a:schemeClr val="accent5"/>
                </a:solidFill>
                <a:latin typeface="+mn-ea"/>
                <a:ea typeface="+mn-ea"/>
              </a:rPr>
              <a:t>基于</a:t>
            </a:r>
            <a:r>
              <a:rPr lang="en-US" altLang="zh-CN" sz="1800" dirty="0">
                <a:solidFill>
                  <a:schemeClr val="accent5"/>
                </a:solidFill>
                <a:latin typeface="+mn-ea"/>
                <a:ea typeface="+mn-ea"/>
              </a:rPr>
              <a:t>FPGA</a:t>
            </a:r>
            <a:r>
              <a:rPr lang="zh-CN" altLang="en-US" sz="1800" dirty="0">
                <a:solidFill>
                  <a:schemeClr val="accent5"/>
                </a:solidFill>
                <a:latin typeface="+mn-ea"/>
                <a:ea typeface="+mn-ea"/>
              </a:rPr>
              <a:t>的</a:t>
            </a:r>
            <a:r>
              <a:rPr lang="en-US" altLang="zh-CN" sz="1800" dirty="0">
                <a:solidFill>
                  <a:schemeClr val="accent5"/>
                </a:solidFill>
                <a:latin typeface="+mn-ea"/>
                <a:ea typeface="+mn-ea"/>
              </a:rPr>
              <a:t>RISC-V CPU</a:t>
            </a:r>
            <a:r>
              <a:rPr lang="zh-CN" altLang="en-US" sz="1800" dirty="0">
                <a:solidFill>
                  <a:schemeClr val="accent5"/>
                </a:solidFill>
                <a:latin typeface="+mn-ea"/>
                <a:ea typeface="+mn-ea"/>
              </a:rPr>
              <a:t>硬件及其</a:t>
            </a:r>
            <a:r>
              <a:rPr lang="en-US" altLang="zh-CN" sz="1800" dirty="0">
                <a:solidFill>
                  <a:schemeClr val="accent5"/>
                </a:solidFill>
                <a:latin typeface="+mn-ea"/>
                <a:ea typeface="+mn-ea"/>
              </a:rPr>
              <a:t>SoC</a:t>
            </a:r>
            <a:r>
              <a:rPr lang="zh-CN" altLang="en-US" sz="1800" dirty="0">
                <a:solidFill>
                  <a:schemeClr val="accent5"/>
                </a:solidFill>
                <a:latin typeface="+mn-ea"/>
                <a:ea typeface="+mn-ea"/>
              </a:rPr>
              <a:t>系统的设计</a:t>
            </a:r>
            <a:endParaRPr lang="zh-CN" altLang="en-US" sz="1800" dirty="0">
              <a:solidFill>
                <a:schemeClr val="accent5"/>
              </a:solidFill>
              <a:latin typeface="+mn-ea"/>
              <a:ea typeface="+mn-ea"/>
            </a:endParaRPr>
          </a:p>
        </p:txBody>
      </p:sp>
      <p:sp>
        <p:nvSpPr>
          <p:cNvPr id="64" name="标题 1"/>
          <p:cNvSpPr txBox="1"/>
          <p:nvPr>
            <p:custDataLst>
              <p:tags r:id="rId1"/>
            </p:custDataLst>
          </p:nvPr>
        </p:nvSpPr>
        <p:spPr>
          <a:xfrm>
            <a:off x="1635177" y="2518998"/>
            <a:ext cx="6471301" cy="1964002"/>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gn="just">
              <a:lnSpc>
                <a:spcPts val="3500"/>
              </a:lnSpc>
              <a:spcBef>
                <a:spcPts val="1200"/>
              </a:spcBef>
            </a:pPr>
            <a:r>
              <a:rPr lang="zh-CN" altLang="en-US" sz="1800" dirty="0">
                <a:latin typeface="+mn-ea"/>
                <a:ea typeface="+mn-ea"/>
              </a:rPr>
              <a:t>4、给定一个汇编程序，制定</a:t>
            </a:r>
            <a:r>
              <a:rPr lang="zh-CN" altLang="en-US" sz="1800" dirty="0">
                <a:solidFill>
                  <a:schemeClr val="accent2"/>
                </a:solidFill>
                <a:latin typeface="+mn-ea"/>
                <a:ea typeface="+mn-ea"/>
              </a:rPr>
              <a:t>汇编语法规则</a:t>
            </a:r>
            <a:r>
              <a:rPr lang="zh-CN" altLang="en-US" sz="1800" dirty="0">
                <a:latin typeface="+mn-ea"/>
                <a:ea typeface="+mn-ea"/>
              </a:rPr>
              <a:t>，写一个软件将汇编指令翻译成机器指令。再根据汇编语法规则，写一个整数排序程序。</a:t>
            </a:r>
            <a:endParaRPr lang="zh-CN" altLang="en-US" sz="1800" dirty="0">
              <a:latin typeface="+mn-ea"/>
              <a:ea typeface="+mn-ea"/>
            </a:endParaRPr>
          </a:p>
          <a:p>
            <a:pPr algn="just">
              <a:lnSpc>
                <a:spcPts val="3500"/>
              </a:lnSpc>
              <a:spcBef>
                <a:spcPts val="1200"/>
              </a:spcBef>
            </a:pPr>
            <a:r>
              <a:rPr lang="en-US" altLang="zh-CN" sz="1800" dirty="0">
                <a:latin typeface="+mn-ea"/>
                <a:ea typeface="+mn-ea"/>
              </a:rPr>
              <a:t>5</a:t>
            </a:r>
            <a:r>
              <a:rPr lang="zh-CN" altLang="en-US" sz="1800" dirty="0">
                <a:latin typeface="+mn-ea"/>
                <a:ea typeface="+mn-ea"/>
              </a:rPr>
              <a:t>、编写一个汇编程序</a:t>
            </a:r>
            <a:r>
              <a:rPr lang="zh-CN" altLang="en-US" sz="1800" dirty="0">
                <a:solidFill>
                  <a:schemeClr val="accent2"/>
                </a:solidFill>
                <a:latin typeface="+mn-ea"/>
                <a:ea typeface="+mn-ea"/>
              </a:rPr>
              <a:t>可视化开发工具</a:t>
            </a:r>
            <a:r>
              <a:rPr lang="zh-CN" altLang="en-US" sz="1800" dirty="0">
                <a:latin typeface="+mn-ea"/>
                <a:ea typeface="+mn-ea"/>
              </a:rPr>
              <a:t>，能够编辑、编译和</a:t>
            </a:r>
            <a:r>
              <a:rPr lang="zh-CN" altLang="en-US" sz="1800" dirty="0">
                <a:solidFill>
                  <a:srgbClr val="C00000"/>
                </a:solidFill>
                <a:latin typeface="+mn-ea"/>
                <a:ea typeface="+mn-ea"/>
              </a:rPr>
              <a:t>下载执行</a:t>
            </a:r>
            <a:r>
              <a:rPr lang="zh-CN" altLang="en-US" sz="1800" dirty="0">
                <a:latin typeface="+mn-ea"/>
                <a:ea typeface="+mn-ea"/>
              </a:rPr>
              <a:t>（包含主机</a:t>
            </a:r>
            <a:r>
              <a:rPr lang="en-US" altLang="zh-CN" sz="1800" dirty="0">
                <a:latin typeface="+mn-ea"/>
                <a:ea typeface="+mn-ea"/>
              </a:rPr>
              <a:t>Client</a:t>
            </a:r>
            <a:r>
              <a:rPr lang="zh-CN" altLang="en-US" sz="1800" dirty="0">
                <a:latin typeface="+mn-ea"/>
                <a:ea typeface="+mn-ea"/>
              </a:rPr>
              <a:t>和目标机</a:t>
            </a:r>
            <a:r>
              <a:rPr lang="en-US" altLang="zh-CN" sz="1800" dirty="0">
                <a:latin typeface="+mn-ea"/>
                <a:ea typeface="+mn-ea"/>
              </a:rPr>
              <a:t>Server</a:t>
            </a:r>
            <a:r>
              <a:rPr lang="zh-CN" altLang="en-US" sz="1800" dirty="0">
                <a:latin typeface="+mn-ea"/>
                <a:ea typeface="+mn-ea"/>
              </a:rPr>
              <a:t>两个部分，使用</a:t>
            </a:r>
            <a:r>
              <a:rPr lang="en-US" altLang="zh-CN" sz="1800" dirty="0">
                <a:latin typeface="+mn-ea"/>
                <a:ea typeface="+mn-ea"/>
              </a:rPr>
              <a:t>UART</a:t>
            </a:r>
            <a:r>
              <a:rPr lang="zh-CN" altLang="en-US" sz="1800" dirty="0">
                <a:latin typeface="+mn-ea"/>
                <a:ea typeface="+mn-ea"/>
              </a:rPr>
              <a:t>串口通信，能够动态地将机器指令下载到目标机上执行）。</a:t>
            </a:r>
            <a:endParaRPr lang="zh-CN" altLang="en-US" sz="1800" dirty="0">
              <a:latin typeface="+mn-ea"/>
              <a:ea typeface="+mn-ea"/>
            </a:endParaRPr>
          </a:p>
        </p:txBody>
      </p:sp>
      <p:cxnSp>
        <p:nvCxnSpPr>
          <p:cNvPr id="81" name="直接连接符 80"/>
          <p:cNvCxnSpPr/>
          <p:nvPr/>
        </p:nvCxnSpPr>
        <p:spPr>
          <a:xfrm>
            <a:off x="0" y="1822151"/>
            <a:ext cx="678126" cy="0"/>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6"/>
          </p:cNvCxnSpPr>
          <p:nvPr/>
        </p:nvCxnSpPr>
        <p:spPr>
          <a:xfrm>
            <a:off x="959914" y="1822151"/>
            <a:ext cx="2463617" cy="0"/>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21570" y="1729467"/>
            <a:ext cx="513500" cy="117483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isļiḑê"/>
          <p:cNvSpPr/>
          <p:nvPr/>
        </p:nvSpPr>
        <p:spPr>
          <a:xfrm rot="183234">
            <a:off x="838589" y="2397673"/>
            <a:ext cx="242651" cy="242651"/>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marL="0" marR="0" lvl="0" indent="0" algn="ctr" defTabSz="914400" rtl="0" eaLnBrk="1" fontAlgn="auto" latinLnBrk="0" hangingPunct="1">
              <a:spcBef>
                <a:spcPts val="0"/>
              </a:spcBef>
              <a:spcAft>
                <a:spcPts val="0"/>
              </a:spcAft>
              <a:buClrTx/>
              <a:buSzTx/>
              <a:buFontTx/>
              <a:buNone/>
              <a:defRPr/>
            </a:pPr>
            <a:r>
              <a:rPr lang="en-US" sz="1350" dirty="0">
                <a:solidFill>
                  <a:schemeClr val="accent1"/>
                </a:solidFill>
              </a:rPr>
              <a:t>5</a:t>
            </a:r>
            <a:endParaRPr lang="en-US" sz="1350" dirty="0">
              <a:solidFill>
                <a:schemeClr val="accent1"/>
              </a:solidFill>
            </a:endParaRPr>
          </a:p>
        </p:txBody>
      </p:sp>
      <p:sp>
        <p:nvSpPr>
          <p:cNvPr id="26" name="íṩ1ïḑê"/>
          <p:cNvSpPr/>
          <p:nvPr/>
        </p:nvSpPr>
        <p:spPr>
          <a:xfrm>
            <a:off x="393137" y="1538762"/>
            <a:ext cx="566777" cy="566777"/>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27" name="íṡľíḍè"/>
          <p:cNvSpPr/>
          <p:nvPr/>
        </p:nvSpPr>
        <p:spPr bwMode="auto">
          <a:xfrm>
            <a:off x="507479" y="1653361"/>
            <a:ext cx="338091" cy="337580"/>
          </a:xfrm>
          <a:custGeom>
            <a:avLst/>
            <a:gdLst>
              <a:gd name="T0" fmla="*/ 6827 w 6827"/>
              <a:gd name="T1" fmla="*/ 910 h 6827"/>
              <a:gd name="T2" fmla="*/ 5916 w 6827"/>
              <a:gd name="T3" fmla="*/ 0 h 6827"/>
              <a:gd name="T4" fmla="*/ 5006 w 6827"/>
              <a:gd name="T5" fmla="*/ 910 h 6827"/>
              <a:gd name="T6" fmla="*/ 5796 w 6827"/>
              <a:gd name="T7" fmla="*/ 1812 h 6827"/>
              <a:gd name="T8" fmla="*/ 4892 w 6827"/>
              <a:gd name="T9" fmla="*/ 2617 h 6827"/>
              <a:gd name="T10" fmla="*/ 1934 w 6827"/>
              <a:gd name="T11" fmla="*/ 2617 h 6827"/>
              <a:gd name="T12" fmla="*/ 796 w 6827"/>
              <a:gd name="T13" fmla="*/ 3755 h 6827"/>
              <a:gd name="T14" fmla="*/ 796 w 6827"/>
              <a:gd name="T15" fmla="*/ 5014 h 6827"/>
              <a:gd name="T16" fmla="*/ 0 w 6827"/>
              <a:gd name="T17" fmla="*/ 5916 h 6827"/>
              <a:gd name="T18" fmla="*/ 910 w 6827"/>
              <a:gd name="T19" fmla="*/ 6827 h 6827"/>
              <a:gd name="T20" fmla="*/ 1820 w 6827"/>
              <a:gd name="T21" fmla="*/ 5916 h 6827"/>
              <a:gd name="T22" fmla="*/ 1024 w 6827"/>
              <a:gd name="T23" fmla="*/ 5014 h 6827"/>
              <a:gd name="T24" fmla="*/ 1024 w 6827"/>
              <a:gd name="T25" fmla="*/ 3755 h 6827"/>
              <a:gd name="T26" fmla="*/ 1934 w 6827"/>
              <a:gd name="T27" fmla="*/ 2844 h 6827"/>
              <a:gd name="T28" fmla="*/ 3757 w 6827"/>
              <a:gd name="T29" fmla="*/ 2844 h 6827"/>
              <a:gd name="T30" fmla="*/ 3300 w 6827"/>
              <a:gd name="T31" fmla="*/ 3755 h 6827"/>
              <a:gd name="T32" fmla="*/ 3300 w 6827"/>
              <a:gd name="T33" fmla="*/ 5014 h 6827"/>
              <a:gd name="T34" fmla="*/ 2503 w 6827"/>
              <a:gd name="T35" fmla="*/ 5916 h 6827"/>
              <a:gd name="T36" fmla="*/ 3413 w 6827"/>
              <a:gd name="T37" fmla="*/ 6827 h 6827"/>
              <a:gd name="T38" fmla="*/ 4324 w 6827"/>
              <a:gd name="T39" fmla="*/ 5916 h 6827"/>
              <a:gd name="T40" fmla="*/ 3527 w 6827"/>
              <a:gd name="T41" fmla="*/ 5014 h 6827"/>
              <a:gd name="T42" fmla="*/ 3527 w 6827"/>
              <a:gd name="T43" fmla="*/ 3755 h 6827"/>
              <a:gd name="T44" fmla="*/ 4437 w 6827"/>
              <a:gd name="T45" fmla="*/ 2844 h 6827"/>
              <a:gd name="T46" fmla="*/ 4892 w 6827"/>
              <a:gd name="T47" fmla="*/ 2844 h 6827"/>
              <a:gd name="T48" fmla="*/ 6025 w 6827"/>
              <a:gd name="T49" fmla="*/ 1814 h 6827"/>
              <a:gd name="T50" fmla="*/ 6827 w 6827"/>
              <a:gd name="T51" fmla="*/ 910 h 6827"/>
              <a:gd name="T52" fmla="*/ 1593 w 6827"/>
              <a:gd name="T53" fmla="*/ 5916 h 6827"/>
              <a:gd name="T54" fmla="*/ 910 w 6827"/>
              <a:gd name="T55" fmla="*/ 6599 h 6827"/>
              <a:gd name="T56" fmla="*/ 228 w 6827"/>
              <a:gd name="T57" fmla="*/ 5916 h 6827"/>
              <a:gd name="T58" fmla="*/ 910 w 6827"/>
              <a:gd name="T59" fmla="*/ 5234 h 6827"/>
              <a:gd name="T60" fmla="*/ 1593 w 6827"/>
              <a:gd name="T61" fmla="*/ 5916 h 6827"/>
              <a:gd name="T62" fmla="*/ 4096 w 6827"/>
              <a:gd name="T63" fmla="*/ 5916 h 6827"/>
              <a:gd name="T64" fmla="*/ 3413 w 6827"/>
              <a:gd name="T65" fmla="*/ 6599 h 6827"/>
              <a:gd name="T66" fmla="*/ 2731 w 6827"/>
              <a:gd name="T67" fmla="*/ 5916 h 6827"/>
              <a:gd name="T68" fmla="*/ 3413 w 6827"/>
              <a:gd name="T69" fmla="*/ 5234 h 6827"/>
              <a:gd name="T70" fmla="*/ 4096 w 6827"/>
              <a:gd name="T71" fmla="*/ 5916 h 6827"/>
              <a:gd name="T72" fmla="*/ 5916 w 6827"/>
              <a:gd name="T73" fmla="*/ 1593 h 6827"/>
              <a:gd name="T74" fmla="*/ 5234 w 6827"/>
              <a:gd name="T75" fmla="*/ 910 h 6827"/>
              <a:gd name="T76" fmla="*/ 5916 w 6827"/>
              <a:gd name="T77" fmla="*/ 228 h 6827"/>
              <a:gd name="T78" fmla="*/ 6599 w 6827"/>
              <a:gd name="T79" fmla="*/ 910 h 6827"/>
              <a:gd name="T80" fmla="*/ 5916 w 6827"/>
              <a:gd name="T81" fmla="*/ 159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27" h="6827">
                <a:moveTo>
                  <a:pt x="6827" y="910"/>
                </a:moveTo>
                <a:cubicBezTo>
                  <a:pt x="6827" y="410"/>
                  <a:pt x="6417" y="0"/>
                  <a:pt x="5916" y="0"/>
                </a:cubicBezTo>
                <a:cubicBezTo>
                  <a:pt x="5416" y="0"/>
                  <a:pt x="5006" y="410"/>
                  <a:pt x="5006" y="910"/>
                </a:cubicBezTo>
                <a:cubicBezTo>
                  <a:pt x="5006" y="1370"/>
                  <a:pt x="5352" y="1753"/>
                  <a:pt x="5796" y="1812"/>
                </a:cubicBezTo>
                <a:cubicBezTo>
                  <a:pt x="5744" y="2264"/>
                  <a:pt x="5357" y="2617"/>
                  <a:pt x="4892" y="2617"/>
                </a:cubicBezTo>
                <a:lnTo>
                  <a:pt x="1934" y="2617"/>
                </a:lnTo>
                <a:cubicBezTo>
                  <a:pt x="1308" y="2617"/>
                  <a:pt x="796" y="3129"/>
                  <a:pt x="796" y="3755"/>
                </a:cubicBezTo>
                <a:lnTo>
                  <a:pt x="796" y="5014"/>
                </a:lnTo>
                <a:cubicBezTo>
                  <a:pt x="349" y="5070"/>
                  <a:pt x="0" y="5454"/>
                  <a:pt x="0" y="5916"/>
                </a:cubicBezTo>
                <a:cubicBezTo>
                  <a:pt x="0" y="6417"/>
                  <a:pt x="410" y="6827"/>
                  <a:pt x="910" y="6827"/>
                </a:cubicBezTo>
                <a:cubicBezTo>
                  <a:pt x="1411" y="6827"/>
                  <a:pt x="1820" y="6417"/>
                  <a:pt x="1820" y="5916"/>
                </a:cubicBezTo>
                <a:cubicBezTo>
                  <a:pt x="1820" y="5454"/>
                  <a:pt x="1471" y="5070"/>
                  <a:pt x="1024" y="5014"/>
                </a:cubicBezTo>
                <a:lnTo>
                  <a:pt x="1024" y="3755"/>
                </a:lnTo>
                <a:cubicBezTo>
                  <a:pt x="1024" y="3254"/>
                  <a:pt x="1434" y="2844"/>
                  <a:pt x="1934" y="2844"/>
                </a:cubicBezTo>
                <a:lnTo>
                  <a:pt x="3757" y="2844"/>
                </a:lnTo>
                <a:cubicBezTo>
                  <a:pt x="3480" y="3052"/>
                  <a:pt x="3300" y="3384"/>
                  <a:pt x="3300" y="3755"/>
                </a:cubicBezTo>
                <a:lnTo>
                  <a:pt x="3300" y="5014"/>
                </a:lnTo>
                <a:cubicBezTo>
                  <a:pt x="2852" y="5070"/>
                  <a:pt x="2503" y="5454"/>
                  <a:pt x="2503" y="5916"/>
                </a:cubicBezTo>
                <a:cubicBezTo>
                  <a:pt x="2503" y="6417"/>
                  <a:pt x="2913" y="6827"/>
                  <a:pt x="3413" y="6827"/>
                </a:cubicBezTo>
                <a:cubicBezTo>
                  <a:pt x="3914" y="6827"/>
                  <a:pt x="4324" y="6417"/>
                  <a:pt x="4324" y="5916"/>
                </a:cubicBezTo>
                <a:cubicBezTo>
                  <a:pt x="4324" y="5454"/>
                  <a:pt x="3975" y="5070"/>
                  <a:pt x="3527" y="5014"/>
                </a:cubicBezTo>
                <a:lnTo>
                  <a:pt x="3527" y="3755"/>
                </a:lnTo>
                <a:cubicBezTo>
                  <a:pt x="3527" y="3254"/>
                  <a:pt x="3937" y="2844"/>
                  <a:pt x="4437" y="2844"/>
                </a:cubicBezTo>
                <a:lnTo>
                  <a:pt x="4892" y="2844"/>
                </a:lnTo>
                <a:cubicBezTo>
                  <a:pt x="5482" y="2844"/>
                  <a:pt x="5971" y="2390"/>
                  <a:pt x="6025" y="1814"/>
                </a:cubicBezTo>
                <a:cubicBezTo>
                  <a:pt x="6475" y="1760"/>
                  <a:pt x="6827" y="1374"/>
                  <a:pt x="6827" y="910"/>
                </a:cubicBezTo>
                <a:close/>
                <a:moveTo>
                  <a:pt x="1593" y="5916"/>
                </a:moveTo>
                <a:cubicBezTo>
                  <a:pt x="1593" y="6292"/>
                  <a:pt x="1286" y="6599"/>
                  <a:pt x="910" y="6599"/>
                </a:cubicBezTo>
                <a:cubicBezTo>
                  <a:pt x="535" y="6599"/>
                  <a:pt x="228" y="6292"/>
                  <a:pt x="228" y="5916"/>
                </a:cubicBezTo>
                <a:cubicBezTo>
                  <a:pt x="228" y="5541"/>
                  <a:pt x="535" y="5234"/>
                  <a:pt x="910" y="5234"/>
                </a:cubicBezTo>
                <a:cubicBezTo>
                  <a:pt x="1286" y="5234"/>
                  <a:pt x="1593" y="5541"/>
                  <a:pt x="1593" y="5916"/>
                </a:cubicBezTo>
                <a:close/>
                <a:moveTo>
                  <a:pt x="4096" y="5916"/>
                </a:moveTo>
                <a:cubicBezTo>
                  <a:pt x="4096" y="6292"/>
                  <a:pt x="3789" y="6599"/>
                  <a:pt x="3413" y="6599"/>
                </a:cubicBezTo>
                <a:cubicBezTo>
                  <a:pt x="3038" y="6599"/>
                  <a:pt x="2731" y="6292"/>
                  <a:pt x="2731" y="5916"/>
                </a:cubicBezTo>
                <a:cubicBezTo>
                  <a:pt x="2731" y="5541"/>
                  <a:pt x="3038" y="5234"/>
                  <a:pt x="3413" y="5234"/>
                </a:cubicBezTo>
                <a:cubicBezTo>
                  <a:pt x="3789" y="5234"/>
                  <a:pt x="4096" y="5541"/>
                  <a:pt x="4096" y="5916"/>
                </a:cubicBezTo>
                <a:close/>
                <a:moveTo>
                  <a:pt x="5916" y="1593"/>
                </a:moveTo>
                <a:cubicBezTo>
                  <a:pt x="5541" y="1593"/>
                  <a:pt x="5234" y="1286"/>
                  <a:pt x="5234" y="910"/>
                </a:cubicBezTo>
                <a:cubicBezTo>
                  <a:pt x="5234" y="535"/>
                  <a:pt x="5541" y="228"/>
                  <a:pt x="5916" y="228"/>
                </a:cubicBezTo>
                <a:cubicBezTo>
                  <a:pt x="6292" y="228"/>
                  <a:pt x="6599" y="535"/>
                  <a:pt x="6599" y="910"/>
                </a:cubicBezTo>
                <a:cubicBezTo>
                  <a:pt x="6599" y="1286"/>
                  <a:pt x="6292" y="1593"/>
                  <a:pt x="5916" y="1593"/>
                </a:cubicBezTo>
                <a:close/>
              </a:path>
            </a:pathLst>
          </a:custGeom>
          <a:solidFill>
            <a:schemeClr val="accent1"/>
          </a:solidFill>
          <a:ln w="19050">
            <a:noFill/>
            <a:round/>
          </a:ln>
        </p:spPr>
        <p:txBody>
          <a:bodyPr anchor="ctr"/>
          <a:lstStyle/>
          <a:p>
            <a:pPr algn="ctr"/>
            <a:endParaRPr sz="1350"/>
          </a:p>
        </p:txBody>
      </p:sp>
      <p:sp>
        <p:nvSpPr>
          <p:cNvPr id="28" name="isļiḑê"/>
          <p:cNvSpPr/>
          <p:nvPr/>
        </p:nvSpPr>
        <p:spPr>
          <a:xfrm rot="183234">
            <a:off x="1269542" y="1731923"/>
            <a:ext cx="242651" cy="242651"/>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marL="0" marR="0" lvl="0" indent="0" algn="ctr" defTabSz="914400" rtl="0" eaLnBrk="1" fontAlgn="auto" latinLnBrk="0" hangingPunct="1">
              <a:spcBef>
                <a:spcPts val="0"/>
              </a:spcBef>
              <a:spcAft>
                <a:spcPts val="0"/>
              </a:spcAft>
              <a:buClrTx/>
              <a:buSzTx/>
              <a:buFontTx/>
              <a:buNone/>
              <a:defRPr/>
            </a:pPr>
            <a:r>
              <a:rPr lang="en-US" sz="1350" dirty="0">
                <a:solidFill>
                  <a:schemeClr val="accent1"/>
                </a:solidFill>
              </a:rPr>
              <a:t>4</a:t>
            </a:r>
            <a:endParaRPr lang="en-US" sz="1350" dirty="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p:cNvPicPr>
            <a:picLocks noChangeAspect="1"/>
          </p:cNvPicPr>
          <p:nvPr/>
        </p:nvPicPr>
        <p:blipFill>
          <a:blip r:embed="rId1"/>
          <a:stretch>
            <a:fillRect/>
          </a:stretch>
        </p:blipFill>
        <p:spPr>
          <a:xfrm>
            <a:off x="1001395" y="260985"/>
            <a:ext cx="7091045" cy="6292215"/>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文本框 1"/>
          <p:cNvSpPr txBox="1"/>
          <p:nvPr/>
        </p:nvSpPr>
        <p:spPr>
          <a:xfrm>
            <a:off x="1040130" y="596265"/>
            <a:ext cx="7254240" cy="5299710"/>
          </a:xfrm>
          <a:prstGeom prst="rect">
            <a:avLst/>
          </a:prstGeom>
        </p:spPr>
        <p:txBody>
          <a:bodyPr>
            <a:noAutofit/>
          </a:bodyPr>
          <a:p>
            <a:pPr marL="533400" indent="-266700" algn="just" defTabSz="266700">
              <a:lnSpc>
                <a:spcPct val="150000"/>
              </a:lnSpc>
              <a:spcBef>
                <a:spcPct val="0"/>
              </a:spcBef>
              <a:spcAft>
                <a:spcPct val="0"/>
              </a:spcAft>
            </a:pPr>
            <a:r>
              <a:rPr lang="en-US" altLang="zh-CN" sz="1800">
                <a:solidFill>
                  <a:schemeClr val="tx1"/>
                </a:solidFill>
                <a:latin typeface="Wingdings" panose="05000000000000000000"/>
                <a:ea typeface="宋体" panose="02010600030101010101" pitchFamily="2" charset="-122"/>
              </a:rPr>
              <a:t>l </a:t>
            </a:r>
            <a:r>
              <a:rPr lang="en-US" altLang="zh-CN" sz="1800">
                <a:solidFill>
                  <a:schemeClr val="tx1"/>
                </a:solidFill>
                <a:latin typeface="Times New Roman" panose="02020603050405020304"/>
                <a:ea typeface="宋体" panose="02010600030101010101" pitchFamily="2" charset="-122"/>
              </a:rPr>
              <a:t>RISC CPU</a:t>
            </a:r>
            <a:r>
              <a:rPr lang="zh-CN" altLang="en-US" sz="1800">
                <a:solidFill>
                  <a:schemeClr val="tx1"/>
                </a:solidFill>
                <a:latin typeface="宋体" panose="02010600030101010101" pitchFamily="2" charset="-122"/>
                <a:ea typeface="宋体" panose="02010600030101010101" pitchFamily="2" charset="-122"/>
              </a:rPr>
              <a:t>的一个显著特点是其指令系统相对较小</a:t>
            </a:r>
            <a:r>
              <a:rPr lang="zh-CN" altLang="en-US" sz="1800">
                <a:solidFill>
                  <a:schemeClr val="tx1"/>
                </a:solidFill>
                <a:latin typeface="Times New Roman" panose="02020603050405020304"/>
                <a:ea typeface="宋体" panose="02010600030101010101" pitchFamily="2" charset="-122"/>
              </a:rPr>
              <a:t>，</a:t>
            </a:r>
            <a:r>
              <a:rPr lang="zh-CN" altLang="en-US" sz="1800">
                <a:solidFill>
                  <a:schemeClr val="tx1"/>
                </a:solidFill>
                <a:latin typeface="宋体" panose="02010600030101010101" pitchFamily="2" charset="-122"/>
                <a:ea typeface="宋体" panose="02010600030101010101" pitchFamily="2" charset="-122"/>
              </a:rPr>
              <a:t>只包含有限的指令集，这些指令通常都相对简单，每个指令只执行一个低级的操作，如加载、存储或算术运算等</a:t>
            </a:r>
            <a:r>
              <a:rPr lang="zh-CN" altLang="en-US" sz="1800">
                <a:solidFill>
                  <a:schemeClr val="tx1"/>
                </a:solidFill>
                <a:latin typeface="Times New Roman" panose="02020603050405020304"/>
                <a:ea typeface="宋体" panose="02010600030101010101" pitchFamily="2" charset="-122"/>
              </a:rPr>
              <a:t>。</a:t>
            </a:r>
            <a:endParaRPr lang="zh-CN" altLang="en-US" sz="1800">
              <a:solidFill>
                <a:schemeClr val="tx1"/>
              </a:solidFill>
              <a:latin typeface="Times New Roman" panose="02020603050405020304"/>
              <a:ea typeface="宋体" panose="02010600030101010101" pitchFamily="2" charset="-122"/>
            </a:endParaRPr>
          </a:p>
          <a:p>
            <a:pPr marL="533400" indent="-266700" algn="just" defTabSz="266700">
              <a:lnSpc>
                <a:spcPct val="150000"/>
              </a:lnSpc>
              <a:spcBef>
                <a:spcPct val="0"/>
              </a:spcBef>
              <a:spcAft>
                <a:spcPct val="0"/>
              </a:spcAft>
            </a:pPr>
            <a:r>
              <a:rPr lang="en-US" altLang="zh-CN" sz="1800">
                <a:solidFill>
                  <a:schemeClr val="tx1"/>
                </a:solidFill>
                <a:latin typeface="Wingdings" panose="05000000000000000000"/>
                <a:ea typeface="宋体" panose="02010600030101010101" pitchFamily="2" charset="-122"/>
              </a:rPr>
              <a:t>l </a:t>
            </a:r>
            <a:r>
              <a:rPr lang="en-US" altLang="zh-CN" sz="1800">
                <a:solidFill>
                  <a:schemeClr val="tx1"/>
                </a:solidFill>
                <a:latin typeface="Times New Roman" panose="02020603050405020304"/>
                <a:ea typeface="宋体" panose="02010600030101010101" pitchFamily="2" charset="-122"/>
              </a:rPr>
              <a:t>RISC CPU</a:t>
            </a:r>
            <a:r>
              <a:rPr lang="zh-CN" altLang="en-US" sz="1800">
                <a:solidFill>
                  <a:schemeClr val="tx1"/>
                </a:solidFill>
                <a:latin typeface="宋体" panose="02010600030101010101" pitchFamily="2" charset="-122"/>
                <a:ea typeface="宋体" panose="02010600030101010101" pitchFamily="2" charset="-122"/>
              </a:rPr>
              <a:t>通常采用固定长度的指令格式。这种固定长度的指令设计简化了指令的解码过程使得解码逻辑变得简洁，减少了逻辑复杂度，从而提高了指令解码的速度和准确性</a:t>
            </a:r>
            <a:r>
              <a:rPr lang="zh-CN" altLang="en-US" sz="1800">
                <a:solidFill>
                  <a:schemeClr val="tx1"/>
                </a:solidFill>
                <a:latin typeface="Times New Roman" panose="02020603050405020304"/>
                <a:ea typeface="宋体" panose="02010600030101010101" pitchFamily="2" charset="-122"/>
              </a:rPr>
              <a:t>，</a:t>
            </a:r>
            <a:r>
              <a:rPr lang="zh-CN" altLang="en-US" sz="1800">
                <a:solidFill>
                  <a:schemeClr val="tx1"/>
                </a:solidFill>
                <a:latin typeface="宋体" panose="02010600030101010101" pitchFamily="2" charset="-122"/>
                <a:ea typeface="宋体" panose="02010600030101010101" pitchFamily="2" charset="-122"/>
              </a:rPr>
              <a:t>有助于实现更高效的指令流水线。</a:t>
            </a:r>
            <a:endParaRPr lang="zh-CN" altLang="en-US" sz="1800">
              <a:solidFill>
                <a:schemeClr val="tx1"/>
              </a:solidFill>
              <a:latin typeface="宋体" panose="02010600030101010101" pitchFamily="2" charset="-122"/>
              <a:ea typeface="宋体" panose="02010600030101010101" pitchFamily="2" charset="-122"/>
            </a:endParaRPr>
          </a:p>
          <a:p>
            <a:pPr marL="533400" indent="-266700" algn="just" defTabSz="266700">
              <a:lnSpc>
                <a:spcPct val="150000"/>
              </a:lnSpc>
              <a:spcBef>
                <a:spcPct val="0"/>
              </a:spcBef>
              <a:spcAft>
                <a:spcPct val="0"/>
              </a:spcAft>
            </a:pPr>
            <a:r>
              <a:rPr lang="en-US" altLang="zh-CN" sz="1800">
                <a:solidFill>
                  <a:schemeClr val="tx1"/>
                </a:solidFill>
                <a:latin typeface="Wingdings" panose="05000000000000000000"/>
                <a:ea typeface="宋体" panose="02010600030101010101" pitchFamily="2" charset="-122"/>
              </a:rPr>
              <a:t>l </a:t>
            </a:r>
            <a:r>
              <a:rPr lang="en-US" altLang="zh-CN" sz="1800">
                <a:solidFill>
                  <a:schemeClr val="tx1"/>
                </a:solidFill>
                <a:latin typeface="Times New Roman" panose="02020603050405020304"/>
                <a:ea typeface="宋体" panose="02010600030101010101" pitchFamily="2" charset="-122"/>
              </a:rPr>
              <a:t>RISC CPU</a:t>
            </a:r>
            <a:r>
              <a:rPr lang="zh-CN" altLang="en-US" sz="1800">
                <a:solidFill>
                  <a:schemeClr val="tx1"/>
                </a:solidFill>
                <a:latin typeface="宋体" panose="02010600030101010101" pitchFamily="2" charset="-122"/>
                <a:ea typeface="宋体" panose="02010600030101010101" pitchFamily="2" charset="-122"/>
              </a:rPr>
              <a:t>的寻址方式相对简洁。与</a:t>
            </a:r>
            <a:r>
              <a:rPr lang="en-US" altLang="zh-CN" sz="1800">
                <a:solidFill>
                  <a:schemeClr val="tx1"/>
                </a:solidFill>
                <a:latin typeface="Times New Roman" panose="02020603050405020304"/>
                <a:ea typeface="宋体" panose="02010600030101010101" pitchFamily="2" charset="-122"/>
              </a:rPr>
              <a:t>CISC </a:t>
            </a:r>
            <a:r>
              <a:rPr lang="en-US" altLang="zh-CN" sz="1800">
                <a:solidFill>
                  <a:schemeClr val="tx1"/>
                </a:solidFill>
                <a:latin typeface="Times New Roman" panose="02020603050405020304"/>
                <a:ea typeface="Times New Roman" panose="02020603050405020304"/>
              </a:rPr>
              <a:t>CPU</a:t>
            </a:r>
            <a:r>
              <a:rPr lang="zh-CN" altLang="en-US" sz="1800">
                <a:solidFill>
                  <a:schemeClr val="tx1"/>
                </a:solidFill>
                <a:latin typeface="宋体" panose="02010600030101010101" pitchFamily="2" charset="-122"/>
                <a:ea typeface="宋体" panose="02010600030101010101" pitchFamily="2" charset="-122"/>
              </a:rPr>
              <a:t>支持的多种复杂寻址模式相比，</a:t>
            </a:r>
            <a:r>
              <a:rPr lang="en-US" altLang="zh-CN" sz="1800">
                <a:solidFill>
                  <a:schemeClr val="tx1"/>
                </a:solidFill>
                <a:latin typeface="Times New Roman" panose="02020603050405020304"/>
                <a:ea typeface="宋体" panose="02010600030101010101" pitchFamily="2" charset="-122"/>
              </a:rPr>
              <a:t>RISC</a:t>
            </a:r>
            <a:r>
              <a:rPr lang="zh-CN" altLang="en-US" sz="1800">
                <a:solidFill>
                  <a:schemeClr val="tx1"/>
                </a:solidFill>
                <a:latin typeface="宋体" panose="02010600030101010101" pitchFamily="2" charset="-122"/>
                <a:ea typeface="宋体" panose="02010600030101010101" pitchFamily="2" charset="-122"/>
              </a:rPr>
              <a:t>通常只支持少数几种寻址模式。这种简化的寻址方式进一步简化了硬件设计，使得处理器的实现更加高效。</a:t>
            </a:r>
            <a:endParaRPr lang="zh-CN" altLang="en-US" sz="1800">
              <a:solidFill>
                <a:schemeClr val="tx1"/>
              </a:solidFill>
              <a:latin typeface="宋体" panose="02010600030101010101" pitchFamily="2" charset="-122"/>
              <a:ea typeface="宋体" panose="02010600030101010101" pitchFamily="2" charset="-122"/>
            </a:endParaRPr>
          </a:p>
          <a:p>
            <a:pPr marL="533400" indent="-266700" algn="just" defTabSz="266700">
              <a:lnSpc>
                <a:spcPct val="150000"/>
              </a:lnSpc>
              <a:spcBef>
                <a:spcPct val="0"/>
              </a:spcBef>
              <a:spcAft>
                <a:spcPct val="0"/>
              </a:spcAft>
            </a:pPr>
            <a:r>
              <a:rPr lang="en-US" altLang="zh-CN" sz="1800">
                <a:solidFill>
                  <a:schemeClr val="tx1"/>
                </a:solidFill>
                <a:latin typeface="Wingdings" panose="05000000000000000000"/>
                <a:ea typeface="宋体" panose="02010600030101010101" pitchFamily="2" charset="-122"/>
              </a:rPr>
              <a:t>l </a:t>
            </a:r>
            <a:r>
              <a:rPr lang="en-US" altLang="zh-CN" sz="1800">
                <a:solidFill>
                  <a:schemeClr val="tx1"/>
                </a:solidFill>
                <a:latin typeface="Times New Roman" panose="02020603050405020304"/>
                <a:ea typeface="宋体" panose="02010600030101010101" pitchFamily="2" charset="-122"/>
              </a:rPr>
              <a:t>RISC CPU</a:t>
            </a:r>
            <a:r>
              <a:rPr lang="zh-CN" altLang="en-US" sz="1800">
                <a:solidFill>
                  <a:schemeClr val="tx1"/>
                </a:solidFill>
                <a:latin typeface="宋体" panose="02010600030101010101" pitchFamily="2" charset="-122"/>
                <a:ea typeface="宋体" panose="02010600030101010101" pitchFamily="2" charset="-122"/>
              </a:rPr>
              <a:t>通常大量使用寄存器，数据处理指令只对寄存器进行操作，只有加载</a:t>
            </a:r>
            <a:r>
              <a:rPr lang="en-US" altLang="zh-CN" sz="1800">
                <a:solidFill>
                  <a:schemeClr val="tx1"/>
                </a:solidFill>
                <a:latin typeface="Times New Roman" panose="02020603050405020304"/>
                <a:ea typeface="宋体" panose="02010600030101010101" pitchFamily="2" charset="-122"/>
              </a:rPr>
              <a:t>/</a:t>
            </a:r>
            <a:r>
              <a:rPr lang="zh-CN" altLang="en-US" sz="1800">
                <a:solidFill>
                  <a:schemeClr val="tx1"/>
                </a:solidFill>
                <a:latin typeface="宋体" panose="02010600030101010101" pitchFamily="2" charset="-122"/>
                <a:ea typeface="宋体" panose="02010600030101010101" pitchFamily="2" charset="-122"/>
              </a:rPr>
              <a:t>存储指令可以访问存储器。这种设计提高了指令的执行效率，并减少了处理器对内存的访问次数。</a:t>
            </a:r>
            <a:endParaRPr lang="zh-CN" altLang="en-US" sz="1800">
              <a:solidFill>
                <a:schemeClr val="tx1"/>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文本框 1"/>
          <p:cNvSpPr txBox="1"/>
          <p:nvPr/>
        </p:nvSpPr>
        <p:spPr>
          <a:xfrm>
            <a:off x="1040130" y="596265"/>
            <a:ext cx="7254240" cy="5299710"/>
          </a:xfrm>
          <a:prstGeom prst="rect">
            <a:avLst/>
          </a:prstGeom>
        </p:spPr>
        <p:txBody>
          <a:bodyPr>
            <a:noAutofit/>
          </a:bodyPr>
          <a:p>
            <a:pPr marL="266700" algn="just" defTabSz="266700">
              <a:lnSpc>
                <a:spcPct val="150000"/>
              </a:lnSpc>
              <a:spcBef>
                <a:spcPct val="0"/>
              </a:spcBef>
              <a:spcAft>
                <a:spcPct val="0"/>
              </a:spcAft>
            </a:pPr>
            <a:r>
              <a:rPr lang="en-US" altLang="zh-CN" sz="3600">
                <a:solidFill>
                  <a:schemeClr val="tx1"/>
                </a:solidFill>
                <a:latin typeface="宋体" panose="02010600030101010101" pitchFamily="2" charset="-122"/>
                <a:ea typeface="宋体" panose="02010600030101010101" pitchFamily="2" charset="-122"/>
              </a:rPr>
              <a:t>16</a:t>
            </a:r>
            <a:r>
              <a:rPr lang="zh-CN" altLang="en-US" sz="3600">
                <a:solidFill>
                  <a:schemeClr val="tx1"/>
                </a:solidFill>
                <a:latin typeface="宋体" panose="02010600030101010101" pitchFamily="2" charset="-122"/>
                <a:ea typeface="宋体" panose="02010600030101010101" pitchFamily="2" charset="-122"/>
              </a:rPr>
              <a:t>个</a:t>
            </a:r>
            <a:r>
              <a:rPr lang="en-US" altLang="zh-CN" sz="3600">
                <a:solidFill>
                  <a:schemeClr val="tx1"/>
                </a:solidFill>
                <a:latin typeface="宋体" panose="02010600030101010101" pitchFamily="2" charset="-122"/>
                <a:ea typeface="宋体" panose="02010600030101010101" pitchFamily="2" charset="-122"/>
              </a:rPr>
              <a:t>16</a:t>
            </a:r>
            <a:r>
              <a:rPr lang="zh-CN" altLang="en-US" sz="3600">
                <a:solidFill>
                  <a:schemeClr val="tx1"/>
                </a:solidFill>
                <a:latin typeface="宋体" panose="02010600030101010101" pitchFamily="2" charset="-122"/>
                <a:ea typeface="宋体" panose="02010600030101010101" pitchFamily="2" charset="-122"/>
              </a:rPr>
              <a:t>位通用寄存器：</a:t>
            </a:r>
            <a:r>
              <a:rPr lang="en-US" altLang="zh-CN" sz="3600">
                <a:solidFill>
                  <a:schemeClr val="tx1"/>
                </a:solidFill>
                <a:latin typeface="宋体" panose="02010600030101010101" pitchFamily="2" charset="-122"/>
                <a:ea typeface="宋体" panose="02010600030101010101" pitchFamily="2" charset="-122"/>
              </a:rPr>
              <a:t>r0-r15</a:t>
            </a:r>
            <a:r>
              <a:rPr lang="zh-CN" altLang="en-US" sz="3600">
                <a:solidFill>
                  <a:schemeClr val="tx1"/>
                </a:solidFill>
                <a:latin typeface="宋体" panose="02010600030101010101" pitchFamily="2" charset="-122"/>
                <a:ea typeface="宋体" panose="02010600030101010101" pitchFamily="2" charset="-122"/>
              </a:rPr>
              <a:t>，其中</a:t>
            </a:r>
            <a:r>
              <a:rPr lang="en-US" altLang="zh-CN" sz="3600">
                <a:solidFill>
                  <a:schemeClr val="tx1"/>
                </a:solidFill>
                <a:latin typeface="宋体" panose="02010600030101010101" pitchFamily="2" charset="-122"/>
                <a:ea typeface="宋体" panose="02010600030101010101" pitchFamily="2" charset="-122"/>
              </a:rPr>
              <a:t>r0</a:t>
            </a:r>
            <a:r>
              <a:rPr lang="zh-CN" altLang="en-US" sz="3600">
                <a:solidFill>
                  <a:schemeClr val="tx1"/>
                </a:solidFill>
                <a:latin typeface="宋体" panose="02010600030101010101" pitchFamily="2" charset="-122"/>
                <a:ea typeface="宋体" panose="02010600030101010101" pitchFamily="2" charset="-122"/>
              </a:rPr>
              <a:t>为恒</a:t>
            </a:r>
            <a:r>
              <a:rPr lang="en-US" altLang="zh-CN" sz="3600">
                <a:solidFill>
                  <a:schemeClr val="tx1"/>
                </a:solidFill>
                <a:latin typeface="宋体" panose="02010600030101010101" pitchFamily="2" charset="-122"/>
                <a:ea typeface="宋体" panose="02010600030101010101" pitchFamily="2" charset="-122"/>
              </a:rPr>
              <a:t>0</a:t>
            </a:r>
            <a:r>
              <a:rPr lang="zh-CN" altLang="en-US" sz="3600">
                <a:solidFill>
                  <a:schemeClr val="tx1"/>
                </a:solidFill>
                <a:latin typeface="宋体" panose="02010600030101010101" pitchFamily="2" charset="-122"/>
                <a:ea typeface="宋体" panose="02010600030101010101" pitchFamily="2" charset="-122"/>
              </a:rPr>
              <a:t>寄存器，</a:t>
            </a:r>
            <a:r>
              <a:rPr lang="en-US" altLang="zh-CN" sz="3600">
                <a:solidFill>
                  <a:schemeClr val="tx1"/>
                </a:solidFill>
                <a:latin typeface="宋体" panose="02010600030101010101" pitchFamily="2" charset="-122"/>
                <a:ea typeface="宋体" panose="02010600030101010101" pitchFamily="2" charset="-122"/>
              </a:rPr>
              <a:t>r1</a:t>
            </a:r>
            <a:r>
              <a:rPr lang="zh-CN" altLang="en-US" sz="3600">
                <a:solidFill>
                  <a:schemeClr val="tx1"/>
                </a:solidFill>
                <a:latin typeface="宋体" panose="02010600030101010101" pitchFamily="2" charset="-122"/>
                <a:ea typeface="宋体" panose="02010600030101010101" pitchFamily="2" charset="-122"/>
              </a:rPr>
              <a:t>为返回地址寄存器</a:t>
            </a:r>
            <a:r>
              <a:rPr lang="en-US" altLang="zh-CN" sz="3600">
                <a:solidFill>
                  <a:schemeClr val="tx1"/>
                </a:solidFill>
                <a:latin typeface="宋体" panose="02010600030101010101" pitchFamily="2" charset="-122"/>
                <a:ea typeface="宋体" panose="02010600030101010101" pitchFamily="2" charset="-122"/>
              </a:rPr>
              <a:t>ra</a:t>
            </a:r>
            <a:r>
              <a:rPr lang="zh-CN" altLang="en-US" sz="3600">
                <a:solidFill>
                  <a:schemeClr val="tx1"/>
                </a:solidFill>
                <a:latin typeface="宋体" panose="02010600030101010101" pitchFamily="2" charset="-122"/>
                <a:ea typeface="宋体" panose="02010600030101010101" pitchFamily="2" charset="-122"/>
              </a:rPr>
              <a:t>，</a:t>
            </a:r>
            <a:r>
              <a:rPr lang="en-US" altLang="zh-CN" sz="3600">
                <a:solidFill>
                  <a:schemeClr val="tx1"/>
                </a:solidFill>
                <a:latin typeface="宋体" panose="02010600030101010101" pitchFamily="2" charset="-122"/>
                <a:ea typeface="宋体" panose="02010600030101010101" pitchFamily="2" charset="-122"/>
              </a:rPr>
              <a:t>r2</a:t>
            </a:r>
            <a:r>
              <a:rPr lang="zh-CN" altLang="en-US" sz="3600">
                <a:solidFill>
                  <a:schemeClr val="tx1"/>
                </a:solidFill>
                <a:latin typeface="宋体" panose="02010600030101010101" pitchFamily="2" charset="-122"/>
                <a:ea typeface="宋体" panose="02010600030101010101" pitchFamily="2" charset="-122"/>
              </a:rPr>
              <a:t>为栈指针寄存器</a:t>
            </a:r>
            <a:r>
              <a:rPr lang="en-US" altLang="zh-CN" sz="3600">
                <a:solidFill>
                  <a:schemeClr val="tx1"/>
                </a:solidFill>
                <a:latin typeface="宋体" panose="02010600030101010101" pitchFamily="2" charset="-122"/>
                <a:ea typeface="宋体" panose="02010600030101010101" pitchFamily="2" charset="-122"/>
              </a:rPr>
              <a:t>sp</a:t>
            </a:r>
            <a:r>
              <a:rPr lang="zh-CN" altLang="en-US" sz="3600">
                <a:solidFill>
                  <a:schemeClr val="tx1"/>
                </a:solidFill>
                <a:latin typeface="宋体" panose="02010600030101010101" pitchFamily="2" charset="-122"/>
                <a:ea typeface="宋体" panose="02010600030101010101" pitchFamily="2" charset="-122"/>
              </a:rPr>
              <a:t>，其余为运算寄存器</a:t>
            </a:r>
            <a:r>
              <a:rPr lang="en-US" altLang="zh-CN" sz="3600">
                <a:solidFill>
                  <a:schemeClr val="tx1"/>
                </a:solidFill>
                <a:latin typeface="宋体" panose="02010600030101010101" pitchFamily="2" charset="-122"/>
                <a:ea typeface="宋体" panose="02010600030101010101" pitchFamily="2" charset="-122"/>
              </a:rPr>
              <a:t>a0-a12</a:t>
            </a:r>
            <a:r>
              <a:rPr lang="en-US" altLang="zh-CN" sz="3600">
                <a:solidFill>
                  <a:schemeClr val="tx1"/>
                </a:solidFill>
                <a:latin typeface="宋体" panose="02010600030101010101" pitchFamily="2" charset="-122"/>
                <a:sym typeface="+mn-ea"/>
              </a:rPr>
              <a:t>(</a:t>
            </a:r>
            <a:r>
              <a:rPr lang="zh-CN" altLang="en-US" sz="3600">
                <a:solidFill>
                  <a:schemeClr val="tx1"/>
                </a:solidFill>
                <a:latin typeface="宋体" panose="02010600030101010101" pitchFamily="2" charset="-122"/>
                <a:sym typeface="+mn-ea"/>
              </a:rPr>
              <a:t>即</a:t>
            </a:r>
            <a:r>
              <a:rPr lang="en-US" altLang="zh-CN" sz="3600">
                <a:solidFill>
                  <a:schemeClr val="tx1"/>
                </a:solidFill>
                <a:latin typeface="宋体" panose="02010600030101010101" pitchFamily="2" charset="-122"/>
                <a:sym typeface="+mn-ea"/>
              </a:rPr>
              <a:t>r3-</a:t>
            </a:r>
            <a:r>
              <a:rPr lang="en-US" altLang="zh-CN" sz="3600">
                <a:solidFill>
                  <a:schemeClr val="tx1"/>
                </a:solidFill>
                <a:latin typeface="宋体" panose="02010600030101010101" pitchFamily="2" charset="-122"/>
                <a:ea typeface="宋体" panose="02010600030101010101" pitchFamily="2" charset="-122"/>
              </a:rPr>
              <a:t>r15)</a:t>
            </a:r>
            <a:r>
              <a:rPr lang="zh-CN" altLang="en-US" sz="3600">
                <a:solidFill>
                  <a:schemeClr val="tx1"/>
                </a:solidFill>
                <a:latin typeface="宋体" panose="02010600030101010101" pitchFamily="2" charset="-122"/>
                <a:ea typeface="宋体" panose="02010600030101010101" pitchFamily="2" charset="-122"/>
              </a:rPr>
              <a:t>，其中</a:t>
            </a:r>
            <a:r>
              <a:rPr lang="en-US" altLang="zh-CN" sz="3600">
                <a:solidFill>
                  <a:schemeClr val="tx1"/>
                </a:solidFill>
                <a:latin typeface="宋体" panose="02010600030101010101" pitchFamily="2" charset="-122"/>
                <a:ea typeface="宋体" panose="02010600030101010101" pitchFamily="2" charset="-122"/>
              </a:rPr>
              <a:t>a0</a:t>
            </a:r>
            <a:r>
              <a:rPr lang="zh-CN" altLang="en-US" sz="3600">
                <a:solidFill>
                  <a:schemeClr val="tx1"/>
                </a:solidFill>
                <a:latin typeface="宋体" panose="02010600030101010101" pitchFamily="2" charset="-122"/>
                <a:ea typeface="宋体" panose="02010600030101010101" pitchFamily="2" charset="-122"/>
              </a:rPr>
              <a:t>还作为保存函数参数或返回值。</a:t>
            </a:r>
            <a:endParaRPr lang="zh-CN" altLang="en-US" sz="3600">
              <a:solidFill>
                <a:schemeClr val="tx1"/>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文本框 2"/>
          <p:cNvSpPr txBox="1"/>
          <p:nvPr/>
        </p:nvSpPr>
        <p:spPr>
          <a:xfrm>
            <a:off x="899795" y="979170"/>
            <a:ext cx="7661910" cy="936625"/>
          </a:xfrm>
          <a:prstGeom prst="rect">
            <a:avLst/>
          </a:prstGeom>
        </p:spPr>
        <p:txBody>
          <a:bodyPr>
            <a:noAutofit/>
          </a:bodyPr>
          <a:p>
            <a:pPr marL="0" indent="266700" algn="just" defTabSz="266700">
              <a:lnSpc>
                <a:spcPts val="2000"/>
              </a:lnSpc>
              <a:spcBef>
                <a:spcPct val="0"/>
              </a:spcBef>
              <a:spcAft>
                <a:spcPct val="0"/>
              </a:spcAft>
            </a:pPr>
            <a:r>
              <a:rPr lang="en-US" altLang="zh-CN" sz="3200">
                <a:solidFill>
                  <a:schemeClr val="tx1"/>
                </a:solidFill>
                <a:latin typeface="Times New Roman" panose="02020603050405020304"/>
                <a:ea typeface="Times New Roman" panose="02020603050405020304"/>
              </a:rPr>
              <a:t>{</a:t>
            </a:r>
            <a:r>
              <a:rPr lang="zh-CN" altLang="en-US" sz="3200">
                <a:solidFill>
                  <a:schemeClr val="tx1"/>
                </a:solidFill>
                <a:latin typeface="宋体" panose="02010600030101010101" pitchFamily="2" charset="-122"/>
                <a:ea typeface="宋体" panose="02010600030101010101" pitchFamily="2" charset="-122"/>
              </a:rPr>
              <a:t>小端模式，</a:t>
            </a:r>
            <a:r>
              <a:rPr lang="en-US" altLang="zh-CN" sz="3200">
                <a:solidFill>
                  <a:schemeClr val="tx1"/>
                </a:solidFill>
                <a:latin typeface="Times New Roman" panose="02020603050405020304"/>
                <a:ea typeface="Times New Roman" panose="02020603050405020304"/>
              </a:rPr>
              <a:t>small endian mode}</a:t>
            </a:r>
            <a:endParaRPr lang="en-US" altLang="zh-CN" sz="3200">
              <a:solidFill>
                <a:schemeClr val="tx1"/>
              </a:solidFill>
              <a:latin typeface="Times New Roman" panose="02020603050405020304"/>
              <a:ea typeface="Times New Roman" panose="02020603050405020304"/>
            </a:endParaRPr>
          </a:p>
        </p:txBody>
      </p:sp>
      <p:graphicFrame>
        <p:nvGraphicFramePr>
          <p:cNvPr id="5" name="表格 4"/>
          <p:cNvGraphicFramePr/>
          <p:nvPr>
            <p:custDataLst>
              <p:tags r:id="rId1"/>
            </p:custDataLst>
          </p:nvPr>
        </p:nvGraphicFramePr>
        <p:xfrm>
          <a:off x="1177290" y="2305685"/>
          <a:ext cx="6639560" cy="2682240"/>
        </p:xfrm>
        <a:graphic>
          <a:graphicData uri="http://schemas.openxmlformats.org/drawingml/2006/table">
            <a:tbl>
              <a:tblPr firstRow="1" bandRow="1">
                <a:tableStyleId>{5C22544A-7EE6-4342-B048-85BDC9FD1C3A}</a:tableStyleId>
              </a:tblPr>
              <a:tblGrid>
                <a:gridCol w="1659890"/>
                <a:gridCol w="1659890"/>
                <a:gridCol w="1659890"/>
                <a:gridCol w="1659890"/>
              </a:tblGrid>
              <a:tr h="262890">
                <a:tc>
                  <a:txBody>
                    <a:bodyPr/>
                    <a:p>
                      <a:pPr algn="r">
                        <a:buClrTx/>
                        <a:buSzTx/>
                        <a:buFontTx/>
                        <a:buNone/>
                      </a:pPr>
                      <a:r>
                        <a:rPr lang="en-US" altLang="en-US">
                          <a:solidFill>
                            <a:srgbClr val="FF0000"/>
                          </a:solidFill>
                        </a:rPr>
                        <a:t>12</a:t>
                      </a:r>
                      <a:endParaRPr lang="en-US" altLang="en-US">
                        <a:solidFill>
                          <a:srgbClr val="FF0000"/>
                        </a:solidFill>
                      </a:endParaRPr>
                    </a:p>
                  </a:txBody>
                  <a:tcPr anchor="ctr" anchorCtr="0">
                    <a:noFill/>
                  </a:tcPr>
                </a:tc>
                <a:tc>
                  <a:txBody>
                    <a:bodyPr/>
                    <a:p>
                      <a:pPr algn="r">
                        <a:buClrTx/>
                        <a:buSzTx/>
                        <a:buFontTx/>
                        <a:buNone/>
                      </a:pPr>
                      <a:r>
                        <a:rPr lang="en-US" altLang="en-US">
                          <a:solidFill>
                            <a:srgbClr val="FF0000"/>
                          </a:solidFill>
                        </a:rPr>
                        <a:t>8</a:t>
                      </a:r>
                      <a:endParaRPr lang="en-US" altLang="en-US">
                        <a:solidFill>
                          <a:srgbClr val="FF0000"/>
                        </a:solidFill>
                      </a:endParaRPr>
                    </a:p>
                  </a:txBody>
                  <a:tcPr anchor="ctr" anchorCtr="0">
                    <a:noFill/>
                  </a:tcPr>
                </a:tc>
                <a:tc>
                  <a:txBody>
                    <a:bodyPr/>
                    <a:p>
                      <a:pPr algn="r">
                        <a:buClrTx/>
                        <a:buSzTx/>
                        <a:buFontTx/>
                        <a:buNone/>
                      </a:pPr>
                      <a:r>
                        <a:rPr lang="en-US" altLang="en-US">
                          <a:solidFill>
                            <a:srgbClr val="FF0000"/>
                          </a:solidFill>
                        </a:rPr>
                        <a:t>4</a:t>
                      </a:r>
                      <a:endParaRPr lang="en-US" altLang="en-US">
                        <a:solidFill>
                          <a:srgbClr val="FF0000"/>
                        </a:solidFill>
                      </a:endParaRPr>
                    </a:p>
                  </a:txBody>
                  <a:tcPr anchor="ctr" anchorCtr="0">
                    <a:noFill/>
                  </a:tcPr>
                </a:tc>
                <a:tc>
                  <a:txBody>
                    <a:bodyPr/>
                    <a:p>
                      <a:pPr algn="r">
                        <a:buClrTx/>
                        <a:buSzTx/>
                        <a:buFontTx/>
                        <a:buNone/>
                      </a:pPr>
                      <a:r>
                        <a:rPr lang="en-US" altLang="en-US">
                          <a:solidFill>
                            <a:srgbClr val="FF0000"/>
                          </a:solidFill>
                        </a:rPr>
                        <a:t>0</a:t>
                      </a:r>
                      <a:endParaRPr lang="en-US" altLang="en-US">
                        <a:solidFill>
                          <a:srgbClr val="FF0000"/>
                        </a:solidFill>
                      </a:endParaRPr>
                    </a:p>
                  </a:txBody>
                  <a:tcPr anchor="ctr" anchorCtr="0">
                    <a:noFill/>
                  </a:tcPr>
                </a:tc>
              </a:tr>
              <a:tr h="579120">
                <a:tc>
                  <a:txBody>
                    <a:bodyPr/>
                    <a:p>
                      <a:pPr algn="ctr">
                        <a:buClrTx/>
                        <a:buSzTx/>
                        <a:buFontTx/>
                        <a:buNone/>
                      </a:pPr>
                      <a:r>
                        <a:rPr lang="en-US" altLang="en-US">
                          <a:solidFill>
                            <a:schemeClr val="tx1"/>
                          </a:solidFill>
                        </a:rPr>
                        <a:t>rs2</a:t>
                      </a:r>
                      <a:endParaRPr lang="en-US" altLang="en-US">
                        <a:solidFill>
                          <a:schemeClr val="tx1"/>
                        </a:solidFill>
                      </a:endParaRPr>
                    </a:p>
                  </a:txBody>
                  <a:tcPr anchor="ctr" anchorCtr="0"/>
                </a:tc>
                <a:tc>
                  <a:txBody>
                    <a:bodyPr/>
                    <a:p>
                      <a:pPr algn="ctr">
                        <a:buClrTx/>
                        <a:buSzTx/>
                        <a:buFontTx/>
                        <a:buNone/>
                      </a:pPr>
                      <a:r>
                        <a:rPr lang="en-US" altLang="en-US">
                          <a:solidFill>
                            <a:schemeClr val="tx1"/>
                          </a:solidFill>
                        </a:rPr>
                        <a:t>rs1</a:t>
                      </a:r>
                      <a:endParaRPr lang="en-US" altLang="en-US">
                        <a:solidFill>
                          <a:schemeClr val="tx1"/>
                        </a:solidFill>
                      </a:endParaRPr>
                    </a:p>
                  </a:txBody>
                  <a:tcPr anchor="ctr" anchorCtr="0"/>
                </a:tc>
                <a:tc>
                  <a:txBody>
                    <a:bodyPr/>
                    <a:p>
                      <a:pPr algn="ctr">
                        <a:buClrTx/>
                        <a:buSzTx/>
                        <a:buFontTx/>
                        <a:buNone/>
                      </a:pPr>
                      <a:r>
                        <a:rPr lang="en-US" altLang="en-US">
                          <a:solidFill>
                            <a:schemeClr val="tx1"/>
                          </a:solidFill>
                        </a:rPr>
                        <a:t>rd</a:t>
                      </a:r>
                      <a:endParaRPr lang="en-US" altLang="en-US">
                        <a:solidFill>
                          <a:schemeClr val="tx1"/>
                        </a:solidFill>
                      </a:endParaRPr>
                    </a:p>
                  </a:txBody>
                  <a:tcPr anchor="ctr" anchorCtr="0"/>
                </a:tc>
                <a:tc>
                  <a:txBody>
                    <a:bodyPr/>
                    <a:p>
                      <a:pPr algn="ctr">
                        <a:buClrTx/>
                        <a:buSzTx/>
                        <a:buFontTx/>
                        <a:buNone/>
                      </a:pPr>
                      <a:r>
                        <a:rPr lang="en-US" altLang="en-US">
                          <a:solidFill>
                            <a:schemeClr val="tx1"/>
                          </a:solidFill>
                        </a:rPr>
                        <a:t>op</a:t>
                      </a:r>
                      <a:endParaRPr lang="en-US" altLang="en-US">
                        <a:solidFill>
                          <a:schemeClr val="tx1"/>
                        </a:solidFill>
                      </a:endParaRPr>
                    </a:p>
                  </a:txBody>
                  <a:tcPr anchor="ctr" anchorCtr="0"/>
                </a:tc>
              </a:tr>
              <a:tr h="579120">
                <a:tc>
                  <a:txBody>
                    <a:bodyPr/>
                    <a:p>
                      <a:pPr algn="ctr">
                        <a:buClrTx/>
                        <a:buSzTx/>
                        <a:buFontTx/>
                        <a:buNone/>
                      </a:pPr>
                      <a:r>
                        <a:rPr lang="en-US" altLang="en-US" b="1">
                          <a:solidFill>
                            <a:schemeClr val="tx1"/>
                          </a:solidFill>
                        </a:rPr>
                        <a:t>imm</a:t>
                      </a:r>
                      <a:endParaRPr lang="en-US" altLang="en-US" b="1">
                        <a:solidFill>
                          <a:schemeClr val="tx1"/>
                        </a:solidFill>
                      </a:endParaRPr>
                    </a:p>
                  </a:txBody>
                  <a:tcPr anchor="ctr" anchorCtr="0"/>
                </a:tc>
                <a:tc>
                  <a:txBody>
                    <a:bodyPr/>
                    <a:p>
                      <a:pPr algn="ctr">
                        <a:buClrTx/>
                        <a:buSzTx/>
                        <a:buFontTx/>
                        <a:buNone/>
                      </a:pPr>
                      <a:r>
                        <a:rPr lang="en-US" altLang="en-US" b="1">
                          <a:solidFill>
                            <a:schemeClr val="tx1"/>
                          </a:solidFill>
                        </a:rPr>
                        <a:t>rs1</a:t>
                      </a:r>
                      <a:endParaRPr lang="en-US" altLang="en-US" b="1">
                        <a:solidFill>
                          <a:schemeClr val="tx1"/>
                        </a:solidFill>
                      </a:endParaRPr>
                    </a:p>
                  </a:txBody>
                  <a:tcPr anchor="ctr" anchorCtr="0"/>
                </a:tc>
                <a:tc>
                  <a:txBody>
                    <a:bodyPr/>
                    <a:p>
                      <a:pPr algn="ctr">
                        <a:buClrTx/>
                        <a:buSzTx/>
                        <a:buFontTx/>
                        <a:buNone/>
                      </a:pPr>
                      <a:r>
                        <a:rPr lang="en-US" altLang="en-US" b="1">
                          <a:solidFill>
                            <a:schemeClr val="tx1"/>
                          </a:solidFill>
                        </a:rPr>
                        <a:t>rd</a:t>
                      </a:r>
                      <a:endParaRPr lang="en-US" altLang="en-US" b="1">
                        <a:solidFill>
                          <a:schemeClr val="tx1"/>
                        </a:solidFill>
                      </a:endParaRPr>
                    </a:p>
                  </a:txBody>
                  <a:tcPr anchor="ctr" anchorCtr="0"/>
                </a:tc>
                <a:tc>
                  <a:txBody>
                    <a:bodyPr/>
                    <a:p>
                      <a:pPr algn="ctr">
                        <a:buClrTx/>
                        <a:buSzTx/>
                        <a:buFontTx/>
                        <a:buNone/>
                      </a:pPr>
                      <a:r>
                        <a:rPr lang="en-US" altLang="en-US" b="1">
                          <a:solidFill>
                            <a:schemeClr val="tx1"/>
                          </a:solidFill>
                        </a:rPr>
                        <a:t>op</a:t>
                      </a:r>
                      <a:endParaRPr lang="en-US" altLang="en-US" b="1">
                        <a:solidFill>
                          <a:schemeClr val="tx1"/>
                        </a:solidFill>
                      </a:endParaRPr>
                    </a:p>
                  </a:txBody>
                  <a:tcPr anchor="ctr" anchorCtr="0"/>
                </a:tc>
              </a:tr>
              <a:tr h="579120">
                <a:tc gridSpan="2">
                  <a:txBody>
                    <a:bodyPr/>
                    <a:p>
                      <a:pPr algn="ctr">
                        <a:buClrTx/>
                        <a:buSzTx/>
                        <a:buFontTx/>
                        <a:buNone/>
                      </a:pPr>
                      <a:r>
                        <a:rPr lang="en-US" altLang="en-US" b="1">
                          <a:solidFill>
                            <a:schemeClr val="tx1"/>
                          </a:solidFill>
                        </a:rPr>
                        <a:t>imm</a:t>
                      </a:r>
                      <a:endParaRPr lang="en-US" altLang="en-US" b="1">
                        <a:solidFill>
                          <a:schemeClr val="tx1"/>
                        </a:solidFill>
                      </a:endParaRPr>
                    </a:p>
                  </a:txBody>
                  <a:tcPr anchor="ctr" anchorCtr="0"/>
                </a:tc>
                <a:tc hMerge="1">
                  <a:tcPr anchor="ctr" anchorCtr="0"/>
                </a:tc>
                <a:tc>
                  <a:txBody>
                    <a:bodyPr/>
                    <a:p>
                      <a:pPr algn="ctr">
                        <a:buClrTx/>
                        <a:buSzTx/>
                        <a:buFontTx/>
                        <a:buNone/>
                      </a:pPr>
                      <a:r>
                        <a:rPr lang="en-US" altLang="en-US" b="1">
                          <a:solidFill>
                            <a:schemeClr val="tx1"/>
                          </a:solidFill>
                        </a:rPr>
                        <a:t>rd</a:t>
                      </a:r>
                      <a:endParaRPr lang="en-US" altLang="en-US" b="1">
                        <a:solidFill>
                          <a:schemeClr val="tx1"/>
                        </a:solidFill>
                      </a:endParaRPr>
                    </a:p>
                  </a:txBody>
                  <a:tcPr anchor="ctr" anchorCtr="0"/>
                </a:tc>
                <a:tc>
                  <a:txBody>
                    <a:bodyPr/>
                    <a:p>
                      <a:pPr algn="ctr">
                        <a:buClrTx/>
                        <a:buSzTx/>
                        <a:buFontTx/>
                        <a:buNone/>
                      </a:pPr>
                      <a:r>
                        <a:rPr lang="en-US" altLang="en-US" b="1">
                          <a:solidFill>
                            <a:schemeClr val="tx1"/>
                          </a:solidFill>
                        </a:rPr>
                        <a:t>op</a:t>
                      </a:r>
                      <a:endParaRPr lang="en-US" altLang="en-US" b="1">
                        <a:solidFill>
                          <a:schemeClr val="tx1"/>
                        </a:solidFill>
                      </a:endParaRPr>
                    </a:p>
                  </a:txBody>
                  <a:tcPr anchor="ctr" anchorCtr="0"/>
                </a:tc>
              </a:tr>
              <a:tr h="579120">
                <a:tc>
                  <a:txBody>
                    <a:bodyPr/>
                    <a:p>
                      <a:pPr algn="ctr">
                        <a:buClrTx/>
                        <a:buSzTx/>
                        <a:buFontTx/>
                        <a:buNone/>
                      </a:pPr>
                      <a:r>
                        <a:rPr lang="en-US" altLang="en-US" b="1">
                          <a:solidFill>
                            <a:schemeClr val="tx1"/>
                          </a:solidFill>
                        </a:rPr>
                        <a:t>rs2</a:t>
                      </a:r>
                      <a:endParaRPr lang="en-US" altLang="en-US" b="1">
                        <a:solidFill>
                          <a:schemeClr val="tx1"/>
                        </a:solidFill>
                      </a:endParaRPr>
                    </a:p>
                  </a:txBody>
                  <a:tcPr anchor="ctr" anchorCtr="0"/>
                </a:tc>
                <a:tc>
                  <a:txBody>
                    <a:bodyPr/>
                    <a:p>
                      <a:pPr algn="ctr">
                        <a:buClrTx/>
                        <a:buSzTx/>
                        <a:buFontTx/>
                        <a:buNone/>
                      </a:pPr>
                      <a:r>
                        <a:rPr lang="en-US" altLang="en-US" b="1">
                          <a:solidFill>
                            <a:schemeClr val="tx1"/>
                          </a:solidFill>
                        </a:rPr>
                        <a:t>rs1</a:t>
                      </a:r>
                      <a:endParaRPr lang="en-US" altLang="en-US" b="1">
                        <a:solidFill>
                          <a:schemeClr val="tx1"/>
                        </a:solidFill>
                      </a:endParaRPr>
                    </a:p>
                  </a:txBody>
                  <a:tcPr anchor="ctr" anchorCtr="0"/>
                </a:tc>
                <a:tc>
                  <a:txBody>
                    <a:bodyPr/>
                    <a:p>
                      <a:pPr algn="ctr">
                        <a:buClrTx/>
                        <a:buSzTx/>
                        <a:buFontTx/>
                        <a:buNone/>
                      </a:pPr>
                      <a:r>
                        <a:rPr lang="en-US" altLang="en-US" b="1">
                          <a:solidFill>
                            <a:schemeClr val="tx1"/>
                          </a:solidFill>
                        </a:rPr>
                        <a:t>imm</a:t>
                      </a:r>
                      <a:endParaRPr lang="en-US" altLang="en-US" b="1">
                        <a:solidFill>
                          <a:schemeClr val="tx1"/>
                        </a:solidFill>
                      </a:endParaRPr>
                    </a:p>
                  </a:txBody>
                  <a:tcPr anchor="ctr" anchorCtr="0"/>
                </a:tc>
                <a:tc>
                  <a:txBody>
                    <a:bodyPr/>
                    <a:p>
                      <a:pPr algn="ctr">
                        <a:buClrTx/>
                        <a:buSzTx/>
                        <a:buFontTx/>
                        <a:buNone/>
                      </a:pPr>
                      <a:r>
                        <a:rPr lang="en-US" altLang="en-US" b="1">
                          <a:solidFill>
                            <a:schemeClr val="tx1"/>
                          </a:solidFill>
                        </a:rPr>
                        <a:t>op</a:t>
                      </a:r>
                      <a:endParaRPr lang="en-US" altLang="en-US" b="1">
                        <a:solidFill>
                          <a:schemeClr val="tx1"/>
                        </a:solidFill>
                      </a:endParaRPr>
                    </a:p>
                  </a:txBody>
                  <a:tcPr anchor="ctr" anchorCtr="0"/>
                </a:tc>
              </a:tr>
            </a:tbl>
          </a:graphicData>
        </a:graphic>
      </p:graphicFrame>
    </p:spTree>
  </p:cSld>
  <p:clrMapOvr>
    <a:masterClrMapping/>
  </p:clrMapOvr>
  <p:transition/>
</p:sld>
</file>

<file path=ppt/tags/tag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xml><?xml version="1.0" encoding="utf-8"?>
<p:tagLst xmlns:p="http://schemas.openxmlformats.org/presentationml/2006/main">
  <p:tag name="TABLE_ENDDRAG_ORIGIN_RECT" val="522*182"/>
  <p:tag name="TABLE_ENDDRAG_RECT" val="108*210*522*182"/>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5">
  <a:themeElements>
    <a:clrScheme name="自定义 9">
      <a:dk1>
        <a:srgbClr val="000000"/>
      </a:dk1>
      <a:lt1>
        <a:srgbClr val="FFFFFF"/>
      </a:lt1>
      <a:dk2>
        <a:srgbClr val="768394"/>
      </a:dk2>
      <a:lt2>
        <a:srgbClr val="F0F0F0"/>
      </a:lt2>
      <a:accent1>
        <a:srgbClr val="001F67"/>
      </a:accent1>
      <a:accent2>
        <a:srgbClr val="003BBE"/>
      </a:accent2>
      <a:accent3>
        <a:srgbClr val="44C5FF"/>
      </a:accent3>
      <a:accent4>
        <a:srgbClr val="9BE1FC"/>
      </a:accent4>
      <a:accent5>
        <a:srgbClr val="646464"/>
      </a:accent5>
      <a:accent6>
        <a:srgbClr val="A3A3A3"/>
      </a:accent6>
      <a:hlink>
        <a:srgbClr val="1D4787"/>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4247</Words>
  <Application>WPS 演示</Application>
  <PresentationFormat>全屏显示(4:3)</PresentationFormat>
  <Paragraphs>221</Paragraphs>
  <Slides>23</Slides>
  <Notes>99</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23</vt:i4>
      </vt:variant>
    </vt:vector>
  </HeadingPairs>
  <TitlesOfParts>
    <vt:vector size="41" baseType="lpstr">
      <vt:lpstr>Arial</vt:lpstr>
      <vt:lpstr>宋体</vt:lpstr>
      <vt:lpstr>Wingdings</vt:lpstr>
      <vt:lpstr>Tahoma</vt:lpstr>
      <vt:lpstr>SimHei</vt:lpstr>
      <vt:lpstr>汉仪中黑简</vt:lpstr>
      <vt:lpstr>Myriad Pro</vt:lpstr>
      <vt:lpstr>STKaiti</vt:lpstr>
      <vt:lpstr>Times New Roman</vt:lpstr>
      <vt:lpstr>Impact</vt:lpstr>
      <vt:lpstr>Wingdings</vt:lpstr>
      <vt:lpstr>Times New Roman</vt:lpstr>
      <vt:lpstr>Microsoft YaHei</vt:lpstr>
      <vt:lpstr>Arial Unicode MS</vt:lpstr>
      <vt:lpstr>Wingdings</vt:lpstr>
      <vt:lpstr>Segoe Print</vt:lpstr>
      <vt:lpstr>默认设计模板</vt:lpstr>
      <vt:lpstr>主题5</vt:lpstr>
      <vt:lpstr>基于FPGA的RISC-V CPU硬件及其SoC系统的设计</vt:lpstr>
      <vt:lpstr>基于FPGA的RISC-V CPU硬件及其SoC系统的设计</vt:lpstr>
      <vt:lpstr>基于FPGA的RISC-V CPU硬件及其SoC系统的设计</vt:lpstr>
      <vt:lpstr>基于FPGA的RISC-V CPU硬件及其SoC系统的设计</vt:lpstr>
      <vt:lpstr>基于FPGA的RISC-V CPU硬件及其SoC系统的设计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Verilog HDL基础</dc:title>
  <dc:creator/>
  <cp:lastModifiedBy>WPS_1668323330</cp:lastModifiedBy>
  <cp:revision>361</cp:revision>
  <dcterms:created xsi:type="dcterms:W3CDTF">2001-06-11T07:30:00Z</dcterms:created>
  <dcterms:modified xsi:type="dcterms:W3CDTF">2025-05-22T10:31:46Z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5C0BD5EB9D8A4D179E8BA796E2A9E8F1_12</vt:lpwstr>
  </property>
</Properties>
</file>