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p:scale>
          <a:sx n="70" d="100"/>
          <a:sy n="70" d="100"/>
        </p:scale>
        <p:origin x="0" y="0"/>
      </p:cViewPr>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showMasterSp="0" type="title" preserve="1">
  <p:cSld name="标题幻灯片">
    <p:bg>
      <p:bgPr>
        <a:solidFill>
          <a:schemeClr val="bg1"/>
        </a:solidFill>
      </p:bgPr>
    </p:bg>
    <p:spTree>
      <p:nvGrpSpPr>
        <p:cNvPr id="1" name=""/>
        <p:cNvGrpSpPr/>
        <p:nvPr/>
      </p:nvGrpSpPr>
      <p:grpSpPr>
        <a:xfrm>
          <a:off x="0" y="0"/>
          <a:ext cx="0" cy="0"/>
          <a:chOff x="0" y="0"/>
          <a:chExt cx="0" cy="0"/>
        </a:xfrm>
      </p:grpSpPr>
      <p:grpSp>
        <p:nvGrpSpPr>
          <p:cNvPr id="28" name="组合"/>
          <p:cNvGrpSpPr>
            <a:grpSpLocks/>
          </p:cNvGrpSpPr>
          <p:nvPr/>
        </p:nvGrpSpPr>
        <p:grpSpPr>
          <a:xfrm>
            <a:off x="0" y="-8467"/>
            <a:ext cx="12192000" cy="6866468"/>
            <a:chOff x="0" y="-8467"/>
            <a:chExt cx="12192000" cy="6866468"/>
          </a:xfrm>
        </p:grpSpPr>
        <p:sp>
          <p:nvSpPr>
            <p:cNvPr id="18" name="曲线"/>
            <p:cNvSpPr>
              <a:spLocks/>
            </p:cNvSpPr>
            <p:nvPr/>
          </p:nvSpPr>
          <p:spPr>
            <a:xfrm rot="0">
              <a:off x="0" y="-7862"/>
              <a:ext cx="863600" cy="5698067"/>
            </a:xfrm>
            <a:custGeom>
              <a:gdLst>
                <a:gd name="T1" fmla="*/ 0 w 21600"/>
                <a:gd name="T2" fmla="*/ 0 h 21600"/>
                <a:gd name="T3" fmla="*/ 21600 w 21600"/>
                <a:gd name="T4" fmla="*/ 21600 h 21600"/>
              </a:gdLst>
              <a:rect l="T1" t="T2" r="T3" b="T4"/>
              <a:pathLst>
                <a:path w="21600" h="21600">
                  <a:moveTo>
                    <a:pt x="0" y="32"/>
                  </a:moveTo>
                  <a:lnTo>
                    <a:pt x="21600" y="0"/>
                  </a:lnTo>
                  <a:lnTo>
                    <a:pt x="21600" y="64"/>
                  </a:lnTo>
                  <a:lnTo>
                    <a:pt x="0" y="21600"/>
                  </a:lnTo>
                  <a:lnTo>
                    <a:pt x="0" y="32"/>
                  </a:lnTo>
                  <a:close/>
                </a:path>
              </a:pathLst>
            </a:custGeom>
            <a:solidFill>
              <a:srgbClr val="5FCBEF">
                <a:alpha val="70000"/>
              </a:srgbClr>
            </a:solidFill>
            <a:ln w="12700" cmpd="sng" cap="flat">
              <a:noFill/>
              <a:prstDash val="solid"/>
              <a:round/>
            </a:ln>
          </p:spPr>
        </p:sp>
        <p:sp>
          <p:nvSpPr>
            <p:cNvPr id="19"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20"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21"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22"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23"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24"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25"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26"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27"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grpSp>
      <p:sp>
        <p:nvSpPr>
          <p:cNvPr id="29" name="文本框"/>
          <p:cNvSpPr>
            <a:spLocks noGrp="1"/>
          </p:cNvSpPr>
          <p:nvPr>
            <p:ph type="ctrTitle"/>
          </p:nvPr>
        </p:nvSpPr>
        <p:spPr>
          <a:xfrm rot="0">
            <a:off x="1507067" y="2404534"/>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r">
              <a:lnSpc>
                <a:spcPct val="100000"/>
              </a:lnSpc>
              <a:spcBef>
                <a:spcPts val="0"/>
              </a:spcBef>
              <a:spcAft>
                <a:spcPts val="0"/>
              </a:spcAft>
              <a:buNone/>
            </a:pPr>
            <a:r>
              <a:rPr lang="en-US" altLang="zh-CN" sz="5400" b="0" i="0" u="none" strike="noStrike" kern="1200" cap="none" spc="0" baseline="0">
                <a:solidFill>
                  <a:schemeClr val="accent1"/>
                </a:solidFill>
                <a:latin typeface="Trebuchet MS" pitchFamily="0" charset="0"/>
                <a:ea typeface="方正姚体" pitchFamily="0" charset="0"/>
                <a:cs typeface="Lucida Sans" pitchFamily="0" charset="0"/>
              </a:rPr>
              <a:t>Click to edit Master title style</a:t>
            </a:r>
            <a:endParaRPr lang="zh-CN" altLang="en-US" sz="5400" b="0" i="0" u="none" strike="noStrike" kern="1200" cap="none" spc="0" baseline="0">
              <a:solidFill>
                <a:schemeClr val="accent1"/>
              </a:solidFill>
              <a:latin typeface="Trebuchet MS" pitchFamily="0" charset="0"/>
              <a:ea typeface="方正姚体" pitchFamily="0" charset="0"/>
              <a:cs typeface="Lucida Sans" pitchFamily="0" charset="0"/>
            </a:endParaRPr>
          </a:p>
        </p:txBody>
      </p:sp>
      <p:sp>
        <p:nvSpPr>
          <p:cNvPr id="30" name="文本框"/>
          <p:cNvSpPr>
            <a:spLocks noGrp="1"/>
          </p:cNvSpPr>
          <p:nvPr>
            <p:ph type="subTitle" idx="1"/>
          </p:nvPr>
        </p:nvSpPr>
        <p:spPr>
          <a:xfrm rot="0">
            <a:off x="1507067" y="4050833"/>
            <a:ext cx="7766935" cy="1096899"/>
          </a:xfrm>
          <a:prstGeom prst="rect"/>
          <a:noFill/>
          <a:ln w="12700" cmpd="sng" cap="flat">
            <a:noFill/>
            <a:prstDash val="solid"/>
            <a:miter/>
          </a:ln>
        </p:spPr>
        <p:txBody>
          <a:bodyPr vert="horz" wrap="square" lIns="91440" tIns="45720" rIns="91440" bIns="45720" anchor="t" anchorCtr="0">
            <a:prstTxWarp prst="textNoShape"/>
          </a:bodyPr>
          <a:lstStyle/>
          <a:p>
            <a:pPr marL="0" indent="0" algn="r">
              <a:lnSpc>
                <a:spcPct val="100000"/>
              </a:lnSpc>
              <a:spcBef>
                <a:spcPts val="1000"/>
              </a:spcBef>
              <a:spcAft>
                <a:spcPts val="0"/>
              </a:spcAft>
              <a:buNone/>
            </a:pPr>
            <a:r>
              <a:rPr lang="en-US" altLang="zh-CN" sz="1800" b="0" i="0" u="none" strike="noStrike" kern="1200" cap="none" spc="0" baseline="0">
                <a:solidFill>
                  <a:srgbClr val="808080"/>
                </a:solidFill>
                <a:latin typeface="Trebuchet MS" pitchFamily="0" charset="0"/>
                <a:ea typeface="华文新魏" pitchFamily="0" charset="0"/>
                <a:cs typeface="Lucida Sans" pitchFamily="0" charset="0"/>
              </a:rPr>
              <a:t>Click to edit Master subtitle style</a:t>
            </a:r>
            <a:endParaRPr lang="zh-CN" altLang="en-US" sz="1800" b="0" i="0" u="none" strike="noStrike" kern="1200" cap="none" spc="0" baseline="0">
              <a:solidFill>
                <a:srgbClr val="808080"/>
              </a:solidFill>
              <a:latin typeface="Trebuchet MS" pitchFamily="0" charset="0"/>
              <a:ea typeface="华文新魏" pitchFamily="0" charset="0"/>
              <a:cs typeface="Lucida Sans" pitchFamily="0" charset="0"/>
            </a:endParaRPr>
          </a:p>
        </p:txBody>
      </p:sp>
      <p:sp>
        <p:nvSpPr>
          <p:cNvPr id="31" name="文本框"/>
          <p:cNvSpPr>
            <a:spLocks noGrp="1"/>
          </p:cNvSpPr>
          <p:nvPr>
            <p:ph type="dt" idx="10"/>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2" name="文本框"/>
          <p:cNvSpPr>
            <a:spLocks noGrp="1"/>
          </p:cNvSpPr>
          <p:nvPr>
            <p:ph type="ftr"/>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900" b="0" i="0" u="none" strike="noStrike" kern="1200" cap="none" spc="0" baseline="0">
              <a:solidFill>
                <a:srgbClr val="898989"/>
              </a:solidFill>
              <a:latin typeface="Trebuchet MS" pitchFamily="0" charset="0"/>
              <a:ea typeface="华文新魏" pitchFamily="0" charset="0"/>
              <a:cs typeface="Trebuchet MS" pitchFamily="0" charset="0"/>
            </a:endParaRPr>
          </a:p>
        </p:txBody>
      </p:sp>
      <p:sp>
        <p:nvSpPr>
          <p:cNvPr id="33" name="文本框"/>
          <p:cNvSpPr>
            <a:spLocks noGrp="1"/>
          </p:cNvSpPr>
          <p:nvPr>
            <p:ph type="sldNum"/>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b="0" i="0" u="none" strike="noStrike" kern="1200" cap="none" spc="0" baseline="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00063078"/>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5268303"/>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9400040"/>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46"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36"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7"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38"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39"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40"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1"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42"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43"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44"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45"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47" name="文本框"/>
          <p:cNvSpPr>
            <a:spLocks xmlns:a="http://schemas.openxmlformats.org/drawingml/2006/main" noGrp="1"/>
          </p:cNvSpPr>
          <p:nvPr>
            <p:ph type="title"/>
          </p:nvPr>
        </p:nvSpPr>
        <p:spPr>
          <a:xfrm xmlns:a="http://schemas.openxmlformats.org/drawingml/2006/main" rot="0">
            <a:off x="677335" y="2700867"/>
            <a:ext cx="8596668" cy="182658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algn="l"/>
            <a:r>
              <a:rPr lang="en-US" altLang="zh-CN" sz="4000" b="0" cap="none"/>
              <a:t>Click to edit Master title style</a:t>
            </a:r>
            <a:endParaRPr lang="zh-CN" altLang="en-US" sz="4000" b="0" cap="none"/>
          </a:p>
        </p:txBody>
      </p:sp>
      <p:sp>
        <p:nvSpPr>
          <p:cNvPr id="48" name="文本框"/>
          <p:cNvSpPr>
            <a:spLocks xmlns:a="http://schemas.openxmlformats.org/drawingml/2006/main" noGrp="1"/>
          </p:cNvSpPr>
          <p:nvPr>
            <p:ph type="body" idx="1"/>
          </p:nvPr>
        </p:nvSpPr>
        <p:spPr>
          <a:xfrm xmlns:a="http://schemas.openxmlformats.org/drawingml/2006/main" rot="0">
            <a:off x="677335" y="4527448"/>
            <a:ext cx="8596668" cy="8604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buNone/>
            </a:pPr>
            <a:r>
              <a:rPr lang="en-US" altLang="zh-CN" sz="2000">
                <a:solidFill>
                  <a:srgbClr val="808080"/>
                </a:solidFill>
              </a:rPr>
              <a:t>Edit Master text styles</a:t>
            </a:r>
            <a:endParaRPr lang="zh-CN" altLang="en-US" sz="2000">
              <a:solidFill>
                <a:srgbClr val="808080"/>
              </a:solidFill>
            </a:endParaRPr>
          </a:p>
        </p:txBody>
      </p:sp>
      <p:sp>
        <p:nvSpPr>
          <p:cNvPr id="49"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50"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51"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99986969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74"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64"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5"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66"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67"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68"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69"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70"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71"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72"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73"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75"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76"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77"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549256398"/>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grpSp>
        <p:nvGrpSpPr>
          <p:cNvPr id="90" name="组合"/>
          <p:cNvGrpSpPr>
            <a:grpSpLocks xmlns:a="http://schemas.openxmlformats.org/drawingml/2006/main"/>
          </p:cNvGrpSpPr>
          <p:nvPr/>
        </p:nvGrpSpPr>
        <p:grpSpPr>
          <a:xfrm xmlns:a="http://schemas.openxmlformats.org/drawingml/2006/main">
            <a:off x="0" y="-8467"/>
            <a:ext cx="12192000" cy="6866467"/>
            <a:chOff x="0" y="-8467"/>
            <a:chExt cx="12192000" cy="6866467"/>
          </a:xfrm>
        </p:grpSpPr>
        <p:sp>
          <p:nvSpPr>
            <p:cNvPr id="80" name="直线"/>
            <p:cNvSpPr>
              <a:spLocks xmlns:a="http://schemas.openxmlformats.org/drawingml/2006/main"/>
            </p:cNvSpPr>
            <p:nvPr/>
          </p:nvSpPr>
          <p:spPr>
            <a:xfrm xmlns:a="http://schemas.openxmlformats.org/drawingml/2006/main" rot="0">
              <a:off x="9371012" y="0"/>
              <a:ext cx="1219200" cy="6858000"/>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1" name="直线"/>
            <p:cNvSpPr>
              <a:spLocks xmlns:a="http://schemas.openxmlformats.org/drawingml/2006/main"/>
            </p:cNvSpPr>
            <p:nvPr/>
          </p:nvSpPr>
          <p:spPr>
            <a:xfrm xmlns:a="http://schemas.openxmlformats.org/drawingml/2006/main" flipH="1" rot="0">
              <a:off x="7425267" y="3681413"/>
              <a:ext cx="4763559" cy="3176587"/>
            </a:xfrm>
            <a:prstGeom xmlns:a="http://schemas.openxmlformats.org/drawingml/2006/main" prst="line"/>
            <a:noFill xmlns:a="http://schemas.openxmlformats.org/drawingml/2006/main"/>
            <a:ln xmlns:a="http://schemas.openxmlformats.org/drawingml/2006/main" w="9525" cmpd="sng" cap="flat">
              <a:solidFill>
                <a:srgbClr val="5FCBEF">
                  <a:alpha val="70000"/>
                </a:srgbClr>
              </a:solidFill>
              <a:prstDash val="solid"/>
              <a:round/>
            </a:ln>
          </p:spPr>
        </p:sp>
        <p:sp>
          <p:nvSpPr>
            <p:cNvPr id="82" name="曲线"/>
            <p:cNvSpPr>
              <a:spLocks xmlns:a="http://schemas.openxmlformats.org/drawingml/2006/main"/>
            </p:cNvSpPr>
            <p:nvPr/>
          </p:nvSpPr>
          <p:spPr>
            <a:xfrm xmlns:a="http://schemas.openxmlformats.org/drawingml/2006/main" rot="0">
              <a:off x="9181476" y="-8467"/>
              <a:ext cx="3007349" cy="6866467"/>
            </a:xfrm>
            <a:custGeom xmlns:a="http://schemas.openxmlformats.org/drawingml/2006/main">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xmlns:a="http://schemas.openxmlformats.org/drawingml/2006/main">
              <a:srgbClr val="5FCBEF">
                <a:alpha val="36000"/>
              </a:srgbClr>
            </a:solidFill>
            <a:ln xmlns:a="http://schemas.openxmlformats.org/drawingml/2006/main" w="12700" cmpd="sng" cap="flat">
              <a:noFill/>
              <a:prstDash val="solid"/>
              <a:round/>
            </a:ln>
          </p:spPr>
        </p:sp>
        <p:sp>
          <p:nvSpPr>
            <p:cNvPr id="83" name="曲线"/>
            <p:cNvSpPr>
              <a:spLocks xmlns:a="http://schemas.openxmlformats.org/drawingml/2006/main"/>
            </p:cNvSpPr>
            <p:nvPr/>
          </p:nvSpPr>
          <p:spPr>
            <a:xfrm xmlns:a="http://schemas.openxmlformats.org/drawingml/2006/main" rot="0">
              <a:off x="9603442" y="-8467"/>
              <a:ext cx="2588558"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xmlns:a="http://schemas.openxmlformats.org/drawingml/2006/main">
              <a:srgbClr val="5FCBEF">
                <a:alpha val="20000"/>
              </a:srgbClr>
            </a:solidFill>
            <a:ln xmlns:a="http://schemas.openxmlformats.org/drawingml/2006/main" w="12700" cmpd="sng" cap="flat">
              <a:noFill/>
              <a:prstDash val="solid"/>
              <a:round/>
            </a:ln>
          </p:spPr>
        </p:sp>
        <p:sp>
          <p:nvSpPr>
            <p:cNvPr id="84" name="等腰三角形"/>
            <p:cNvSpPr>
              <a:spLocks xmlns:a="http://schemas.openxmlformats.org/drawingml/2006/main"/>
            </p:cNvSpPr>
            <p:nvPr/>
          </p:nvSpPr>
          <p:spPr>
            <a:xfrm xmlns:a="http://schemas.openxmlformats.org/drawingml/2006/main" rot="0">
              <a:off x="8932333" y="3048000"/>
              <a:ext cx="3259667" cy="3810000"/>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5" name="曲线"/>
            <p:cNvSpPr>
              <a:spLocks xmlns:a="http://schemas.openxmlformats.org/drawingml/2006/main"/>
            </p:cNvSpPr>
            <p:nvPr/>
          </p:nvSpPr>
          <p:spPr>
            <a:xfrm xmlns:a="http://schemas.openxmlformats.org/drawingml/2006/main" rot="0">
              <a:off x="9334500" y="-8467"/>
              <a:ext cx="28543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xmlns:a="http://schemas.openxmlformats.org/drawingml/2006/main">
              <a:srgbClr val="17AEE3">
                <a:alpha val="50000"/>
              </a:srgbClr>
            </a:solidFill>
            <a:ln xmlns:a="http://schemas.openxmlformats.org/drawingml/2006/main" w="12700" cmpd="sng" cap="flat">
              <a:noFill/>
              <a:prstDash val="solid"/>
              <a:round/>
            </a:ln>
          </p:spPr>
        </p:sp>
        <p:sp>
          <p:nvSpPr>
            <p:cNvPr id="86" name="曲线"/>
            <p:cNvSpPr>
              <a:spLocks xmlns:a="http://schemas.openxmlformats.org/drawingml/2006/main"/>
            </p:cNvSpPr>
            <p:nvPr/>
          </p:nvSpPr>
          <p:spPr>
            <a:xfrm xmlns:a="http://schemas.openxmlformats.org/drawingml/2006/main" rot="0">
              <a:off x="10898729" y="-8467"/>
              <a:ext cx="1290094" cy="6866467"/>
            </a:xfrm>
            <a:custGeom xmlns:a="http://schemas.openxmlformats.org/drawingml/2006/main">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xmlns:a="http://schemas.openxmlformats.org/drawingml/2006/main">
              <a:srgbClr val="2E83C3">
                <a:alpha val="70000"/>
              </a:srgbClr>
            </a:solidFill>
            <a:ln xmlns:a="http://schemas.openxmlformats.org/drawingml/2006/main" w="12700" cmpd="sng" cap="flat">
              <a:noFill/>
              <a:prstDash val="solid"/>
              <a:round/>
            </a:ln>
          </p:spPr>
        </p:sp>
        <p:sp>
          <p:nvSpPr>
            <p:cNvPr id="87" name="曲线"/>
            <p:cNvSpPr>
              <a:spLocks xmlns:a="http://schemas.openxmlformats.org/drawingml/2006/main"/>
            </p:cNvSpPr>
            <p:nvPr/>
          </p:nvSpPr>
          <p:spPr>
            <a:xfrm xmlns:a="http://schemas.openxmlformats.org/drawingml/2006/main" rot="0">
              <a:off x="10939000" y="-8467"/>
              <a:ext cx="1249824" cy="6866467"/>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xmlns:a="http://schemas.openxmlformats.org/drawingml/2006/main">
              <a:srgbClr val="226292">
                <a:alpha val="80000"/>
              </a:srgbClr>
            </a:solidFill>
            <a:ln xmlns:a="http://schemas.openxmlformats.org/drawingml/2006/main" w="12700" cmpd="sng" cap="flat">
              <a:noFill/>
              <a:prstDash val="solid"/>
              <a:round/>
            </a:ln>
          </p:spPr>
        </p:sp>
        <p:sp>
          <p:nvSpPr>
            <p:cNvPr id="88" name="等腰三角形"/>
            <p:cNvSpPr>
              <a:spLocks xmlns:a="http://schemas.openxmlformats.org/drawingml/2006/main"/>
            </p:cNvSpPr>
            <p:nvPr/>
          </p:nvSpPr>
          <p:spPr>
            <a:xfrm xmlns:a="http://schemas.openxmlformats.org/drawingml/2006/main" rot="0">
              <a:off x="10371666" y="3589866"/>
              <a:ext cx="1817159" cy="3268133"/>
            </a:xfrm>
            <a:prstGeom xmlns:a="http://schemas.openxmlformats.org/drawingml/2006/main" prst="triangle">
              <a:avLst>
                <a:gd name="adj" fmla="val 100000"/>
              </a:avLst>
            </a:prstGeom>
            <a:solidFill xmlns:a="http://schemas.openxmlformats.org/drawingml/2006/main">
              <a:srgbClr val="17AEE3">
                <a:alpha val="66000"/>
              </a:srgbClr>
            </a:solidFill>
            <a:ln xmlns:a="http://schemas.openxmlformats.org/drawingml/2006/main" w="12700" cmpd="sng" cap="flat">
              <a:noFill/>
              <a:prstDash val="solid"/>
              <a:round/>
            </a:ln>
          </p:spPr>
        </p:sp>
        <p:sp>
          <p:nvSpPr>
            <p:cNvPr id="89" name="等腰三角形"/>
            <p:cNvSpPr>
              <a:spLocks xmlns:a="http://schemas.openxmlformats.org/drawingml/2006/main"/>
            </p:cNvSpPr>
            <p:nvPr/>
          </p:nvSpPr>
          <p:spPr>
            <a:xfrm xmlns:a="http://schemas.openxmlformats.org/drawingml/2006/main" rot="0">
              <a:off x="0" y="4013200"/>
              <a:ext cx="448732" cy="2844800"/>
            </a:xfrm>
            <a:prstGeom xmlns:a="http://schemas.openxmlformats.org/drawingml/2006/main" prst="triangle">
              <a:avLst>
                <a:gd name="adj" fmla="val 0"/>
              </a:avLst>
            </a:prstGeom>
            <a:solidFill xmlns:a="http://schemas.openxmlformats.org/drawingml/2006/main">
              <a:srgbClr val="5FCBEF">
                <a:alpha val="70000"/>
              </a:srgbClr>
            </a:solidFill>
            <a:ln xmlns:a="http://schemas.openxmlformats.org/drawingml/2006/main" w="12700" cmpd="sng" cap="flat">
              <a:noFill/>
              <a:prstDash val="solid"/>
              <a:round/>
            </a:ln>
          </p:spPr>
        </p:sp>
      </p:grpSp>
      <p:sp>
        <p:nvSpPr>
          <p:cNvPr id="91" name="文本框"/>
          <p:cNvSpPr>
            <a:spLocks xmlns:a="http://schemas.openxmlformats.org/drawingml/2006/main" noGrp="1"/>
          </p:cNvSpPr>
          <p:nvPr>
            <p:ph type="title"/>
          </p:nvPr>
        </p:nvSpPr>
        <p:spPr>
          <a:xfrm xmlns:a="http://schemas.openxmlformats.org/drawingml/2006/main" rot="0">
            <a:off x="677334" y="609600"/>
            <a:ext cx="8596668" cy="1320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92" name="文本框"/>
          <p:cNvSpPr>
            <a:spLocks xmlns:a="http://schemas.openxmlformats.org/drawingml/2006/main" noGrp="1"/>
          </p:cNvSpPr>
          <p:nvPr>
            <p:ph type="body" idx="1"/>
          </p:nvPr>
        </p:nvSpPr>
        <p:spPr>
          <a:xfrm xmlns:a="http://schemas.openxmlformats.org/drawingml/2006/main" rot="0">
            <a:off x="677334" y="2160589"/>
            <a:ext cx="8596668" cy="3880773"/>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93" name="文本框"/>
          <p:cNvSpPr>
            <a:spLocks xmlns:a="http://schemas.openxmlformats.org/drawingml/2006/main" noGrp="1"/>
          </p:cNvSpPr>
          <p:nvPr>
            <p:ph type="dt" idx="10"/>
          </p:nvPr>
        </p:nvSpPr>
        <p:spPr>
          <a:xfrm xmlns:a="http://schemas.openxmlformats.org/drawingml/2006/main" rot="0">
            <a:off x="7205133" y="6041362"/>
            <a:ext cx="9119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900">
              <a:solidFill>
                <a:srgbClr val="898989"/>
              </a:solidFill>
              <a:latin typeface="Trebuchet MS" pitchFamily="0" charset="0"/>
              <a:ea typeface="华文新魏" pitchFamily="0" charset="0"/>
              <a:cs typeface="Trebuchet MS" pitchFamily="0" charset="0"/>
            </a:endParaRPr>
          </a:p>
        </p:txBody>
      </p:sp>
      <p:sp>
        <p:nvSpPr>
          <p:cNvPr id="94" name="文本框"/>
          <p:cNvSpPr>
            <a:spLocks xmlns:a="http://schemas.openxmlformats.org/drawingml/2006/main" noGrp="1"/>
          </p:cNvSpPr>
          <p:nvPr>
            <p:ph type="ftr"/>
          </p:nvPr>
        </p:nvSpPr>
        <p:spPr>
          <a:xfrm xmlns:a="http://schemas.openxmlformats.org/drawingml/2006/main" rot="0">
            <a:off x="677334" y="6041362"/>
            <a:ext cx="6297612"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95" name="文本框"/>
          <p:cNvSpPr>
            <a:spLocks xmlns:a="http://schemas.openxmlformats.org/drawingml/2006/main" noGrp="1"/>
          </p:cNvSpPr>
          <p:nvPr>
            <p:ph type="sldNum"/>
          </p:nvPr>
        </p:nvSpPr>
        <p:spPr>
          <a:xfrm xmlns:a="http://schemas.openxmlformats.org/drawingml/2006/main" rot="0">
            <a:off x="8590663" y="6041362"/>
            <a:ext cx="683339"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3169436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819214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8202667"/>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3313493"/>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79989"/>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931899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8644875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5541350"/>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011555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 name="组合"/>
          <p:cNvGrpSpPr>
            <a:grpSpLocks/>
          </p:cNvGrpSpPr>
          <p:nvPr/>
        </p:nvGrpSpPr>
        <p:grpSpPr>
          <a:xfrm>
            <a:off x="0" y="-8467"/>
            <a:ext cx="12192000" cy="6866467"/>
            <a:chOff x="0" y="-8467"/>
            <a:chExt cx="12192000" cy="6866467"/>
          </a:xfrm>
        </p:grpSpPr>
        <p:sp>
          <p:nvSpPr>
            <p:cNvPr id="2" name="直线"/>
            <p:cNvSpPr>
              <a:spLocks/>
            </p:cNvSpPr>
            <p:nvPr/>
          </p:nvSpPr>
          <p:spPr>
            <a:xfrm rot="0">
              <a:off x="9371012" y="0"/>
              <a:ext cx="1219200" cy="6858000"/>
            </a:xfrm>
            <a:prstGeom prst="line"/>
            <a:noFill/>
            <a:ln w="9525" cmpd="sng" cap="flat">
              <a:solidFill>
                <a:srgbClr val="5FCBEF">
                  <a:alpha val="70000"/>
                </a:srgbClr>
              </a:solidFill>
              <a:prstDash val="solid"/>
              <a:round/>
            </a:ln>
          </p:spPr>
        </p:sp>
        <p:sp>
          <p:nvSpPr>
            <p:cNvPr id="3" name="直线"/>
            <p:cNvSpPr>
              <a:spLocks/>
            </p:cNvSpPr>
            <p:nvPr/>
          </p:nvSpPr>
          <p:spPr>
            <a:xfrm flipH="1" rot="0">
              <a:off x="7425267" y="3681413"/>
              <a:ext cx="4763559" cy="3176587"/>
            </a:xfrm>
            <a:prstGeom prst="line"/>
            <a:noFill/>
            <a:ln w="9525" cmpd="sng" cap="flat">
              <a:solidFill>
                <a:srgbClr val="5FCBEF">
                  <a:alpha val="70000"/>
                </a:srgbClr>
              </a:solidFill>
              <a:prstDash val="solid"/>
              <a:round/>
            </a:ln>
          </p:spPr>
        </p:sp>
        <p:sp>
          <p:nvSpPr>
            <p:cNvPr id="4" name="曲线"/>
            <p:cNvSpPr>
              <a:spLocks/>
            </p:cNvSpPr>
            <p:nvPr/>
          </p:nvSpPr>
          <p:spPr>
            <a:xfrm rot="0">
              <a:off x="9181476" y="-8467"/>
              <a:ext cx="3007349" cy="6866467"/>
            </a:xfrm>
            <a:custGeom>
              <a:gdLst>
                <a:gd name="T1" fmla="*/ 0 w 21600"/>
                <a:gd name="T2" fmla="*/ 0 h 21600"/>
                <a:gd name="T3" fmla="*/ 21600 w 21600"/>
                <a:gd name="T4" fmla="*/ 21600 h 21600"/>
              </a:gdLst>
              <a:rect l="T1" t="T2" r="T3" b="T4"/>
              <a:pathLst>
                <a:path w="21600" h="21600">
                  <a:moveTo>
                    <a:pt x="14691" y="0"/>
                  </a:moveTo>
                  <a:lnTo>
                    <a:pt x="21600" y="0"/>
                  </a:lnTo>
                  <a:lnTo>
                    <a:pt x="21600" y="21599"/>
                  </a:lnTo>
                  <a:lnTo>
                    <a:pt x="0" y="21599"/>
                  </a:lnTo>
                  <a:lnTo>
                    <a:pt x="14691" y="0"/>
                  </a:lnTo>
                  <a:close/>
                </a:path>
              </a:pathLst>
            </a:custGeom>
            <a:solidFill>
              <a:srgbClr val="5FCBEF">
                <a:alpha val="36000"/>
              </a:srgbClr>
            </a:solidFill>
            <a:ln w="12700" cmpd="sng" cap="flat">
              <a:noFill/>
              <a:prstDash val="solid"/>
              <a:round/>
            </a:ln>
          </p:spPr>
        </p:sp>
        <p:sp>
          <p:nvSpPr>
            <p:cNvPr id="5" name="曲线"/>
            <p:cNvSpPr>
              <a:spLocks/>
            </p:cNvSpPr>
            <p:nvPr/>
          </p:nvSpPr>
          <p:spPr>
            <a:xfrm rot="0">
              <a:off x="9603442" y="-8467"/>
              <a:ext cx="2588558"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0092" y="21599"/>
                  </a:lnTo>
                  <a:lnTo>
                    <a:pt x="0" y="0"/>
                  </a:lnTo>
                  <a:close/>
                </a:path>
              </a:pathLst>
            </a:custGeom>
            <a:solidFill>
              <a:srgbClr val="5FCBEF">
                <a:alpha val="20000"/>
              </a:srgbClr>
            </a:solidFill>
            <a:ln w="12700" cmpd="sng" cap="flat">
              <a:noFill/>
              <a:prstDash val="solid"/>
              <a:round/>
            </a:ln>
          </p:spPr>
        </p:sp>
        <p:sp>
          <p:nvSpPr>
            <p:cNvPr id="6" name="等腰三角形"/>
            <p:cNvSpPr>
              <a:spLocks/>
            </p:cNvSpPr>
            <p:nvPr/>
          </p:nvSpPr>
          <p:spPr>
            <a:xfrm rot="0">
              <a:off x="8932333" y="3048000"/>
              <a:ext cx="3259667" cy="3810000"/>
            </a:xfrm>
            <a:prstGeom prst="triangle">
              <a:avLst>
                <a:gd name="adj" fmla="val 100000"/>
              </a:avLst>
            </a:prstGeom>
            <a:solidFill>
              <a:srgbClr val="17AEE3">
                <a:alpha val="66000"/>
              </a:srgbClr>
            </a:solidFill>
            <a:ln w="12700" cmpd="sng" cap="flat">
              <a:noFill/>
              <a:prstDash val="solid"/>
              <a:round/>
            </a:ln>
          </p:spPr>
        </p:sp>
        <p:sp>
          <p:nvSpPr>
            <p:cNvPr id="7" name="曲线"/>
            <p:cNvSpPr>
              <a:spLocks/>
            </p:cNvSpPr>
            <p:nvPr/>
          </p:nvSpPr>
          <p:spPr>
            <a:xfrm rot="0">
              <a:off x="9334500" y="-8467"/>
              <a:ext cx="28543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8696" y="21599"/>
                  </a:lnTo>
                  <a:lnTo>
                    <a:pt x="0" y="0"/>
                  </a:lnTo>
                  <a:close/>
                </a:path>
              </a:pathLst>
            </a:custGeom>
            <a:solidFill>
              <a:srgbClr val="17AEE3">
                <a:alpha val="50000"/>
              </a:srgbClr>
            </a:solidFill>
            <a:ln w="12700" cmpd="sng" cap="flat">
              <a:noFill/>
              <a:prstDash val="solid"/>
              <a:round/>
            </a:ln>
          </p:spPr>
        </p:sp>
        <p:sp>
          <p:nvSpPr>
            <p:cNvPr id="8" name="曲线"/>
            <p:cNvSpPr>
              <a:spLocks/>
            </p:cNvSpPr>
            <p:nvPr/>
          </p:nvSpPr>
          <p:spPr>
            <a:xfrm rot="0">
              <a:off x="10898729" y="-8467"/>
              <a:ext cx="1290094" cy="6866467"/>
            </a:xfrm>
            <a:custGeom>
              <a:gdLst>
                <a:gd name="T1" fmla="*/ 0 w 21600"/>
                <a:gd name="T2" fmla="*/ 0 h 21600"/>
                <a:gd name="T3" fmla="*/ 21600 w 21600"/>
                <a:gd name="T4" fmla="*/ 21600 h 21600"/>
              </a:gdLst>
              <a:rect l="T1" t="T2" r="T3" b="T4"/>
              <a:pathLst>
                <a:path w="21600" h="21600">
                  <a:moveTo>
                    <a:pt x="17073" y="0"/>
                  </a:moveTo>
                  <a:lnTo>
                    <a:pt x="21600" y="0"/>
                  </a:lnTo>
                  <a:lnTo>
                    <a:pt x="21600" y="21599"/>
                  </a:lnTo>
                  <a:lnTo>
                    <a:pt x="0" y="21599"/>
                  </a:lnTo>
                  <a:lnTo>
                    <a:pt x="17073" y="0"/>
                  </a:lnTo>
                  <a:close/>
                </a:path>
              </a:pathLst>
            </a:custGeom>
            <a:solidFill>
              <a:srgbClr val="2E83C3">
                <a:alpha val="70000"/>
              </a:srgbClr>
            </a:solidFill>
            <a:ln w="12700" cmpd="sng" cap="flat">
              <a:noFill/>
              <a:prstDash val="solid"/>
              <a:round/>
            </a:ln>
          </p:spPr>
        </p:sp>
        <p:sp>
          <p:nvSpPr>
            <p:cNvPr id="9" name="曲线"/>
            <p:cNvSpPr>
              <a:spLocks/>
            </p:cNvSpPr>
            <p:nvPr/>
          </p:nvSpPr>
          <p:spPr>
            <a:xfrm rot="0">
              <a:off x="10939000" y="-8467"/>
              <a:ext cx="1249824" cy="6866467"/>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19171" y="21599"/>
                  </a:lnTo>
                  <a:lnTo>
                    <a:pt x="0" y="0"/>
                  </a:lnTo>
                  <a:close/>
                </a:path>
              </a:pathLst>
            </a:custGeom>
            <a:solidFill>
              <a:srgbClr val="226292">
                <a:alpha val="80000"/>
              </a:srgbClr>
            </a:solidFill>
            <a:ln w="12700" cmpd="sng" cap="flat">
              <a:noFill/>
              <a:prstDash val="solid"/>
              <a:round/>
            </a:ln>
          </p:spPr>
        </p:sp>
        <p:sp>
          <p:nvSpPr>
            <p:cNvPr id="10" name="等腰三角形"/>
            <p:cNvSpPr>
              <a:spLocks/>
            </p:cNvSpPr>
            <p:nvPr/>
          </p:nvSpPr>
          <p:spPr>
            <a:xfrm rot="0">
              <a:off x="10371666" y="3589866"/>
              <a:ext cx="1817159" cy="3268133"/>
            </a:xfrm>
            <a:prstGeom prst="triangle">
              <a:avLst>
                <a:gd name="adj" fmla="val 100000"/>
              </a:avLst>
            </a:prstGeom>
            <a:solidFill>
              <a:srgbClr val="17AEE3">
                <a:alpha val="66000"/>
              </a:srgbClr>
            </a:solidFill>
            <a:ln w="12700" cmpd="sng" cap="flat">
              <a:noFill/>
              <a:prstDash val="solid"/>
              <a:round/>
            </a:ln>
          </p:spPr>
        </p:sp>
        <p:sp>
          <p:nvSpPr>
            <p:cNvPr id="11" name="等腰三角形"/>
            <p:cNvSpPr>
              <a:spLocks/>
            </p:cNvSpPr>
            <p:nvPr/>
          </p:nvSpPr>
          <p:spPr>
            <a:xfrm rot="0">
              <a:off x="0" y="4013200"/>
              <a:ext cx="448732" cy="2844800"/>
            </a:xfrm>
            <a:prstGeom prst="triangle">
              <a:avLst>
                <a:gd name="adj" fmla="val 0"/>
              </a:avLst>
            </a:prstGeom>
            <a:solidFill>
              <a:srgbClr val="5FCBEF">
                <a:alpha val="70000"/>
              </a:srgbClr>
            </a:solidFill>
            <a:ln w="12700" cmpd="sng" cap="flat">
              <a:noFill/>
              <a:prstDash val="solid"/>
              <a:round/>
            </a:ln>
          </p:spPr>
        </p:sp>
      </p:grpSp>
      <p:sp>
        <p:nvSpPr>
          <p:cNvPr id="13" name="文本框"/>
          <p:cNvSpPr>
            <a:spLocks noGrp="1"/>
          </p:cNvSpPr>
          <p:nvPr>
            <p:ph type="title"/>
          </p:nvPr>
        </p:nvSpPr>
        <p:spPr>
          <a:xfrm rot="0">
            <a:off x="677334" y="609600"/>
            <a:ext cx="8596668" cy="132080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title style</a:t>
            </a:r>
            <a:endParaRPr lang="zh-CN" altLang="en-US"/>
          </a:p>
        </p:txBody>
      </p:sp>
      <p:sp>
        <p:nvSpPr>
          <p:cNvPr id="14" name="文本框"/>
          <p:cNvSpPr>
            <a:spLocks noGrp="1"/>
          </p:cNvSpPr>
          <p:nvPr>
            <p:ph type="body" idx="1"/>
          </p:nvPr>
        </p:nvSpPr>
        <p:spPr>
          <a:xfrm rot="0">
            <a:off x="677334" y="2160589"/>
            <a:ext cx="8596668" cy="388077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5" name="文本框"/>
          <p:cNvSpPr>
            <a:spLocks noGrp="1"/>
          </p:cNvSpPr>
          <p:nvPr>
            <p:ph type="dt" idx="2"/>
          </p:nvPr>
        </p:nvSpPr>
        <p:spPr>
          <a:xfrm rot="0">
            <a:off x="7205133" y="6041362"/>
            <a:ext cx="9119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900">
                <a:solidFill>
                  <a:srgbClr val="898989"/>
                </a:solidFill>
                <a:latin typeface="Trebuchet MS" pitchFamily="0" charset="0"/>
                <a:ea typeface="华文新魏" pitchFamily="0" charset="0"/>
                <a:cs typeface="Trebuchet MS" pitchFamily="0" charset="0"/>
              </a:rPr>
              <a:t>9/9/2024</a:t>
            </a:fld>
            <a:endParaRPr lang="zh-CN" altLang="en-US" sz="900">
              <a:solidFill>
                <a:srgbClr val="898989"/>
              </a:solidFill>
              <a:latin typeface="Trebuchet MS" pitchFamily="0" charset="0"/>
              <a:ea typeface="华文新魏" pitchFamily="0" charset="0"/>
              <a:cs typeface="Trebuchet MS" pitchFamily="0" charset="0"/>
            </a:endParaRPr>
          </a:p>
        </p:txBody>
      </p:sp>
      <p:sp>
        <p:nvSpPr>
          <p:cNvPr id="16" name="文本框"/>
          <p:cNvSpPr>
            <a:spLocks noGrp="1"/>
          </p:cNvSpPr>
          <p:nvPr>
            <p:ph type="ftr" idx="3"/>
          </p:nvPr>
        </p:nvSpPr>
        <p:spPr>
          <a:xfrm rot="0">
            <a:off x="677334" y="6041362"/>
            <a:ext cx="6297612"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900">
              <a:solidFill>
                <a:srgbClr val="898989"/>
              </a:solidFill>
              <a:latin typeface="Trebuchet MS" pitchFamily="0" charset="0"/>
              <a:ea typeface="华文新魏" pitchFamily="0" charset="0"/>
              <a:cs typeface="Trebuchet MS" pitchFamily="0" charset="0"/>
            </a:endParaRPr>
          </a:p>
        </p:txBody>
      </p:sp>
      <p:sp>
        <p:nvSpPr>
          <p:cNvPr id="17" name="文本框"/>
          <p:cNvSpPr>
            <a:spLocks noGrp="1"/>
          </p:cNvSpPr>
          <p:nvPr>
            <p:ph type="sldNum" idx="4"/>
          </p:nvPr>
        </p:nvSpPr>
        <p:spPr>
          <a:xfrm rot="0">
            <a:off x="8590663" y="6041362"/>
            <a:ext cx="683339"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900" b="0" i="0" u="none" strike="noStrike" kern="1200" cap="none" spc="0" baseline="0">
                <a:solidFill>
                  <a:schemeClr val="accent1"/>
                </a:solidFill>
                <a:latin typeface="Trebuchet MS" pitchFamily="0" charset="0"/>
                <a:ea typeface="华文新魏" pitchFamily="0" charset="0"/>
                <a:cs typeface="Trebuchet MS" pitchFamily="0" charset="0"/>
              </a:rPr>
              <a:t>&lt;#&gt;</a:t>
            </a:fld>
            <a:endParaRPr lang="zh-CN" altLang="en-US" sz="900">
              <a:solidFill>
                <a:schemeClr val="accent1"/>
              </a:solidFill>
              <a:latin typeface="Trebuchet MS" pitchFamily="0" charset="0"/>
              <a:ea typeface="华文新魏" pitchFamily="0" charset="0"/>
              <a:cs typeface="Trebuchet MS" pitchFamily="0" charset="0"/>
            </a:endParaRPr>
          </a:p>
        </p:txBody>
      </p:sp>
    </p:spTree>
    <p:extLst>
      <p:ext uri="{BB962C8B-B14F-4D97-AF65-F5344CB8AC3E}">
        <p14:creationId xmlns:p14="http://schemas.microsoft.com/office/powerpoint/2010/main" val="130510792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algn="l" defTabSz="914400" eaLnBrk="1" fontAlgn="auto" latinLnBrk="0" hangingPunct="1">
        <a:spcBef>
          <a:spcPts val="0"/>
        </a:spcBef>
        <a:buNone/>
        <a:defRPr sz="3600" kern="1200">
          <a:solidFill>
            <a:schemeClr val="accent1"/>
          </a:solidFill>
          <a:latin typeface="Trebuchet MS" pitchFamily="0" charset="0"/>
          <a:ea typeface="方正姚体" pitchFamily="0" charset="0"/>
          <a:cs typeface="Trebuchet MS" pitchFamily="0" charset="0"/>
        </a:defRPr>
      </a:lvl1pPr>
    </p:titleStyle>
    <p:bodyStyle>
      <a:lvl1pPr marL="342900" indent="-342900" algn="l" defTabSz="914400" eaLnBrk="1" fontAlgn="auto" latinLnBrk="0" hangingPunct="1">
        <a:spcBef>
          <a:spcPts val="1000"/>
        </a:spcBef>
        <a:spcAft>
          <a:spcPts val="0"/>
        </a:spcAft>
        <a:buClr>
          <a:schemeClr val="accent1"/>
        </a:buClr>
        <a:buSzPct val="80000"/>
        <a:buFont typeface="Wingdings 3" pitchFamily="0" charset="2"/>
        <a:buChar char=""/>
        <a:defRPr sz="1800" kern="1200">
          <a:solidFill>
            <a:srgbClr val="404040"/>
          </a:solidFill>
          <a:latin typeface="Trebuchet MS" pitchFamily="0" charset="0"/>
          <a:ea typeface="华文新魏" pitchFamily="0" charset="0"/>
          <a:cs typeface="Trebuchet MS" pitchFamily="0" charset="0"/>
        </a:defRPr>
      </a:lvl1pPr>
      <a:lvl2pPr marL="742950" indent="-285750" algn="l" defTabSz="914400" eaLnBrk="1" fontAlgn="auto" latinLnBrk="0" hangingPunct="1">
        <a:spcBef>
          <a:spcPts val="1000"/>
        </a:spcBef>
        <a:spcAft>
          <a:spcPts val="0"/>
        </a:spcAft>
        <a:buClr>
          <a:schemeClr val="accent1"/>
        </a:buClr>
        <a:buSzPct val="80000"/>
        <a:buFont typeface="Wingdings 3" pitchFamily="0" charset="2"/>
        <a:buChar char=""/>
        <a:defRPr sz="1600" kern="1200">
          <a:solidFill>
            <a:srgbClr val="404040"/>
          </a:solidFill>
          <a:latin typeface="Trebuchet MS" pitchFamily="0" charset="0"/>
          <a:ea typeface="华文新魏" pitchFamily="0" charset="0"/>
          <a:cs typeface="Trebuchet MS" pitchFamily="0" charset="0"/>
        </a:defRPr>
      </a:lvl2pPr>
      <a:lvl3pPr marL="1143000" indent="-228600" algn="l" defTabSz="914400" eaLnBrk="1" fontAlgn="auto" latinLnBrk="0" hangingPunct="1">
        <a:spcBef>
          <a:spcPts val="1000"/>
        </a:spcBef>
        <a:spcAft>
          <a:spcPts val="0"/>
        </a:spcAft>
        <a:buClr>
          <a:schemeClr val="accent1"/>
        </a:buClr>
        <a:buSzPct val="80000"/>
        <a:buFont typeface="Wingdings 3" pitchFamily="0" charset="2"/>
        <a:buChar char=""/>
        <a:defRPr sz="1400" kern="1200">
          <a:solidFill>
            <a:srgbClr val="404040"/>
          </a:solidFill>
          <a:latin typeface="Trebuchet MS" pitchFamily="0" charset="0"/>
          <a:ea typeface="华文新魏" pitchFamily="0" charset="0"/>
          <a:cs typeface="Trebuchet MS" pitchFamily="0" charset="0"/>
        </a:defRPr>
      </a:lvl3pPr>
      <a:lvl4pPr marL="16002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4pPr>
      <a:lvl5pPr marL="20574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5pPr>
      <a:lvl6pPr marL="25146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6pPr>
      <a:lvl7pPr marL="29718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7pPr>
      <a:lvl8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8pPr>
      <a:lvl9pPr marL="3429000" indent="-228600" algn="l" defTabSz="914400" eaLnBrk="1" fontAlgn="auto" latinLnBrk="0" hangingPunct="1">
        <a:spcBef>
          <a:spcPts val="1000"/>
        </a:spcBef>
        <a:spcAft>
          <a:spcPts val="0"/>
        </a:spcAft>
        <a:buClr>
          <a:schemeClr val="accent1"/>
        </a:buClr>
        <a:buSzPct val="80000"/>
        <a:buFont typeface="Wingdings 3" pitchFamily="0" charset="2"/>
        <a:buChar char=""/>
        <a:defRPr sz="1200" kern="1200">
          <a:solidFill>
            <a:srgbClr val="404040"/>
          </a:solidFill>
          <a:latin typeface="Trebuchet MS" pitchFamily="0" charset="0"/>
          <a:ea typeface="华文新魏" pitchFamily="0" charset="0"/>
          <a:cs typeface="Trebuchet MS"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4" name="文本框"/>
          <p:cNvSpPr>
            <a:spLocks noGrp="1"/>
          </p:cNvSpPr>
          <p:nvPr>
            <p:ph type="ctrTitle"/>
          </p:nvPr>
        </p:nvSpPr>
        <p:spPr>
          <a:xfrm rot="0">
            <a:off x="1175763" y="549229"/>
            <a:ext cx="7766935" cy="1646302"/>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600" b="1" i="0" u="none" strike="noStrike" kern="1200" cap="none" spc="0" baseline="0">
                <a:solidFill>
                  <a:schemeClr val="tx1"/>
                </a:solidFill>
                <a:latin typeface="Times New Roman" pitchFamily="18" charset="0"/>
                <a:ea typeface="方正姚体" pitchFamily="0" charset="0"/>
                <a:cs typeface="Times New Roman" pitchFamily="18" charset="0"/>
              </a:rPr>
              <a:t>Employee Performance Analysis Using Excel</a:t>
            </a:r>
            <a:endParaRPr lang="zh-CN" altLang="en-US" sz="36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35" name="矩形"/>
          <p:cNvSpPr>
            <a:spLocks/>
          </p:cNvSpPr>
          <p:nvPr/>
        </p:nvSpPr>
        <p:spPr>
          <a:xfrm rot="0">
            <a:off x="3883605" y="3408586"/>
            <a:ext cx="7619998"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PRESENTED BY</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S</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.SUHORIYA FATHIMA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REGISTER</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N</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O.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3</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122181</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53</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DEPARTMENT</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 </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B.COM ( GENERAL)</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NM ID                  : 552AEB9B099954782DF4FE207CFAA2B2</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COLLEGE</a:t>
            </a: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 ST.ANNE'S ARTS AND SCIENCE COLLEGE </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4093549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5" name="矩形"/>
          <p:cNvSpPr>
            <a:spLocks/>
          </p:cNvSpPr>
          <p:nvPr/>
        </p:nvSpPr>
        <p:spPr>
          <a:xfrm rot="0">
            <a:off x="583095" y="598509"/>
            <a:ext cx="6944139"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RESULTS</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pic>
        <p:nvPicPr>
          <p:cNvPr id="106" name="图片"/>
          <p:cNvPicPr>
            <a:picLocks noChangeAspect="1"/>
          </p:cNvPicPr>
          <p:nvPr/>
        </p:nvPicPr>
        <p:blipFill>
          <a:blip r:embed="rId1" cstate="print"/>
          <a:stretch>
            <a:fillRect/>
          </a:stretch>
        </p:blipFill>
        <p:spPr>
          <a:xfrm rot="0">
            <a:off x="2385148" y="1451430"/>
            <a:ext cx="6944139" cy="4686904"/>
          </a:xfrm>
          <a:prstGeom prst="rect"/>
          <a:noFill/>
          <a:ln w="12700" cmpd="sng" cap="flat">
            <a:noFill/>
            <a:prstDash val="solid"/>
            <a:miter/>
          </a:ln>
        </p:spPr>
      </p:pic>
    </p:spTree>
    <p:extLst>
      <p:ext uri="{BB962C8B-B14F-4D97-AF65-F5344CB8AC3E}">
        <p14:creationId xmlns:p14="http://schemas.microsoft.com/office/powerpoint/2010/main" val="123030248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7" name="矩形"/>
          <p:cNvSpPr>
            <a:spLocks/>
          </p:cNvSpPr>
          <p:nvPr/>
        </p:nvSpPr>
        <p:spPr>
          <a:xfrm rot="0">
            <a:off x="596348" y="437321"/>
            <a:ext cx="5658678"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Times New Roman" pitchFamily="18" charset="0"/>
                <a:ea typeface="华文新魏" pitchFamily="0" charset="0"/>
                <a:cs typeface="Times New Roman" pitchFamily="18" charset="0"/>
              </a:rPr>
              <a:t>CONCLUSION</a:t>
            </a:r>
            <a:endParaRPr lang="zh-CN" altLang="en-US" sz="32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8" name="矩形"/>
          <p:cNvSpPr>
            <a:spLocks/>
          </p:cNvSpPr>
          <p:nvPr/>
        </p:nvSpPr>
        <p:spPr>
          <a:xfrm rot="0">
            <a:off x="1297213" y="1509769"/>
            <a:ext cx="7858882" cy="33394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In conclusion, conducting an employee performance analysis using Excel provides a structured and efficient way to evaluate and track performance metrics. Excel's versatile functions and tools, such as pivot tables, charts, and conditional formatting, allow for clear data visualization and analysis, facilitating informed decision-making. By systematically analyzing performance data, management can identify trends, strengths, and areas for improvement, enabling targeted interventions and fostering a culture of continuous improvement. Regular updates and reviews of this data ensure that performance management remains dynamic and aligned with organizational goals.</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7503965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矩形"/>
          <p:cNvSpPr>
            <a:spLocks/>
          </p:cNvSpPr>
          <p:nvPr/>
        </p:nvSpPr>
        <p:spPr>
          <a:xfrm rot="0">
            <a:off x="799758" y="1354982"/>
            <a:ext cx="5499652" cy="634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REFERENCE</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10" name="矩形"/>
          <p:cNvSpPr>
            <a:spLocks/>
          </p:cNvSpPr>
          <p:nvPr/>
        </p:nvSpPr>
        <p:spPr>
          <a:xfrm rot="0">
            <a:off x="1307759" y="2644170"/>
            <a:ext cx="6102046"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Jeni</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Assistant Professor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St.Anne's Arts and Science College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Chennai, Tamil Nadu</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78455365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2" name="文本框"/>
          <p:cNvSpPr>
            <a:spLocks noGrp="1"/>
          </p:cNvSpPr>
          <p:nvPr>
            <p:ph type="title"/>
          </p:nvPr>
        </p:nvSpPr>
        <p:spPr>
          <a:xfrm rot="0">
            <a:off x="452047" y="715617"/>
            <a:ext cx="8596668" cy="896353"/>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Times New Roman" pitchFamily="18" charset="0"/>
                <a:ea typeface="方正姚体" pitchFamily="0" charset="0"/>
                <a:cs typeface="Times New Roman" pitchFamily="18" charset="0"/>
              </a:rPr>
              <a:t>PROJECT TITLE</a:t>
            </a:r>
            <a:endParaRPr lang="zh-CN" altLang="en-US" sz="44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3" name="饼形"/>
          <p:cNvSpPr>
            <a:spLocks/>
          </p:cNvSpPr>
          <p:nvPr/>
        </p:nvSpPr>
        <p:spPr>
          <a:xfrm rot="0">
            <a:off x="702365" y="2623929"/>
            <a:ext cx="1200329" cy="1200328"/>
          </a:xfrm>
          <a:prstGeom prst="pie">
            <a:avLst>
              <a:gd name="adj1" fmla="val 5400000"/>
              <a:gd name="adj2" fmla="val 16200000"/>
            </a:avLst>
          </a:prstGeom>
          <a:solidFill>
            <a:srgbClr val="5FC9EF"/>
          </a:solidFill>
          <a:ln w="19050" cmpd="sng" cap="rnd">
            <a:solidFill>
              <a:srgbClr val="FFFFFF"/>
            </a:solidFill>
            <a:prstDash val="solid"/>
            <a:round/>
          </a:ln>
        </p:spPr>
      </p:sp>
      <p:sp>
        <p:nvSpPr>
          <p:cNvPr id="54" name="矩形"/>
          <p:cNvSpPr>
            <a:spLocks/>
          </p:cNvSpPr>
          <p:nvPr/>
        </p:nvSpPr>
        <p:spPr>
          <a:xfrm rot="0">
            <a:off x="1302529" y="2623929"/>
            <a:ext cx="6768044" cy="1200328"/>
          </a:xfrm>
          <a:prstGeom prst="rect"/>
          <a:solidFill>
            <a:srgbClr val="FFFFFF">
              <a:alpha val="90000"/>
            </a:srgbClr>
          </a:solidFill>
          <a:ln w="19050" cmpd="sng" cap="rnd">
            <a:solidFill>
              <a:srgbClr val="5FC9EF"/>
            </a:solidFill>
            <a:prstDash val="solid"/>
            <a:round/>
          </a:ln>
        </p:spPr>
      </p:sp>
      <p:sp>
        <p:nvSpPr>
          <p:cNvPr id="55" name="矩形"/>
          <p:cNvSpPr>
            <a:spLocks/>
          </p:cNvSpPr>
          <p:nvPr/>
        </p:nvSpPr>
        <p:spPr>
          <a:xfrm rot="0">
            <a:off x="1302529" y="2623929"/>
            <a:ext cx="6768044" cy="1200328"/>
          </a:xfrm>
          <a:prstGeom prst="rect"/>
          <a:noFill/>
          <a:ln w="12700" cmpd="sng" cap="flat">
            <a:noFill/>
            <a:prstDash val="solid"/>
            <a:miter/>
          </a:ln>
        </p:spPr>
        <p:txBody>
          <a:bodyPr vert="horz" wrap="square" lIns="137160" tIns="137160" rIns="137160" bIns="137160" anchor="ctr" anchorCtr="0">
            <a:prstTxWarp prst="textNoShape"/>
          </a:bodyPr>
          <a:lstStyle/>
          <a:p>
            <a:pPr marL="0" indent="0" algn="ctr" defTabSz="1600200">
              <a:lnSpc>
                <a:spcPct val="90000"/>
              </a:lnSpc>
              <a:spcBef>
                <a:spcPts val="0"/>
              </a:spcBef>
              <a:spcAft>
                <a:spcPct val="35000"/>
              </a:spcAft>
              <a:buNone/>
            </a:pPr>
            <a:r>
              <a:rPr lang="en-US" altLang="zh-CN" sz="3600" b="0" i="0" u="none" strike="noStrike" kern="1200" cap="none" spc="0" baseline="0">
                <a:solidFill>
                  <a:schemeClr val="tx1"/>
                </a:solidFill>
                <a:latin typeface="Times New Roman" pitchFamily="18" charset="0"/>
                <a:ea typeface="华文新魏" pitchFamily="0" charset="0"/>
                <a:cs typeface="Trebuchet MS" pitchFamily="0" charset="0"/>
              </a:rPr>
              <a:t>Employee Performance Analysis Using Excel</a:t>
            </a:r>
            <a:endParaRPr lang="zh-CN" altLang="en-US" sz="36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172442435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491805" y="795130"/>
            <a:ext cx="8596668" cy="620035"/>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AGENDA</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57" name="文本框"/>
          <p:cNvSpPr>
            <a:spLocks noGrp="1"/>
          </p:cNvSpPr>
          <p:nvPr>
            <p:ph type="body" idx="1"/>
          </p:nvPr>
        </p:nvSpPr>
        <p:spPr>
          <a:xfrm rot="0">
            <a:off x="1905688" y="2021709"/>
            <a:ext cx="5551186" cy="320345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1.Problem Statement</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2. Project Overview</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3.End Users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4.Our Solution and Proposition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5. Dataset Description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6. Modelling Approach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7. Results and Discussion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100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8.Conclusion</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58" name="直线"/>
          <p:cNvSpPr>
            <a:spLocks/>
          </p:cNvSpPr>
          <p:nvPr/>
        </p:nvSpPr>
        <p:spPr>
          <a:xfrm flipV="1" rot="0">
            <a:off x="1789043" y="1963151"/>
            <a:ext cx="4717774" cy="2"/>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59" name="直线"/>
          <p:cNvSpPr>
            <a:spLocks/>
          </p:cNvSpPr>
          <p:nvPr/>
        </p:nvSpPr>
        <p:spPr>
          <a:xfrm flipV="1" rot="0">
            <a:off x="1789043" y="5773151"/>
            <a:ext cx="4717774" cy="1"/>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0" name="直线"/>
          <p:cNvSpPr>
            <a:spLocks/>
          </p:cNvSpPr>
          <p:nvPr/>
        </p:nvSpPr>
        <p:spPr>
          <a:xfrm rot="0">
            <a:off x="1789043"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
        <p:nvSpPr>
          <p:cNvPr id="61" name="直线"/>
          <p:cNvSpPr>
            <a:spLocks/>
          </p:cNvSpPr>
          <p:nvPr/>
        </p:nvSpPr>
        <p:spPr>
          <a:xfrm rot="0">
            <a:off x="6506817" y="1963151"/>
            <a:ext cx="0" cy="3810000"/>
          </a:xfrm>
          <a:prstGeom prst="line"/>
          <a:noFill/>
          <a:ln w="25400" cmpd="sng" cap="rnd">
            <a:solidFill>
              <a:srgbClr val="5FCBEF"/>
            </a:solidFill>
            <a:prstDash val="solid"/>
            <a:round/>
          </a:ln>
          <a:effectLst>
            <a:outerShdw sx="100000" sy="100000" algn="b" rotWithShape="0" blurRad="38100" dist="25400" dir="5400000">
              <a:srgbClr val="000000">
                <a:alpha val="34509"/>
              </a:srgbClr>
            </a:outerShdw>
          </a:effectLst>
        </p:spPr>
      </p:sp>
    </p:spTree>
    <p:extLst>
      <p:ext uri="{BB962C8B-B14F-4D97-AF65-F5344CB8AC3E}">
        <p14:creationId xmlns:p14="http://schemas.microsoft.com/office/powerpoint/2010/main" val="168887616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2" name="文本框"/>
          <p:cNvSpPr>
            <a:spLocks noGrp="1"/>
          </p:cNvSpPr>
          <p:nvPr>
            <p:ph type="title"/>
          </p:nvPr>
        </p:nvSpPr>
        <p:spPr>
          <a:xfrm rot="0">
            <a:off x="438796" y="609752"/>
            <a:ext cx="8596668" cy="860400"/>
          </a:xfrm>
          <a:prstGeom prst="rect"/>
          <a:noFill/>
          <a:ln w="12700" cmpd="sng" cap="flat">
            <a:noFill/>
            <a:prstDash val="solid"/>
            <a:miter/>
          </a:ln>
        </p:spPr>
        <p:txBody>
          <a:bodyPr vert="horz" wrap="square" lIns="91440" tIns="45720" rIns="91440" bIns="45720" anchor="b" anchorCtr="0">
            <a:prstTxWarp prst="textNoShape"/>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方正姚体" pitchFamily="0" charset="0"/>
                <a:cs typeface="Times New Roman" pitchFamily="18" charset="0"/>
              </a:rPr>
              <a:t>PROBLEM STATEMENT</a:t>
            </a:r>
            <a:endParaRPr lang="zh-CN" altLang="en-US" sz="3200" b="1" i="0" u="none" strike="noStrike" kern="1200" cap="none" spc="0" baseline="0">
              <a:solidFill>
                <a:schemeClr val="tx1"/>
              </a:solidFill>
              <a:latin typeface="Times New Roman" pitchFamily="18" charset="0"/>
              <a:ea typeface="方正姚体" pitchFamily="0" charset="0"/>
              <a:cs typeface="Times New Roman" pitchFamily="18" charset="0"/>
            </a:endParaRPr>
          </a:p>
        </p:txBody>
      </p:sp>
      <p:sp>
        <p:nvSpPr>
          <p:cNvPr id="63" name="文本框"/>
          <p:cNvSpPr>
            <a:spLocks noGrp="1"/>
          </p:cNvSpPr>
          <p:nvPr>
            <p:ph type="body" idx="1"/>
          </p:nvPr>
        </p:nvSpPr>
        <p:spPr>
          <a:xfrm rot="0">
            <a:off x="1028097" y="1959429"/>
            <a:ext cx="8596668" cy="3367941"/>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The problem is to identify the  Human Resources (HR) department of XYZ Corporation aims to evaluate and improve employee performance across various departments. Currently, performance data is collected, but it is not systematically analysed to provide actionable insights. The HR team needs a comprehensive analysis of employee performance metrics to identify top performers, underperformers, and trends over time.</a:t>
            </a: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23396727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8" name="矩形"/>
          <p:cNvSpPr>
            <a:spLocks/>
          </p:cNvSpPr>
          <p:nvPr/>
        </p:nvSpPr>
        <p:spPr>
          <a:xfrm rot="0">
            <a:off x="601961" y="453668"/>
            <a:ext cx="7142922"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PROJECT OVERVIEW</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79" name="矩形"/>
          <p:cNvSpPr>
            <a:spLocks/>
          </p:cNvSpPr>
          <p:nvPr/>
        </p:nvSpPr>
        <p:spPr>
          <a:xfrm rot="0">
            <a:off x="1356809" y="1273316"/>
            <a:ext cx="7678333" cy="479678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employee performance metrics to identify strengths, areas for improvement, and overall trends.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Implement PivotTables to summarize and categorize performance data.</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Compare individual employee performance against benchmarks or targets.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Analyze seasonal or project-specific performance variations. .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Design dashboards for easy visualization of performance metrics.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Share analysis results with management for decision-making.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84878213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矩形"/>
          <p:cNvSpPr>
            <a:spLocks/>
          </p:cNvSpPr>
          <p:nvPr/>
        </p:nvSpPr>
        <p:spPr>
          <a:xfrm rot="0">
            <a:off x="515573" y="790397"/>
            <a:ext cx="8865705" cy="5772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imes New Roman" pitchFamily="18" charset="0"/>
              </a:rPr>
              <a:t>WHO ARE THE END USERS?</a:t>
            </a:r>
            <a:endParaRPr lang="zh-CN" altLang="en-US" sz="32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7" name="矩形"/>
          <p:cNvSpPr>
            <a:spLocks/>
          </p:cNvSpPr>
          <p:nvPr/>
        </p:nvSpPr>
        <p:spPr>
          <a:xfrm rot="0">
            <a:off x="2174119" y="1212404"/>
            <a:ext cx="6292548" cy="6968491"/>
          </a:xfrm>
          <a:prstGeom prst="rect"/>
          <a:noFill/>
          <a:ln w="12700" cmpd="sng" cap="flat">
            <a:noFill/>
            <a:prstDash val="solid"/>
            <a:miter/>
          </a:ln>
        </p:spPr>
        <p:txBody>
          <a:bodyPr vert="horz" wrap="square" lIns="91440" tIns="45720" rIns="91440" bIns="45720" anchor="t" anchorCtr="0">
            <a:prstTxWarp prst="textNoShape"/>
            <a:spAutoFit/>
          </a:bodyPr>
          <a:lstStyle/>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Human Resources Team</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Managers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Executives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Training and Development Teams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Compensation and Benefits Teams </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rPr>
              <a:t>                                                                                                                         6.    Performance Review Committees</a:t>
            </a: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en-US" altLang="zh-CN" sz="24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457200" indent="-457200" algn="l">
              <a:lnSpc>
                <a:spcPct val="100000"/>
              </a:lnSpc>
              <a:spcBef>
                <a:spcPts val="0"/>
              </a:spcBef>
              <a:spcAft>
                <a:spcPts val="0"/>
              </a:spcAft>
              <a:buClrTx/>
              <a:buAutoNum type="arabicPeriod"/>
            </a:pPr>
            <a:endParaRPr lang="zh-CN" altLang="en-US" sz="24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98" name="矩形"/>
          <p:cNvSpPr>
            <a:spLocks/>
          </p:cNvSpPr>
          <p:nvPr/>
        </p:nvSpPr>
        <p:spPr>
          <a:xfrm rot="0">
            <a:off x="5187645" y="2514600"/>
            <a:ext cx="1828800" cy="1828800"/>
          </a:xfrm>
          <a:prstGeom prst="rect"/>
          <a:noFill/>
          <a:ln w="12700" cmpd="sng" cap="flat">
            <a:noFill/>
            <a:prstDash val="solid"/>
            <a:miter/>
          </a:ln>
        </p:spPr>
      </p:sp>
    </p:spTree>
    <p:extLst>
      <p:ext uri="{BB962C8B-B14F-4D97-AF65-F5344CB8AC3E}">
        <p14:creationId xmlns:p14="http://schemas.microsoft.com/office/powerpoint/2010/main" val="159677018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9" name="矩形"/>
          <p:cNvSpPr>
            <a:spLocks/>
          </p:cNvSpPr>
          <p:nvPr/>
        </p:nvSpPr>
        <p:spPr>
          <a:xfrm rot="0">
            <a:off x="225287" y="291548"/>
            <a:ext cx="9037983" cy="52322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1" i="0" u="none" strike="noStrike" kern="1200" cap="none" spc="0" baseline="0">
                <a:solidFill>
                  <a:schemeClr val="tx1"/>
                </a:solidFill>
                <a:latin typeface="Times New Roman" pitchFamily="18" charset="0"/>
                <a:ea typeface="华文新魏" pitchFamily="0" charset="0"/>
                <a:cs typeface="Times New Roman" pitchFamily="18" charset="0"/>
              </a:rPr>
              <a:t>OUR SOLUTION AND ITS VALUE PROPOSITION</a:t>
            </a:r>
            <a:endParaRPr lang="zh-CN" altLang="en-US" sz="2800" b="1" i="0" u="none" strike="noStrike" kern="1200" cap="none" spc="0" baseline="0">
              <a:solidFill>
                <a:schemeClr val="tx1"/>
              </a:solidFill>
              <a:latin typeface="Times New Roman" pitchFamily="18" charset="0"/>
              <a:ea typeface="华文新魏" pitchFamily="0" charset="0"/>
              <a:cs typeface="Times New Roman" pitchFamily="18" charset="0"/>
            </a:endParaRPr>
          </a:p>
        </p:txBody>
      </p:sp>
      <p:sp>
        <p:nvSpPr>
          <p:cNvPr id="100" name="矩形"/>
          <p:cNvSpPr>
            <a:spLocks/>
          </p:cNvSpPr>
          <p:nvPr/>
        </p:nvSpPr>
        <p:spPr>
          <a:xfrm rot="0">
            <a:off x="1182229" y="1164460"/>
            <a:ext cx="7393293" cy="5701665"/>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F</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l</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exibility</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to adapt the analysis to different roles, departments, or performance criteria, ensuring relevance and accuracy in evaluations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Solution Data-driven analysis that support performance reviews, promotions, compensation decisions, and targeted training.</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Solutions The ability to analyze both current and historical performance data, with periodic updates to keep information.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Saves time and reduces the risk of human error, ensuring consistent and reliable reporting across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285750" indent="-285750" algn="just">
              <a:lnSpc>
                <a:spcPct val="100000"/>
              </a:lnSpc>
              <a:spcBef>
                <a:spcPts val="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Value Proposition Ensures the tool evolves with the organization's needs, staying relevant and effective in a dynamic work environment.</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524547326"/>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1" name="矩形"/>
          <p:cNvSpPr>
            <a:spLocks/>
          </p:cNvSpPr>
          <p:nvPr/>
        </p:nvSpPr>
        <p:spPr>
          <a:xfrm rot="0">
            <a:off x="417759" y="627373"/>
            <a:ext cx="8004314"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DATASET DESCRIPTION</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2" name="矩形"/>
          <p:cNvSpPr>
            <a:spLocks/>
          </p:cNvSpPr>
          <p:nvPr/>
        </p:nvSpPr>
        <p:spPr>
          <a:xfrm rot="0">
            <a:off x="1012844" y="1603513"/>
            <a:ext cx="7699514" cy="393001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EMPLOYEE ID</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Unique identifier for each employee in the    organization.</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FIRST NAME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first name of the employee.</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PAY ZONE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pay zone or salary band to which the employee's compensation falls.</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DEPARTMENT TYPE</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broader category or type of department the employee's work is associated with.</a:t>
            </a: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endPar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endParaRPr>
          </a:p>
          <a:p>
            <a:pPr marL="0" indent="0" algn="just">
              <a:lnSpc>
                <a:spcPct val="100000"/>
              </a:lnSpc>
              <a:spcBef>
                <a:spcPts val="0"/>
              </a:spcBef>
              <a:spcAft>
                <a:spcPts val="0"/>
              </a:spcAft>
              <a:buNone/>
            </a:pPr>
            <a:r>
              <a:rPr lang="en-US" altLang="zh-CN" sz="2000" b="0" i="0" u="none" strike="noStrike" kern="1200" cap="none" spc="0" baseline="0">
                <a:solidFill>
                  <a:schemeClr val="tx1"/>
                </a:solidFill>
                <a:effectLst>
                  <a:outerShdw sx="100000" sy="100000" blurRad="38100" dir="2700000" dist="38100" algn="tl">
                    <a:srgbClr val="000000">
                      <a:alpha val="43000"/>
                    </a:srgbClr>
                  </a:outerShdw>
                </a:effectLst>
                <a:latin typeface="Times New Roman" pitchFamily="18" charset="0"/>
                <a:ea typeface="华文新魏" pitchFamily="0" charset="0"/>
                <a:cs typeface="Times New Roman" pitchFamily="18" charset="0"/>
              </a:rPr>
              <a:t>CURRENT EMPLOYEE RATING</a:t>
            </a:r>
            <a:r>
              <a:rPr lang="en-US" altLang="zh-CN" sz="2000" b="0" i="0" u="none" strike="noStrike" kern="1200" cap="none" spc="0" baseline="0">
                <a:solidFill>
                  <a:schemeClr val="tx1"/>
                </a:solidFill>
                <a:latin typeface="Times New Roman" pitchFamily="18" charset="0"/>
                <a:ea typeface="华文新魏" pitchFamily="0" charset="0"/>
                <a:cs typeface="Times New Roman" pitchFamily="18" charset="0"/>
              </a:rPr>
              <a:t>: The current rating or evaluation of the employee's overall performance.</a:t>
            </a:r>
            <a:endParaRPr lang="zh-CN" altLang="en-US" sz="2000" b="0" i="0" u="none" strike="noStrike" kern="1200" cap="none" spc="0" baseline="0">
              <a:solidFill>
                <a:schemeClr val="tx1"/>
              </a:solidFill>
              <a:latin typeface="Times New Roman" pitchFamily="18" charset="0"/>
              <a:ea typeface="华文新魏" pitchFamily="0" charset="0"/>
              <a:cs typeface="Times New Roman" pitchFamily="18" charset="0"/>
            </a:endParaRPr>
          </a:p>
        </p:txBody>
      </p:sp>
    </p:spTree>
    <p:extLst>
      <p:ext uri="{BB962C8B-B14F-4D97-AF65-F5344CB8AC3E}">
        <p14:creationId xmlns:p14="http://schemas.microsoft.com/office/powerpoint/2010/main" val="17745703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3" name="矩形"/>
          <p:cNvSpPr>
            <a:spLocks/>
          </p:cNvSpPr>
          <p:nvPr/>
        </p:nvSpPr>
        <p:spPr>
          <a:xfrm rot="0">
            <a:off x="543338" y="320213"/>
            <a:ext cx="6520070"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Times New Roman" pitchFamily="18" charset="0"/>
                <a:ea typeface="华文新魏" pitchFamily="0" charset="0"/>
                <a:cs typeface="Trebuchet MS" pitchFamily="0" charset="0"/>
              </a:rPr>
              <a:t>MODELLING</a:t>
            </a:r>
            <a:endParaRPr lang="zh-CN" altLang="en-US" sz="3200" b="1" i="0" u="none" strike="noStrike" kern="1200" cap="none" spc="0" baseline="0">
              <a:solidFill>
                <a:schemeClr val="tx1"/>
              </a:solidFill>
              <a:latin typeface="Times New Roman" pitchFamily="18" charset="0"/>
              <a:ea typeface="华文新魏" pitchFamily="0" charset="0"/>
              <a:cs typeface="Trebuchet MS" pitchFamily="0" charset="0"/>
            </a:endParaRPr>
          </a:p>
        </p:txBody>
      </p:sp>
      <p:sp>
        <p:nvSpPr>
          <p:cNvPr id="104" name="矩形"/>
          <p:cNvSpPr>
            <a:spLocks/>
          </p:cNvSpPr>
          <p:nvPr/>
        </p:nvSpPr>
        <p:spPr>
          <a:xfrm rot="0">
            <a:off x="1303261" y="1166842"/>
            <a:ext cx="7538354" cy="47967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SET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Kaggle</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Employee dataset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FEATURE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SELECTION: Slicer, Conditional Formatting, </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Designin</a:t>
            </a: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g</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DATA CLEANING Missing values, Irrelevant data, Correct Errors, Remove Unnecessary Columns and Rows </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PIVOT TABLE: Employee ID, First Name, Performance Score.</a:t>
            </a: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endPar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endParaRPr>
          </a:p>
          <a:p>
            <a:pPr marL="0" indent="0" algn="just">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华文新魏" pitchFamily="0" charset="0"/>
                <a:cs typeface="Trebuchet MS" pitchFamily="0" charset="0"/>
              </a:rPr>
              <a:t> CHART: Report of Employee Performance based on their Current Ratings is resented as Column Chart</a:t>
            </a:r>
            <a:endParaRPr lang="zh-CN" altLang="en-US" sz="2400" b="0" i="0" u="none" strike="noStrike" kern="1200" cap="none" spc="0" baseline="0">
              <a:solidFill>
                <a:schemeClr val="tx1"/>
              </a:solidFill>
              <a:latin typeface="Times New Roman" pitchFamily="18" charset="0"/>
              <a:ea typeface="华文新魏" pitchFamily="0" charset="0"/>
              <a:cs typeface="Trebuchet MS" pitchFamily="0" charset="0"/>
            </a:endParaRPr>
          </a:p>
        </p:txBody>
      </p:sp>
    </p:spTree>
    <p:extLst>
      <p:ext uri="{BB962C8B-B14F-4D97-AF65-F5344CB8AC3E}">
        <p14:creationId xmlns:p14="http://schemas.microsoft.com/office/powerpoint/2010/main" val="615476473"/>
      </p:ext>
    </p:extLst>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
        <a:ea typeface=""/>
        <a:cs typeface=""/>
      </a:majorFont>
      <a:minorFont>
        <a:latin typeface=""/>
        <a:ea typeface=""/>
        <a:cs typeface=""/>
      </a:minorFont>
    </a:fontScheme>
    <a:fmtScheme name="Facet">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340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user</dc:creator>
  <cp:lastModifiedBy>root</cp:lastModifiedBy>
  <cp:revision>30</cp:revision>
  <dcterms:created xsi:type="dcterms:W3CDTF">2024-08-21T00:32:52Z</dcterms:created>
  <dcterms:modified xsi:type="dcterms:W3CDTF">2024-09-09T05:06:31Z</dcterms:modified>
</cp:coreProperties>
</file>