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60" r:id="rId2"/>
    <p:sldId id="274" r:id="rId3"/>
    <p:sldId id="261" r:id="rId4"/>
    <p:sldId id="275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3758D-2857-4666-9CF8-1DA18CEB594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D1E9-E79A-4CF8-95D1-B5A3AEC5D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8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3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2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4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9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86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0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8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1C26-8121-475C-9780-3293EE01E65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601A-5AC1-4DB8-857C-4A3DF0BFD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8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27" y="203622"/>
            <a:ext cx="8649876" cy="1786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796" dirty="0">
              <a:latin typeface="Times New Roman"/>
              <a:cs typeface="Times New Roman"/>
            </a:endParaRPr>
          </a:p>
          <a:p>
            <a:pPr marL="182026"/>
            <a:r>
              <a:rPr sz="1796" b="1" dirty="0">
                <a:latin typeface="Verdana"/>
                <a:cs typeface="Verdana"/>
              </a:rPr>
              <a:t>Формир</a:t>
            </a:r>
            <a:r>
              <a:rPr sz="1796" b="1" spc="3" dirty="0">
                <a:latin typeface="Verdana"/>
                <a:cs typeface="Verdana"/>
              </a:rPr>
              <a:t>о</a:t>
            </a:r>
            <a:r>
              <a:rPr sz="1796" b="1" dirty="0">
                <a:latin typeface="Verdana"/>
                <a:cs typeface="Verdana"/>
              </a:rPr>
              <a:t>вание</a:t>
            </a:r>
            <a:r>
              <a:rPr sz="1796" b="1" spc="-3" dirty="0">
                <a:latin typeface="Verdana"/>
                <a:cs typeface="Verdana"/>
              </a:rPr>
              <a:t> </a:t>
            </a:r>
            <a:r>
              <a:rPr sz="1796" b="1" spc="-7" dirty="0">
                <a:latin typeface="Verdana"/>
                <a:cs typeface="Verdana"/>
              </a:rPr>
              <a:t>с</a:t>
            </a:r>
            <a:r>
              <a:rPr sz="1796" b="1" dirty="0">
                <a:latin typeface="Verdana"/>
                <a:cs typeface="Verdana"/>
              </a:rPr>
              <a:t>ообщ</a:t>
            </a:r>
            <a:r>
              <a:rPr sz="1796" b="1" spc="-3" dirty="0">
                <a:latin typeface="Verdana"/>
                <a:cs typeface="Verdana"/>
              </a:rPr>
              <a:t>е</a:t>
            </a:r>
            <a:r>
              <a:rPr sz="1796" b="1" dirty="0">
                <a:latin typeface="Verdana"/>
                <a:cs typeface="Verdana"/>
              </a:rPr>
              <a:t>ния</a:t>
            </a:r>
            <a:endParaRPr sz="1796" dirty="0">
              <a:latin typeface="Verdana"/>
              <a:cs typeface="Verdana"/>
            </a:endParaRPr>
          </a:p>
          <a:p>
            <a:pPr>
              <a:spcBef>
                <a:spcPts val="13"/>
              </a:spcBef>
            </a:pPr>
            <a:endParaRPr sz="1796" dirty="0">
              <a:latin typeface="Times New Roman"/>
              <a:cs typeface="Times New Roman"/>
            </a:endParaRPr>
          </a:p>
          <a:p>
            <a:pPr marL="8145" marR="3665" indent="173881" algn="just">
              <a:lnSpc>
                <a:spcPct val="102000"/>
              </a:lnSpc>
            </a:pPr>
            <a:r>
              <a:rPr sz="1153" spc="-7" dirty="0">
                <a:latin typeface="Verdana"/>
                <a:cs typeface="Verdana"/>
              </a:rPr>
              <a:t>Ча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9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в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ник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 с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3" dirty="0">
                <a:latin typeface="Verdana"/>
                <a:cs typeface="Verdana"/>
              </a:rPr>
              <a:t>ту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ц</a:t>
            </a:r>
            <a:r>
              <a:rPr sz="1153" spc="-7" dirty="0">
                <a:latin typeface="Verdana"/>
                <a:cs typeface="Verdana"/>
              </a:rPr>
              <a:t>ия,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6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к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гда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нуж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7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9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формир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ь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9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со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бщ</a:t>
            </a:r>
            <a:r>
              <a:rPr sz="1153" spc="-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7" dirty="0">
                <a:latin typeface="Verdana"/>
                <a:cs typeface="Verdana"/>
              </a:rPr>
              <a:t>ие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9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 в</a:t>
            </a:r>
            <a:r>
              <a:rPr sz="1153" spc="-3" dirty="0">
                <a:latin typeface="Verdana"/>
                <a:cs typeface="Verdana"/>
              </a:rPr>
              <a:t>ло</a:t>
            </a:r>
            <a:r>
              <a:rPr sz="1153" spc="-7" dirty="0">
                <a:latin typeface="Verdana"/>
                <a:cs typeface="Verdana"/>
              </a:rPr>
              <a:t>женным файл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м.</a:t>
            </a:r>
            <a:r>
              <a:rPr sz="1153" spc="35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В</a:t>
            </a:r>
            <a:r>
              <a:rPr sz="1153" spc="35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д</a:t>
            </a:r>
            <a:r>
              <a:rPr sz="1153" spc="-7" dirty="0">
                <a:latin typeface="Verdana"/>
                <a:cs typeface="Verdana"/>
              </a:rPr>
              <a:t>ую</a:t>
            </a:r>
            <a:r>
              <a:rPr sz="1153" spc="-3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spc="4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прим</a:t>
            </a:r>
            <a:r>
              <a:rPr sz="1153" spc="-11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р</a:t>
            </a:r>
            <a:r>
              <a:rPr sz="1153" spc="-7" dirty="0">
                <a:latin typeface="Verdana"/>
                <a:cs typeface="Verdana"/>
              </a:rPr>
              <a:t>е</a:t>
            </a:r>
            <a:r>
              <a:rPr sz="1153" spc="29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35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с</a:t>
            </a:r>
            <a:r>
              <a:rPr sz="1153" spc="-11" dirty="0">
                <a:latin typeface="Verdana"/>
                <a:cs typeface="Verdana"/>
              </a:rPr>
              <a:t>оо</a:t>
            </a:r>
            <a:r>
              <a:rPr sz="1153" dirty="0">
                <a:latin typeface="Verdana"/>
                <a:cs typeface="Verdana"/>
              </a:rPr>
              <a:t>б</a:t>
            </a:r>
            <a:r>
              <a:rPr sz="1153" spc="-7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е</a:t>
            </a:r>
            <a:r>
              <a:rPr sz="1153" spc="29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тек</a:t>
            </a:r>
            <a:r>
              <a:rPr sz="1153" spc="-3" dirty="0">
                <a:latin typeface="Verdana"/>
                <a:cs typeface="Verdana"/>
              </a:rPr>
              <a:t>ст</a:t>
            </a:r>
            <a:r>
              <a:rPr sz="1153" spc="-1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spc="35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dirty="0">
                <a:latin typeface="Verdana"/>
                <a:cs typeface="Verdana"/>
              </a:rPr>
              <a:t>л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ж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3" dirty="0">
                <a:latin typeface="Verdana"/>
                <a:cs typeface="Verdana"/>
              </a:rPr>
              <a:t>.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В</a:t>
            </a:r>
            <a:r>
              <a:rPr sz="1153" spc="35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каче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тв</a:t>
            </a:r>
            <a:r>
              <a:rPr sz="1153" spc="-7" dirty="0">
                <a:latin typeface="Verdana"/>
                <a:cs typeface="Verdana"/>
              </a:rPr>
              <a:t>е клас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10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107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р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жд</a:t>
            </a:r>
            <a:r>
              <a:rPr sz="1153" spc="-11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ни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107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б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ния</a:t>
            </a:r>
            <a:r>
              <a:rPr sz="1153" spc="107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ж</a:t>
            </a:r>
            <a:r>
              <a:rPr sz="1153" spc="-7" dirty="0">
                <a:latin typeface="Verdana"/>
                <a:cs typeface="Verdana"/>
              </a:rPr>
              <a:t>но</a:t>
            </a:r>
            <a:r>
              <a:rPr sz="1153" spc="109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dirty="0">
                <a:latin typeface="Verdana"/>
                <a:cs typeface="Verdana"/>
              </a:rPr>
              <a:t>з</a:t>
            </a:r>
            <a:r>
              <a:rPr sz="1153" spc="-11" dirty="0">
                <a:latin typeface="Verdana"/>
                <a:cs typeface="Verdana"/>
              </a:rPr>
              <a:t>ов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7" dirty="0">
                <a:latin typeface="Verdana"/>
                <a:cs typeface="Verdana"/>
              </a:rPr>
              <a:t>ть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не</a:t>
            </a:r>
            <a:r>
              <a:rPr sz="1153" spc="109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spc="-13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л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3" dirty="0">
                <a:latin typeface="Verdana"/>
                <a:cs typeface="Verdana"/>
              </a:rPr>
              <a:t>к</a:t>
            </a:r>
            <a:r>
              <a:rPr sz="1153" spc="-7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12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sz="1153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" dirty="0" err="1">
                <a:latin typeface="Verdana"/>
                <a:cs typeface="Verdana"/>
              </a:rPr>
              <a:t>из</a:t>
            </a:r>
            <a:r>
              <a:rPr sz="1153" spc="107" dirty="0">
                <a:latin typeface="Verdana"/>
                <a:cs typeface="Verdana"/>
              </a:rPr>
              <a:t> </a:t>
            </a:r>
            <a:r>
              <a:rPr sz="1153" spc="-7" dirty="0" err="1">
                <a:latin typeface="Verdana"/>
                <a:cs typeface="Verdana"/>
              </a:rPr>
              <a:t>мо</a:t>
            </a:r>
            <a:r>
              <a:rPr sz="1153" dirty="0" err="1">
                <a:latin typeface="Verdana"/>
                <a:cs typeface="Verdana"/>
              </a:rPr>
              <a:t>д</a:t>
            </a:r>
            <a:r>
              <a:rPr sz="1153" spc="-7" dirty="0" err="1">
                <a:latin typeface="Verdana"/>
                <a:cs typeface="Verdana"/>
              </a:rPr>
              <a:t>уля</a:t>
            </a:r>
            <a:r>
              <a:rPr lang="ru-RU" sz="1153" spc="-7" dirty="0">
                <a:latin typeface="Verdana"/>
                <a:cs typeface="Verdana"/>
              </a:rPr>
              <a:t> </a:t>
            </a:r>
            <a:r>
              <a:rPr lang="ru-RU" sz="1283" b="1" dirty="0" err="1">
                <a:solidFill>
                  <a:srgbClr val="FF0000"/>
                </a:solidFill>
              </a:rPr>
              <a:t>email.Message</a:t>
            </a:r>
            <a:r>
              <a:rPr lang="ru-RU" sz="1283" dirty="0"/>
              <a:t>, но и </a:t>
            </a:r>
            <a:r>
              <a:rPr lang="ru-RU" sz="1283" b="1" dirty="0" err="1">
                <a:solidFill>
                  <a:srgbClr val="FF0000"/>
                </a:solidFill>
              </a:rPr>
              <a:t>MIMEMultipart</a:t>
            </a:r>
            <a:r>
              <a:rPr lang="ru-RU" sz="1283" dirty="0"/>
              <a:t> из </a:t>
            </a:r>
            <a:r>
              <a:rPr lang="ru-RU" sz="1283" b="1" dirty="0" err="1">
                <a:solidFill>
                  <a:srgbClr val="FF0000"/>
                </a:solidFill>
              </a:rPr>
              <a:t>email.MIMEMultipart</a:t>
            </a:r>
            <a:r>
              <a:rPr lang="ru-RU" sz="1283" b="1" dirty="0">
                <a:solidFill>
                  <a:srgbClr val="FF0000"/>
                </a:solidFill>
              </a:rPr>
              <a:t> </a:t>
            </a:r>
            <a:r>
              <a:rPr lang="ru-RU" sz="1283" dirty="0"/>
              <a:t>(для сообщений из нескольких частей), </a:t>
            </a:r>
            <a:r>
              <a:rPr lang="ru-RU" sz="1283" b="1" dirty="0" err="1">
                <a:solidFill>
                  <a:srgbClr val="FF0000"/>
                </a:solidFill>
              </a:rPr>
              <a:t>MIMEImage</a:t>
            </a:r>
            <a:r>
              <a:rPr lang="ru-RU" sz="1283" dirty="0"/>
              <a:t> (для сообщения с графическим изображением), </a:t>
            </a:r>
            <a:r>
              <a:rPr lang="ru-RU" sz="1283" b="1" dirty="0" err="1">
                <a:solidFill>
                  <a:srgbClr val="FF0000"/>
                </a:solidFill>
              </a:rPr>
              <a:t>MIMEAudio</a:t>
            </a:r>
            <a:r>
              <a:rPr lang="ru-RU" sz="1283" dirty="0"/>
              <a:t> (для аудиофайлов), </a:t>
            </a:r>
            <a:r>
              <a:rPr lang="ru-RU" sz="1283" b="1" dirty="0" err="1">
                <a:solidFill>
                  <a:srgbClr val="FF0000"/>
                </a:solidFill>
              </a:rPr>
              <a:t>MIMEText</a:t>
            </a:r>
            <a:r>
              <a:rPr lang="ru-RU" sz="1283" dirty="0"/>
              <a:t> (для текстовых частей): </a:t>
            </a:r>
            <a:endParaRPr sz="1153" dirty="0">
              <a:latin typeface="Verdana"/>
              <a:cs typeface="Verdana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740BBD-582B-4C14-AE0F-C05D71419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862" t="51745" r="37511" b="9869"/>
          <a:stretch/>
        </p:blipFill>
        <p:spPr>
          <a:xfrm>
            <a:off x="1675927" y="2159181"/>
            <a:ext cx="5962063" cy="3593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6587A6-2210-4298-A2D8-F4BD7015A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658" t="45638" r="34572" b="22083"/>
          <a:stretch/>
        </p:blipFill>
        <p:spPr>
          <a:xfrm>
            <a:off x="186968" y="692317"/>
            <a:ext cx="8770069" cy="40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32" y="17507"/>
            <a:ext cx="8552139" cy="6628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1"/>
              </a:spcBef>
            </a:pPr>
            <a:endParaRPr sz="1027" dirty="0">
              <a:latin typeface="Times New Roman"/>
              <a:cs typeface="Times New Roman"/>
            </a:endParaRPr>
          </a:p>
          <a:p>
            <a:pPr marL="8145" marR="4072" indent="173881" algn="just">
              <a:lnSpc>
                <a:spcPct val="108000"/>
              </a:lnSpc>
            </a:pPr>
            <a:r>
              <a:rPr sz="1153" spc="-7" dirty="0">
                <a:latin typeface="Verdana"/>
                <a:cs typeface="Verdana"/>
              </a:rPr>
              <a:t>Функция   </a:t>
            </a:r>
            <a:r>
              <a:rPr sz="1153" spc="-59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email.Enc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ders.encode_base64()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53" b="1" spc="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53" spc="-11" dirty="0">
                <a:latin typeface="Verdana"/>
                <a:cs typeface="Verdana"/>
              </a:rPr>
              <a:t>во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spc="-3" dirty="0">
                <a:latin typeface="Verdana"/>
                <a:cs typeface="Verdana"/>
              </a:rPr>
              <a:t>ст</a:t>
            </a:r>
            <a:r>
              <a:rPr sz="1153" spc="-13" dirty="0">
                <a:latin typeface="Verdana"/>
                <a:cs typeface="Verdana"/>
              </a:rPr>
              <a:t>в</a:t>
            </a:r>
            <a:r>
              <a:rPr sz="1153" spc="-3" dirty="0">
                <a:latin typeface="Verdana"/>
                <a:cs typeface="Verdana"/>
              </a:rPr>
              <a:t>у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dirty="0">
                <a:latin typeface="Verdana"/>
                <a:cs typeface="Verdana"/>
              </a:rPr>
              <a:t>   </a:t>
            </a:r>
            <a:r>
              <a:rPr sz="1153" spc="-5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на</a:t>
            </a:r>
            <a:r>
              <a:rPr sz="1153" dirty="0">
                <a:latin typeface="Verdana"/>
                <a:cs typeface="Verdana"/>
              </a:rPr>
              <a:t>   </a:t>
            </a:r>
            <a:r>
              <a:rPr sz="1153" spc="-48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р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дан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   </a:t>
            </a:r>
            <a:r>
              <a:rPr sz="1153" spc="-64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spc="-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б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12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9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к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дир</a:t>
            </a:r>
            <a:r>
              <a:rPr sz="1153" dirty="0">
                <a:latin typeface="Verdana"/>
                <a:cs typeface="Verdana"/>
              </a:rPr>
              <a:t>у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3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9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мо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7" dirty="0">
                <a:latin typeface="Verdana"/>
                <a:cs typeface="Verdana"/>
              </a:rPr>
              <a:t>ю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ba</a:t>
            </a:r>
            <a:r>
              <a:rPr sz="1153" dirty="0">
                <a:latin typeface="Verdana"/>
                <a:cs typeface="Verdana"/>
              </a:rPr>
              <a:t>s</a:t>
            </a:r>
            <a:r>
              <a:rPr sz="1153" spc="-3" dirty="0">
                <a:latin typeface="Verdana"/>
                <a:cs typeface="Verdana"/>
              </a:rPr>
              <a:t>e</a:t>
            </a:r>
            <a:r>
              <a:rPr sz="1153" spc="-7" dirty="0">
                <a:latin typeface="Verdana"/>
                <a:cs typeface="Verdana"/>
              </a:rPr>
              <a:t>64.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9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Друг</a:t>
            </a:r>
            <a:r>
              <a:rPr sz="1153" spc="-3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0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ариа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7" dirty="0">
                <a:latin typeface="Verdana"/>
                <a:cs typeface="Verdana"/>
              </a:rPr>
              <a:t>ты: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71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encode_quopri()</a:t>
            </a:r>
            <a:r>
              <a:rPr sz="1153" b="1" spc="-3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53" spc="-3" dirty="0">
                <a:latin typeface="Verdana"/>
                <a:cs typeface="Verdana"/>
              </a:rPr>
              <a:t>- </a:t>
            </a:r>
            <a:r>
              <a:rPr sz="1153" spc="-7" dirty="0">
                <a:latin typeface="Verdana"/>
                <a:cs typeface="Verdana"/>
              </a:rPr>
              <a:t>к</a:t>
            </a:r>
            <a:r>
              <a:rPr sz="1153" spc="-1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ди</a:t>
            </a:r>
            <a:r>
              <a:rPr sz="1153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ов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7" dirty="0">
                <a:latin typeface="Verdana"/>
                <a:cs typeface="Verdana"/>
              </a:rPr>
              <a:t>ть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6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q</a:t>
            </a:r>
            <a:r>
              <a:rPr sz="1153" spc="-3" dirty="0">
                <a:latin typeface="Verdana"/>
                <a:cs typeface="Verdana"/>
              </a:rPr>
              <a:t>u</a:t>
            </a:r>
            <a:r>
              <a:rPr sz="1153" spc="-11" dirty="0">
                <a:latin typeface="Verdana"/>
                <a:cs typeface="Verdana"/>
              </a:rPr>
              <a:t>o</a:t>
            </a:r>
            <a:r>
              <a:rPr sz="1153" spc="3" dirty="0">
                <a:latin typeface="Verdana"/>
                <a:cs typeface="Verdana"/>
              </a:rPr>
              <a:t>t</a:t>
            </a:r>
            <a:r>
              <a:rPr sz="1153" spc="-13" dirty="0">
                <a:latin typeface="Verdana"/>
                <a:cs typeface="Verdana"/>
              </a:rPr>
              <a:t>e</a:t>
            </a:r>
            <a:r>
              <a:rPr sz="1153" spc="-7" dirty="0">
                <a:latin typeface="Verdana"/>
                <a:cs typeface="Verdana"/>
              </a:rPr>
              <a:t>d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6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pr</a:t>
            </a:r>
            <a:r>
              <a:rPr sz="1153" dirty="0">
                <a:latin typeface="Verdana"/>
                <a:cs typeface="Verdana"/>
              </a:rPr>
              <a:t>i</a:t>
            </a:r>
            <a:r>
              <a:rPr sz="1153" spc="-3" dirty="0">
                <a:latin typeface="Verdana"/>
                <a:cs typeface="Verdana"/>
              </a:rPr>
              <a:t>nta</a:t>
            </a:r>
            <a:r>
              <a:rPr sz="1153" spc="-13" dirty="0">
                <a:latin typeface="Verdana"/>
                <a:cs typeface="Verdana"/>
              </a:rPr>
              <a:t>b</a:t>
            </a:r>
            <a:r>
              <a:rPr sz="1153" dirty="0">
                <a:latin typeface="Verdana"/>
                <a:cs typeface="Verdana"/>
              </a:rPr>
              <a:t>l</a:t>
            </a:r>
            <a:r>
              <a:rPr sz="1153" spc="-13" dirty="0">
                <a:latin typeface="Verdana"/>
                <a:cs typeface="Verdana"/>
              </a:rPr>
              <a:t>e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51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encode_7or8bit()</a:t>
            </a:r>
            <a:r>
              <a:rPr sz="1153" b="1" spc="1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53" spc="-3" dirty="0">
                <a:latin typeface="Verdana"/>
                <a:cs typeface="Verdana"/>
              </a:rPr>
              <a:t>-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59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ос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ь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64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с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мь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61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61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7" dirty="0">
                <a:latin typeface="Verdana"/>
                <a:cs typeface="Verdana"/>
              </a:rPr>
              <a:t>ь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64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би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3" dirty="0">
                <a:latin typeface="Verdana"/>
                <a:cs typeface="Verdana"/>
              </a:rPr>
              <a:t>.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64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Э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и функ</a:t>
            </a:r>
            <a:r>
              <a:rPr sz="1153" spc="-3" dirty="0">
                <a:latin typeface="Verdana"/>
                <a:cs typeface="Verdana"/>
              </a:rPr>
              <a:t>ц</a:t>
            </a:r>
            <a:r>
              <a:rPr sz="1153" spc="-7" dirty="0">
                <a:latin typeface="Verdana"/>
                <a:cs typeface="Verdana"/>
              </a:rPr>
              <a:t>ии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доб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-3" dirty="0">
                <a:latin typeface="Verdana"/>
                <a:cs typeface="Verdana"/>
              </a:rPr>
              <a:t>ют</a:t>
            </a:r>
            <a:r>
              <a:rPr sz="1153" spc="-7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3" dirty="0">
                <a:latin typeface="Verdana"/>
                <a:cs typeface="Verdana"/>
              </a:rPr>
              <a:t>е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б</a:t>
            </a:r>
            <a:r>
              <a:rPr sz="1153" dirty="0">
                <a:latin typeface="Verdana"/>
                <a:cs typeface="Verdana"/>
              </a:rPr>
              <a:t>х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дим</a:t>
            </a:r>
            <a:r>
              <a:rPr sz="1153" dirty="0">
                <a:latin typeface="Verdana"/>
                <a:cs typeface="Verdana"/>
              </a:rPr>
              <a:t>ы</a:t>
            </a:r>
            <a:r>
              <a:rPr sz="1153" spc="-7" dirty="0">
                <a:latin typeface="Verdana"/>
                <a:cs typeface="Verdana"/>
              </a:rPr>
              <a:t>е 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ля.</a:t>
            </a:r>
            <a:endParaRPr sz="1153" dirty="0">
              <a:latin typeface="Verdana"/>
              <a:cs typeface="Verdana"/>
            </a:endParaRPr>
          </a:p>
          <a:p>
            <a:pPr marL="182026" marR="782667">
              <a:lnSpc>
                <a:spcPct val="212000"/>
              </a:lnSpc>
              <a:spcBef>
                <a:spcPts val="61"/>
              </a:spcBef>
            </a:pP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р</a:t>
            </a:r>
            <a:r>
              <a:rPr sz="1153" spc="-7" dirty="0">
                <a:latin typeface="Verdana"/>
                <a:cs typeface="Verdana"/>
              </a:rPr>
              <a:t>гум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7" dirty="0">
                <a:latin typeface="Verdana"/>
                <a:cs typeface="Verdana"/>
              </a:rPr>
              <a:t>ты</a:t>
            </a:r>
            <a:r>
              <a:rPr sz="1153" spc="-3" dirty="0">
                <a:latin typeface="Verdana"/>
                <a:cs typeface="Verdana"/>
              </a:rPr>
              <a:t> к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тр</a:t>
            </a:r>
            <a:r>
              <a:rPr sz="1153" dirty="0">
                <a:latin typeface="Verdana"/>
                <a:cs typeface="Verdana"/>
              </a:rPr>
              <a:t>у</a:t>
            </a:r>
            <a:r>
              <a:rPr sz="1153" spc="-7" dirty="0">
                <a:latin typeface="Verdana"/>
                <a:cs typeface="Verdana"/>
              </a:rPr>
              <a:t>кт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в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кла</a:t>
            </a:r>
            <a:r>
              <a:rPr sz="1153" spc="-3" dirty="0">
                <a:latin typeface="Verdana"/>
                <a:cs typeface="Verdana"/>
              </a:rPr>
              <a:t>с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в </a:t>
            </a:r>
            <a:r>
              <a:rPr sz="1153" spc="-11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з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13" dirty="0">
                <a:latin typeface="Verdana"/>
                <a:cs typeface="Verdana"/>
              </a:rPr>
              <a:t>I</a:t>
            </a:r>
            <a:r>
              <a:rPr sz="1153" dirty="0">
                <a:latin typeface="Verdana"/>
                <a:cs typeface="Verdana"/>
              </a:rPr>
              <a:t>ME</a:t>
            </a:r>
            <a:r>
              <a:rPr sz="1153" spc="-3" dirty="0">
                <a:latin typeface="Verdana"/>
                <a:cs typeface="Verdana"/>
              </a:rPr>
              <a:t>-</a:t>
            </a:r>
            <a:r>
              <a:rPr sz="1153" spc="-7" dirty="0">
                <a:latin typeface="Verdana"/>
                <a:cs typeface="Verdana"/>
              </a:rPr>
              <a:t>моду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па</a:t>
            </a:r>
            <a:r>
              <a:rPr sz="1153" dirty="0">
                <a:latin typeface="Verdana"/>
                <a:cs typeface="Verdana"/>
              </a:rPr>
              <a:t>к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та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emai</a:t>
            </a:r>
            <a:r>
              <a:rPr sz="1153" b="1" spc="-3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153" b="1" spc="-3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MIMEBase(_maintype,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_subtype,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**_params)</a:t>
            </a:r>
            <a:endParaRPr sz="1153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145" marR="4479" indent="173881">
              <a:lnSpc>
                <a:spcPts val="840"/>
              </a:lnSpc>
              <a:spcBef>
                <a:spcPts val="29"/>
              </a:spcBef>
            </a:pPr>
            <a:r>
              <a:rPr sz="1153" spc="-7" dirty="0">
                <a:latin typeface="Verdana"/>
                <a:cs typeface="Verdana"/>
              </a:rPr>
              <a:t>Ба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11" dirty="0">
                <a:latin typeface="Verdana"/>
                <a:cs typeface="Verdana"/>
              </a:rPr>
              <a:t>ов</a:t>
            </a:r>
            <a:r>
              <a:rPr sz="1153" dirty="0">
                <a:latin typeface="Verdana"/>
                <a:cs typeface="Verdana"/>
              </a:rPr>
              <a:t>ы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кл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в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х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л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ую</a:t>
            </a:r>
            <a:r>
              <a:rPr sz="1153" spc="-3" dirty="0">
                <a:latin typeface="Verdana"/>
                <a:cs typeface="Verdana"/>
              </a:rPr>
              <a:t>щ</a:t>
            </a:r>
            <a:r>
              <a:rPr sz="1153" spc="-7" dirty="0">
                <a:latin typeface="Verdana"/>
                <a:cs typeface="Verdana"/>
              </a:rPr>
              <a:t>их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13" dirty="0">
                <a:latin typeface="Verdana"/>
                <a:cs typeface="Verdana"/>
              </a:rPr>
              <a:t>I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7" dirty="0">
                <a:latin typeface="Verdana"/>
                <a:cs typeface="Verdana"/>
              </a:rPr>
              <a:t>E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б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ний</a:t>
            </a:r>
            <a:r>
              <a:rPr sz="1153" spc="1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(п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дкл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со</a:t>
            </a:r>
            <a:r>
              <a:rPr sz="1153" spc="-7" dirty="0">
                <a:latin typeface="Verdana"/>
                <a:cs typeface="Verdana"/>
              </a:rPr>
              <a:t>в</a:t>
            </a:r>
            <a:r>
              <a:rPr sz="1153" spc="29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sz="1153" spc="-147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3" dirty="0">
                <a:latin typeface="Verdana"/>
                <a:cs typeface="Verdana"/>
              </a:rPr>
              <a:t>).</a:t>
            </a:r>
            <a:r>
              <a:rPr sz="1153" spc="1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Тип</a:t>
            </a:r>
            <a:r>
              <a:rPr sz="1153" spc="-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со</a:t>
            </a:r>
            <a:r>
              <a:rPr sz="1153" dirty="0">
                <a:latin typeface="Verdana"/>
                <a:cs typeface="Verdana"/>
              </a:rPr>
              <a:t>д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рж</a:t>
            </a:r>
            <a:r>
              <a:rPr sz="1153" spc="-11" dirty="0">
                <a:latin typeface="Verdana"/>
                <a:cs typeface="Verdana"/>
              </a:rPr>
              <a:t>и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г</a:t>
            </a:r>
            <a:r>
              <a:rPr sz="1153" spc="-7" dirty="0">
                <a:latin typeface="Verdana"/>
                <a:cs typeface="Verdana"/>
              </a:rPr>
              <a:t>о за</a:t>
            </a:r>
            <a:r>
              <a:rPr sz="1153" spc="-3" dirty="0">
                <a:latin typeface="Verdana"/>
                <a:cs typeface="Verdana"/>
              </a:rPr>
              <a:t>д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ет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ч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р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з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maintype</a:t>
            </a:r>
            <a:r>
              <a:rPr sz="1153" spc="-1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_s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btyp</a:t>
            </a:r>
            <a:r>
              <a:rPr sz="1153" b="1" spc="-3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153" spc="-3" dirty="0">
                <a:latin typeface="Verdana"/>
                <a:cs typeface="Verdana"/>
              </a:rPr>
              <a:t>.</a:t>
            </a:r>
            <a:endParaRPr sz="1153" dirty="0">
              <a:latin typeface="Verdana"/>
              <a:cs typeface="Verdana"/>
            </a:endParaRPr>
          </a:p>
          <a:p>
            <a:pPr>
              <a:spcBef>
                <a:spcPts val="11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182026"/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class MIMENonMultipart()</a:t>
            </a:r>
            <a:endParaRPr sz="1153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145" marR="4072" indent="173881">
              <a:lnSpc>
                <a:spcPct val="107200"/>
              </a:lnSpc>
              <a:spcBef>
                <a:spcPts val="7"/>
              </a:spcBef>
              <a:tabLst>
                <a:tab pos="667018" algn="l"/>
                <a:tab pos="909312" algn="l"/>
                <a:tab pos="1421182" algn="l"/>
                <a:tab pos="1560042" algn="l"/>
                <a:tab pos="1994541" algn="l"/>
                <a:tab pos="2500303" algn="l"/>
                <a:tab pos="2838698" algn="l"/>
                <a:tab pos="3350975" algn="l"/>
                <a:tab pos="3717062" algn="l"/>
              </a:tabLst>
            </a:pPr>
            <a:r>
              <a:rPr sz="1153" spc="-11" dirty="0">
                <a:latin typeface="Verdana"/>
                <a:cs typeface="Verdana"/>
              </a:rPr>
              <a:t>По</a:t>
            </a:r>
            <a:r>
              <a:rPr sz="1153" spc="-7" dirty="0">
                <a:latin typeface="Verdana"/>
                <a:cs typeface="Verdana"/>
              </a:rPr>
              <a:t>дкл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MIME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153" b="1" spc="-3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7" dirty="0">
                <a:latin typeface="Verdana"/>
                <a:cs typeface="Verdana"/>
              </a:rPr>
              <a:t>в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3" dirty="0">
                <a:latin typeface="Verdana"/>
                <a:cs typeface="Verdana"/>
              </a:rPr>
              <a:t>к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7" dirty="0">
                <a:latin typeface="Verdana"/>
                <a:cs typeface="Verdana"/>
              </a:rPr>
              <a:t>р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	м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attac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(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)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чего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н гаранти</a:t>
            </a:r>
            <a:r>
              <a:rPr sz="1153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ов</a:t>
            </a:r>
            <a:r>
              <a:rPr sz="1153" spc="-7" dirty="0">
                <a:latin typeface="Verdana"/>
                <a:cs typeface="Verdana"/>
              </a:rPr>
              <a:t>ан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7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 из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дн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ч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ти.</a:t>
            </a:r>
            <a:endParaRPr sz="1153" dirty="0">
              <a:latin typeface="Verdana"/>
              <a:cs typeface="Verdana"/>
            </a:endParaRPr>
          </a:p>
          <a:p>
            <a:pPr>
              <a:spcBef>
                <a:spcPts val="4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182026"/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class MIMEMultipart([_subtype[, boundary[, _subparts[, _params]]]])</a:t>
            </a:r>
            <a:endParaRPr sz="1153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145" marR="4479" indent="173881">
              <a:spcBef>
                <a:spcPts val="29"/>
              </a:spcBef>
            </a:pPr>
            <a:r>
              <a:rPr sz="1153" spc="-11" dirty="0">
                <a:latin typeface="Verdana"/>
                <a:cs typeface="Verdana"/>
              </a:rPr>
              <a:t>По</a:t>
            </a:r>
            <a:r>
              <a:rPr sz="1153" spc="-7" dirty="0">
                <a:latin typeface="Verdana"/>
                <a:cs typeface="Verdana"/>
              </a:rPr>
              <a:t>дкл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9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80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MIMEB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153" b="1" spc="-3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9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к</a:t>
            </a:r>
            <a:r>
              <a:rPr sz="1153" spc="-3" dirty="0">
                <a:latin typeface="Verdana"/>
                <a:cs typeface="Verdana"/>
              </a:rPr>
              <a:t>от</a:t>
            </a:r>
            <a:r>
              <a:rPr sz="1153" spc="-13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р</a:t>
            </a:r>
            <a:r>
              <a:rPr sz="1153" dirty="0">
                <a:latin typeface="Verdana"/>
                <a:cs typeface="Verdana"/>
              </a:rPr>
              <a:t>ы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8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явля</a:t>
            </a:r>
            <a:r>
              <a:rPr sz="1153" spc="-3" dirty="0">
                <a:latin typeface="Verdana"/>
                <a:cs typeface="Verdana"/>
              </a:rPr>
              <a:t>етс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8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ба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11" dirty="0">
                <a:latin typeface="Verdana"/>
                <a:cs typeface="Verdana"/>
              </a:rPr>
              <a:t>ов</a:t>
            </a:r>
            <a:r>
              <a:rPr sz="1153" spc="-7" dirty="0">
                <a:latin typeface="Verdana"/>
                <a:cs typeface="Verdana"/>
              </a:rPr>
              <a:t>ым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8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87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13" dirty="0">
                <a:latin typeface="Verdana"/>
                <a:cs typeface="Verdana"/>
              </a:rPr>
              <a:t>I</a:t>
            </a:r>
            <a:r>
              <a:rPr sz="1153" dirty="0">
                <a:latin typeface="Verdana"/>
                <a:cs typeface="Verdana"/>
              </a:rPr>
              <a:t>ME</a:t>
            </a:r>
            <a:r>
              <a:rPr sz="1153" spc="-3" dirty="0">
                <a:latin typeface="Verdana"/>
                <a:cs typeface="Verdana"/>
              </a:rPr>
              <a:t>-с</a:t>
            </a:r>
            <a:r>
              <a:rPr sz="1153" spc="-11" dirty="0">
                <a:latin typeface="Verdana"/>
                <a:cs typeface="Verdana"/>
              </a:rPr>
              <a:t>оо</a:t>
            </a:r>
            <a:r>
              <a:rPr sz="1153" spc="-7" dirty="0">
                <a:latin typeface="Verdana"/>
                <a:cs typeface="Verdana"/>
              </a:rPr>
              <a:t>б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-8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из</a:t>
            </a:r>
            <a:r>
              <a:rPr sz="1153" spc="-3" dirty="0">
                <a:latin typeface="Verdana"/>
                <a:cs typeface="Verdana"/>
              </a:rPr>
              <a:t> н</a:t>
            </a:r>
            <a:r>
              <a:rPr sz="1153" spc="-11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к</a:t>
            </a:r>
            <a:r>
              <a:rPr sz="1153" spc="-13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ль</a:t>
            </a:r>
            <a:r>
              <a:rPr sz="1153" spc="-7" dirty="0">
                <a:latin typeface="Verdana"/>
                <a:cs typeface="Verdana"/>
              </a:rPr>
              <a:t>к</a:t>
            </a:r>
            <a:r>
              <a:rPr sz="1153" spc="-11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х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ч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й.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Г</a:t>
            </a:r>
            <a:r>
              <a:rPr sz="115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ный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тип</a:t>
            </a:r>
            <a:r>
              <a:rPr sz="1153" spc="13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multipart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дт</a:t>
            </a:r>
            <a:r>
              <a:rPr sz="1153" spc="-11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у</a:t>
            </a:r>
            <a:r>
              <a:rPr sz="1153" spc="-7" dirty="0">
                <a:latin typeface="Verdana"/>
                <a:cs typeface="Verdana"/>
              </a:rPr>
              <a:t>ка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dirty="0">
                <a:latin typeface="Verdana"/>
                <a:cs typeface="Verdana"/>
              </a:rPr>
              <a:t>ы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ет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мо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7" dirty="0">
                <a:latin typeface="Verdana"/>
                <a:cs typeface="Verdana"/>
              </a:rPr>
              <a:t>ю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_subtype</a:t>
            </a:r>
            <a:r>
              <a:rPr sz="1153" spc="-3" dirty="0">
                <a:latin typeface="Verdana"/>
                <a:cs typeface="Verdana"/>
              </a:rPr>
              <a:t>.</a:t>
            </a:r>
            <a:endParaRPr sz="1153" dirty="0">
              <a:latin typeface="Verdana"/>
              <a:cs typeface="Verdana"/>
            </a:endParaRPr>
          </a:p>
          <a:p>
            <a:pPr>
              <a:spcBef>
                <a:spcPts val="3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182026"/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class MIMEAudio(_audiodata[, _subtype[, _encoder[, **_params]]])</a:t>
            </a:r>
            <a:endParaRPr sz="1153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145" marR="4479" indent="173881">
              <a:lnSpc>
                <a:spcPct val="109000"/>
              </a:lnSpc>
              <a:tabLst>
                <a:tab pos="688193" algn="l"/>
                <a:tab pos="1611758" algn="l"/>
                <a:tab pos="2299137" algn="l"/>
                <a:tab pos="2560977" algn="l"/>
                <a:tab pos="3059002" algn="l"/>
              </a:tabLst>
            </a:pPr>
            <a:r>
              <a:rPr sz="1153" spc="-11" dirty="0">
                <a:latin typeface="Verdana"/>
                <a:cs typeface="Verdana"/>
              </a:rPr>
              <a:t>По</a:t>
            </a:r>
            <a:r>
              <a:rPr sz="1153" spc="-7" dirty="0">
                <a:latin typeface="Verdana"/>
                <a:cs typeface="Verdana"/>
              </a:rPr>
              <a:t>дкл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b="1" spc="-7" dirty="0" err="1">
                <a:solidFill>
                  <a:srgbClr val="FF0000"/>
                </a:solidFill>
                <a:latin typeface="Courier New"/>
                <a:cs typeface="Courier New"/>
              </a:rPr>
              <a:t>MIMENonMu</a:t>
            </a:r>
            <a:r>
              <a:rPr sz="1153" b="1" dirty="0" err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153" b="1" spc="-7" dirty="0" err="1">
                <a:solidFill>
                  <a:srgbClr val="FF0000"/>
                </a:solidFill>
                <a:latin typeface="Courier New"/>
                <a:cs typeface="Courier New"/>
              </a:rPr>
              <a:t>tipar</a:t>
            </a:r>
            <a:r>
              <a:rPr sz="1153" b="1" spc="-3" dirty="0" err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153" b="1" spc="-3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lang="ru-RU" sz="1153" b="1" spc="-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11" dirty="0">
                <a:latin typeface="Verdana"/>
                <a:cs typeface="Verdana"/>
              </a:rPr>
              <a:t>Ис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3" dirty="0">
                <a:latin typeface="Verdana"/>
                <a:cs typeface="Verdana"/>
              </a:rPr>
              <a:t>зу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тс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11" dirty="0">
                <a:latin typeface="Verdana"/>
                <a:cs typeface="Verdana"/>
              </a:rPr>
              <a:t>со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дания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7" dirty="0">
                <a:latin typeface="Verdana"/>
                <a:cs typeface="Verdana"/>
              </a:rPr>
              <a:t>M</a:t>
            </a:r>
            <a:r>
              <a:rPr sz="1153" spc="-13" dirty="0">
                <a:latin typeface="Verdana"/>
                <a:cs typeface="Verdana"/>
              </a:rPr>
              <a:t>I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3" dirty="0">
                <a:latin typeface="Verdana"/>
                <a:cs typeface="Verdana"/>
              </a:rPr>
              <a:t>E-со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бщ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н</a:t>
            </a:r>
            <a:r>
              <a:rPr sz="1153" spc="-7" dirty="0">
                <a:latin typeface="Verdana"/>
                <a:cs typeface="Verdana"/>
              </a:rPr>
              <a:t>ий,</a:t>
            </a:r>
            <a:r>
              <a:rPr sz="1153" spc="-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со</a:t>
            </a:r>
            <a:r>
              <a:rPr sz="1153" dirty="0">
                <a:latin typeface="Verdana"/>
                <a:cs typeface="Verdana"/>
              </a:rPr>
              <a:t>д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ржащ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х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6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7" dirty="0">
                <a:latin typeface="Verdana"/>
                <a:cs typeface="Verdana"/>
              </a:rPr>
              <a:t>удио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7" dirty="0">
                <a:latin typeface="Verdana"/>
                <a:cs typeface="Verdana"/>
              </a:rPr>
              <a:t>нны</a:t>
            </a:r>
            <a:r>
              <a:rPr sz="1153" spc="-11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.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Г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ный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3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spc="-11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7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-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7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audio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3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ип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6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у</a:t>
            </a:r>
            <a:r>
              <a:rPr sz="1153" spc="-7" dirty="0">
                <a:latin typeface="Verdana"/>
                <a:cs typeface="Verdana"/>
              </a:rPr>
              <a:t>ка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ы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ет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9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7" dirty="0">
                <a:latin typeface="Verdana"/>
                <a:cs typeface="Verdana"/>
              </a:rPr>
              <a:t>ю</a:t>
            </a:r>
            <a:endParaRPr sz="1153" dirty="0">
              <a:latin typeface="Verdana"/>
              <a:cs typeface="Verdana"/>
            </a:endParaRPr>
          </a:p>
          <a:p>
            <a:pPr marR="1529908" algn="ctr">
              <a:spcBef>
                <a:spcPts val="61"/>
              </a:spcBef>
            </a:pP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_subtype</a:t>
            </a:r>
            <a:r>
              <a:rPr sz="1153" spc="-3" dirty="0">
                <a:latin typeface="Verdana"/>
                <a:cs typeface="Verdana"/>
              </a:rPr>
              <a:t>.</a:t>
            </a:r>
            <a:r>
              <a:rPr sz="1153" spc="-7" dirty="0">
                <a:latin typeface="Verdana"/>
                <a:cs typeface="Verdana"/>
              </a:rPr>
              <a:t> Данн</a:t>
            </a:r>
            <a:r>
              <a:rPr sz="1153" dirty="0">
                <a:latin typeface="Verdana"/>
                <a:cs typeface="Verdana"/>
              </a:rPr>
              <a:t>ы</a:t>
            </a:r>
            <a:r>
              <a:rPr sz="1153" spc="-7" dirty="0">
                <a:latin typeface="Verdana"/>
                <a:cs typeface="Verdana"/>
              </a:rPr>
              <a:t>е за</a:t>
            </a:r>
            <a:r>
              <a:rPr sz="1153" spc="-3" dirty="0">
                <a:latin typeface="Verdana"/>
                <a:cs typeface="Verdana"/>
              </a:rPr>
              <a:t>д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7" dirty="0">
                <a:latin typeface="Verdana"/>
                <a:cs typeface="Verdana"/>
              </a:rPr>
              <a:t>ют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-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па</a:t>
            </a:r>
            <a:r>
              <a:rPr sz="1153" spc="-3" dirty="0">
                <a:latin typeface="Verdana"/>
                <a:cs typeface="Verdana"/>
              </a:rPr>
              <a:t>р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_au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iodat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153" spc="-3" dirty="0">
                <a:latin typeface="Verdana"/>
                <a:cs typeface="Verdana"/>
              </a:rPr>
              <a:t>.</a:t>
            </a:r>
            <a:endParaRPr sz="1153" dirty="0">
              <a:latin typeface="Verdana"/>
              <a:cs typeface="Verdana"/>
            </a:endParaRPr>
          </a:p>
          <a:p>
            <a:pPr>
              <a:spcBef>
                <a:spcPts val="13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182026"/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class MIMEImage(_imagedata[, _subtype[, _encoder[, **_params]]])</a:t>
            </a:r>
            <a:endParaRPr sz="1153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145" marR="3665" indent="173881">
              <a:spcBef>
                <a:spcPts val="29"/>
              </a:spcBef>
              <a:tabLst>
                <a:tab pos="667426" algn="l"/>
                <a:tab pos="1570630" algn="l"/>
                <a:tab pos="2236427" algn="l"/>
                <a:tab pos="2476683" algn="l"/>
                <a:tab pos="2953941" algn="l"/>
                <a:tab pos="3774479" algn="l"/>
              </a:tabLst>
            </a:pPr>
            <a:r>
              <a:rPr sz="1153" spc="-11" dirty="0">
                <a:latin typeface="Verdana"/>
                <a:cs typeface="Verdana"/>
              </a:rPr>
              <a:t>По</a:t>
            </a:r>
            <a:r>
              <a:rPr sz="1153" spc="-7" dirty="0">
                <a:latin typeface="Verdana"/>
                <a:cs typeface="Verdana"/>
              </a:rPr>
              <a:t>дкл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MIMENonMu</a:t>
            </a:r>
            <a:r>
              <a:rPr sz="1153" b="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tipar</a:t>
            </a:r>
            <a:r>
              <a:rPr sz="1153" b="1" spc="-3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153" spc="-3" dirty="0">
                <a:latin typeface="Verdana"/>
                <a:cs typeface="Verdana"/>
              </a:rPr>
              <a:t>.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11" dirty="0">
                <a:latin typeface="Verdana"/>
                <a:cs typeface="Verdana"/>
              </a:rPr>
              <a:t>Ис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3" dirty="0">
                <a:latin typeface="Verdana"/>
                <a:cs typeface="Verdana"/>
              </a:rPr>
              <a:t>зу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тся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11" dirty="0">
                <a:latin typeface="Verdana"/>
                <a:cs typeface="Verdana"/>
              </a:rPr>
              <a:t>со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дания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7" dirty="0">
                <a:latin typeface="Verdana"/>
                <a:cs typeface="Verdana"/>
              </a:rPr>
              <a:t>MI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3" dirty="0">
                <a:latin typeface="Verdana"/>
                <a:cs typeface="Verdana"/>
              </a:rPr>
              <a:t>E-с</a:t>
            </a:r>
            <a:r>
              <a:rPr sz="1153" spc="-11" dirty="0">
                <a:latin typeface="Verdana"/>
                <a:cs typeface="Verdana"/>
              </a:rPr>
              <a:t>оо</a:t>
            </a:r>
            <a:r>
              <a:rPr sz="1153" spc="-7" dirty="0">
                <a:latin typeface="Verdana"/>
                <a:cs typeface="Verdana"/>
              </a:rPr>
              <a:t>б</a:t>
            </a:r>
            <a:r>
              <a:rPr sz="1153" dirty="0">
                <a:latin typeface="Verdana"/>
                <a:cs typeface="Verdana"/>
              </a:rPr>
              <a:t>щ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dirty="0">
                <a:latin typeface="Verdana"/>
                <a:cs typeface="Verdana"/>
              </a:rPr>
              <a:t>	</a:t>
            </a:r>
            <a:r>
              <a:rPr sz="1153" spc="-7" dirty="0">
                <a:latin typeface="Verdana"/>
                <a:cs typeface="Verdana"/>
              </a:rPr>
              <a:t>с графи</a:t>
            </a:r>
            <a:r>
              <a:rPr sz="1153" spc="-3" dirty="0">
                <a:latin typeface="Verdana"/>
                <a:cs typeface="Verdana"/>
              </a:rPr>
              <a:t>ч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к</a:t>
            </a:r>
            <a:r>
              <a:rPr sz="1153" spc="-11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из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бр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ж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и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м.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Г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ы</a:t>
            </a:r>
            <a:r>
              <a:rPr sz="1153" spc="-7" dirty="0">
                <a:latin typeface="Verdana"/>
                <a:cs typeface="Verdana"/>
              </a:rPr>
              <a:t>й</a:t>
            </a:r>
            <a:r>
              <a:rPr sz="1153" dirty="0">
                <a:latin typeface="Verdana"/>
                <a:cs typeface="Verdana"/>
              </a:rPr>
              <a:t>  т</a:t>
            </a:r>
            <a:r>
              <a:rPr sz="1153" spc="-7" dirty="0">
                <a:latin typeface="Verdana"/>
                <a:cs typeface="Verdana"/>
              </a:rPr>
              <a:t>ип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3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-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image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dirty="0">
                <a:latin typeface="Verdana"/>
                <a:cs typeface="Verdana"/>
              </a:rPr>
              <a:t>  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дт</a:t>
            </a:r>
            <a:r>
              <a:rPr sz="1153" spc="-11" dirty="0">
                <a:latin typeface="Verdana"/>
                <a:cs typeface="Verdana"/>
              </a:rPr>
              <a:t>и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у</a:t>
            </a:r>
            <a:r>
              <a:rPr sz="1153" spc="-11" dirty="0">
                <a:latin typeface="Verdana"/>
                <a:cs typeface="Verdana"/>
              </a:rPr>
              <a:t>к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ы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ет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11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щ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7" dirty="0">
                <a:latin typeface="Verdana"/>
                <a:cs typeface="Verdana"/>
              </a:rPr>
              <a:t>ю</a:t>
            </a:r>
            <a:endParaRPr sz="1153" dirty="0">
              <a:latin typeface="Verdana"/>
              <a:cs typeface="Verdana"/>
            </a:endParaRPr>
          </a:p>
          <a:p>
            <a:pPr marL="182026" indent="-174289">
              <a:spcBef>
                <a:spcPts val="29"/>
              </a:spcBef>
            </a:pP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_subtype</a:t>
            </a:r>
            <a:r>
              <a:rPr sz="1153" spc="-3" dirty="0">
                <a:latin typeface="Verdana"/>
                <a:cs typeface="Verdana"/>
              </a:rPr>
              <a:t>.</a:t>
            </a:r>
            <a:r>
              <a:rPr sz="1153" spc="-7" dirty="0">
                <a:latin typeface="Verdana"/>
                <a:cs typeface="Verdana"/>
              </a:rPr>
              <a:t> Данн</a:t>
            </a:r>
            <a:r>
              <a:rPr sz="1153" dirty="0">
                <a:latin typeface="Verdana"/>
                <a:cs typeface="Verdana"/>
              </a:rPr>
              <a:t>ы</a:t>
            </a:r>
            <a:r>
              <a:rPr sz="1153" spc="-7" dirty="0">
                <a:latin typeface="Verdana"/>
                <a:cs typeface="Verdana"/>
              </a:rPr>
              <a:t>е за</a:t>
            </a:r>
            <a:r>
              <a:rPr sz="1153" spc="-3" dirty="0">
                <a:latin typeface="Verdana"/>
                <a:cs typeface="Verdana"/>
              </a:rPr>
              <a:t>д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7" dirty="0">
                <a:latin typeface="Verdana"/>
                <a:cs typeface="Verdana"/>
              </a:rPr>
              <a:t>ют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-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па</a:t>
            </a:r>
            <a:r>
              <a:rPr sz="1153" spc="-3" dirty="0">
                <a:latin typeface="Verdana"/>
                <a:cs typeface="Verdana"/>
              </a:rPr>
              <a:t>р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_im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gedat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153" spc="-3" dirty="0">
                <a:latin typeface="Verdana"/>
                <a:cs typeface="Verdana"/>
              </a:rPr>
              <a:t>.</a:t>
            </a:r>
            <a:endParaRPr sz="1153" dirty="0">
              <a:latin typeface="Verdana"/>
              <a:cs typeface="Verdana"/>
            </a:endParaRPr>
          </a:p>
          <a:p>
            <a:pPr>
              <a:spcBef>
                <a:spcPts val="8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182026"/>
            <a:r>
              <a:rPr sz="1153" b="1" spc="-7" dirty="0">
                <a:solidFill>
                  <a:srgbClr val="FF0000"/>
                </a:solidFill>
                <a:latin typeface="Courier New"/>
                <a:cs typeface="Courier New"/>
              </a:rPr>
              <a:t>class MIMEMessage(_msg[, _subtype])</a:t>
            </a:r>
            <a:endParaRPr sz="1153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145" marR="3259" indent="173881" algn="just">
              <a:lnSpc>
                <a:spcPct val="108700"/>
              </a:lnSpc>
            </a:pPr>
            <a:r>
              <a:rPr sz="1153" spc="-11" dirty="0">
                <a:latin typeface="Verdana"/>
                <a:cs typeface="Verdana"/>
              </a:rPr>
              <a:t>По</a:t>
            </a:r>
            <a:r>
              <a:rPr sz="1153" spc="-7" dirty="0">
                <a:latin typeface="Verdana"/>
                <a:cs typeface="Verdana"/>
              </a:rPr>
              <a:t>дкл</a:t>
            </a:r>
            <a:r>
              <a:rPr sz="1153" dirty="0">
                <a:latin typeface="Verdana"/>
                <a:cs typeface="Verdana"/>
              </a:rPr>
              <a:t>а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13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MIMENonMu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l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tipart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3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16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клас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16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MIMENonMultipart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3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spc="-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3" dirty="0">
                <a:latin typeface="Verdana"/>
                <a:cs typeface="Verdana"/>
              </a:rPr>
              <a:t>зу</a:t>
            </a:r>
            <a:r>
              <a:rPr sz="1153" spc="-11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 </a:t>
            </a:r>
            <a:r>
              <a:rPr sz="1153" spc="16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-3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со</a:t>
            </a:r>
            <a:r>
              <a:rPr sz="1153" spc="-3" dirty="0">
                <a:latin typeface="Verdana"/>
                <a:cs typeface="Verdana"/>
              </a:rPr>
              <a:t>з</a:t>
            </a:r>
            <a:r>
              <a:rPr sz="1153" spc="-7" dirty="0">
                <a:latin typeface="Verdana"/>
                <a:cs typeface="Verdana"/>
              </a:rPr>
              <a:t>дания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43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13" dirty="0">
                <a:latin typeface="Verdana"/>
                <a:cs typeface="Verdana"/>
              </a:rPr>
              <a:t>I</a:t>
            </a:r>
            <a:r>
              <a:rPr sz="1153" dirty="0">
                <a:latin typeface="Verdana"/>
                <a:cs typeface="Verdana"/>
              </a:rPr>
              <a:t>M</a:t>
            </a:r>
            <a:r>
              <a:rPr sz="1153" spc="-7" dirty="0">
                <a:latin typeface="Verdana"/>
                <a:cs typeface="Verdana"/>
              </a:rPr>
              <a:t>E</a:t>
            </a:r>
            <a:r>
              <a:rPr sz="1153" spc="-3" dirty="0">
                <a:latin typeface="Verdana"/>
                <a:cs typeface="Verdana"/>
              </a:rPr>
              <a:t>-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б</a:t>
            </a:r>
            <a:r>
              <a:rPr sz="1153" spc="-7" dirty="0">
                <a:latin typeface="Verdana"/>
                <a:cs typeface="Verdana"/>
              </a:rPr>
              <a:t>ъек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в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5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5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гла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7" dirty="0">
                <a:latin typeface="Verdana"/>
                <a:cs typeface="Verdana"/>
              </a:rPr>
              <a:t>ным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43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ти</a:t>
            </a:r>
            <a:r>
              <a:rPr sz="1153" spc="-7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59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message</a:t>
            </a:r>
            <a:r>
              <a:rPr sz="1153" spc="-3" dirty="0">
                <a:latin typeface="Verdana"/>
                <a:cs typeface="Verdana"/>
              </a:rPr>
              <a:t>.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9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П</a:t>
            </a:r>
            <a:r>
              <a:rPr sz="1153" spc="-7" dirty="0">
                <a:latin typeface="Verdana"/>
                <a:cs typeface="Verdana"/>
              </a:rPr>
              <a:t>ара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тр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43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_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m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sg</a:t>
            </a:r>
            <a:r>
              <a:rPr sz="1153" spc="103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" dirty="0">
                <a:latin typeface="Verdana"/>
                <a:cs typeface="Verdana"/>
              </a:rPr>
              <a:t>прим</a:t>
            </a:r>
            <a:r>
              <a:rPr sz="1153" spc="-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ня</a:t>
            </a:r>
            <a:r>
              <a:rPr sz="1153" spc="-3" dirty="0">
                <a:latin typeface="Verdana"/>
                <a:cs typeface="Verdana"/>
              </a:rPr>
              <a:t>ет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4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в каче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3" dirty="0">
                <a:latin typeface="Verdana"/>
                <a:cs typeface="Verdana"/>
              </a:rPr>
              <a:t>тв</a:t>
            </a:r>
            <a:r>
              <a:rPr sz="1153" spc="-7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9" dirty="0">
                <a:latin typeface="Verdana"/>
                <a:cs typeface="Verdana"/>
              </a:rPr>
              <a:t> 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и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ж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н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явля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3" dirty="0">
                <a:latin typeface="Verdana"/>
                <a:cs typeface="Verdana"/>
              </a:rPr>
              <a:t>ь</a:t>
            </a:r>
            <a:r>
              <a:rPr sz="1153" spc="-11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11" dirty="0">
                <a:latin typeface="Verdana"/>
                <a:cs typeface="Verdana"/>
              </a:rPr>
              <a:t>э</a:t>
            </a:r>
            <a:r>
              <a:rPr sz="1153" spc="-7" dirty="0">
                <a:latin typeface="Verdana"/>
                <a:cs typeface="Verdana"/>
              </a:rPr>
              <a:t>кз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dirty="0">
                <a:latin typeface="Verdana"/>
                <a:cs typeface="Verdana"/>
              </a:rPr>
              <a:t>мп</a:t>
            </a:r>
            <a:r>
              <a:rPr sz="1153" spc="-3" dirty="0">
                <a:latin typeface="Verdana"/>
                <a:cs typeface="Verdana"/>
              </a:rPr>
              <a:t>л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-3" dirty="0">
                <a:latin typeface="Verdana"/>
                <a:cs typeface="Verdana"/>
              </a:rPr>
              <a:t>р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м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клас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48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Messa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g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e</a:t>
            </a:r>
            <a:r>
              <a:rPr sz="1153" spc="103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153" spc="-7" dirty="0">
                <a:latin typeface="Verdana"/>
                <a:cs typeface="Verdana"/>
              </a:rPr>
              <a:t>или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32" dirty="0">
                <a:latin typeface="Verdana"/>
                <a:cs typeface="Verdana"/>
              </a:rPr>
              <a:t> </a:t>
            </a:r>
            <a:r>
              <a:rPr sz="1153" spc="-13" dirty="0">
                <a:latin typeface="Verdana"/>
                <a:cs typeface="Verdana"/>
              </a:rPr>
              <a:t>е</a:t>
            </a:r>
            <a:r>
              <a:rPr sz="1153" spc="-7" dirty="0">
                <a:latin typeface="Verdana"/>
                <a:cs typeface="Verdana"/>
              </a:rPr>
              <a:t>го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29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3" dirty="0">
                <a:latin typeface="Verdana"/>
                <a:cs typeface="Verdana"/>
              </a:rPr>
              <a:t>т</a:t>
            </a:r>
            <a:r>
              <a:rPr sz="1153" spc="-13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7" dirty="0">
                <a:latin typeface="Verdana"/>
                <a:cs typeface="Verdana"/>
              </a:rPr>
              <a:t>к</a:t>
            </a:r>
            <a:r>
              <a:rPr sz="1153" spc="-3" dirty="0">
                <a:latin typeface="Verdana"/>
                <a:cs typeface="Verdana"/>
              </a:rPr>
              <a:t>о</a:t>
            </a:r>
            <a:r>
              <a:rPr sz="1153" spc="-11" dirty="0">
                <a:latin typeface="Verdana"/>
                <a:cs typeface="Verdana"/>
              </a:rPr>
              <a:t>в</a:t>
            </a:r>
            <a:r>
              <a:rPr sz="1153" spc="-3" dirty="0">
                <a:latin typeface="Verdana"/>
                <a:cs typeface="Verdana"/>
              </a:rPr>
              <a:t>. </a:t>
            </a:r>
            <a:r>
              <a:rPr sz="1153" spc="-11" dirty="0">
                <a:latin typeface="Verdana"/>
                <a:cs typeface="Verdana"/>
              </a:rPr>
              <a:t>По</a:t>
            </a:r>
            <a:r>
              <a:rPr sz="1153" spc="-7" dirty="0">
                <a:latin typeface="Verdana"/>
                <a:cs typeface="Verdana"/>
              </a:rPr>
              <a:t>д</a:t>
            </a:r>
            <a:r>
              <a:rPr sz="1153" dirty="0">
                <a:latin typeface="Verdana"/>
                <a:cs typeface="Verdana"/>
              </a:rPr>
              <a:t>т</a:t>
            </a:r>
            <a:r>
              <a:rPr sz="1153" spc="-7" dirty="0">
                <a:latin typeface="Verdana"/>
                <a:cs typeface="Verdana"/>
              </a:rPr>
              <a:t>ип</a:t>
            </a:r>
            <a:r>
              <a:rPr sz="1153" spc="-3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за</a:t>
            </a:r>
            <a:r>
              <a:rPr sz="1153" spc="-3" dirty="0">
                <a:latin typeface="Verdana"/>
                <a:cs typeface="Verdana"/>
              </a:rPr>
              <a:t>д</a:t>
            </a:r>
            <a:r>
              <a:rPr sz="1153" spc="-7" dirty="0">
                <a:latin typeface="Verdana"/>
                <a:cs typeface="Verdana"/>
              </a:rPr>
              <a:t>а</a:t>
            </a:r>
            <a:r>
              <a:rPr sz="1153" spc="-3" dirty="0">
                <a:latin typeface="Verdana"/>
                <a:cs typeface="Verdana"/>
              </a:rPr>
              <a:t>ет</a:t>
            </a:r>
            <a:r>
              <a:rPr sz="1153" spc="-13" dirty="0">
                <a:latin typeface="Verdana"/>
                <a:cs typeface="Verdana"/>
              </a:rPr>
              <a:t>с</a:t>
            </a:r>
            <a:r>
              <a:rPr sz="1153" spc="-7" dirty="0">
                <a:latin typeface="Verdana"/>
                <a:cs typeface="Verdana"/>
              </a:rPr>
              <a:t>я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latin typeface="Verdana"/>
                <a:cs typeface="Verdana"/>
              </a:rPr>
              <a:t>с 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11" dirty="0">
                <a:latin typeface="Verdana"/>
                <a:cs typeface="Verdana"/>
              </a:rPr>
              <a:t>о</a:t>
            </a:r>
            <a:r>
              <a:rPr sz="1153" spc="-7" dirty="0">
                <a:latin typeface="Verdana"/>
                <a:cs typeface="Verdana"/>
              </a:rPr>
              <a:t>щ</a:t>
            </a:r>
            <a:r>
              <a:rPr sz="1153" spc="-11" dirty="0">
                <a:latin typeface="Verdana"/>
                <a:cs typeface="Verdana"/>
              </a:rPr>
              <a:t>ь</a:t>
            </a:r>
            <a:r>
              <a:rPr sz="1153" spc="-7" dirty="0">
                <a:latin typeface="Verdana"/>
                <a:cs typeface="Verdana"/>
              </a:rPr>
              <a:t>ю</a:t>
            </a:r>
            <a:r>
              <a:rPr sz="1153" spc="7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_subtyp</a:t>
            </a:r>
            <a:r>
              <a:rPr sz="1153" dirty="0">
                <a:solidFill>
                  <a:srgbClr val="212121"/>
                </a:solidFill>
                <a:latin typeface="Courier New"/>
                <a:cs typeface="Courier New"/>
              </a:rPr>
              <a:t>e</a:t>
            </a:r>
            <a:r>
              <a:rPr sz="1153" spc="-3" dirty="0">
                <a:latin typeface="Verdana"/>
                <a:cs typeface="Verdana"/>
              </a:rPr>
              <a:t>,</a:t>
            </a:r>
            <a:r>
              <a:rPr sz="1153" spc="-7" dirty="0">
                <a:latin typeface="Verdana"/>
                <a:cs typeface="Verdana"/>
              </a:rPr>
              <a:t> </a:t>
            </a:r>
            <a:r>
              <a:rPr sz="1153" dirty="0">
                <a:latin typeface="Verdana"/>
                <a:cs typeface="Verdana"/>
              </a:rPr>
              <a:t>п</a:t>
            </a:r>
            <a:r>
              <a:rPr sz="1153" spc="-7" dirty="0">
                <a:latin typeface="Verdana"/>
                <a:cs typeface="Verdana"/>
              </a:rPr>
              <a:t>о </a:t>
            </a:r>
            <a:r>
              <a:rPr sz="1153" spc="-11" dirty="0">
                <a:latin typeface="Verdana"/>
                <a:cs typeface="Verdana"/>
              </a:rPr>
              <a:t>у</a:t>
            </a:r>
            <a:r>
              <a:rPr sz="1153" dirty="0">
                <a:latin typeface="Verdana"/>
                <a:cs typeface="Verdana"/>
              </a:rPr>
              <a:t>м</a:t>
            </a:r>
            <a:r>
              <a:rPr sz="1153" spc="-3" dirty="0">
                <a:latin typeface="Verdana"/>
                <a:cs typeface="Verdana"/>
              </a:rPr>
              <a:t>ол</a:t>
            </a:r>
            <a:r>
              <a:rPr sz="1153" spc="-7" dirty="0">
                <a:latin typeface="Verdana"/>
                <a:cs typeface="Verdana"/>
              </a:rPr>
              <a:t>чанию</a:t>
            </a:r>
            <a:r>
              <a:rPr sz="1153" dirty="0">
                <a:latin typeface="Verdana"/>
                <a:cs typeface="Verdana"/>
              </a:rPr>
              <a:t> </a:t>
            </a:r>
            <a:r>
              <a:rPr sz="1153" spc="-7" dirty="0">
                <a:solidFill>
                  <a:srgbClr val="212121"/>
                </a:solidFill>
                <a:latin typeface="Courier New"/>
                <a:cs typeface="Courier New"/>
              </a:rPr>
              <a:t>'rfc822'</a:t>
            </a:r>
            <a:r>
              <a:rPr sz="1153" spc="-3" dirty="0">
                <a:latin typeface="Verdana"/>
                <a:cs typeface="Verdana"/>
              </a:rPr>
              <a:t>.</a:t>
            </a:r>
            <a:endParaRPr sz="1153" dirty="0">
              <a:latin typeface="Verdana"/>
              <a:cs typeface="Verdana"/>
            </a:endParaRPr>
          </a:p>
          <a:p>
            <a:pPr>
              <a:spcBef>
                <a:spcPts val="13"/>
              </a:spcBef>
            </a:pPr>
            <a:endParaRPr sz="153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20320D-4EF1-426B-9D46-CDD407CFC739}"/>
              </a:ext>
            </a:extLst>
          </p:cNvPr>
          <p:cNvSpPr/>
          <p:nvPr/>
        </p:nvSpPr>
        <p:spPr>
          <a:xfrm>
            <a:off x="339444" y="301363"/>
            <a:ext cx="5666808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026"/>
            <a:r>
              <a:rPr lang="en-US" sz="1539" b="1" spc="-7" dirty="0">
                <a:solidFill>
                  <a:srgbClr val="FF0000"/>
                </a:solidFill>
                <a:latin typeface="Courier New"/>
                <a:cs typeface="Courier New"/>
              </a:rPr>
              <a:t>class </a:t>
            </a:r>
            <a:r>
              <a:rPr lang="en-US" sz="1539" b="1" spc="-7" dirty="0" err="1">
                <a:solidFill>
                  <a:srgbClr val="FF0000"/>
                </a:solidFill>
                <a:latin typeface="Courier New"/>
                <a:cs typeface="Courier New"/>
              </a:rPr>
              <a:t>MIMEText</a:t>
            </a:r>
            <a:r>
              <a:rPr lang="en-US" sz="1539" b="1" spc="-7" dirty="0">
                <a:solidFill>
                  <a:srgbClr val="FF0000"/>
                </a:solidFill>
                <a:latin typeface="Courier New"/>
                <a:cs typeface="Courier New"/>
              </a:rPr>
              <a:t>(_text[, _subtype[, _</a:t>
            </a:r>
            <a:r>
              <a:rPr lang="en-US" sz="1539" b="1" spc="-3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sz="1539" b="1" spc="-7" dirty="0">
                <a:solidFill>
                  <a:srgbClr val="FF0000"/>
                </a:solidFill>
                <a:latin typeface="Courier New"/>
                <a:cs typeface="Courier New"/>
              </a:rPr>
              <a:t>harset]])</a:t>
            </a:r>
            <a:endParaRPr lang="en-US" sz="1539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8645CF-E027-4EE8-B046-E90B058D0524}"/>
              </a:ext>
            </a:extLst>
          </p:cNvPr>
          <p:cNvSpPr/>
          <p:nvPr/>
        </p:nvSpPr>
        <p:spPr>
          <a:xfrm>
            <a:off x="339446" y="936664"/>
            <a:ext cx="8386451" cy="103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39" dirty="0">
                <a:solidFill>
                  <a:srgbClr val="000000"/>
                </a:solidFill>
                <a:latin typeface="Verdana" panose="020B0604030504040204" pitchFamily="34" charset="0"/>
              </a:rPr>
              <a:t>Подкласс </a:t>
            </a:r>
            <a:r>
              <a:rPr lang="ru-RU" sz="1539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MIMENonMultipart</a:t>
            </a:r>
            <a:r>
              <a:rPr lang="ru-RU" sz="1539" dirty="0">
                <a:solidFill>
                  <a:srgbClr val="000000"/>
                </a:solidFill>
                <a:latin typeface="Verdana" panose="020B0604030504040204" pitchFamily="34" charset="0"/>
              </a:rPr>
              <a:t>. Используется для создания MIME-сообщений текстового типа. Главный тип - </a:t>
            </a:r>
            <a:r>
              <a:rPr lang="ru-RU" sz="1539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text</a:t>
            </a:r>
            <a:r>
              <a:rPr lang="ru-RU" sz="1539" dirty="0">
                <a:solidFill>
                  <a:srgbClr val="000000"/>
                </a:solidFill>
                <a:latin typeface="Verdana" panose="020B0604030504040204" pitchFamily="34" charset="0"/>
              </a:rPr>
              <a:t>, подтип указывается с помощью </a:t>
            </a:r>
            <a:r>
              <a:rPr lang="ru-RU" sz="1539" dirty="0">
                <a:solidFill>
                  <a:srgbClr val="212121"/>
                </a:solidFill>
                <a:latin typeface="Courier New" panose="02070309020205020404" pitchFamily="49" charset="0"/>
              </a:rPr>
              <a:t>_</a:t>
            </a:r>
            <a:r>
              <a:rPr lang="ru-RU" sz="1539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subtype</a:t>
            </a:r>
            <a:r>
              <a:rPr lang="ru-RU" sz="1539" dirty="0">
                <a:solidFill>
                  <a:srgbClr val="000000"/>
                </a:solidFill>
                <a:latin typeface="Verdana" panose="020B0604030504040204" pitchFamily="34" charset="0"/>
              </a:rPr>
              <a:t>. Данные задаются параметром </a:t>
            </a:r>
            <a:r>
              <a:rPr lang="ru-RU" sz="1539" b="1" dirty="0">
                <a:solidFill>
                  <a:srgbClr val="212121"/>
                </a:solidFill>
                <a:latin typeface="Courier New" panose="02070309020205020404" pitchFamily="49" charset="0"/>
              </a:rPr>
              <a:t>_</a:t>
            </a:r>
            <a:r>
              <a:rPr lang="ru-RU" sz="1539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text</a:t>
            </a:r>
            <a:r>
              <a:rPr lang="ru-RU" sz="1539" dirty="0">
                <a:solidFill>
                  <a:srgbClr val="000000"/>
                </a:solidFill>
                <a:latin typeface="Verdana" panose="020B0604030504040204" pitchFamily="34" charset="0"/>
              </a:rPr>
              <a:t>. Посредством </a:t>
            </a:r>
            <a:r>
              <a:rPr lang="ru-RU" sz="1539" b="1" dirty="0">
                <a:solidFill>
                  <a:srgbClr val="212121"/>
                </a:solidFill>
                <a:latin typeface="Courier New" panose="02070309020205020404" pitchFamily="49" charset="0"/>
              </a:rPr>
              <a:t>_</a:t>
            </a:r>
            <a:r>
              <a:rPr lang="ru-RU" sz="1539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charset</a:t>
            </a:r>
            <a:r>
              <a:rPr lang="ru-RU" sz="1539" b="1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ru-RU" sz="1539" dirty="0">
                <a:solidFill>
                  <a:srgbClr val="000000"/>
                </a:solidFill>
                <a:latin typeface="Verdana" panose="020B0604030504040204" pitchFamily="34" charset="0"/>
              </a:rPr>
              <a:t>можно указать кодировку (по умолчанию </a:t>
            </a:r>
            <a:r>
              <a:rPr lang="ru-RU" sz="1539" dirty="0">
                <a:solidFill>
                  <a:srgbClr val="212121"/>
                </a:solidFill>
                <a:latin typeface="Courier New" panose="02070309020205020404" pitchFamily="49" charset="0"/>
              </a:rPr>
              <a:t>'</a:t>
            </a:r>
            <a:r>
              <a:rPr lang="ru-RU" sz="1539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us-ascii</a:t>
            </a:r>
            <a:r>
              <a:rPr lang="ru-RU" sz="1539" dirty="0">
                <a:solidFill>
                  <a:srgbClr val="212121"/>
                </a:solidFill>
                <a:latin typeface="Courier New" panose="02070309020205020404" pitchFamily="49" charset="0"/>
              </a:rPr>
              <a:t>' </a:t>
            </a:r>
            <a:r>
              <a:rPr lang="ru-RU" sz="1539" dirty="0">
                <a:solidFill>
                  <a:srgbClr val="000000"/>
                </a:solidFill>
                <a:latin typeface="Verdana" panose="020B0604030504040204" pitchFamily="34" charset="0"/>
              </a:rPr>
              <a:t>). </a:t>
            </a:r>
            <a:endParaRPr lang="ru-RU" sz="1539" dirty="0"/>
          </a:p>
        </p:txBody>
      </p:sp>
    </p:spTree>
    <p:extLst>
      <p:ext uri="{BB962C8B-B14F-4D97-AF65-F5344CB8AC3E}">
        <p14:creationId xmlns:p14="http://schemas.microsoft.com/office/powerpoint/2010/main" val="335032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7230FC-36FD-4B82-88B9-964E4AFE07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127" t="15103" r="34572" b="19435"/>
          <a:stretch/>
        </p:blipFill>
        <p:spPr>
          <a:xfrm>
            <a:off x="1248886" y="104944"/>
            <a:ext cx="6646233" cy="6393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219</Words>
  <Application>Microsoft Office PowerPoint</Application>
  <PresentationFormat>Экран (4:3)</PresentationFormat>
  <Paragraphs>27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</cp:revision>
  <dcterms:created xsi:type="dcterms:W3CDTF">2019-04-09T11:27:31Z</dcterms:created>
  <dcterms:modified xsi:type="dcterms:W3CDTF">2019-04-09T11:28:45Z</dcterms:modified>
</cp:coreProperties>
</file>