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3" r:id="rId7"/>
    <p:sldId id="262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b="1" cap="all" dirty="0"/>
              <a:t>Распределенное компонентное приложение подготовки данных для обработки и отображения поверхности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384119"/>
            <a:ext cx="7766936" cy="1096899"/>
          </a:xfrm>
        </p:spPr>
        <p:txBody>
          <a:bodyPr/>
          <a:lstStyle/>
          <a:p>
            <a:r>
              <a:rPr lang="ru-RU" dirty="0"/>
              <a:t>Исполнитель:     студент гр. ИП-</a:t>
            </a:r>
            <a:r>
              <a:rPr lang="en-US" dirty="0"/>
              <a:t>3</a:t>
            </a:r>
            <a:r>
              <a:rPr lang="ru-RU" dirty="0"/>
              <a:t>1 </a:t>
            </a:r>
          </a:p>
          <a:p>
            <a:r>
              <a:rPr lang="ru-RU" dirty="0" smtClean="0"/>
              <a:t>Гапонов Н.В.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9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574" y="1211580"/>
            <a:ext cx="8596668" cy="8001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2011680"/>
            <a:ext cx="6098449" cy="44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07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2563"/>
                <a:ext cx="5937111" cy="498369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Необходимо разработать распределенное компонентное приложение подготовки данных для обработки и отображения поверхности.</a:t>
                </a:r>
              </a:p>
              <a:p>
                <a:pPr algn="just"/>
                <a:r>
                  <a:rPr lang="ru-RU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Методом численного интегрирования выбрать метод 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Симпсона.</a:t>
                </a:r>
                <a:endPara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/>
                <a:r>
                  <a:rPr lang="ru-RU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Вид поверхности: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ru-RU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ru-RU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ru-RU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ru-RU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ru-RU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ru-RU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/>
                <a:r>
                  <a:rPr lang="ru-RU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В программе предусмотреть возможность отображения поверхности, расчет площади заданной поверхности в заданных пределах, анализ влияния распараллеливания выполнения расчета площади на время.</a:t>
                </a:r>
              </a:p>
              <a:p>
                <a:pPr algn="just"/>
                <a:r>
                  <a:rPr lang="ru-RU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Проверить результат нахождения площади и построения поверхности в математическом пакете, используя стандартные функции, и сравнить результаты.</a:t>
                </a:r>
              </a:p>
              <a:p>
                <a:pPr algn="just"/>
                <a:endPara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2563"/>
                <a:ext cx="5937111" cy="4983695"/>
              </a:xfrm>
              <a:blipFill>
                <a:blip r:embed="rId2"/>
                <a:stretch>
                  <a:fillRect l="-205" t="-733" r="-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ÐÐ°ÑÑÐ¸Ð½ÐºÐ¸ Ð¿Ð¾ Ð·Ð°Ð¿ÑÐ¾ÑÑ Ð¼ÐµÑÐ¾Ð´ ÑÐ¸Ð¼Ð¿ÑÐ¾Ð½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45" y="1830232"/>
            <a:ext cx="3295548" cy="29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361"/>
          </a:xfrm>
        </p:spPr>
        <p:txBody>
          <a:bodyPr/>
          <a:lstStyle/>
          <a:p>
            <a:r>
              <a:rPr lang="ru-RU" dirty="0" smtClean="0"/>
              <a:t>Выбор инструментов реализации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2" y="1298961"/>
            <a:ext cx="3356882" cy="335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cs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39" y="1297373"/>
            <a:ext cx="3360058" cy="33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ÐÐ°ÑÑÐ¸Ð½ÐºÐ¸ Ð¿Ð¾ Ð·Ð°Ð¿ÑÐ¾ÑÑ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20" y="1297374"/>
            <a:ext cx="3358470" cy="33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ÐÐ°ÑÑÐ¸Ð½ÐºÐ¸ Ð¿Ð¾ Ð·Ð°Ð¿ÑÐ¾ÑÑ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9" y="4562701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ÐÐ°ÑÑÐ¸Ð½ÐºÐ¸ Ð¿Ð¾ Ð·Ð°Ð¿ÑÐ¾ÑÑ asp net c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45" y="4635399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ru-RU" dirty="0" smtClean="0"/>
              <a:t>Компонентная модель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92650"/>
            <a:ext cx="8884677" cy="495155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модуль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приложение на платформе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.NET Core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которое отвечает на запросы клиента и на основе полученных от клиента данных вызывает методы математического модуля, для вычисления результатов.</a:t>
            </a:r>
          </a:p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Математический модуль –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библиотека, в которой находятся функции для вычисления площади заданной поверхности, вычисление точек поверхности а также получение результатов, используя распараллеливание вычислений на потоки.</a:t>
            </a:r>
          </a:p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Графический модуль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приложение, через которое пользователь взаимодействует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API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сервера, который вызывает математический модуль, для вычислений.</a:t>
            </a:r>
          </a:p>
          <a:p>
            <a:pPr algn="just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5727"/>
            <a:ext cx="9714895" cy="54619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33552"/>
            <a:ext cx="9829346" cy="55263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1187871"/>
            <a:ext cx="9829346" cy="5526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1187871"/>
            <a:ext cx="9829347" cy="55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ru-RU" dirty="0" smtClean="0"/>
              <a:t>Вычисление площади поверхности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0" y="2719874"/>
            <a:ext cx="5810024" cy="22218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22" y="2719874"/>
            <a:ext cx="4022795" cy="8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593"/>
          </a:xfrm>
        </p:spPr>
        <p:txBody>
          <a:bodyPr/>
          <a:lstStyle/>
          <a:p>
            <a:r>
              <a:rPr lang="ru-RU" dirty="0" smtClean="0"/>
              <a:t>Построение поверхности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8" y="1492930"/>
            <a:ext cx="4267200" cy="416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11" y="1780722"/>
            <a:ext cx="4171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dirty="0" smtClean="0"/>
              <a:t>Исследование эффективности реализации многопоточности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9725"/>
            <a:ext cx="8943975" cy="50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28" y="1446891"/>
            <a:ext cx="8228474" cy="39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143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Аспект</vt:lpstr>
      <vt:lpstr>Распределенное компонентное приложение подготовки данных для обработки и отображения поверхности</vt:lpstr>
      <vt:lpstr>ПОСТАНОВКА ЗАДАЧИ</vt:lpstr>
      <vt:lpstr>Выбор инструментов реализации</vt:lpstr>
      <vt:lpstr>Компонентная модель программы</vt:lpstr>
      <vt:lpstr>Интерфейс программы</vt:lpstr>
      <vt:lpstr>Вычисление площади поверхности</vt:lpstr>
      <vt:lpstr>Построение поверхности</vt:lpstr>
      <vt:lpstr>Исследование эффективности реализации многопоточности </vt:lpstr>
      <vt:lpstr>Валидация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Распределенное компонентное приложение подготовки данных для обработки и отображения поверхности</dc:title>
  <dc:creator>Kurbatsky Vladislav</dc:creator>
  <cp:lastModifiedBy>Никита Гапонов</cp:lastModifiedBy>
  <cp:revision>17</cp:revision>
  <dcterms:created xsi:type="dcterms:W3CDTF">2019-05-02T18:28:37Z</dcterms:created>
  <dcterms:modified xsi:type="dcterms:W3CDTF">2019-05-17T07:18:22Z</dcterms:modified>
</cp:coreProperties>
</file>