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1" r:id="rId5"/>
    <p:sldId id="267" r:id="rId6"/>
    <p:sldId id="268" r:id="rId7"/>
    <p:sldId id="265" r:id="rId8"/>
    <p:sldId id="266" r:id="rId9"/>
    <p:sldId id="269" r:id="rId10"/>
    <p:sldId id="270" r:id="rId11"/>
    <p:sldId id="272" r:id="rId12"/>
    <p:sldId id="273" r:id="rId13"/>
    <p:sldId id="274" r:id="rId14"/>
    <p:sldId id="275" r:id="rId15"/>
    <p:sldId id="276" r:id="rId16"/>
    <p:sldId id="277" r:id="rId17"/>
    <p:sldId id="260" r:id="rId18"/>
    <p:sldId id="261" r:id="rId19"/>
    <p:sldId id="262" r:id="rId20"/>
    <p:sldId id="263" r:id="rId21"/>
    <p:sldId id="258" r:id="rId22"/>
    <p:sldId id="264" r:id="rId23"/>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9EFF"/>
    <a:srgbClr val="3F5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80"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png"/><Relationship Id="rId4" Type="http://schemas.openxmlformats.org/officeDocument/2006/relationships/image" Target="../media/image22.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5.png"/><Relationship Id="rId7"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png"/><Relationship Id="rId4" Type="http://schemas.openxmlformats.org/officeDocument/2006/relationships/image" Target="../media/image22.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1865488" y="1790700"/>
            <a:ext cx="13647227" cy="3733800"/>
          </a:xfrm>
          <a:prstGeom prst="rect">
            <a:avLst/>
          </a:prstGeom>
          <a:noFill/>
        </p:spPr>
        <p:txBody>
          <a:bodyPr wrap="square" rtlCol="0"/>
          <a:lstStyle/>
          <a:p>
            <a:pPr algn="ctr"/>
            <a:r>
              <a:rPr lang="en-US" sz="21600" kern="0" spc="-3600" dirty="0">
                <a:solidFill>
                  <a:srgbClr val="000000"/>
                </a:solidFill>
                <a:latin typeface="에스코어 드림 5 Medium" pitchFamily="34" charset="0"/>
                <a:cs typeface="에스코어 드림 5 Medium" pitchFamily="34" charset="0"/>
              </a:rPr>
              <a:t>D   E    S</a:t>
            </a:r>
          </a:p>
        </p:txBody>
      </p:sp>
      <p:sp>
        <p:nvSpPr>
          <p:cNvPr id="3" name="Object 3"/>
          <p:cNvSpPr txBox="1"/>
          <p:nvPr/>
        </p:nvSpPr>
        <p:spPr>
          <a:xfrm>
            <a:off x="3962400" y="4853660"/>
            <a:ext cx="9910604" cy="579680"/>
          </a:xfrm>
          <a:prstGeom prst="rect">
            <a:avLst/>
          </a:prstGeom>
          <a:noFill/>
        </p:spPr>
        <p:txBody>
          <a:bodyPr wrap="square" rtlCol="0"/>
          <a:lstStyle/>
          <a:p>
            <a:pPr algn="ctr"/>
            <a:r>
              <a:rPr lang="ko-KR" altLang="en-US" sz="2500" kern="0" spc="2300" dirty="0">
                <a:solidFill>
                  <a:srgbClr val="3F5FFF"/>
                </a:solidFill>
                <a:latin typeface="에스코어 드림 5 Medium" pitchFamily="34" charset="0"/>
                <a:cs typeface="에스코어 드림 5 Medium" pitchFamily="34" charset="0"/>
              </a:rPr>
              <a:t>대칭 암호화 알고리즘</a:t>
            </a:r>
            <a:endParaRPr lang="en-US" dirty="0"/>
          </a:p>
        </p:txBody>
      </p:sp>
      <p:sp>
        <p:nvSpPr>
          <p:cNvPr id="4" name="Object 4"/>
          <p:cNvSpPr txBox="1"/>
          <p:nvPr/>
        </p:nvSpPr>
        <p:spPr>
          <a:xfrm>
            <a:off x="5386836" y="8284100"/>
            <a:ext cx="8176764" cy="579680"/>
          </a:xfrm>
          <a:prstGeom prst="rect">
            <a:avLst/>
          </a:prstGeom>
          <a:noFill/>
        </p:spPr>
        <p:txBody>
          <a:bodyPr wrap="square" rtlCol="0"/>
          <a:lstStyle/>
          <a:p>
            <a:pPr algn="ctr"/>
            <a:r>
              <a:rPr lang="ko-KR" altLang="en-US" sz="3200" kern="0" spc="-3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계명대학교  컴퓨터공학과  </a:t>
            </a:r>
            <a:r>
              <a:rPr lang="en-US" altLang="ko-KR" sz="3200" kern="0" spc="-3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5469775 </a:t>
            </a:r>
            <a:r>
              <a:rPr lang="ko-KR" altLang="en-US" sz="3200" kern="0" spc="-3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이상철</a:t>
            </a:r>
            <a:endParaRPr lang="en-US" sz="28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5" name="그림 4">
            <a:extLst>
              <a:ext uri="{FF2B5EF4-FFF2-40B4-BE49-F238E27FC236}">
                <a16:creationId xmlns:a16="http://schemas.microsoft.com/office/drawing/2014/main" id="{D158F5BA-38EA-4D91-A3BA-1433F24EBFA0}"/>
              </a:ext>
            </a:extLst>
          </p:cNvPr>
          <p:cNvPicPr>
            <a:picLocks noChangeAspect="1"/>
          </p:cNvPicPr>
          <p:nvPr/>
        </p:nvPicPr>
        <p:blipFill rotWithShape="1">
          <a:blip r:embed="rId2">
            <a:extLst>
              <a:ext uri="{28A0092B-C50C-407E-A947-70E740481C1C}">
                <a14:useLocalDpi xmlns:a14="http://schemas.microsoft.com/office/drawing/2010/main" val="0"/>
              </a:ext>
            </a:extLst>
          </a:blip>
          <a:srcRect l="9390" t="32803" r="13143" b="32706"/>
          <a:stretch/>
        </p:blipFill>
        <p:spPr>
          <a:xfrm>
            <a:off x="15316200" y="9182100"/>
            <a:ext cx="2775285" cy="9250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Expansion</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25" name="그림 24">
            <a:extLst>
              <a:ext uri="{FF2B5EF4-FFF2-40B4-BE49-F238E27FC236}">
                <a16:creationId xmlns:a16="http://schemas.microsoft.com/office/drawing/2014/main" id="{C1A5C220-90D5-45F3-9597-F9725FDD4C40}"/>
              </a:ext>
            </a:extLst>
          </p:cNvPr>
          <p:cNvPicPr>
            <a:picLocks noChangeAspect="1"/>
          </p:cNvPicPr>
          <p:nvPr/>
        </p:nvPicPr>
        <p:blipFill rotWithShape="1">
          <a:blip r:embed="rId4">
            <a:extLst>
              <a:ext uri="{28A0092B-C50C-407E-A947-70E740481C1C}">
                <a14:useLocalDpi xmlns:a14="http://schemas.microsoft.com/office/drawing/2010/main" val="0"/>
              </a:ext>
            </a:extLst>
          </a:blip>
          <a:srcRect l="37350" t="13282" r="-1431" b="22139"/>
          <a:stretch/>
        </p:blipFill>
        <p:spPr>
          <a:xfrm>
            <a:off x="1676400" y="2052632"/>
            <a:ext cx="6172200" cy="7375386"/>
          </a:xfrm>
          <a:prstGeom prst="rect">
            <a:avLst/>
          </a:prstGeom>
        </p:spPr>
      </p:pic>
      <p:pic>
        <p:nvPicPr>
          <p:cNvPr id="3" name="그림 2">
            <a:extLst>
              <a:ext uri="{FF2B5EF4-FFF2-40B4-BE49-F238E27FC236}">
                <a16:creationId xmlns:a16="http://schemas.microsoft.com/office/drawing/2014/main" id="{28FD484B-84E4-46C3-A487-F61CEC3B6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0327" y="2804906"/>
            <a:ext cx="9625484" cy="1258504"/>
          </a:xfrm>
          <a:prstGeom prst="rect">
            <a:avLst/>
          </a:prstGeom>
        </p:spPr>
      </p:pic>
      <p:sp>
        <p:nvSpPr>
          <p:cNvPr id="27" name="화살표: 줄무늬가 있는 오른쪽 26">
            <a:extLst>
              <a:ext uri="{FF2B5EF4-FFF2-40B4-BE49-F238E27FC236}">
                <a16:creationId xmlns:a16="http://schemas.microsoft.com/office/drawing/2014/main" id="{8AD15943-A0B5-4ABF-A997-79DFCEA98683}"/>
              </a:ext>
            </a:extLst>
          </p:cNvPr>
          <p:cNvSpPr/>
          <p:nvPr/>
        </p:nvSpPr>
        <p:spPr>
          <a:xfrm>
            <a:off x="6477000" y="2392695"/>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09C0F869-F8F6-479F-84CC-76BBE9153688}"/>
              </a:ext>
            </a:extLst>
          </p:cNvPr>
          <p:cNvSpPr txBox="1"/>
          <p:nvPr/>
        </p:nvSpPr>
        <p:spPr>
          <a:xfrm>
            <a:off x="8724902" y="4569786"/>
            <a:ext cx="6057898" cy="3970318"/>
          </a:xfrm>
          <a:prstGeom prst="rect">
            <a:avLst/>
          </a:prstGeom>
          <a:noFill/>
        </p:spPr>
        <p:txBody>
          <a:bodyPr wrap="square" rtlCol="0">
            <a:spAutoFit/>
          </a:bodyPr>
          <a:lstStyle/>
          <a:p>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32bit </a:t>
            </a:r>
            <a:r>
              <a:rPr lang="ko-KR" altLang="en-US" sz="3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48bit</a:t>
            </a:r>
          </a:p>
          <a:p>
            <a:endPar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8 * 4bit </a:t>
            </a:r>
            <a:r>
              <a:rPr lang="ko-KR" altLang="en-US" sz="3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8 * 6bit</a:t>
            </a:r>
          </a:p>
          <a:p>
            <a:endPar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Ex) 0123 4567 8999</a:t>
            </a:r>
          </a:p>
          <a:p>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36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3600" b="1" dirty="0">
                <a:latin typeface="함초롬바탕" panose="02030604000101010101" pitchFamily="18" charset="-127"/>
                <a:ea typeface="함초롬바탕" panose="02030604000101010101" pitchFamily="18" charset="-127"/>
                <a:cs typeface="함초롬바탕" panose="02030604000101010101" pitchFamily="18" charset="-127"/>
              </a:rPr>
              <a:t>901234 345678 789990</a:t>
            </a:r>
            <a:endParaRPr lang="ko-KR" altLang="en-US" sz="36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1" name="TextBox 30">
            <a:extLst>
              <a:ext uri="{FF2B5EF4-FFF2-40B4-BE49-F238E27FC236}">
                <a16:creationId xmlns:a16="http://schemas.microsoft.com/office/drawing/2014/main" id="{25027EF9-1F13-477D-BBE4-8AB91DA59E5F}"/>
              </a:ext>
            </a:extLst>
          </p:cNvPr>
          <p:cNvSpPr txBox="1"/>
          <p:nvPr/>
        </p:nvSpPr>
        <p:spPr>
          <a:xfrm>
            <a:off x="3967747" y="1722364"/>
            <a:ext cx="914400" cy="461665"/>
          </a:xfrm>
          <a:prstGeom prst="rect">
            <a:avLst/>
          </a:prstGeom>
          <a:noFill/>
        </p:spPr>
        <p:txBody>
          <a:bodyPr wrap="square" rtlCol="0">
            <a:spAutoFit/>
          </a:bodyPr>
          <a:lstStyle/>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32</a:t>
            </a:r>
            <a:endPar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3" name="액자 32">
            <a:extLst>
              <a:ext uri="{FF2B5EF4-FFF2-40B4-BE49-F238E27FC236}">
                <a16:creationId xmlns:a16="http://schemas.microsoft.com/office/drawing/2014/main" id="{2FF91ED3-49BF-4F73-9FCC-37B12A2171A0}"/>
              </a:ext>
            </a:extLst>
          </p:cNvPr>
          <p:cNvSpPr/>
          <p:nvPr/>
        </p:nvSpPr>
        <p:spPr>
          <a:xfrm>
            <a:off x="1655617" y="2401588"/>
            <a:ext cx="4509655" cy="98931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0201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err="1">
                <a:latin typeface="함초롬바탕" panose="02030604000101010101" pitchFamily="18" charset="-127"/>
                <a:ea typeface="함초롬바탕" panose="02030604000101010101" pitchFamily="18" charset="-127"/>
                <a:cs typeface="함초롬바탕" panose="02030604000101010101" pitchFamily="18" charset="-127"/>
              </a:rPr>
              <a:t>Substition</a:t>
            </a:r>
            <a:endParaRPr lang="en-US" sz="60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25" name="그림 24">
            <a:extLst>
              <a:ext uri="{FF2B5EF4-FFF2-40B4-BE49-F238E27FC236}">
                <a16:creationId xmlns:a16="http://schemas.microsoft.com/office/drawing/2014/main" id="{C1A5C220-90D5-45F3-9597-F9725FDD4C40}"/>
              </a:ext>
            </a:extLst>
          </p:cNvPr>
          <p:cNvPicPr>
            <a:picLocks noChangeAspect="1"/>
          </p:cNvPicPr>
          <p:nvPr/>
        </p:nvPicPr>
        <p:blipFill rotWithShape="1">
          <a:blip r:embed="rId4">
            <a:extLst>
              <a:ext uri="{28A0092B-C50C-407E-A947-70E740481C1C}">
                <a14:useLocalDpi xmlns:a14="http://schemas.microsoft.com/office/drawing/2010/main" val="0"/>
              </a:ext>
            </a:extLst>
          </a:blip>
          <a:srcRect l="37350" t="13282" r="-1431" b="22139"/>
          <a:stretch/>
        </p:blipFill>
        <p:spPr>
          <a:xfrm>
            <a:off x="1676400" y="2052632"/>
            <a:ext cx="6172200" cy="7375386"/>
          </a:xfrm>
          <a:prstGeom prst="rect">
            <a:avLst/>
          </a:prstGeom>
        </p:spPr>
      </p:pic>
      <p:sp>
        <p:nvSpPr>
          <p:cNvPr id="27" name="화살표: 줄무늬가 있는 오른쪽 26">
            <a:extLst>
              <a:ext uri="{FF2B5EF4-FFF2-40B4-BE49-F238E27FC236}">
                <a16:creationId xmlns:a16="http://schemas.microsoft.com/office/drawing/2014/main" id="{8AD15943-A0B5-4ABF-A997-79DFCEA98683}"/>
              </a:ext>
            </a:extLst>
          </p:cNvPr>
          <p:cNvSpPr/>
          <p:nvPr/>
        </p:nvSpPr>
        <p:spPr>
          <a:xfrm>
            <a:off x="6477000" y="5740325"/>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2EE5B9E1-F528-442D-9A2F-C0CA8076D29E}"/>
              </a:ext>
            </a:extLst>
          </p:cNvPr>
          <p:cNvPicPr>
            <a:picLocks noChangeAspect="1"/>
          </p:cNvPicPr>
          <p:nvPr/>
        </p:nvPicPr>
        <p:blipFill rotWithShape="1">
          <a:blip r:embed="rId5">
            <a:extLst>
              <a:ext uri="{28A0092B-C50C-407E-A947-70E740481C1C}">
                <a14:useLocalDpi xmlns:a14="http://schemas.microsoft.com/office/drawing/2010/main" val="0"/>
              </a:ext>
            </a:extLst>
          </a:blip>
          <a:srcRect t="39614" b="23686"/>
          <a:stretch/>
        </p:blipFill>
        <p:spPr>
          <a:xfrm>
            <a:off x="8276944" y="4762500"/>
            <a:ext cx="9586661" cy="2454458"/>
          </a:xfrm>
          <a:prstGeom prst="rect">
            <a:avLst/>
          </a:prstGeom>
        </p:spPr>
      </p:pic>
      <p:sp>
        <p:nvSpPr>
          <p:cNvPr id="14" name="TextBox 13">
            <a:extLst>
              <a:ext uri="{FF2B5EF4-FFF2-40B4-BE49-F238E27FC236}">
                <a16:creationId xmlns:a16="http://schemas.microsoft.com/office/drawing/2014/main" id="{0D5F66FD-372B-4820-ABBF-8A4297EB3516}"/>
              </a:ext>
            </a:extLst>
          </p:cNvPr>
          <p:cNvSpPr txBox="1"/>
          <p:nvPr/>
        </p:nvSpPr>
        <p:spPr>
          <a:xfrm>
            <a:off x="3967747" y="1722364"/>
            <a:ext cx="914400" cy="461665"/>
          </a:xfrm>
          <a:prstGeom prst="rect">
            <a:avLst/>
          </a:prstGeom>
          <a:noFill/>
        </p:spPr>
        <p:txBody>
          <a:bodyPr wrap="square" rtlCol="0">
            <a:spAutoFit/>
          </a:bodyPr>
          <a:lstStyle/>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32</a:t>
            </a:r>
            <a:endPar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6" name="TextBox 15">
            <a:extLst>
              <a:ext uri="{FF2B5EF4-FFF2-40B4-BE49-F238E27FC236}">
                <a16:creationId xmlns:a16="http://schemas.microsoft.com/office/drawing/2014/main" id="{9B78B3E0-F773-4509-9C2D-5182701FA98F}"/>
              </a:ext>
            </a:extLst>
          </p:cNvPr>
          <p:cNvSpPr txBox="1"/>
          <p:nvPr/>
        </p:nvSpPr>
        <p:spPr>
          <a:xfrm>
            <a:off x="11734800" y="3490922"/>
            <a:ext cx="3201846" cy="707886"/>
          </a:xfrm>
          <a:prstGeom prst="rect">
            <a:avLst/>
          </a:prstGeom>
          <a:noFill/>
        </p:spPr>
        <p:txBody>
          <a:bodyPr wrap="squar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6 * 8 = 48</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7" name="TextBox 16">
            <a:extLst>
              <a:ext uri="{FF2B5EF4-FFF2-40B4-BE49-F238E27FC236}">
                <a16:creationId xmlns:a16="http://schemas.microsoft.com/office/drawing/2014/main" id="{53590CE5-8AFD-4CC3-9E11-0D864202972C}"/>
              </a:ext>
            </a:extLst>
          </p:cNvPr>
          <p:cNvSpPr txBox="1"/>
          <p:nvPr/>
        </p:nvSpPr>
        <p:spPr>
          <a:xfrm>
            <a:off x="11734800" y="7914857"/>
            <a:ext cx="3201846" cy="707886"/>
          </a:xfrm>
          <a:prstGeom prst="rect">
            <a:avLst/>
          </a:prstGeom>
          <a:noFill/>
        </p:spPr>
        <p:txBody>
          <a:bodyPr wrap="square" rtlCol="0">
            <a:spAutoFit/>
          </a:bodyPr>
          <a:lstStyle/>
          <a:p>
            <a:r>
              <a:rPr lang="en-US" altLang="ko-KR" sz="4000" b="1" dirty="0">
                <a:latin typeface="함초롬바탕" panose="02030604000101010101" pitchFamily="18" charset="-127"/>
                <a:ea typeface="함초롬바탕" panose="02030604000101010101" pitchFamily="18" charset="-127"/>
                <a:cs typeface="함초롬바탕" panose="02030604000101010101" pitchFamily="18" charset="-127"/>
              </a:rPr>
              <a:t>4 * 8 = 32</a:t>
            </a:r>
            <a:endParaRPr lang="ko-KR" altLang="en-US" sz="40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8" name="액자 17">
            <a:extLst>
              <a:ext uri="{FF2B5EF4-FFF2-40B4-BE49-F238E27FC236}">
                <a16:creationId xmlns:a16="http://schemas.microsoft.com/office/drawing/2014/main" id="{350D4528-1F1F-44CC-B220-CD88C7941E20}"/>
              </a:ext>
            </a:extLst>
          </p:cNvPr>
          <p:cNvSpPr/>
          <p:nvPr/>
        </p:nvSpPr>
        <p:spPr>
          <a:xfrm>
            <a:off x="1759526" y="5853962"/>
            <a:ext cx="4544291" cy="115060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82259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S-Box</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5" name="그림 4">
            <a:extLst>
              <a:ext uri="{FF2B5EF4-FFF2-40B4-BE49-F238E27FC236}">
                <a16:creationId xmlns:a16="http://schemas.microsoft.com/office/drawing/2014/main" id="{2EE5B9E1-F528-442D-9A2F-C0CA8076D29E}"/>
              </a:ext>
            </a:extLst>
          </p:cNvPr>
          <p:cNvPicPr>
            <a:picLocks noChangeAspect="1"/>
          </p:cNvPicPr>
          <p:nvPr/>
        </p:nvPicPr>
        <p:blipFill rotWithShape="1">
          <a:blip r:embed="rId4">
            <a:extLst>
              <a:ext uri="{28A0092B-C50C-407E-A947-70E740481C1C}">
                <a14:useLocalDpi xmlns:a14="http://schemas.microsoft.com/office/drawing/2010/main" val="0"/>
              </a:ext>
            </a:extLst>
          </a:blip>
          <a:srcRect l="50076" t="51007" r="38001" b="36460"/>
          <a:stretch/>
        </p:blipFill>
        <p:spPr>
          <a:xfrm>
            <a:off x="507795" y="3037690"/>
            <a:ext cx="3589275" cy="2632136"/>
          </a:xfrm>
          <a:prstGeom prst="rect">
            <a:avLst/>
          </a:prstGeom>
        </p:spPr>
      </p:pic>
      <p:sp>
        <p:nvSpPr>
          <p:cNvPr id="18" name="화살표: 줄무늬가 있는 오른쪽 17">
            <a:extLst>
              <a:ext uri="{FF2B5EF4-FFF2-40B4-BE49-F238E27FC236}">
                <a16:creationId xmlns:a16="http://schemas.microsoft.com/office/drawing/2014/main" id="{CDE74371-5D16-44F2-8952-34A7632AF741}"/>
              </a:ext>
            </a:extLst>
          </p:cNvPr>
          <p:cNvSpPr/>
          <p:nvPr/>
        </p:nvSpPr>
        <p:spPr>
          <a:xfrm>
            <a:off x="4630469" y="3703975"/>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102689CF-B5D5-467E-8315-2824CB6C4070}"/>
              </a:ext>
            </a:extLst>
          </p:cNvPr>
          <p:cNvSpPr txBox="1"/>
          <p:nvPr/>
        </p:nvSpPr>
        <p:spPr>
          <a:xfrm>
            <a:off x="6248400" y="2713433"/>
            <a:ext cx="7391400" cy="5078313"/>
          </a:xfrm>
          <a:prstGeom prst="rect">
            <a:avLst/>
          </a:prstGeom>
          <a:noFill/>
        </p:spPr>
        <p:txBody>
          <a:bodyPr wrap="square" rtlCol="0">
            <a:spAutoFit/>
          </a:bodyPr>
          <a:lstStyle/>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Ex) 0 1 1 0 0 1</a:t>
            </a:r>
          </a:p>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                 </a:t>
            </a:r>
          </a:p>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      0 1 (row)</a:t>
            </a:r>
          </a:p>
          <a:p>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      1 1 0 0 (column)</a:t>
            </a:r>
          </a:p>
          <a:p>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3" name="직선 화살표 연결선 2">
            <a:extLst>
              <a:ext uri="{FF2B5EF4-FFF2-40B4-BE49-F238E27FC236}">
                <a16:creationId xmlns:a16="http://schemas.microsoft.com/office/drawing/2014/main" id="{FE37EC80-63B0-4076-A6D5-6507CFBF274C}"/>
              </a:ext>
            </a:extLst>
          </p:cNvPr>
          <p:cNvCxnSpPr>
            <a:cxnSpLocks/>
          </p:cNvCxnSpPr>
          <p:nvPr/>
        </p:nvCxnSpPr>
        <p:spPr>
          <a:xfrm>
            <a:off x="7696200" y="3627833"/>
            <a:ext cx="0" cy="79376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BA19E555-AB1D-4F68-A047-ED9AACB27912}"/>
              </a:ext>
            </a:extLst>
          </p:cNvPr>
          <p:cNvCxnSpPr>
            <a:cxnSpLocks/>
          </p:cNvCxnSpPr>
          <p:nvPr/>
        </p:nvCxnSpPr>
        <p:spPr>
          <a:xfrm flipH="1">
            <a:off x="8229600" y="3627833"/>
            <a:ext cx="2438400" cy="68580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831C74F5-C9BA-4FD4-B820-49B7D82B6B26}"/>
              </a:ext>
            </a:extLst>
          </p:cNvPr>
          <p:cNvCxnSpPr/>
          <p:nvPr/>
        </p:nvCxnSpPr>
        <p:spPr>
          <a:xfrm>
            <a:off x="8229600" y="3627833"/>
            <a:ext cx="1981200"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E578FA3B-9B4F-42CA-8D98-3263F911C5EA}"/>
              </a:ext>
            </a:extLst>
          </p:cNvPr>
          <p:cNvCxnSpPr>
            <a:cxnSpLocks/>
          </p:cNvCxnSpPr>
          <p:nvPr/>
        </p:nvCxnSpPr>
        <p:spPr>
          <a:xfrm>
            <a:off x="9372600" y="3596792"/>
            <a:ext cx="0" cy="716841"/>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7D33D0FE-833B-4DB5-A074-85DEC3689110}"/>
              </a:ext>
            </a:extLst>
          </p:cNvPr>
          <p:cNvCxnSpPr>
            <a:cxnSpLocks/>
          </p:cNvCxnSpPr>
          <p:nvPr/>
        </p:nvCxnSpPr>
        <p:spPr>
          <a:xfrm>
            <a:off x="9372600" y="4313633"/>
            <a:ext cx="3962400"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E622722F-3493-49A6-BD25-C74E30115DF5}"/>
              </a:ext>
            </a:extLst>
          </p:cNvPr>
          <p:cNvCxnSpPr>
            <a:cxnSpLocks/>
          </p:cNvCxnSpPr>
          <p:nvPr/>
        </p:nvCxnSpPr>
        <p:spPr>
          <a:xfrm>
            <a:off x="13328073" y="4313633"/>
            <a:ext cx="3464" cy="922734"/>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59772AB2-01F3-48B9-ABD5-67BF098955D7}"/>
              </a:ext>
            </a:extLst>
          </p:cNvPr>
          <p:cNvCxnSpPr>
            <a:cxnSpLocks/>
          </p:cNvCxnSpPr>
          <p:nvPr/>
        </p:nvCxnSpPr>
        <p:spPr>
          <a:xfrm>
            <a:off x="9372600" y="5236367"/>
            <a:ext cx="3962400"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57DCBD46-D401-4615-B57D-AF8269FC9455}"/>
              </a:ext>
            </a:extLst>
          </p:cNvPr>
          <p:cNvCxnSpPr>
            <a:cxnSpLocks/>
          </p:cNvCxnSpPr>
          <p:nvPr/>
        </p:nvCxnSpPr>
        <p:spPr>
          <a:xfrm>
            <a:off x="9372600" y="5236367"/>
            <a:ext cx="0" cy="79376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38" name="그림 37">
            <a:extLst>
              <a:ext uri="{FF2B5EF4-FFF2-40B4-BE49-F238E27FC236}">
                <a16:creationId xmlns:a16="http://schemas.microsoft.com/office/drawing/2014/main" id="{E8F57357-8381-471D-9054-1236AC8CA0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9036" y="7300722"/>
            <a:ext cx="9916909" cy="2219635"/>
          </a:xfrm>
          <a:prstGeom prst="rect">
            <a:avLst/>
          </a:prstGeom>
        </p:spPr>
      </p:pic>
      <p:sp>
        <p:nvSpPr>
          <p:cNvPr id="39" name="액자 38">
            <a:extLst>
              <a:ext uri="{FF2B5EF4-FFF2-40B4-BE49-F238E27FC236}">
                <a16:creationId xmlns:a16="http://schemas.microsoft.com/office/drawing/2014/main" id="{2F48981A-94DB-45C9-BBA3-0126DE418695}"/>
              </a:ext>
            </a:extLst>
          </p:cNvPr>
          <p:cNvSpPr/>
          <p:nvPr/>
        </p:nvSpPr>
        <p:spPr>
          <a:xfrm>
            <a:off x="11049000" y="8529815"/>
            <a:ext cx="762000" cy="50226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2" name="TextBox 41">
            <a:extLst>
              <a:ext uri="{FF2B5EF4-FFF2-40B4-BE49-F238E27FC236}">
                <a16:creationId xmlns:a16="http://schemas.microsoft.com/office/drawing/2014/main" id="{B2C59217-B8E6-466C-88A5-098FAAE40735}"/>
              </a:ext>
            </a:extLst>
          </p:cNvPr>
          <p:cNvSpPr txBox="1"/>
          <p:nvPr/>
        </p:nvSpPr>
        <p:spPr>
          <a:xfrm>
            <a:off x="3182670" y="7804296"/>
            <a:ext cx="914400" cy="1569660"/>
          </a:xfrm>
          <a:prstGeom prst="rect">
            <a:avLst/>
          </a:prstGeom>
          <a:noFill/>
        </p:spPr>
        <p:txBody>
          <a:bodyPr wrap="square" rtlCol="0">
            <a:spAutoFit/>
          </a:bodyPr>
          <a:lstStyle/>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00</a:t>
            </a:r>
          </a:p>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01</a:t>
            </a:r>
          </a:p>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10</a:t>
            </a:r>
          </a:p>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11</a:t>
            </a:r>
            <a:endPar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3" name="화살표: 줄무늬가 있는 오른쪽 42">
            <a:extLst>
              <a:ext uri="{FF2B5EF4-FFF2-40B4-BE49-F238E27FC236}">
                <a16:creationId xmlns:a16="http://schemas.microsoft.com/office/drawing/2014/main" id="{5359DFA9-B5E9-438C-B005-2B42509B538A}"/>
              </a:ext>
            </a:extLst>
          </p:cNvPr>
          <p:cNvSpPr/>
          <p:nvPr/>
        </p:nvSpPr>
        <p:spPr>
          <a:xfrm>
            <a:off x="13740658" y="7835236"/>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F243BA23-C6DA-459F-BB5D-AE690BB60484}"/>
              </a:ext>
            </a:extLst>
          </p:cNvPr>
          <p:cNvSpPr txBox="1"/>
          <p:nvPr/>
        </p:nvSpPr>
        <p:spPr>
          <a:xfrm>
            <a:off x="15392400" y="7903784"/>
            <a:ext cx="2621561" cy="1754326"/>
          </a:xfrm>
          <a:prstGeom prst="rect">
            <a:avLst/>
          </a:prstGeom>
          <a:noFill/>
        </p:spPr>
        <p:txBody>
          <a:bodyPr wrap="square" rtlCol="0">
            <a:spAutoFit/>
          </a:bodyPr>
          <a:lstStyle/>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0 0 1 1</a:t>
            </a:r>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2</a:t>
            </a:r>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                 </a:t>
            </a:r>
          </a:p>
          <a:p>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6570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Permutation</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25" name="그림 24">
            <a:extLst>
              <a:ext uri="{FF2B5EF4-FFF2-40B4-BE49-F238E27FC236}">
                <a16:creationId xmlns:a16="http://schemas.microsoft.com/office/drawing/2014/main" id="{C1A5C220-90D5-45F3-9597-F9725FDD4C40}"/>
              </a:ext>
            </a:extLst>
          </p:cNvPr>
          <p:cNvPicPr>
            <a:picLocks noChangeAspect="1"/>
          </p:cNvPicPr>
          <p:nvPr/>
        </p:nvPicPr>
        <p:blipFill rotWithShape="1">
          <a:blip r:embed="rId4">
            <a:extLst>
              <a:ext uri="{28A0092B-C50C-407E-A947-70E740481C1C}">
                <a14:useLocalDpi xmlns:a14="http://schemas.microsoft.com/office/drawing/2010/main" val="0"/>
              </a:ext>
            </a:extLst>
          </a:blip>
          <a:srcRect l="37350" t="13282" r="-1431" b="22139"/>
          <a:stretch/>
        </p:blipFill>
        <p:spPr>
          <a:xfrm>
            <a:off x="1676400" y="2052632"/>
            <a:ext cx="6172200" cy="7375386"/>
          </a:xfrm>
          <a:prstGeom prst="rect">
            <a:avLst/>
          </a:prstGeom>
        </p:spPr>
      </p:pic>
      <p:sp>
        <p:nvSpPr>
          <p:cNvPr id="27" name="화살표: 줄무늬가 있는 오른쪽 26">
            <a:extLst>
              <a:ext uri="{FF2B5EF4-FFF2-40B4-BE49-F238E27FC236}">
                <a16:creationId xmlns:a16="http://schemas.microsoft.com/office/drawing/2014/main" id="{8AD15943-A0B5-4ABF-A997-79DFCEA98683}"/>
              </a:ext>
            </a:extLst>
          </p:cNvPr>
          <p:cNvSpPr/>
          <p:nvPr/>
        </p:nvSpPr>
        <p:spPr>
          <a:xfrm>
            <a:off x="6449291" y="7472138"/>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D5F66FD-372B-4820-ABBF-8A4297EB3516}"/>
              </a:ext>
            </a:extLst>
          </p:cNvPr>
          <p:cNvSpPr txBox="1"/>
          <p:nvPr/>
        </p:nvSpPr>
        <p:spPr>
          <a:xfrm>
            <a:off x="3967747" y="1722364"/>
            <a:ext cx="914400" cy="461665"/>
          </a:xfrm>
          <a:prstGeom prst="rect">
            <a:avLst/>
          </a:prstGeom>
          <a:noFill/>
        </p:spPr>
        <p:txBody>
          <a:bodyPr wrap="square" rtlCol="0">
            <a:spAutoFit/>
          </a:bodyPr>
          <a:lstStyle/>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32</a:t>
            </a:r>
            <a:endPar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9" name="TextBox 18">
            <a:extLst>
              <a:ext uri="{FF2B5EF4-FFF2-40B4-BE49-F238E27FC236}">
                <a16:creationId xmlns:a16="http://schemas.microsoft.com/office/drawing/2014/main" id="{B5390328-065F-4659-BF34-B41ABD50EA1F}"/>
              </a:ext>
            </a:extLst>
          </p:cNvPr>
          <p:cNvSpPr txBox="1"/>
          <p:nvPr/>
        </p:nvSpPr>
        <p:spPr>
          <a:xfrm>
            <a:off x="9278483" y="7734300"/>
            <a:ext cx="7924800" cy="1446550"/>
          </a:xfrm>
          <a:prstGeom prst="rect">
            <a:avLst/>
          </a:prstGeom>
          <a:noFill/>
        </p:spPr>
        <p:txBody>
          <a:bodyPr wrap="square" rtlCol="0">
            <a:spAutoFit/>
          </a:bodyPr>
          <a:lstStyle/>
          <a:p>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Permutation Table</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에</a:t>
            </a:r>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따라 </a:t>
            </a:r>
            <a:endPar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bit swap</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이 일어난다</a:t>
            </a:r>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 </a:t>
            </a:r>
            <a:endPar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20" name="그림 19">
            <a:extLst>
              <a:ext uri="{FF2B5EF4-FFF2-40B4-BE49-F238E27FC236}">
                <a16:creationId xmlns:a16="http://schemas.microsoft.com/office/drawing/2014/main" id="{105D98F3-E08A-4125-8B33-32A0C7E91D41}"/>
              </a:ext>
            </a:extLst>
          </p:cNvPr>
          <p:cNvPicPr>
            <a:picLocks noChangeAspect="1"/>
          </p:cNvPicPr>
          <p:nvPr/>
        </p:nvPicPr>
        <p:blipFill rotWithShape="1">
          <a:blip r:embed="rId5">
            <a:extLst>
              <a:ext uri="{28A0092B-C50C-407E-A947-70E740481C1C}">
                <a14:useLocalDpi xmlns:a14="http://schemas.microsoft.com/office/drawing/2010/main" val="0"/>
              </a:ext>
            </a:extLst>
          </a:blip>
          <a:srcRect b="60830"/>
          <a:stretch/>
        </p:blipFill>
        <p:spPr>
          <a:xfrm>
            <a:off x="9448800" y="2215356"/>
            <a:ext cx="7814031" cy="1923411"/>
          </a:xfrm>
          <a:prstGeom prst="rect">
            <a:avLst/>
          </a:prstGeom>
        </p:spPr>
      </p:pic>
      <p:pic>
        <p:nvPicPr>
          <p:cNvPr id="21" name="그림 20">
            <a:extLst>
              <a:ext uri="{FF2B5EF4-FFF2-40B4-BE49-F238E27FC236}">
                <a16:creationId xmlns:a16="http://schemas.microsoft.com/office/drawing/2014/main" id="{F92CED08-637C-4E6C-8A12-311CE090C1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800" y="4333376"/>
            <a:ext cx="6780469" cy="3124200"/>
          </a:xfrm>
          <a:prstGeom prst="rect">
            <a:avLst/>
          </a:prstGeom>
        </p:spPr>
      </p:pic>
      <p:sp>
        <p:nvSpPr>
          <p:cNvPr id="22" name="액자 21">
            <a:extLst>
              <a:ext uri="{FF2B5EF4-FFF2-40B4-BE49-F238E27FC236}">
                <a16:creationId xmlns:a16="http://schemas.microsoft.com/office/drawing/2014/main" id="{A5BF49DA-7D83-4E4D-8B46-21E608E583FF}"/>
              </a:ext>
            </a:extLst>
          </p:cNvPr>
          <p:cNvSpPr/>
          <p:nvPr/>
        </p:nvSpPr>
        <p:spPr>
          <a:xfrm>
            <a:off x="1872247" y="7536856"/>
            <a:ext cx="4191000" cy="115060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01642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Key Generator</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3" name="그림 2">
            <a:extLst>
              <a:ext uri="{FF2B5EF4-FFF2-40B4-BE49-F238E27FC236}">
                <a16:creationId xmlns:a16="http://schemas.microsoft.com/office/drawing/2014/main" id="{F23CD051-895C-4EBC-BFC2-095BDF7CC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1905813"/>
            <a:ext cx="5562600" cy="8185872"/>
          </a:xfrm>
          <a:prstGeom prst="rect">
            <a:avLst/>
          </a:prstGeom>
        </p:spPr>
      </p:pic>
      <p:sp>
        <p:nvSpPr>
          <p:cNvPr id="16" name="화살표: 줄무늬가 있는 오른쪽 15">
            <a:extLst>
              <a:ext uri="{FF2B5EF4-FFF2-40B4-BE49-F238E27FC236}">
                <a16:creationId xmlns:a16="http://schemas.microsoft.com/office/drawing/2014/main" id="{974BBB38-ECD1-4AE6-ADC5-803C730768AC}"/>
              </a:ext>
            </a:extLst>
          </p:cNvPr>
          <p:cNvSpPr/>
          <p:nvPr/>
        </p:nvSpPr>
        <p:spPr>
          <a:xfrm>
            <a:off x="7315200" y="2277193"/>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7AFAEC2-B1DF-40B3-8B82-12F42BA56EF3}"/>
              </a:ext>
            </a:extLst>
          </p:cNvPr>
          <p:cNvSpPr txBox="1"/>
          <p:nvPr/>
        </p:nvSpPr>
        <p:spPr>
          <a:xfrm>
            <a:off x="9057210" y="2705100"/>
            <a:ext cx="8806395" cy="5909310"/>
          </a:xfrm>
          <a:prstGeom prst="rect">
            <a:avLst/>
          </a:prstGeom>
          <a:noFill/>
        </p:spPr>
        <p:txBody>
          <a:bodyPr wrap="square" rtlCol="0">
            <a:spAutoFit/>
          </a:bodyPr>
          <a:lstStyle/>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64bit </a:t>
            </a:r>
            <a:r>
              <a:rPr lang="ko-KR" altLang="en-US" sz="5400" b="1" dirty="0">
                <a:latin typeface="함초롬바탕" panose="02030604000101010101" pitchFamily="18" charset="-127"/>
                <a:ea typeface="함초롬바탕" panose="02030604000101010101" pitchFamily="18" charset="-127"/>
                <a:cs typeface="함초롬바탕" panose="02030604000101010101" pitchFamily="18" charset="-127"/>
              </a:rPr>
              <a:t>중 </a:t>
            </a:r>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8</a:t>
            </a:r>
            <a:r>
              <a:rPr lang="ko-KR" altLang="en-US" sz="5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bit</a:t>
            </a:r>
            <a:r>
              <a:rPr lang="ko-KR" altLang="en-US" sz="5400" b="1" dirty="0">
                <a:latin typeface="함초롬바탕" panose="02030604000101010101" pitchFamily="18" charset="-127"/>
                <a:ea typeface="함초롬바탕" panose="02030604000101010101" pitchFamily="18" charset="-127"/>
                <a:cs typeface="함초롬바탕" panose="02030604000101010101" pitchFamily="18" charset="-127"/>
              </a:rPr>
              <a:t>는 </a:t>
            </a:r>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Parity bit</a:t>
            </a:r>
          </a:p>
          <a:p>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Ex) 7bit + 1bit(parity) +     	7bit + 1bit(parity)</a:t>
            </a:r>
          </a:p>
          <a:p>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sz="5400" b="1" dirty="0">
                <a:latin typeface="함초롬바탕" panose="02030604000101010101" pitchFamily="18" charset="-127"/>
                <a:ea typeface="함초롬바탕" panose="02030604000101010101" pitchFamily="18" charset="-127"/>
                <a:cs typeface="함초롬바탕" panose="02030604000101010101" pitchFamily="18" charset="-127"/>
              </a:rPr>
              <a:t>따라서 </a:t>
            </a:r>
            <a:r>
              <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rPr>
              <a:t>Parity bit</a:t>
            </a:r>
            <a:r>
              <a:rPr lang="ko-KR" altLang="en-US" sz="5400" b="1" dirty="0">
                <a:latin typeface="함초롬바탕" panose="02030604000101010101" pitchFamily="18" charset="-127"/>
                <a:ea typeface="함초롬바탕" panose="02030604000101010101" pitchFamily="18" charset="-127"/>
                <a:cs typeface="함초롬바탕" panose="02030604000101010101" pitchFamily="18" charset="-127"/>
              </a:rPr>
              <a:t>를 제거</a:t>
            </a:r>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a:p>
            <a:endParaRPr lang="en-US" altLang="ko-KR" sz="5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8" name="액자 17">
            <a:extLst>
              <a:ext uri="{FF2B5EF4-FFF2-40B4-BE49-F238E27FC236}">
                <a16:creationId xmlns:a16="http://schemas.microsoft.com/office/drawing/2014/main" id="{C6980A71-B239-4042-95A3-9C510E318682}"/>
              </a:ext>
            </a:extLst>
          </p:cNvPr>
          <p:cNvSpPr/>
          <p:nvPr/>
        </p:nvSpPr>
        <p:spPr>
          <a:xfrm>
            <a:off x="3472196" y="2523038"/>
            <a:ext cx="3581400" cy="61222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0996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Key Generator</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3" name="그림 2">
            <a:extLst>
              <a:ext uri="{FF2B5EF4-FFF2-40B4-BE49-F238E27FC236}">
                <a16:creationId xmlns:a16="http://schemas.microsoft.com/office/drawing/2014/main" id="{F23CD051-895C-4EBC-BFC2-095BDF7CC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09277"/>
            <a:ext cx="5562600" cy="8185872"/>
          </a:xfrm>
          <a:prstGeom prst="rect">
            <a:avLst/>
          </a:prstGeom>
        </p:spPr>
      </p:pic>
      <p:sp>
        <p:nvSpPr>
          <p:cNvPr id="16" name="화살표: 줄무늬가 있는 오른쪽 15">
            <a:extLst>
              <a:ext uri="{FF2B5EF4-FFF2-40B4-BE49-F238E27FC236}">
                <a16:creationId xmlns:a16="http://schemas.microsoft.com/office/drawing/2014/main" id="{974BBB38-ECD1-4AE6-ADC5-803C730768AC}"/>
              </a:ext>
            </a:extLst>
          </p:cNvPr>
          <p:cNvSpPr/>
          <p:nvPr/>
        </p:nvSpPr>
        <p:spPr>
          <a:xfrm>
            <a:off x="6532418" y="3551150"/>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7AFAEC2-B1DF-40B3-8B82-12F42BA56EF3}"/>
              </a:ext>
            </a:extLst>
          </p:cNvPr>
          <p:cNvSpPr txBox="1"/>
          <p:nvPr/>
        </p:nvSpPr>
        <p:spPr>
          <a:xfrm>
            <a:off x="8077200" y="2387514"/>
            <a:ext cx="9677400" cy="6186309"/>
          </a:xfrm>
          <a:prstGeom prst="rect">
            <a:avLst/>
          </a:prstGeom>
          <a:noFill/>
        </p:spPr>
        <p:txBody>
          <a:bodyPr wrap="square" rtlCol="0">
            <a:spAutoFit/>
          </a:bodyPr>
          <a:lstStyle/>
          <a:p>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왼쪽으로 비트를 이동</a:t>
            </a:r>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b="1" dirty="0" err="1">
                <a:latin typeface="함초롬바탕" panose="02030604000101010101" pitchFamily="18" charset="-127"/>
                <a:ea typeface="함초롬바탕" panose="02030604000101010101" pitchFamily="18" charset="-127"/>
                <a:cs typeface="함초롬바탕" panose="02030604000101010101" pitchFamily="18" charset="-127"/>
              </a:rPr>
              <a:t>i</a:t>
            </a:r>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(round)</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가 </a:t>
            </a:r>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1, 2, 9, 16</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에서는 왼쪽으로 한 비트만큼 이동</a:t>
            </a:r>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그 외 라운드에서는 두 비트만큼 이동</a:t>
            </a:r>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Ex) 10110110 (round 9) </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01101101</a:t>
            </a:r>
          </a:p>
          <a:p>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	 10110110 (round 5) </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1101101</a:t>
            </a:r>
          </a:p>
        </p:txBody>
      </p:sp>
      <p:sp>
        <p:nvSpPr>
          <p:cNvPr id="11" name="액자 10">
            <a:extLst>
              <a:ext uri="{FF2B5EF4-FFF2-40B4-BE49-F238E27FC236}">
                <a16:creationId xmlns:a16="http://schemas.microsoft.com/office/drawing/2014/main" id="{BD94FBA7-5FC1-45EB-86CE-7204290787C0}"/>
              </a:ext>
            </a:extLst>
          </p:cNvPr>
          <p:cNvSpPr/>
          <p:nvPr/>
        </p:nvSpPr>
        <p:spPr>
          <a:xfrm>
            <a:off x="2514600" y="3772738"/>
            <a:ext cx="3581400" cy="61222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232451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Key Generator</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3" name="그림 2">
            <a:extLst>
              <a:ext uri="{FF2B5EF4-FFF2-40B4-BE49-F238E27FC236}">
                <a16:creationId xmlns:a16="http://schemas.microsoft.com/office/drawing/2014/main" id="{F23CD051-895C-4EBC-BFC2-095BDF7CC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09277"/>
            <a:ext cx="5562600" cy="8185872"/>
          </a:xfrm>
          <a:prstGeom prst="rect">
            <a:avLst/>
          </a:prstGeom>
        </p:spPr>
      </p:pic>
      <p:sp>
        <p:nvSpPr>
          <p:cNvPr id="16" name="화살표: 줄무늬가 있는 오른쪽 15">
            <a:extLst>
              <a:ext uri="{FF2B5EF4-FFF2-40B4-BE49-F238E27FC236}">
                <a16:creationId xmlns:a16="http://schemas.microsoft.com/office/drawing/2014/main" id="{974BBB38-ECD1-4AE6-ADC5-803C730768AC}"/>
              </a:ext>
            </a:extLst>
          </p:cNvPr>
          <p:cNvSpPr/>
          <p:nvPr/>
        </p:nvSpPr>
        <p:spPr>
          <a:xfrm>
            <a:off x="6553200" y="4305818"/>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7AFAEC2-B1DF-40B3-8B82-12F42BA56EF3}"/>
              </a:ext>
            </a:extLst>
          </p:cNvPr>
          <p:cNvSpPr txBox="1"/>
          <p:nvPr/>
        </p:nvSpPr>
        <p:spPr>
          <a:xfrm>
            <a:off x="8077200" y="2387514"/>
            <a:ext cx="9677400" cy="5509200"/>
          </a:xfrm>
          <a:prstGeom prst="rect">
            <a:avLst/>
          </a:prstGeom>
          <a:noFill/>
        </p:spPr>
        <p:txBody>
          <a:bodyPr wrap="square" rtlCol="0">
            <a:spAutoFit/>
          </a:bodyPr>
          <a:lstStyle/>
          <a:p>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왼쪽 비트와 오른쪽 비트를 합치고</a:t>
            </a:r>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Permutation Table</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에 따라 </a:t>
            </a:r>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bit swap</a:t>
            </a:r>
          </a:p>
          <a:p>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Ex)  10001111			01101110</a:t>
            </a: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			1000111101101110</a:t>
            </a: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44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4400" b="1" dirty="0">
                <a:latin typeface="함초롬바탕" panose="02030604000101010101" pitchFamily="18" charset="-127"/>
                <a:ea typeface="함초롬바탕" panose="02030604000101010101" pitchFamily="18" charset="-127"/>
                <a:cs typeface="함초롬바탕" panose="02030604000101010101" pitchFamily="18" charset="-127"/>
              </a:rPr>
              <a:t>			1010110110101101</a:t>
            </a:r>
          </a:p>
        </p:txBody>
      </p:sp>
      <p:sp>
        <p:nvSpPr>
          <p:cNvPr id="11" name="액자 10">
            <a:extLst>
              <a:ext uri="{FF2B5EF4-FFF2-40B4-BE49-F238E27FC236}">
                <a16:creationId xmlns:a16="http://schemas.microsoft.com/office/drawing/2014/main" id="{BD94FBA7-5FC1-45EB-86CE-7204290787C0}"/>
              </a:ext>
            </a:extLst>
          </p:cNvPr>
          <p:cNvSpPr/>
          <p:nvPr/>
        </p:nvSpPr>
        <p:spPr>
          <a:xfrm>
            <a:off x="2445453" y="4579765"/>
            <a:ext cx="3581400" cy="61222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21155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5600579" y="4779328"/>
            <a:ext cx="5739752" cy="5483006"/>
          </a:xfrm>
          <a:prstGeom prst="rect">
            <a:avLst/>
          </a:prstGeom>
          <a:noFill/>
        </p:spPr>
        <p:txBody>
          <a:bodyPr wrap="square" rtlCol="0"/>
          <a:lstStyle/>
          <a:p>
            <a:pPr algn="just"/>
            <a:r>
              <a:rPr lang="en-US" sz="18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sp>
        <p:nvSpPr>
          <p:cNvPr id="3" name="Object 3"/>
          <p:cNvSpPr txBox="1"/>
          <p:nvPr/>
        </p:nvSpPr>
        <p:spPr>
          <a:xfrm>
            <a:off x="5500457" y="1073609"/>
            <a:ext cx="8394284" cy="1349558"/>
          </a:xfrm>
          <a:prstGeom prst="rect">
            <a:avLst/>
          </a:prstGeom>
          <a:noFill/>
        </p:spPr>
        <p:txBody>
          <a:bodyPr wrap="square" rtlCol="0"/>
          <a:lstStyle/>
          <a:p>
            <a:pPr algn="just"/>
            <a:r>
              <a:rPr lang="en-US" sz="5900" kern="0" spc="-800" dirty="0">
                <a:solidFill>
                  <a:srgbClr val="000000"/>
                </a:solidFill>
                <a:latin typeface="에스코어 드림 5 Medium" pitchFamily="34" charset="0"/>
                <a:cs typeface="에스코어 드림 5 Medium" pitchFamily="34" charset="0"/>
              </a:rPr>
              <a:t>제목을 입력하세요</a:t>
            </a:r>
            <a:endParaRPr lang="en-US" dirty="0"/>
          </a:p>
        </p:txBody>
      </p:sp>
      <p:grpSp>
        <p:nvGrpSpPr>
          <p:cNvPr id="1001" name="그룹 1001"/>
          <p:cNvGrpSpPr/>
          <p:nvPr/>
        </p:nvGrpSpPr>
        <p:grpSpPr>
          <a:xfrm>
            <a:off x="10714915" y="5682555"/>
            <a:ext cx="883016" cy="2713554"/>
            <a:chOff x="10714915" y="5682555"/>
            <a:chExt cx="883016" cy="2713554"/>
          </a:xfrm>
        </p:grpSpPr>
        <p:pic>
          <p:nvPicPr>
            <p:cNvPr id="5" name="Object 4"/>
            <p:cNvPicPr>
              <a:picLocks noChangeAspect="1"/>
            </p:cNvPicPr>
            <p:nvPr/>
          </p:nvPicPr>
          <p:blipFill>
            <a:blip r:embed="rId2" cstate="print"/>
            <a:stretch>
              <a:fillRect/>
            </a:stretch>
          </p:blipFill>
          <p:spPr>
            <a:xfrm>
              <a:off x="10714915" y="5682555"/>
              <a:ext cx="883016" cy="2713554"/>
            </a:xfrm>
            <a:prstGeom prst="rect">
              <a:avLst/>
            </a:prstGeom>
          </p:spPr>
        </p:pic>
      </p:grpSp>
      <p:grpSp>
        <p:nvGrpSpPr>
          <p:cNvPr id="1002" name="그룹 1002"/>
          <p:cNvGrpSpPr/>
          <p:nvPr/>
        </p:nvGrpSpPr>
        <p:grpSpPr>
          <a:xfrm>
            <a:off x="11670349" y="4125481"/>
            <a:ext cx="889310" cy="4270628"/>
            <a:chOff x="11670349" y="4125481"/>
            <a:chExt cx="889310" cy="4270628"/>
          </a:xfrm>
        </p:grpSpPr>
        <p:pic>
          <p:nvPicPr>
            <p:cNvPr id="8" name="Object 7"/>
            <p:cNvPicPr>
              <a:picLocks noChangeAspect="1"/>
            </p:cNvPicPr>
            <p:nvPr/>
          </p:nvPicPr>
          <p:blipFill>
            <a:blip r:embed="rId3" cstate="print"/>
            <a:stretch>
              <a:fillRect/>
            </a:stretch>
          </p:blipFill>
          <p:spPr>
            <a:xfrm>
              <a:off x="11670349" y="4125481"/>
              <a:ext cx="889310" cy="4270628"/>
            </a:xfrm>
            <a:prstGeom prst="rect">
              <a:avLst/>
            </a:prstGeom>
          </p:spPr>
        </p:pic>
      </p:grpSp>
      <p:sp>
        <p:nvSpPr>
          <p:cNvPr id="10" name="Object 10"/>
          <p:cNvSpPr txBox="1"/>
          <p:nvPr/>
        </p:nvSpPr>
        <p:spPr>
          <a:xfrm>
            <a:off x="10380815" y="5068380"/>
            <a:ext cx="1292680" cy="468741"/>
          </a:xfrm>
          <a:prstGeom prst="rect">
            <a:avLst/>
          </a:prstGeom>
          <a:noFill/>
        </p:spPr>
        <p:txBody>
          <a:bodyPr wrap="square" rtlCol="0"/>
          <a:lstStyle/>
          <a:p>
            <a:pPr algn="ctr"/>
            <a:r>
              <a:rPr lang="en-US" sz="2100" dirty="0">
                <a:solidFill>
                  <a:srgbClr val="000000"/>
                </a:solidFill>
                <a:latin typeface="에스코어 드림 4 Regular" pitchFamily="34" charset="0"/>
                <a:cs typeface="에스코어 드림 4 Regular" pitchFamily="34" charset="0"/>
              </a:rPr>
              <a:t>34%</a:t>
            </a:r>
            <a:endParaRPr lang="en-US" dirty="0"/>
          </a:p>
        </p:txBody>
      </p:sp>
      <p:sp>
        <p:nvSpPr>
          <p:cNvPr id="11" name="Object 11"/>
          <p:cNvSpPr txBox="1"/>
          <p:nvPr/>
        </p:nvSpPr>
        <p:spPr>
          <a:xfrm>
            <a:off x="11339395" y="3627269"/>
            <a:ext cx="1292680" cy="468741"/>
          </a:xfrm>
          <a:prstGeom prst="rect">
            <a:avLst/>
          </a:prstGeom>
          <a:noFill/>
        </p:spPr>
        <p:txBody>
          <a:bodyPr wrap="square" rtlCol="0"/>
          <a:lstStyle/>
          <a:p>
            <a:pPr algn="ctr"/>
            <a:r>
              <a:rPr lang="en-US" sz="2100" dirty="0">
                <a:solidFill>
                  <a:srgbClr val="000000"/>
                </a:solidFill>
                <a:latin typeface="에스코어 드림 4 Regular" pitchFamily="34" charset="0"/>
                <a:cs typeface="에스코어 드림 4 Regular" pitchFamily="34" charset="0"/>
              </a:rPr>
              <a:t>94%</a:t>
            </a:r>
            <a:endParaRPr lang="en-US" dirty="0"/>
          </a:p>
        </p:txBody>
      </p:sp>
      <p:grpSp>
        <p:nvGrpSpPr>
          <p:cNvPr id="1003" name="그룹 1003"/>
          <p:cNvGrpSpPr/>
          <p:nvPr/>
        </p:nvGrpSpPr>
        <p:grpSpPr>
          <a:xfrm>
            <a:off x="14093840" y="5209375"/>
            <a:ext cx="883016" cy="3207115"/>
            <a:chOff x="14093840" y="5209375"/>
            <a:chExt cx="883016" cy="3207115"/>
          </a:xfrm>
        </p:grpSpPr>
        <p:pic>
          <p:nvPicPr>
            <p:cNvPr id="13" name="Object 12"/>
            <p:cNvPicPr>
              <a:picLocks noChangeAspect="1"/>
            </p:cNvPicPr>
            <p:nvPr/>
          </p:nvPicPr>
          <p:blipFill>
            <a:blip r:embed="rId4" cstate="print"/>
            <a:stretch>
              <a:fillRect/>
            </a:stretch>
          </p:blipFill>
          <p:spPr>
            <a:xfrm>
              <a:off x="14093840" y="5209375"/>
              <a:ext cx="883016" cy="3207115"/>
            </a:xfrm>
            <a:prstGeom prst="rect">
              <a:avLst/>
            </a:prstGeom>
          </p:spPr>
        </p:pic>
      </p:grpSp>
      <p:grpSp>
        <p:nvGrpSpPr>
          <p:cNvPr id="1004" name="그룹 1004"/>
          <p:cNvGrpSpPr/>
          <p:nvPr/>
        </p:nvGrpSpPr>
        <p:grpSpPr>
          <a:xfrm>
            <a:off x="15049273" y="4553121"/>
            <a:ext cx="889310" cy="3863369"/>
            <a:chOff x="15049273" y="4553121"/>
            <a:chExt cx="889310" cy="3863369"/>
          </a:xfrm>
        </p:grpSpPr>
        <p:pic>
          <p:nvPicPr>
            <p:cNvPr id="16" name="Object 15"/>
            <p:cNvPicPr>
              <a:picLocks noChangeAspect="1"/>
            </p:cNvPicPr>
            <p:nvPr/>
          </p:nvPicPr>
          <p:blipFill>
            <a:blip r:embed="rId5" cstate="print"/>
            <a:stretch>
              <a:fillRect/>
            </a:stretch>
          </p:blipFill>
          <p:spPr>
            <a:xfrm>
              <a:off x="15049273" y="4553121"/>
              <a:ext cx="889310" cy="3863369"/>
            </a:xfrm>
            <a:prstGeom prst="rect">
              <a:avLst/>
            </a:prstGeom>
          </p:spPr>
        </p:pic>
      </p:grpSp>
      <p:sp>
        <p:nvSpPr>
          <p:cNvPr id="18" name="Object 18"/>
          <p:cNvSpPr txBox="1"/>
          <p:nvPr/>
        </p:nvSpPr>
        <p:spPr>
          <a:xfrm>
            <a:off x="13759740" y="4717665"/>
            <a:ext cx="1292680" cy="468741"/>
          </a:xfrm>
          <a:prstGeom prst="rect">
            <a:avLst/>
          </a:prstGeom>
          <a:noFill/>
        </p:spPr>
        <p:txBody>
          <a:bodyPr wrap="square" rtlCol="0"/>
          <a:lstStyle/>
          <a:p>
            <a:pPr algn="ctr"/>
            <a:r>
              <a:rPr lang="en-US" sz="2100" dirty="0">
                <a:solidFill>
                  <a:srgbClr val="000000"/>
                </a:solidFill>
                <a:latin typeface="에스코어 드림 4 Regular" pitchFamily="34" charset="0"/>
                <a:cs typeface="에스코어 드림 4 Regular" pitchFamily="34" charset="0"/>
              </a:rPr>
              <a:t>55%</a:t>
            </a:r>
            <a:endParaRPr lang="en-US" dirty="0"/>
          </a:p>
        </p:txBody>
      </p:sp>
      <p:sp>
        <p:nvSpPr>
          <p:cNvPr id="19" name="Object 19"/>
          <p:cNvSpPr txBox="1"/>
          <p:nvPr/>
        </p:nvSpPr>
        <p:spPr>
          <a:xfrm>
            <a:off x="14718320" y="4008980"/>
            <a:ext cx="1292680" cy="468741"/>
          </a:xfrm>
          <a:prstGeom prst="rect">
            <a:avLst/>
          </a:prstGeom>
          <a:noFill/>
        </p:spPr>
        <p:txBody>
          <a:bodyPr wrap="square" rtlCol="0"/>
          <a:lstStyle/>
          <a:p>
            <a:pPr algn="ctr"/>
            <a:r>
              <a:rPr lang="en-US" sz="2100" dirty="0">
                <a:solidFill>
                  <a:srgbClr val="000000"/>
                </a:solidFill>
                <a:latin typeface="에스코어 드림 4 Regular" pitchFamily="34" charset="0"/>
                <a:cs typeface="에스코어 드림 4 Regular" pitchFamily="34" charset="0"/>
              </a:rPr>
              <a:t>84%</a:t>
            </a:r>
            <a:endParaRPr lang="en-US" dirty="0"/>
          </a:p>
        </p:txBody>
      </p:sp>
      <p:sp>
        <p:nvSpPr>
          <p:cNvPr id="20" name="Object 20"/>
          <p:cNvSpPr txBox="1"/>
          <p:nvPr/>
        </p:nvSpPr>
        <p:spPr>
          <a:xfrm>
            <a:off x="10918268" y="8718227"/>
            <a:ext cx="1292680" cy="468741"/>
          </a:xfrm>
          <a:prstGeom prst="rect">
            <a:avLst/>
          </a:prstGeom>
          <a:noFill/>
        </p:spPr>
        <p:txBody>
          <a:bodyPr wrap="square" rtlCol="0"/>
          <a:lstStyle/>
          <a:p>
            <a:pPr algn="ctr"/>
            <a:r>
              <a:rPr lang="en-US" sz="2100" dirty="0">
                <a:solidFill>
                  <a:srgbClr val="000000"/>
                </a:solidFill>
                <a:latin typeface="에스코어 드림 4 Regular" pitchFamily="34" charset="0"/>
                <a:cs typeface="에스코어 드림 4 Regular" pitchFamily="34" charset="0"/>
              </a:rPr>
              <a:t>2036년</a:t>
            </a:r>
            <a:endParaRPr lang="en-US" dirty="0"/>
          </a:p>
        </p:txBody>
      </p:sp>
      <p:sp>
        <p:nvSpPr>
          <p:cNvPr id="21" name="Object 21"/>
          <p:cNvSpPr txBox="1"/>
          <p:nvPr/>
        </p:nvSpPr>
        <p:spPr>
          <a:xfrm>
            <a:off x="14378715" y="8718227"/>
            <a:ext cx="1292680" cy="468741"/>
          </a:xfrm>
          <a:prstGeom prst="rect">
            <a:avLst/>
          </a:prstGeom>
          <a:noFill/>
        </p:spPr>
        <p:txBody>
          <a:bodyPr wrap="square" rtlCol="0"/>
          <a:lstStyle/>
          <a:p>
            <a:pPr algn="ctr"/>
            <a:r>
              <a:rPr lang="en-US" sz="2100" dirty="0">
                <a:solidFill>
                  <a:srgbClr val="000000"/>
                </a:solidFill>
                <a:latin typeface="에스코어 드림 4 Regular" pitchFamily="34" charset="0"/>
                <a:cs typeface="에스코어 드림 4 Regular" pitchFamily="34" charset="0"/>
              </a:rPr>
              <a:t>2038년</a:t>
            </a:r>
            <a:endParaRPr lang="en-US" dirty="0"/>
          </a:p>
        </p:txBody>
      </p:sp>
      <p:grpSp>
        <p:nvGrpSpPr>
          <p:cNvPr id="1005" name="그룹 1005"/>
          <p:cNvGrpSpPr/>
          <p:nvPr/>
        </p:nvGrpSpPr>
        <p:grpSpPr>
          <a:xfrm>
            <a:off x="15493928" y="5569192"/>
            <a:ext cx="1927203" cy="1927203"/>
            <a:chOff x="15493928" y="5569192"/>
            <a:chExt cx="1927203" cy="1927203"/>
          </a:xfrm>
        </p:grpSpPr>
        <p:pic>
          <p:nvPicPr>
            <p:cNvPr id="23" name="Object 22"/>
            <p:cNvPicPr>
              <a:picLocks noChangeAspect="1"/>
            </p:cNvPicPr>
            <p:nvPr/>
          </p:nvPicPr>
          <p:blipFill>
            <a:blip r:embed="rId6" cstate="print"/>
            <a:stretch>
              <a:fillRect/>
            </a:stretch>
          </p:blipFill>
          <p:spPr>
            <a:xfrm>
              <a:off x="14595878" y="4671142"/>
              <a:ext cx="3857143" cy="3857143"/>
            </a:xfrm>
            <a:prstGeom prst="rect">
              <a:avLst/>
            </a:prstGeom>
          </p:spPr>
        </p:pic>
        <p:pic>
          <p:nvPicPr>
            <p:cNvPr id="24" name="Object 23"/>
            <p:cNvPicPr>
              <a:picLocks noChangeAspect="1"/>
            </p:cNvPicPr>
            <p:nvPr/>
          </p:nvPicPr>
          <p:blipFill>
            <a:blip r:embed="rId7" cstate="print"/>
            <a:stretch>
              <a:fillRect/>
            </a:stretch>
          </p:blipFill>
          <p:spPr>
            <a:xfrm>
              <a:off x="15493928" y="5569192"/>
              <a:ext cx="1927203" cy="1927203"/>
            </a:xfrm>
            <a:prstGeom prst="rect">
              <a:avLst/>
            </a:prstGeom>
          </p:spPr>
        </p:pic>
      </p:grpSp>
      <p:sp>
        <p:nvSpPr>
          <p:cNvPr id="26" name="Object 26"/>
          <p:cNvSpPr txBox="1"/>
          <p:nvPr/>
        </p:nvSpPr>
        <p:spPr>
          <a:xfrm>
            <a:off x="15162710" y="6103828"/>
            <a:ext cx="2157015" cy="1165677"/>
          </a:xfrm>
          <a:prstGeom prst="rect">
            <a:avLst/>
          </a:prstGeom>
          <a:noFill/>
        </p:spPr>
        <p:txBody>
          <a:bodyPr wrap="square" rtlCol="0"/>
          <a:lstStyle/>
          <a:p>
            <a:pPr algn="ctr"/>
            <a:r>
              <a:rPr lang="en-US" sz="2300" kern="0" spc="-100" dirty="0">
                <a:solidFill>
                  <a:srgbClr val="FFFFFF"/>
                </a:solidFill>
                <a:latin typeface="에스코어 드림 4 Regular" pitchFamily="34" charset="0"/>
                <a:cs typeface="에스코어 드림 4 Regular" pitchFamily="34" charset="0"/>
              </a:rPr>
              <a:t>남성의</a:t>
            </a:r>
          </a:p>
          <a:p>
            <a:pPr algn="ctr"/>
            <a:r>
              <a:rPr lang="en-US" sz="2300" kern="0" spc="-100" dirty="0">
                <a:solidFill>
                  <a:srgbClr val="FFFFFF"/>
                </a:solidFill>
                <a:latin typeface="에스코어 드림 4 Regular" pitchFamily="34" charset="0"/>
                <a:cs typeface="에스코어 드림 4 Regular" pitchFamily="34" charset="0"/>
              </a:rPr>
              <a:t>뚜렷한 증가</a:t>
            </a:r>
            <a:endParaRPr lang="en-US" dirty="0"/>
          </a:p>
        </p:txBody>
      </p:sp>
      <p:grpSp>
        <p:nvGrpSpPr>
          <p:cNvPr id="1006" name="그룹 1006"/>
          <p:cNvGrpSpPr/>
          <p:nvPr/>
        </p:nvGrpSpPr>
        <p:grpSpPr>
          <a:xfrm>
            <a:off x="12530652" y="8862395"/>
            <a:ext cx="1915362" cy="117800"/>
            <a:chOff x="12530652" y="8862395"/>
            <a:chExt cx="1915362" cy="117800"/>
          </a:xfrm>
        </p:grpSpPr>
        <p:pic>
          <p:nvPicPr>
            <p:cNvPr id="28" name="Object 27"/>
            <p:cNvPicPr>
              <a:picLocks noChangeAspect="1"/>
            </p:cNvPicPr>
            <p:nvPr/>
          </p:nvPicPr>
          <p:blipFill>
            <a:blip r:embed="rId8" cstate="print"/>
            <a:stretch>
              <a:fillRect/>
            </a:stretch>
          </p:blipFill>
          <p:spPr>
            <a:xfrm>
              <a:off x="12530652" y="8862395"/>
              <a:ext cx="1915362" cy="117800"/>
            </a:xfrm>
            <a:prstGeom prst="rect">
              <a:avLst/>
            </a:prstGeom>
          </p:spPr>
        </p:pic>
      </p:grpSp>
      <p:sp>
        <p:nvSpPr>
          <p:cNvPr id="30" name="Object 30"/>
          <p:cNvSpPr txBox="1"/>
          <p:nvPr/>
        </p:nvSpPr>
        <p:spPr>
          <a:xfrm>
            <a:off x="1933913" y="1522664"/>
            <a:ext cx="3109565" cy="659364"/>
          </a:xfrm>
          <a:prstGeom prst="rect">
            <a:avLst/>
          </a:prstGeom>
          <a:noFill/>
        </p:spPr>
        <p:txBody>
          <a:bodyPr wrap="square" rtlCol="0"/>
          <a:lstStyle/>
          <a:p>
            <a:pPr algn="just"/>
            <a:r>
              <a:rPr lang="en-US" sz="2900" kern="0" spc="-300" dirty="0">
                <a:solidFill>
                  <a:srgbClr val="000000"/>
                </a:solidFill>
                <a:latin typeface="에스코어 드림 5 Medium" pitchFamily="34" charset="0"/>
                <a:cs typeface="에스코어 드림 5 Medium" pitchFamily="34" charset="0"/>
              </a:rPr>
              <a:t>소제목을 입력</a:t>
            </a:r>
            <a:endParaRPr lang="en-US" dirty="0"/>
          </a:p>
        </p:txBody>
      </p:sp>
      <p:sp>
        <p:nvSpPr>
          <p:cNvPr id="31" name="Object 31"/>
          <p:cNvSpPr txBox="1"/>
          <p:nvPr/>
        </p:nvSpPr>
        <p:spPr>
          <a:xfrm>
            <a:off x="560644" y="779471"/>
            <a:ext cx="2000276" cy="1923411"/>
          </a:xfrm>
          <a:prstGeom prst="rect">
            <a:avLst/>
          </a:prstGeom>
          <a:noFill/>
        </p:spPr>
        <p:txBody>
          <a:bodyPr wrap="square" rtlCol="0"/>
          <a:lstStyle/>
          <a:p>
            <a:pPr algn="just"/>
            <a:r>
              <a:rPr lang="en-US" sz="8400" kern="0" spc="-1000" dirty="0">
                <a:solidFill>
                  <a:srgbClr val="000000"/>
                </a:solidFill>
                <a:latin typeface="에스코어 드림 8 Heavy" pitchFamily="34" charset="0"/>
                <a:cs typeface="에스코어 드림 8 Heavy" pitchFamily="34" charset="0"/>
              </a:rPr>
              <a:t>02</a:t>
            </a:r>
            <a:endParaRPr lang="en-US" dirty="0"/>
          </a:p>
        </p:txBody>
      </p:sp>
      <p:sp>
        <p:nvSpPr>
          <p:cNvPr id="32" name="Object 32"/>
          <p:cNvSpPr txBox="1"/>
          <p:nvPr/>
        </p:nvSpPr>
        <p:spPr>
          <a:xfrm>
            <a:off x="589215" y="3122991"/>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01. 소제목을 입력</a:t>
            </a:r>
            <a:endParaRPr lang="en-US" dirty="0"/>
          </a:p>
        </p:txBody>
      </p:sp>
      <p:sp>
        <p:nvSpPr>
          <p:cNvPr id="33" name="Object 33"/>
          <p:cNvSpPr txBox="1"/>
          <p:nvPr/>
        </p:nvSpPr>
        <p:spPr>
          <a:xfrm>
            <a:off x="589215" y="4941637"/>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03. 소제목을 입력</a:t>
            </a:r>
            <a:endParaRPr lang="en-US" dirty="0"/>
          </a:p>
        </p:txBody>
      </p:sp>
      <p:sp>
        <p:nvSpPr>
          <p:cNvPr id="34" name="Object 34"/>
          <p:cNvSpPr txBox="1"/>
          <p:nvPr/>
        </p:nvSpPr>
        <p:spPr>
          <a:xfrm>
            <a:off x="589215" y="5798279"/>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04. 소제목을 입력</a:t>
            </a:r>
            <a:endParaRPr lang="en-US" dirty="0"/>
          </a:p>
        </p:txBody>
      </p:sp>
      <p:sp>
        <p:nvSpPr>
          <p:cNvPr id="35" name="Object 35"/>
          <p:cNvSpPr txBox="1"/>
          <p:nvPr/>
        </p:nvSpPr>
        <p:spPr>
          <a:xfrm>
            <a:off x="589215" y="3963877"/>
            <a:ext cx="4898413" cy="791661"/>
          </a:xfrm>
          <a:prstGeom prst="rect">
            <a:avLst/>
          </a:prstGeom>
          <a:noFill/>
        </p:spPr>
        <p:txBody>
          <a:bodyPr wrap="square" rtlCol="0"/>
          <a:lstStyle/>
          <a:p>
            <a:pPr algn="just"/>
            <a:r>
              <a:rPr lang="en-US" sz="3500" kern="0" spc="-400" dirty="0">
                <a:solidFill>
                  <a:srgbClr val="3F5FFF"/>
                </a:solidFill>
                <a:latin typeface="에스코어 드림 8 Heavy" pitchFamily="34" charset="0"/>
                <a:cs typeface="에스코어 드림 8 Heavy" pitchFamily="34" charset="0"/>
              </a:rPr>
              <a:t>02 소제목을 입력</a:t>
            </a:r>
            <a:endParaRPr lang="en-US" dirty="0"/>
          </a:p>
        </p:txBody>
      </p:sp>
      <p:sp>
        <p:nvSpPr>
          <p:cNvPr id="36" name="Object 36"/>
          <p:cNvSpPr txBox="1"/>
          <p:nvPr/>
        </p:nvSpPr>
        <p:spPr>
          <a:xfrm>
            <a:off x="5600579" y="3125929"/>
            <a:ext cx="5149736" cy="625125"/>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소타이틀을 입력하세요</a:t>
            </a:r>
            <a:endParaRPr lang="en-US" dirty="0"/>
          </a:p>
        </p:txBody>
      </p:sp>
      <p:grpSp>
        <p:nvGrpSpPr>
          <p:cNvPr id="1007" name="그룹 1007"/>
          <p:cNvGrpSpPr/>
          <p:nvPr/>
        </p:nvGrpSpPr>
        <p:grpSpPr>
          <a:xfrm>
            <a:off x="5378219" y="2356674"/>
            <a:ext cx="12450332" cy="43148"/>
            <a:chOff x="5378219" y="2356674"/>
            <a:chExt cx="12450332" cy="43148"/>
          </a:xfrm>
        </p:grpSpPr>
        <p:pic>
          <p:nvPicPr>
            <p:cNvPr id="38" name="Object 37"/>
            <p:cNvPicPr>
              <a:picLocks noChangeAspect="1"/>
            </p:cNvPicPr>
            <p:nvPr/>
          </p:nvPicPr>
          <p:blipFill>
            <a:blip r:embed="rId9" cstate="print"/>
            <a:stretch>
              <a:fillRect/>
            </a:stretch>
          </p:blipFill>
          <p:spPr>
            <a:xfrm>
              <a:off x="5378219" y="2356674"/>
              <a:ext cx="12450332" cy="43148"/>
            </a:xfrm>
            <a:prstGeom prst="rect">
              <a:avLst/>
            </a:prstGeom>
          </p:spPr>
        </p:pic>
      </p:grpSp>
      <p:grpSp>
        <p:nvGrpSpPr>
          <p:cNvPr id="1008" name="그룹 1008"/>
          <p:cNvGrpSpPr/>
          <p:nvPr/>
        </p:nvGrpSpPr>
        <p:grpSpPr>
          <a:xfrm>
            <a:off x="5358343" y="639654"/>
            <a:ext cx="12520386" cy="313458"/>
            <a:chOff x="5358343" y="639654"/>
            <a:chExt cx="12520386" cy="313458"/>
          </a:xfrm>
        </p:grpSpPr>
        <p:pic>
          <p:nvPicPr>
            <p:cNvPr id="41" name="Object 40"/>
            <p:cNvPicPr>
              <a:picLocks noChangeAspect="1"/>
            </p:cNvPicPr>
            <p:nvPr/>
          </p:nvPicPr>
          <p:blipFill>
            <a:blip r:embed="rId10" cstate="print"/>
            <a:stretch>
              <a:fillRect/>
            </a:stretch>
          </p:blipFill>
          <p:spPr>
            <a:xfrm>
              <a:off x="5358343" y="639654"/>
              <a:ext cx="12520386" cy="313458"/>
            </a:xfrm>
            <a:prstGeom prst="rect">
              <a:avLst/>
            </a:prstGeom>
          </p:spPr>
        </p:pic>
      </p:grpSp>
      <p:grpSp>
        <p:nvGrpSpPr>
          <p:cNvPr id="1009" name="그룹 1009"/>
          <p:cNvGrpSpPr/>
          <p:nvPr/>
        </p:nvGrpSpPr>
        <p:grpSpPr>
          <a:xfrm>
            <a:off x="423354" y="2221684"/>
            <a:ext cx="4407508" cy="313458"/>
            <a:chOff x="423354" y="2221684"/>
            <a:chExt cx="4407508" cy="313458"/>
          </a:xfrm>
        </p:grpSpPr>
        <p:pic>
          <p:nvPicPr>
            <p:cNvPr id="44" name="Object 43"/>
            <p:cNvPicPr>
              <a:picLocks noChangeAspect="1"/>
            </p:cNvPicPr>
            <p:nvPr/>
          </p:nvPicPr>
          <p:blipFill>
            <a:blip r:embed="rId11" cstate="print"/>
            <a:stretch>
              <a:fillRect/>
            </a:stretch>
          </p:blipFill>
          <p:spPr>
            <a:xfrm>
              <a:off x="423354" y="2221684"/>
              <a:ext cx="4407508" cy="313458"/>
            </a:xfrm>
            <a:prstGeom prst="rect">
              <a:avLst/>
            </a:prstGeom>
          </p:spPr>
        </p:pic>
      </p:grpSp>
      <p:grpSp>
        <p:nvGrpSpPr>
          <p:cNvPr id="1010" name="그룹 1010"/>
          <p:cNvGrpSpPr/>
          <p:nvPr/>
        </p:nvGrpSpPr>
        <p:grpSpPr>
          <a:xfrm>
            <a:off x="493037" y="5222544"/>
            <a:ext cx="9271840" cy="43148"/>
            <a:chOff x="493037" y="5222544"/>
            <a:chExt cx="9271840" cy="43148"/>
          </a:xfrm>
        </p:grpSpPr>
        <p:pic>
          <p:nvPicPr>
            <p:cNvPr id="47" name="Object 46"/>
            <p:cNvPicPr>
              <a:picLocks noChangeAspect="1"/>
            </p:cNvPicPr>
            <p:nvPr/>
          </p:nvPicPr>
          <p:blipFill>
            <a:blip r:embed="rId12" cstate="print"/>
            <a:stretch>
              <a:fillRect/>
            </a:stretch>
          </p:blipFill>
          <p:spPr>
            <a:xfrm rot="-16200000">
              <a:off x="493037" y="5222544"/>
              <a:ext cx="9271840" cy="43148"/>
            </a:xfrm>
            <a:prstGeom prst="rect">
              <a:avLst/>
            </a:prstGeom>
          </p:spPr>
        </p:pic>
      </p:grpSp>
      <p:sp>
        <p:nvSpPr>
          <p:cNvPr id="49" name="Object 49"/>
          <p:cNvSpPr txBox="1"/>
          <p:nvPr/>
        </p:nvSpPr>
        <p:spPr>
          <a:xfrm>
            <a:off x="5621283" y="3747543"/>
            <a:ext cx="5149736" cy="914263"/>
          </a:xfrm>
          <a:prstGeom prst="rect">
            <a:avLst/>
          </a:prstGeom>
          <a:noFill/>
        </p:spPr>
        <p:txBody>
          <a:bodyPr wrap="square" rtlCol="0"/>
          <a:lstStyle/>
          <a:p>
            <a:pPr algn="just"/>
            <a:r>
              <a:rPr lang="en-US" sz="4000" kern="0" spc="-400" dirty="0">
                <a:solidFill>
                  <a:srgbClr val="000000"/>
                </a:solidFill>
                <a:latin typeface="에스코어 드림 5 Medium" pitchFamily="34" charset="0"/>
                <a:cs typeface="에스코어 드림 5 Medium" pitchFamily="34" charset="0"/>
              </a:rPr>
              <a:t>강조하는 문구</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5500457" y="1073609"/>
            <a:ext cx="8394284" cy="1349558"/>
          </a:xfrm>
          <a:prstGeom prst="rect">
            <a:avLst/>
          </a:prstGeom>
          <a:noFill/>
        </p:spPr>
        <p:txBody>
          <a:bodyPr wrap="square" rtlCol="0"/>
          <a:lstStyle/>
          <a:p>
            <a:pPr algn="just"/>
            <a:r>
              <a:rPr lang="en-US" sz="5900" kern="0" spc="-800" dirty="0">
                <a:solidFill>
                  <a:srgbClr val="000000"/>
                </a:solidFill>
                <a:latin typeface="에스코어 드림 5 Medium" pitchFamily="34" charset="0"/>
                <a:cs typeface="에스코어 드림 5 Medium" pitchFamily="34" charset="0"/>
              </a:rPr>
              <a:t>제목을 입력하세요</a:t>
            </a:r>
            <a:endParaRPr lang="en-US" dirty="0"/>
          </a:p>
        </p:txBody>
      </p:sp>
      <p:sp>
        <p:nvSpPr>
          <p:cNvPr id="3" name="Object 3"/>
          <p:cNvSpPr txBox="1"/>
          <p:nvPr/>
        </p:nvSpPr>
        <p:spPr>
          <a:xfrm>
            <a:off x="1933913" y="1522664"/>
            <a:ext cx="3109565" cy="659364"/>
          </a:xfrm>
          <a:prstGeom prst="rect">
            <a:avLst/>
          </a:prstGeom>
          <a:noFill/>
        </p:spPr>
        <p:txBody>
          <a:bodyPr wrap="square" rtlCol="0"/>
          <a:lstStyle/>
          <a:p>
            <a:pPr algn="just"/>
            <a:r>
              <a:rPr lang="en-US" sz="2900" kern="0" spc="-300" dirty="0">
                <a:solidFill>
                  <a:srgbClr val="000000"/>
                </a:solidFill>
                <a:latin typeface="에스코어 드림 5 Medium" pitchFamily="34" charset="0"/>
                <a:cs typeface="에스코어 드림 5 Medium" pitchFamily="34" charset="0"/>
              </a:rPr>
              <a:t>소제목을 입력</a:t>
            </a:r>
            <a:endParaRPr lang="en-US" dirty="0"/>
          </a:p>
        </p:txBody>
      </p:sp>
      <p:sp>
        <p:nvSpPr>
          <p:cNvPr id="4" name="Object 4"/>
          <p:cNvSpPr txBox="1"/>
          <p:nvPr/>
        </p:nvSpPr>
        <p:spPr>
          <a:xfrm>
            <a:off x="560644" y="779471"/>
            <a:ext cx="2000276" cy="1923411"/>
          </a:xfrm>
          <a:prstGeom prst="rect">
            <a:avLst/>
          </a:prstGeom>
          <a:noFill/>
        </p:spPr>
        <p:txBody>
          <a:bodyPr wrap="square" rtlCol="0"/>
          <a:lstStyle/>
          <a:p>
            <a:pPr algn="just"/>
            <a:r>
              <a:rPr lang="en-US" sz="8400" kern="0" spc="-1000" dirty="0">
                <a:solidFill>
                  <a:srgbClr val="000000"/>
                </a:solidFill>
                <a:latin typeface="에스코어 드림 8 Heavy" pitchFamily="34" charset="0"/>
                <a:cs typeface="에스코어 드림 8 Heavy" pitchFamily="34" charset="0"/>
              </a:rPr>
              <a:t>03</a:t>
            </a:r>
            <a:endParaRPr lang="en-US" dirty="0"/>
          </a:p>
        </p:txBody>
      </p:sp>
      <p:sp>
        <p:nvSpPr>
          <p:cNvPr id="5" name="Object 5"/>
          <p:cNvSpPr txBox="1"/>
          <p:nvPr/>
        </p:nvSpPr>
        <p:spPr>
          <a:xfrm>
            <a:off x="589215" y="3122991"/>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01. 소제목을 입력</a:t>
            </a:r>
            <a:endParaRPr lang="en-US" dirty="0"/>
          </a:p>
        </p:txBody>
      </p:sp>
      <p:sp>
        <p:nvSpPr>
          <p:cNvPr id="6" name="Object 6"/>
          <p:cNvSpPr txBox="1"/>
          <p:nvPr/>
        </p:nvSpPr>
        <p:spPr>
          <a:xfrm>
            <a:off x="589215" y="3979634"/>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02 소제목을 입력</a:t>
            </a:r>
            <a:endParaRPr lang="en-US" dirty="0"/>
          </a:p>
        </p:txBody>
      </p:sp>
      <p:sp>
        <p:nvSpPr>
          <p:cNvPr id="7" name="Object 7"/>
          <p:cNvSpPr txBox="1"/>
          <p:nvPr/>
        </p:nvSpPr>
        <p:spPr>
          <a:xfrm>
            <a:off x="589215" y="5798279"/>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04. 소제목을 입력</a:t>
            </a:r>
            <a:endParaRPr lang="en-US" dirty="0"/>
          </a:p>
        </p:txBody>
      </p:sp>
      <p:sp>
        <p:nvSpPr>
          <p:cNvPr id="8" name="Object 8"/>
          <p:cNvSpPr txBox="1"/>
          <p:nvPr/>
        </p:nvSpPr>
        <p:spPr>
          <a:xfrm>
            <a:off x="589215" y="4820520"/>
            <a:ext cx="4898413" cy="791661"/>
          </a:xfrm>
          <a:prstGeom prst="rect">
            <a:avLst/>
          </a:prstGeom>
          <a:noFill/>
        </p:spPr>
        <p:txBody>
          <a:bodyPr wrap="square" rtlCol="0"/>
          <a:lstStyle/>
          <a:p>
            <a:pPr algn="just"/>
            <a:r>
              <a:rPr lang="en-US" sz="3500" kern="0" spc="-400" dirty="0">
                <a:solidFill>
                  <a:srgbClr val="3F5FFF"/>
                </a:solidFill>
                <a:latin typeface="에스코어 드림 8 Heavy" pitchFamily="34" charset="0"/>
                <a:cs typeface="에스코어 드림 8 Heavy" pitchFamily="34" charset="0"/>
              </a:rPr>
              <a:t>03 소제목을 입력</a:t>
            </a:r>
            <a:endParaRPr lang="en-US" dirty="0"/>
          </a:p>
        </p:txBody>
      </p:sp>
      <p:sp>
        <p:nvSpPr>
          <p:cNvPr id="9" name="Object 9"/>
          <p:cNvSpPr txBox="1"/>
          <p:nvPr/>
        </p:nvSpPr>
        <p:spPr>
          <a:xfrm>
            <a:off x="5600579" y="3125929"/>
            <a:ext cx="7826709" cy="625125"/>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소타이틀을 이곳에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1" name="Object 10"/>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4" name="Object 13"/>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7" name="Object 16"/>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0" name="Object 19"/>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2" name="Object 22"/>
          <p:cNvSpPr txBox="1"/>
          <p:nvPr/>
        </p:nvSpPr>
        <p:spPr>
          <a:xfrm>
            <a:off x="5621283" y="3747543"/>
            <a:ext cx="5149736" cy="914263"/>
          </a:xfrm>
          <a:prstGeom prst="rect">
            <a:avLst/>
          </a:prstGeom>
          <a:noFill/>
        </p:spPr>
        <p:txBody>
          <a:bodyPr wrap="square" rtlCol="0"/>
          <a:lstStyle/>
          <a:p>
            <a:pPr algn="just"/>
            <a:r>
              <a:rPr lang="en-US" sz="4000" kern="0" spc="-400" dirty="0">
                <a:solidFill>
                  <a:srgbClr val="000000"/>
                </a:solidFill>
                <a:latin typeface="에스코어 드림 5 Medium" pitchFamily="34" charset="0"/>
                <a:cs typeface="에스코어 드림 5 Medium" pitchFamily="34" charset="0"/>
              </a:rPr>
              <a:t>강조하는 문구</a:t>
            </a:r>
            <a:endParaRPr lang="en-US" dirty="0"/>
          </a:p>
        </p:txBody>
      </p:sp>
      <p:sp>
        <p:nvSpPr>
          <p:cNvPr id="23" name="Object 23"/>
          <p:cNvSpPr txBox="1"/>
          <p:nvPr/>
        </p:nvSpPr>
        <p:spPr>
          <a:xfrm>
            <a:off x="10028023" y="3141562"/>
            <a:ext cx="10840515" cy="2686733"/>
          </a:xfrm>
          <a:prstGeom prst="rect">
            <a:avLst/>
          </a:prstGeom>
          <a:noFill/>
        </p:spPr>
        <p:txBody>
          <a:bodyPr wrap="square" rtlCol="0"/>
          <a:lstStyle/>
          <a:p>
            <a:pPr algn="just"/>
            <a:r>
              <a:rPr lang="en-US" sz="18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grpSp>
        <p:nvGrpSpPr>
          <p:cNvPr id="1005" name="그룹 1005"/>
          <p:cNvGrpSpPr/>
          <p:nvPr/>
        </p:nvGrpSpPr>
        <p:grpSpPr>
          <a:xfrm>
            <a:off x="5621283" y="5463851"/>
            <a:ext cx="11736232" cy="3420621"/>
            <a:chOff x="5621283" y="5463851"/>
            <a:chExt cx="11736232" cy="3420621"/>
          </a:xfrm>
        </p:grpSpPr>
        <p:pic>
          <p:nvPicPr>
            <p:cNvPr id="25" name="Object 24"/>
            <p:cNvPicPr>
              <a:picLocks noChangeAspect="1"/>
            </p:cNvPicPr>
            <p:nvPr/>
          </p:nvPicPr>
          <p:blipFill>
            <a:blip r:embed="rId6" cstate="print"/>
            <a:stretch>
              <a:fillRect/>
            </a:stretch>
          </p:blipFill>
          <p:spPr>
            <a:xfrm>
              <a:off x="5621283" y="5463851"/>
              <a:ext cx="11736232" cy="3420621"/>
            </a:xfrm>
            <a:prstGeom prst="rect">
              <a:avLst/>
            </a:prstGeom>
          </p:spPr>
        </p:pic>
      </p:grpSp>
      <p:grpSp>
        <p:nvGrpSpPr>
          <p:cNvPr id="1006" name="그룹 1006"/>
          <p:cNvGrpSpPr/>
          <p:nvPr/>
        </p:nvGrpSpPr>
        <p:grpSpPr>
          <a:xfrm>
            <a:off x="6409419" y="6139809"/>
            <a:ext cx="977495" cy="1084901"/>
            <a:chOff x="6409419" y="6139809"/>
            <a:chExt cx="977495" cy="1084901"/>
          </a:xfrm>
        </p:grpSpPr>
        <p:pic>
          <p:nvPicPr>
            <p:cNvPr id="28" name="Object 27"/>
            <p:cNvPicPr>
              <a:picLocks noChangeAspect="1"/>
            </p:cNvPicPr>
            <p:nvPr/>
          </p:nvPicPr>
          <p:blipFill>
            <a:blip r:embed="rId7" cstate="print"/>
            <a:stretch>
              <a:fillRect/>
            </a:stretch>
          </p:blipFill>
          <p:spPr>
            <a:xfrm>
              <a:off x="6409419" y="6139809"/>
              <a:ext cx="977495" cy="1084901"/>
            </a:xfrm>
            <a:prstGeom prst="rect">
              <a:avLst/>
            </a:prstGeom>
          </p:spPr>
        </p:pic>
      </p:grpSp>
      <p:sp>
        <p:nvSpPr>
          <p:cNvPr id="30" name="Object 30"/>
          <p:cNvSpPr txBox="1"/>
          <p:nvPr/>
        </p:nvSpPr>
        <p:spPr>
          <a:xfrm>
            <a:off x="5839782" y="7646530"/>
            <a:ext cx="1763975" cy="571414"/>
          </a:xfrm>
          <a:prstGeom prst="rect">
            <a:avLst/>
          </a:prstGeom>
          <a:noFill/>
        </p:spPr>
        <p:txBody>
          <a:bodyPr wrap="square" rtlCol="0"/>
          <a:lstStyle/>
          <a:p>
            <a:pPr algn="ctr"/>
            <a:r>
              <a:rPr lang="en-US" sz="2500" dirty="0">
                <a:solidFill>
                  <a:srgbClr val="000000"/>
                </a:solidFill>
                <a:latin typeface="Bebas Neue" pitchFamily="34" charset="0"/>
                <a:cs typeface="Bebas Neue" pitchFamily="34" charset="0"/>
              </a:rPr>
              <a:t>EDUCATION</a:t>
            </a:r>
            <a:endParaRPr lang="en-US" dirty="0"/>
          </a:p>
        </p:txBody>
      </p:sp>
      <p:grpSp>
        <p:nvGrpSpPr>
          <p:cNvPr id="1007" name="그룹 1007"/>
          <p:cNvGrpSpPr/>
          <p:nvPr/>
        </p:nvGrpSpPr>
        <p:grpSpPr>
          <a:xfrm>
            <a:off x="8536279" y="6103636"/>
            <a:ext cx="1191553" cy="1157248"/>
            <a:chOff x="8536279" y="6103636"/>
            <a:chExt cx="1191553" cy="1157248"/>
          </a:xfrm>
        </p:grpSpPr>
        <p:pic>
          <p:nvPicPr>
            <p:cNvPr id="32" name="Object 31"/>
            <p:cNvPicPr>
              <a:picLocks noChangeAspect="1"/>
            </p:cNvPicPr>
            <p:nvPr/>
          </p:nvPicPr>
          <p:blipFill>
            <a:blip r:embed="rId8" cstate="print"/>
            <a:stretch>
              <a:fillRect/>
            </a:stretch>
          </p:blipFill>
          <p:spPr>
            <a:xfrm>
              <a:off x="8536279" y="6103636"/>
              <a:ext cx="1191553" cy="1157248"/>
            </a:xfrm>
            <a:prstGeom prst="rect">
              <a:avLst/>
            </a:prstGeom>
          </p:spPr>
        </p:pic>
      </p:grpSp>
      <p:sp>
        <p:nvSpPr>
          <p:cNvPr id="34" name="Object 34"/>
          <p:cNvSpPr txBox="1"/>
          <p:nvPr/>
        </p:nvSpPr>
        <p:spPr>
          <a:xfrm>
            <a:off x="8073671" y="7646530"/>
            <a:ext cx="1763975" cy="571414"/>
          </a:xfrm>
          <a:prstGeom prst="rect">
            <a:avLst/>
          </a:prstGeom>
          <a:noFill/>
        </p:spPr>
        <p:txBody>
          <a:bodyPr wrap="square" rtlCol="0"/>
          <a:lstStyle/>
          <a:p>
            <a:pPr algn="ctr"/>
            <a:r>
              <a:rPr lang="en-US" sz="2500" dirty="0">
                <a:solidFill>
                  <a:srgbClr val="000000"/>
                </a:solidFill>
                <a:latin typeface="Bebas Neue" pitchFamily="34" charset="0"/>
                <a:cs typeface="Bebas Neue" pitchFamily="34" charset="0"/>
              </a:rPr>
              <a:t>HEALTH</a:t>
            </a:r>
            <a:endParaRPr lang="en-US" dirty="0"/>
          </a:p>
        </p:txBody>
      </p:sp>
      <p:grpSp>
        <p:nvGrpSpPr>
          <p:cNvPr id="1008" name="그룹 1008"/>
          <p:cNvGrpSpPr/>
          <p:nvPr/>
        </p:nvGrpSpPr>
        <p:grpSpPr>
          <a:xfrm>
            <a:off x="10799420" y="6133574"/>
            <a:ext cx="1133049" cy="1097372"/>
            <a:chOff x="10799420" y="6133574"/>
            <a:chExt cx="1133049" cy="1097372"/>
          </a:xfrm>
        </p:grpSpPr>
        <p:pic>
          <p:nvPicPr>
            <p:cNvPr id="36" name="Object 35"/>
            <p:cNvPicPr>
              <a:picLocks noChangeAspect="1"/>
            </p:cNvPicPr>
            <p:nvPr/>
          </p:nvPicPr>
          <p:blipFill>
            <a:blip r:embed="rId9" cstate="print"/>
            <a:stretch>
              <a:fillRect/>
            </a:stretch>
          </p:blipFill>
          <p:spPr>
            <a:xfrm>
              <a:off x="10799420" y="6133574"/>
              <a:ext cx="1133049" cy="1097372"/>
            </a:xfrm>
            <a:prstGeom prst="rect">
              <a:avLst/>
            </a:prstGeom>
          </p:spPr>
        </p:pic>
      </p:grpSp>
      <p:sp>
        <p:nvSpPr>
          <p:cNvPr id="38" name="Object 38"/>
          <p:cNvSpPr txBox="1"/>
          <p:nvPr/>
        </p:nvSpPr>
        <p:spPr>
          <a:xfrm>
            <a:off x="10307559" y="7646530"/>
            <a:ext cx="1763975" cy="1164733"/>
          </a:xfrm>
          <a:prstGeom prst="rect">
            <a:avLst/>
          </a:prstGeom>
          <a:noFill/>
        </p:spPr>
        <p:txBody>
          <a:bodyPr wrap="square" rtlCol="0"/>
          <a:lstStyle/>
          <a:p>
            <a:pPr algn="ctr"/>
            <a:r>
              <a:rPr lang="en-US" sz="2500" dirty="0">
                <a:solidFill>
                  <a:srgbClr val="000000"/>
                </a:solidFill>
                <a:latin typeface="Bebas Neue" pitchFamily="34" charset="0"/>
                <a:cs typeface="Bebas Neue" pitchFamily="34" charset="0"/>
              </a:rPr>
              <a:t>WATER AND</a:t>
            </a:r>
          </a:p>
          <a:p>
            <a:pPr algn="ctr"/>
            <a:r>
              <a:rPr lang="en-US" sz="2500" dirty="0">
                <a:solidFill>
                  <a:srgbClr val="000000"/>
                </a:solidFill>
                <a:latin typeface="Bebas Neue" pitchFamily="34" charset="0"/>
                <a:cs typeface="Bebas Neue" pitchFamily="34" charset="0"/>
              </a:rPr>
              <a:t>SANITATION</a:t>
            </a:r>
            <a:endParaRPr lang="en-US" dirty="0"/>
          </a:p>
        </p:txBody>
      </p:sp>
      <p:grpSp>
        <p:nvGrpSpPr>
          <p:cNvPr id="1009" name="그룹 1009"/>
          <p:cNvGrpSpPr/>
          <p:nvPr/>
        </p:nvGrpSpPr>
        <p:grpSpPr>
          <a:xfrm>
            <a:off x="13015256" y="6184235"/>
            <a:ext cx="1169154" cy="996049"/>
            <a:chOff x="13015256" y="6184235"/>
            <a:chExt cx="1169154" cy="996049"/>
          </a:xfrm>
        </p:grpSpPr>
        <p:pic>
          <p:nvPicPr>
            <p:cNvPr id="40" name="Object 39"/>
            <p:cNvPicPr>
              <a:picLocks noChangeAspect="1"/>
            </p:cNvPicPr>
            <p:nvPr/>
          </p:nvPicPr>
          <p:blipFill>
            <a:blip r:embed="rId10" cstate="print"/>
            <a:stretch>
              <a:fillRect/>
            </a:stretch>
          </p:blipFill>
          <p:spPr>
            <a:xfrm>
              <a:off x="13015256" y="6184235"/>
              <a:ext cx="1169154" cy="996049"/>
            </a:xfrm>
            <a:prstGeom prst="rect">
              <a:avLst/>
            </a:prstGeom>
          </p:spPr>
        </p:pic>
      </p:grpSp>
      <p:sp>
        <p:nvSpPr>
          <p:cNvPr id="42" name="Object 42"/>
          <p:cNvSpPr txBox="1"/>
          <p:nvPr/>
        </p:nvSpPr>
        <p:spPr>
          <a:xfrm>
            <a:off x="12541448" y="7646530"/>
            <a:ext cx="1763975" cy="1164733"/>
          </a:xfrm>
          <a:prstGeom prst="rect">
            <a:avLst/>
          </a:prstGeom>
          <a:noFill/>
        </p:spPr>
        <p:txBody>
          <a:bodyPr wrap="square" rtlCol="0"/>
          <a:lstStyle/>
          <a:p>
            <a:pPr algn="ctr"/>
            <a:r>
              <a:rPr lang="en-US" sz="2500" dirty="0">
                <a:solidFill>
                  <a:srgbClr val="000000"/>
                </a:solidFill>
                <a:latin typeface="Bebas Neue" pitchFamily="34" charset="0"/>
                <a:cs typeface="Bebas Neue" pitchFamily="34" charset="0"/>
              </a:rPr>
              <a:t>ECONOMIC</a:t>
            </a:r>
          </a:p>
          <a:p>
            <a:pPr algn="ctr"/>
            <a:r>
              <a:rPr lang="en-US" sz="2500" dirty="0">
                <a:solidFill>
                  <a:srgbClr val="000000"/>
                </a:solidFill>
                <a:latin typeface="Bebas Neue" pitchFamily="34" charset="0"/>
                <a:cs typeface="Bebas Neue" pitchFamily="34" charset="0"/>
              </a:rPr>
              <a:t>SECURITY</a:t>
            </a:r>
            <a:endParaRPr lang="en-US" dirty="0"/>
          </a:p>
        </p:txBody>
      </p:sp>
      <p:grpSp>
        <p:nvGrpSpPr>
          <p:cNvPr id="1010" name="그룹 1010"/>
          <p:cNvGrpSpPr/>
          <p:nvPr/>
        </p:nvGrpSpPr>
        <p:grpSpPr>
          <a:xfrm>
            <a:off x="15128131" y="6064298"/>
            <a:ext cx="1489604" cy="1235924"/>
            <a:chOff x="15128131" y="6064298"/>
            <a:chExt cx="1489604" cy="1235924"/>
          </a:xfrm>
        </p:grpSpPr>
        <p:pic>
          <p:nvPicPr>
            <p:cNvPr id="44" name="Object 43"/>
            <p:cNvPicPr>
              <a:picLocks noChangeAspect="1"/>
            </p:cNvPicPr>
            <p:nvPr/>
          </p:nvPicPr>
          <p:blipFill>
            <a:blip r:embed="rId11" cstate="print"/>
            <a:stretch>
              <a:fillRect/>
            </a:stretch>
          </p:blipFill>
          <p:spPr>
            <a:xfrm>
              <a:off x="15128131" y="6064298"/>
              <a:ext cx="1489604" cy="1235924"/>
            </a:xfrm>
            <a:prstGeom prst="rect">
              <a:avLst/>
            </a:prstGeom>
          </p:spPr>
        </p:pic>
      </p:grpSp>
      <p:sp>
        <p:nvSpPr>
          <p:cNvPr id="46" name="Object 46"/>
          <p:cNvSpPr txBox="1"/>
          <p:nvPr/>
        </p:nvSpPr>
        <p:spPr>
          <a:xfrm>
            <a:off x="14812817" y="7646530"/>
            <a:ext cx="1766861" cy="571414"/>
          </a:xfrm>
          <a:prstGeom prst="rect">
            <a:avLst/>
          </a:prstGeom>
          <a:noFill/>
        </p:spPr>
        <p:txBody>
          <a:bodyPr wrap="square" rtlCol="0"/>
          <a:lstStyle/>
          <a:p>
            <a:pPr algn="ctr"/>
            <a:r>
              <a:rPr lang="en-US" sz="2500" dirty="0">
                <a:solidFill>
                  <a:srgbClr val="000000"/>
                </a:solidFill>
                <a:latin typeface="Bebas Neue" pitchFamily="34" charset="0"/>
                <a:cs typeface="Bebas Neue" pitchFamily="34" charset="0"/>
              </a:rPr>
              <a:t>PARTICIPATION</a:t>
            </a:r>
            <a:endParaRPr lang="en-US" dirty="0"/>
          </a:p>
        </p:txBody>
      </p:sp>
      <p:grpSp>
        <p:nvGrpSpPr>
          <p:cNvPr id="1011" name="그룹 1011"/>
          <p:cNvGrpSpPr/>
          <p:nvPr/>
        </p:nvGrpSpPr>
        <p:grpSpPr>
          <a:xfrm>
            <a:off x="6929867" y="7130716"/>
            <a:ext cx="2225711" cy="43148"/>
            <a:chOff x="6929867" y="7130716"/>
            <a:chExt cx="2225711" cy="43148"/>
          </a:xfrm>
        </p:grpSpPr>
        <p:pic>
          <p:nvPicPr>
            <p:cNvPr id="48" name="Object 47"/>
            <p:cNvPicPr>
              <a:picLocks noChangeAspect="1"/>
            </p:cNvPicPr>
            <p:nvPr/>
          </p:nvPicPr>
          <p:blipFill>
            <a:blip r:embed="rId12" cstate="print"/>
            <a:stretch>
              <a:fillRect/>
            </a:stretch>
          </p:blipFill>
          <p:spPr>
            <a:xfrm rot="-16200000">
              <a:off x="6929867" y="7130716"/>
              <a:ext cx="2225711" cy="43148"/>
            </a:xfrm>
            <a:prstGeom prst="rect">
              <a:avLst/>
            </a:prstGeom>
          </p:spPr>
        </p:pic>
      </p:grpSp>
      <p:grpSp>
        <p:nvGrpSpPr>
          <p:cNvPr id="1012" name="그룹 1012"/>
          <p:cNvGrpSpPr/>
          <p:nvPr/>
        </p:nvGrpSpPr>
        <p:grpSpPr>
          <a:xfrm>
            <a:off x="11357892" y="7130716"/>
            <a:ext cx="2225711" cy="43148"/>
            <a:chOff x="11357892" y="7130716"/>
            <a:chExt cx="2225711" cy="43148"/>
          </a:xfrm>
        </p:grpSpPr>
        <p:pic>
          <p:nvPicPr>
            <p:cNvPr id="51" name="Object 50"/>
            <p:cNvPicPr>
              <a:picLocks noChangeAspect="1"/>
            </p:cNvPicPr>
            <p:nvPr/>
          </p:nvPicPr>
          <p:blipFill>
            <a:blip r:embed="rId12" cstate="print"/>
            <a:stretch>
              <a:fillRect/>
            </a:stretch>
          </p:blipFill>
          <p:spPr>
            <a:xfrm rot="-16200000">
              <a:off x="11357892" y="7130716"/>
              <a:ext cx="2225711" cy="43148"/>
            </a:xfrm>
            <a:prstGeom prst="rect">
              <a:avLst/>
            </a:prstGeom>
          </p:spPr>
        </p:pic>
      </p:grpSp>
      <p:grpSp>
        <p:nvGrpSpPr>
          <p:cNvPr id="1013" name="그룹 1013"/>
          <p:cNvGrpSpPr/>
          <p:nvPr/>
        </p:nvGrpSpPr>
        <p:grpSpPr>
          <a:xfrm>
            <a:off x="9143880" y="7130716"/>
            <a:ext cx="2225711" cy="43148"/>
            <a:chOff x="9143880" y="7130716"/>
            <a:chExt cx="2225711" cy="43148"/>
          </a:xfrm>
        </p:grpSpPr>
        <p:pic>
          <p:nvPicPr>
            <p:cNvPr id="54" name="Object 53"/>
            <p:cNvPicPr>
              <a:picLocks noChangeAspect="1"/>
            </p:cNvPicPr>
            <p:nvPr/>
          </p:nvPicPr>
          <p:blipFill>
            <a:blip r:embed="rId12" cstate="print"/>
            <a:stretch>
              <a:fillRect/>
            </a:stretch>
          </p:blipFill>
          <p:spPr>
            <a:xfrm rot="-16200000">
              <a:off x="9143880" y="7130716"/>
              <a:ext cx="2225711" cy="43148"/>
            </a:xfrm>
            <a:prstGeom prst="rect">
              <a:avLst/>
            </a:prstGeom>
          </p:spPr>
        </p:pic>
      </p:grpSp>
      <p:grpSp>
        <p:nvGrpSpPr>
          <p:cNvPr id="1014" name="그룹 1014"/>
          <p:cNvGrpSpPr/>
          <p:nvPr/>
        </p:nvGrpSpPr>
        <p:grpSpPr>
          <a:xfrm>
            <a:off x="13571905" y="7130716"/>
            <a:ext cx="2225711" cy="43148"/>
            <a:chOff x="13571905" y="7130716"/>
            <a:chExt cx="2225711" cy="43148"/>
          </a:xfrm>
        </p:grpSpPr>
        <p:pic>
          <p:nvPicPr>
            <p:cNvPr id="57" name="Object 56"/>
            <p:cNvPicPr>
              <a:picLocks noChangeAspect="1"/>
            </p:cNvPicPr>
            <p:nvPr/>
          </p:nvPicPr>
          <p:blipFill>
            <a:blip r:embed="rId12" cstate="print"/>
            <a:stretch>
              <a:fillRect/>
            </a:stretch>
          </p:blipFill>
          <p:spPr>
            <a:xfrm rot="-16200000">
              <a:off x="13571905" y="7130716"/>
              <a:ext cx="2225711" cy="43148"/>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589215" y="5725609"/>
            <a:ext cx="4898413" cy="791661"/>
          </a:xfrm>
          <a:prstGeom prst="rect">
            <a:avLst/>
          </a:prstGeom>
          <a:noFill/>
        </p:spPr>
        <p:txBody>
          <a:bodyPr wrap="square" rtlCol="0"/>
          <a:lstStyle/>
          <a:p>
            <a:pPr algn="just"/>
            <a:r>
              <a:rPr lang="en-US" sz="3500" kern="0" spc="-400" dirty="0">
                <a:solidFill>
                  <a:srgbClr val="3F5FFF"/>
                </a:solidFill>
                <a:latin typeface="에스코어 드림 8 Heavy" pitchFamily="34" charset="0"/>
                <a:cs typeface="에스코어 드림 8 Heavy" pitchFamily="34" charset="0"/>
              </a:rPr>
              <a:t>04 소제목을 입력</a:t>
            </a:r>
            <a:endParaRPr lang="en-US" dirty="0"/>
          </a:p>
        </p:txBody>
      </p:sp>
      <p:sp>
        <p:nvSpPr>
          <p:cNvPr id="3" name="Object 3"/>
          <p:cNvSpPr txBox="1"/>
          <p:nvPr/>
        </p:nvSpPr>
        <p:spPr>
          <a:xfrm>
            <a:off x="5500457" y="1073609"/>
            <a:ext cx="8394284" cy="1349558"/>
          </a:xfrm>
          <a:prstGeom prst="rect">
            <a:avLst/>
          </a:prstGeom>
          <a:noFill/>
        </p:spPr>
        <p:txBody>
          <a:bodyPr wrap="square" rtlCol="0"/>
          <a:lstStyle/>
          <a:p>
            <a:pPr algn="just"/>
            <a:r>
              <a:rPr lang="en-US" sz="5900" kern="0" spc="-800" dirty="0">
                <a:solidFill>
                  <a:srgbClr val="000000"/>
                </a:solidFill>
                <a:latin typeface="에스코어 드림 5 Medium" pitchFamily="34" charset="0"/>
                <a:cs typeface="에스코어 드림 5 Medium" pitchFamily="34" charset="0"/>
              </a:rPr>
              <a:t>제목을 입력하세요</a:t>
            </a:r>
            <a:endParaRPr lang="en-US" dirty="0"/>
          </a:p>
        </p:txBody>
      </p:sp>
      <p:sp>
        <p:nvSpPr>
          <p:cNvPr id="4" name="Object 4"/>
          <p:cNvSpPr txBox="1"/>
          <p:nvPr/>
        </p:nvSpPr>
        <p:spPr>
          <a:xfrm>
            <a:off x="1933913" y="1522664"/>
            <a:ext cx="3109565" cy="659364"/>
          </a:xfrm>
          <a:prstGeom prst="rect">
            <a:avLst/>
          </a:prstGeom>
          <a:noFill/>
        </p:spPr>
        <p:txBody>
          <a:bodyPr wrap="square" rtlCol="0"/>
          <a:lstStyle/>
          <a:p>
            <a:pPr algn="just"/>
            <a:r>
              <a:rPr lang="en-US" sz="2900" kern="0" spc="-300" dirty="0">
                <a:solidFill>
                  <a:srgbClr val="000000"/>
                </a:solidFill>
                <a:latin typeface="에스코어 드림 5 Medium" pitchFamily="34" charset="0"/>
                <a:cs typeface="에스코어 드림 5 Medium" pitchFamily="34" charset="0"/>
              </a:rPr>
              <a:t>소제목을 입력</a:t>
            </a:r>
            <a:endParaRPr lang="en-US" dirty="0"/>
          </a:p>
        </p:txBody>
      </p:sp>
      <p:sp>
        <p:nvSpPr>
          <p:cNvPr id="5" name="Object 5"/>
          <p:cNvSpPr txBox="1"/>
          <p:nvPr/>
        </p:nvSpPr>
        <p:spPr>
          <a:xfrm>
            <a:off x="560644" y="779471"/>
            <a:ext cx="2000276" cy="1923411"/>
          </a:xfrm>
          <a:prstGeom prst="rect">
            <a:avLst/>
          </a:prstGeom>
          <a:noFill/>
        </p:spPr>
        <p:txBody>
          <a:bodyPr wrap="square" rtlCol="0"/>
          <a:lstStyle/>
          <a:p>
            <a:pPr algn="just"/>
            <a:r>
              <a:rPr lang="en-US" sz="8400" kern="0" spc="-1000" dirty="0">
                <a:solidFill>
                  <a:srgbClr val="000000"/>
                </a:solidFill>
                <a:latin typeface="에스코어 드림 8 Heavy" pitchFamily="34" charset="0"/>
                <a:cs typeface="에스코어 드림 8 Heavy" pitchFamily="34" charset="0"/>
              </a:rPr>
              <a:t>04</a:t>
            </a:r>
            <a:endParaRPr lang="en-US" dirty="0"/>
          </a:p>
        </p:txBody>
      </p:sp>
      <p:sp>
        <p:nvSpPr>
          <p:cNvPr id="6" name="Object 6"/>
          <p:cNvSpPr txBox="1"/>
          <p:nvPr/>
        </p:nvSpPr>
        <p:spPr>
          <a:xfrm>
            <a:off x="589215" y="3122991"/>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01. 소제목을 입력</a:t>
            </a:r>
            <a:endParaRPr lang="en-US" dirty="0"/>
          </a:p>
        </p:txBody>
      </p:sp>
      <p:sp>
        <p:nvSpPr>
          <p:cNvPr id="7" name="Object 7"/>
          <p:cNvSpPr txBox="1"/>
          <p:nvPr/>
        </p:nvSpPr>
        <p:spPr>
          <a:xfrm>
            <a:off x="589215" y="3995783"/>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02 소제목을 입력</a:t>
            </a:r>
            <a:endParaRPr lang="en-US" dirty="0"/>
          </a:p>
        </p:txBody>
      </p:sp>
      <p:sp>
        <p:nvSpPr>
          <p:cNvPr id="8" name="Object 8"/>
          <p:cNvSpPr txBox="1"/>
          <p:nvPr/>
        </p:nvSpPr>
        <p:spPr>
          <a:xfrm>
            <a:off x="589215" y="4868574"/>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03. 소제목을 입력</a:t>
            </a:r>
            <a:endParaRPr lang="en-US" dirty="0"/>
          </a:p>
        </p:txBody>
      </p:sp>
      <p:sp>
        <p:nvSpPr>
          <p:cNvPr id="9" name="Object 9"/>
          <p:cNvSpPr txBox="1"/>
          <p:nvPr/>
        </p:nvSpPr>
        <p:spPr>
          <a:xfrm>
            <a:off x="5600579" y="3125929"/>
            <a:ext cx="7826709" cy="625125"/>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소타이틀을 이곳에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1" name="Object 10"/>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4" name="Object 13"/>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7" name="Object 16"/>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0" name="Object 19"/>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2" name="Object 22"/>
          <p:cNvSpPr txBox="1"/>
          <p:nvPr/>
        </p:nvSpPr>
        <p:spPr>
          <a:xfrm>
            <a:off x="5621283" y="3747543"/>
            <a:ext cx="5149736" cy="914263"/>
          </a:xfrm>
          <a:prstGeom prst="rect">
            <a:avLst/>
          </a:prstGeom>
          <a:noFill/>
        </p:spPr>
        <p:txBody>
          <a:bodyPr wrap="square" rtlCol="0"/>
          <a:lstStyle/>
          <a:p>
            <a:pPr algn="just"/>
            <a:r>
              <a:rPr lang="en-US" sz="4000" kern="0" spc="-400" dirty="0">
                <a:solidFill>
                  <a:srgbClr val="000000"/>
                </a:solidFill>
                <a:latin typeface="에스코어 드림 5 Medium" pitchFamily="34" charset="0"/>
                <a:cs typeface="에스코어 드림 5 Medium" pitchFamily="34" charset="0"/>
              </a:rPr>
              <a:t>강조하는 문구</a:t>
            </a:r>
            <a:endParaRPr lang="en-US" dirty="0"/>
          </a:p>
        </p:txBody>
      </p:sp>
      <p:sp>
        <p:nvSpPr>
          <p:cNvPr id="23" name="Object 23"/>
          <p:cNvSpPr txBox="1"/>
          <p:nvPr/>
        </p:nvSpPr>
        <p:spPr>
          <a:xfrm>
            <a:off x="5600579" y="4779328"/>
            <a:ext cx="6223594" cy="4783938"/>
          </a:xfrm>
          <a:prstGeom prst="rect">
            <a:avLst/>
          </a:prstGeom>
          <a:noFill/>
        </p:spPr>
        <p:txBody>
          <a:bodyPr wrap="square" rtlCol="0"/>
          <a:lstStyle/>
          <a:p>
            <a:pPr algn="just"/>
            <a:r>
              <a:rPr lang="en-US" sz="18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grpSp>
        <p:nvGrpSpPr>
          <p:cNvPr id="1005" name="그룹 1005"/>
          <p:cNvGrpSpPr/>
          <p:nvPr/>
        </p:nvGrpSpPr>
        <p:grpSpPr>
          <a:xfrm>
            <a:off x="10592795" y="3178704"/>
            <a:ext cx="1428501" cy="1428501"/>
            <a:chOff x="10592795" y="3178704"/>
            <a:chExt cx="1428501" cy="1428501"/>
          </a:xfrm>
        </p:grpSpPr>
        <p:pic>
          <p:nvPicPr>
            <p:cNvPr id="25" name="Object 24"/>
            <p:cNvPicPr>
              <a:picLocks noChangeAspect="1"/>
            </p:cNvPicPr>
            <p:nvPr/>
          </p:nvPicPr>
          <p:blipFill>
            <a:blip r:embed="rId6" cstate="print"/>
            <a:stretch>
              <a:fillRect/>
            </a:stretch>
          </p:blipFill>
          <p:spPr>
            <a:xfrm>
              <a:off x="10592795" y="3178704"/>
              <a:ext cx="1428501" cy="1428501"/>
            </a:xfrm>
            <a:prstGeom prst="rect">
              <a:avLst/>
            </a:prstGeom>
          </p:spPr>
        </p:pic>
      </p:grpSp>
      <p:sp>
        <p:nvSpPr>
          <p:cNvPr id="27" name="Object 27"/>
          <p:cNvSpPr txBox="1"/>
          <p:nvPr/>
        </p:nvSpPr>
        <p:spPr>
          <a:xfrm>
            <a:off x="12319433" y="3133027"/>
            <a:ext cx="6334763" cy="505962"/>
          </a:xfrm>
          <a:prstGeom prst="rect">
            <a:avLst/>
          </a:prstGeom>
          <a:noFill/>
        </p:spPr>
        <p:txBody>
          <a:bodyPr wrap="square" rtlCol="0"/>
          <a:lstStyle/>
          <a:p>
            <a:pPr algn="just"/>
            <a:r>
              <a:rPr lang="en-US" sz="2200" kern="0" spc="-200" dirty="0">
                <a:solidFill>
                  <a:srgbClr val="000000"/>
                </a:solidFill>
                <a:latin typeface="에스코어 드림 5 Medium" pitchFamily="34" charset="0"/>
                <a:cs typeface="에스코어 드림 5 Medium" pitchFamily="34" charset="0"/>
              </a:rPr>
              <a:t>소타이틀을 이곳에 입력하세요</a:t>
            </a:r>
            <a:endParaRPr lang="en-US" dirty="0"/>
          </a:p>
        </p:txBody>
      </p:sp>
      <p:sp>
        <p:nvSpPr>
          <p:cNvPr id="28" name="Object 28"/>
          <p:cNvSpPr txBox="1"/>
          <p:nvPr/>
        </p:nvSpPr>
        <p:spPr>
          <a:xfrm>
            <a:off x="12319433" y="3749503"/>
            <a:ext cx="6273819" cy="1666768"/>
          </a:xfrm>
          <a:prstGeom prst="rect">
            <a:avLst/>
          </a:prstGeom>
          <a:noFill/>
        </p:spPr>
        <p:txBody>
          <a:bodyPr wrap="square" rtlCol="0"/>
          <a:lstStyle/>
          <a:p>
            <a:pPr algn="just"/>
            <a:r>
              <a:rPr lang="en-US" sz="17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a:t>
            </a:r>
            <a:endParaRPr lang="en-US" dirty="0"/>
          </a:p>
        </p:txBody>
      </p:sp>
      <p:grpSp>
        <p:nvGrpSpPr>
          <p:cNvPr id="1006" name="그룹 1006"/>
          <p:cNvGrpSpPr/>
          <p:nvPr/>
        </p:nvGrpSpPr>
        <p:grpSpPr>
          <a:xfrm>
            <a:off x="10592795" y="5427899"/>
            <a:ext cx="1428501" cy="1428501"/>
            <a:chOff x="10592795" y="5427899"/>
            <a:chExt cx="1428501" cy="1428501"/>
          </a:xfrm>
        </p:grpSpPr>
        <p:pic>
          <p:nvPicPr>
            <p:cNvPr id="30" name="Object 29"/>
            <p:cNvPicPr>
              <a:picLocks noChangeAspect="1"/>
            </p:cNvPicPr>
            <p:nvPr/>
          </p:nvPicPr>
          <p:blipFill>
            <a:blip r:embed="rId6" cstate="print"/>
            <a:stretch>
              <a:fillRect/>
            </a:stretch>
          </p:blipFill>
          <p:spPr>
            <a:xfrm>
              <a:off x="10592795" y="5427899"/>
              <a:ext cx="1428501" cy="1428501"/>
            </a:xfrm>
            <a:prstGeom prst="rect">
              <a:avLst/>
            </a:prstGeom>
          </p:spPr>
        </p:pic>
      </p:grpSp>
      <p:sp>
        <p:nvSpPr>
          <p:cNvPr id="32" name="Object 32"/>
          <p:cNvSpPr txBox="1"/>
          <p:nvPr/>
        </p:nvSpPr>
        <p:spPr>
          <a:xfrm>
            <a:off x="12319433" y="5352944"/>
            <a:ext cx="6334763" cy="505962"/>
          </a:xfrm>
          <a:prstGeom prst="rect">
            <a:avLst/>
          </a:prstGeom>
          <a:noFill/>
        </p:spPr>
        <p:txBody>
          <a:bodyPr wrap="square" rtlCol="0"/>
          <a:lstStyle/>
          <a:p>
            <a:pPr algn="just"/>
            <a:r>
              <a:rPr lang="en-US" sz="2200" kern="0" spc="-200" dirty="0">
                <a:solidFill>
                  <a:srgbClr val="000000"/>
                </a:solidFill>
                <a:latin typeface="에스코어 드림 5 Medium" pitchFamily="34" charset="0"/>
                <a:cs typeface="에스코어 드림 5 Medium" pitchFamily="34" charset="0"/>
              </a:rPr>
              <a:t>소타이틀을 이곳에 입력하세요</a:t>
            </a:r>
            <a:endParaRPr lang="en-US" dirty="0"/>
          </a:p>
        </p:txBody>
      </p:sp>
      <p:sp>
        <p:nvSpPr>
          <p:cNvPr id="33" name="Object 33"/>
          <p:cNvSpPr txBox="1"/>
          <p:nvPr/>
        </p:nvSpPr>
        <p:spPr>
          <a:xfrm>
            <a:off x="12319433" y="5969421"/>
            <a:ext cx="6273819" cy="1666768"/>
          </a:xfrm>
          <a:prstGeom prst="rect">
            <a:avLst/>
          </a:prstGeom>
          <a:noFill/>
        </p:spPr>
        <p:txBody>
          <a:bodyPr wrap="square" rtlCol="0"/>
          <a:lstStyle/>
          <a:p>
            <a:pPr algn="just"/>
            <a:r>
              <a:rPr lang="en-US" sz="17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a:t>
            </a:r>
            <a:endParaRPr lang="en-US" dirty="0"/>
          </a:p>
        </p:txBody>
      </p:sp>
      <p:grpSp>
        <p:nvGrpSpPr>
          <p:cNvPr id="1007" name="그룹 1007"/>
          <p:cNvGrpSpPr/>
          <p:nvPr/>
        </p:nvGrpSpPr>
        <p:grpSpPr>
          <a:xfrm>
            <a:off x="10592795" y="7677095"/>
            <a:ext cx="1428501" cy="1428501"/>
            <a:chOff x="10592795" y="7677095"/>
            <a:chExt cx="1428501" cy="1428501"/>
          </a:xfrm>
        </p:grpSpPr>
        <p:pic>
          <p:nvPicPr>
            <p:cNvPr id="35" name="Object 34"/>
            <p:cNvPicPr>
              <a:picLocks noChangeAspect="1"/>
            </p:cNvPicPr>
            <p:nvPr/>
          </p:nvPicPr>
          <p:blipFill>
            <a:blip r:embed="rId6" cstate="print"/>
            <a:stretch>
              <a:fillRect/>
            </a:stretch>
          </p:blipFill>
          <p:spPr>
            <a:xfrm>
              <a:off x="10592795" y="7677095"/>
              <a:ext cx="1428501" cy="1428501"/>
            </a:xfrm>
            <a:prstGeom prst="rect">
              <a:avLst/>
            </a:prstGeom>
          </p:spPr>
        </p:pic>
      </p:grpSp>
      <p:sp>
        <p:nvSpPr>
          <p:cNvPr id="37" name="Object 37"/>
          <p:cNvSpPr txBox="1"/>
          <p:nvPr/>
        </p:nvSpPr>
        <p:spPr>
          <a:xfrm>
            <a:off x="12319433" y="7631418"/>
            <a:ext cx="6334763" cy="505962"/>
          </a:xfrm>
          <a:prstGeom prst="rect">
            <a:avLst/>
          </a:prstGeom>
          <a:noFill/>
        </p:spPr>
        <p:txBody>
          <a:bodyPr wrap="square" rtlCol="0"/>
          <a:lstStyle/>
          <a:p>
            <a:pPr algn="just"/>
            <a:r>
              <a:rPr lang="en-US" sz="2200" kern="0" spc="-200" dirty="0">
                <a:solidFill>
                  <a:srgbClr val="000000"/>
                </a:solidFill>
                <a:latin typeface="에스코어 드림 5 Medium" pitchFamily="34" charset="0"/>
                <a:cs typeface="에스코어 드림 5 Medium" pitchFamily="34" charset="0"/>
              </a:rPr>
              <a:t>소타이틀을 이곳에 입력하세요</a:t>
            </a:r>
            <a:endParaRPr lang="en-US" dirty="0"/>
          </a:p>
        </p:txBody>
      </p:sp>
      <p:sp>
        <p:nvSpPr>
          <p:cNvPr id="38" name="Object 38"/>
          <p:cNvSpPr txBox="1"/>
          <p:nvPr/>
        </p:nvSpPr>
        <p:spPr>
          <a:xfrm>
            <a:off x="12319433" y="8247894"/>
            <a:ext cx="6273819" cy="1666768"/>
          </a:xfrm>
          <a:prstGeom prst="rect">
            <a:avLst/>
          </a:prstGeom>
          <a:noFill/>
        </p:spPr>
        <p:txBody>
          <a:bodyPr wrap="square" rtlCol="0"/>
          <a:lstStyle/>
          <a:p>
            <a:pPr algn="just"/>
            <a:r>
              <a:rPr lang="en-US" sz="17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a:t>
            </a:r>
            <a:endParaRPr lang="en-US" dirty="0"/>
          </a:p>
        </p:txBody>
      </p:sp>
      <p:grpSp>
        <p:nvGrpSpPr>
          <p:cNvPr id="1008" name="그룹 1008"/>
          <p:cNvGrpSpPr/>
          <p:nvPr/>
        </p:nvGrpSpPr>
        <p:grpSpPr>
          <a:xfrm>
            <a:off x="11038466" y="8112367"/>
            <a:ext cx="537160" cy="597708"/>
            <a:chOff x="11038466" y="8112367"/>
            <a:chExt cx="537160" cy="597708"/>
          </a:xfrm>
        </p:grpSpPr>
        <p:pic>
          <p:nvPicPr>
            <p:cNvPr id="40" name="Object 39"/>
            <p:cNvPicPr>
              <a:picLocks noChangeAspect="1"/>
            </p:cNvPicPr>
            <p:nvPr/>
          </p:nvPicPr>
          <p:blipFill>
            <a:blip r:embed="rId7" cstate="print"/>
            <a:stretch>
              <a:fillRect/>
            </a:stretch>
          </p:blipFill>
          <p:spPr>
            <a:xfrm>
              <a:off x="11038466" y="8112367"/>
              <a:ext cx="537160" cy="597708"/>
            </a:xfrm>
            <a:prstGeom prst="rect">
              <a:avLst/>
            </a:prstGeom>
          </p:spPr>
        </p:pic>
      </p:grpSp>
      <p:grpSp>
        <p:nvGrpSpPr>
          <p:cNvPr id="1009" name="그룹 1009"/>
          <p:cNvGrpSpPr/>
          <p:nvPr/>
        </p:nvGrpSpPr>
        <p:grpSpPr>
          <a:xfrm>
            <a:off x="10997174" y="5829106"/>
            <a:ext cx="626087" cy="626087"/>
            <a:chOff x="10997174" y="5829106"/>
            <a:chExt cx="626087" cy="626087"/>
          </a:xfrm>
        </p:grpSpPr>
        <p:pic>
          <p:nvPicPr>
            <p:cNvPr id="43" name="Object 42"/>
            <p:cNvPicPr>
              <a:picLocks noChangeAspect="1"/>
            </p:cNvPicPr>
            <p:nvPr/>
          </p:nvPicPr>
          <p:blipFill>
            <a:blip r:embed="rId8" cstate="print"/>
            <a:stretch>
              <a:fillRect/>
            </a:stretch>
          </p:blipFill>
          <p:spPr>
            <a:xfrm>
              <a:off x="10997174" y="5829106"/>
              <a:ext cx="626087" cy="626087"/>
            </a:xfrm>
            <a:prstGeom prst="rect">
              <a:avLst/>
            </a:prstGeom>
          </p:spPr>
        </p:pic>
      </p:grpSp>
      <p:grpSp>
        <p:nvGrpSpPr>
          <p:cNvPr id="1010" name="그룹 1010"/>
          <p:cNvGrpSpPr/>
          <p:nvPr/>
        </p:nvGrpSpPr>
        <p:grpSpPr>
          <a:xfrm>
            <a:off x="11047278" y="3627435"/>
            <a:ext cx="546584" cy="546584"/>
            <a:chOff x="11047278" y="3627435"/>
            <a:chExt cx="546584" cy="546584"/>
          </a:xfrm>
        </p:grpSpPr>
        <p:pic>
          <p:nvPicPr>
            <p:cNvPr id="46" name="Object 45"/>
            <p:cNvPicPr>
              <a:picLocks noChangeAspect="1"/>
            </p:cNvPicPr>
            <p:nvPr/>
          </p:nvPicPr>
          <p:blipFill>
            <a:blip r:embed="rId9" cstate="print"/>
            <a:stretch>
              <a:fillRect/>
            </a:stretch>
          </p:blipFill>
          <p:spPr>
            <a:xfrm>
              <a:off x="11047278" y="3627435"/>
              <a:ext cx="546584" cy="546584"/>
            </a:xfrm>
            <a:prstGeom prst="rect">
              <a:avLst/>
            </a:prstGeom>
          </p:spPr>
        </p:pic>
      </p:grpSp>
      <p:sp>
        <p:nvSpPr>
          <p:cNvPr id="48" name="Object 48"/>
          <p:cNvSpPr txBox="1"/>
          <p:nvPr/>
        </p:nvSpPr>
        <p:spPr>
          <a:xfrm>
            <a:off x="5601407" y="8492232"/>
            <a:ext cx="6964498" cy="1216675"/>
          </a:xfrm>
          <a:prstGeom prst="rect">
            <a:avLst/>
          </a:prstGeom>
          <a:noFill/>
        </p:spPr>
        <p:txBody>
          <a:bodyPr wrap="square" rtlCol="0"/>
          <a:lstStyle/>
          <a:p>
            <a:pPr algn="just"/>
            <a:r>
              <a:rPr lang="en-US" sz="1800" kern="0" spc="-100" dirty="0">
                <a:solidFill>
                  <a:srgbClr val="3F5FFF"/>
                </a:solidFill>
                <a:latin typeface="에스코어 드림 5 Medium" pitchFamily="34" charset="0"/>
                <a:cs typeface="에스코어 드림 5 Medium" pitchFamily="34" charset="0"/>
              </a:rPr>
              <a:t>이곳에 텍스트를 입력해주세요. 내용을 이곳에</a:t>
            </a:r>
          </a:p>
          <a:p>
            <a:pPr algn="just"/>
            <a:r>
              <a:rPr lang="en-US" sz="1800" kern="0" spc="-100" dirty="0">
                <a:solidFill>
                  <a:srgbClr val="3F5FFF"/>
                </a:solidFill>
                <a:latin typeface="에스코어 드림 5 Medium" pitchFamily="34" charset="0"/>
                <a:cs typeface="에스코어 드림 5 Medium" pitchFamily="34" charset="0"/>
              </a:rPr>
              <a:t>입력하여 주세요.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8056397" y="2282923"/>
            <a:ext cx="1072174" cy="4613177"/>
          </a:xfrm>
          <a:prstGeom prst="rect">
            <a:avLst/>
          </a:prstGeom>
          <a:noFill/>
        </p:spPr>
        <p:txBody>
          <a:bodyPr wrap="square" rtlCol="0"/>
          <a:lstStyle/>
          <a:p>
            <a:pPr algn="just"/>
            <a:r>
              <a:rPr lang="en-US" sz="5000" dirty="0">
                <a:solidFill>
                  <a:srgbClr val="000000"/>
                </a:solidFill>
                <a:latin typeface="Bebas Neue" pitchFamily="34" charset="0"/>
                <a:cs typeface="Bebas Neue" pitchFamily="34" charset="0"/>
              </a:rPr>
              <a:t>01</a:t>
            </a:r>
          </a:p>
          <a:p>
            <a:pPr algn="just"/>
            <a:r>
              <a:rPr lang="en-US" sz="5000" dirty="0">
                <a:solidFill>
                  <a:srgbClr val="000000"/>
                </a:solidFill>
                <a:latin typeface="Bebas Neue" pitchFamily="34" charset="0"/>
                <a:cs typeface="Bebas Neue" pitchFamily="34" charset="0"/>
              </a:rPr>
              <a:t>02</a:t>
            </a:r>
          </a:p>
          <a:p>
            <a:pPr algn="just"/>
            <a:r>
              <a:rPr lang="en-US" sz="5000" dirty="0">
                <a:solidFill>
                  <a:srgbClr val="000000"/>
                </a:solidFill>
                <a:latin typeface="Bebas Neue" pitchFamily="34" charset="0"/>
                <a:cs typeface="Bebas Neue" pitchFamily="34" charset="0"/>
              </a:rPr>
              <a:t>03</a:t>
            </a:r>
          </a:p>
          <a:p>
            <a:pPr algn="just"/>
            <a:r>
              <a:rPr lang="en-US" sz="5000" dirty="0">
                <a:solidFill>
                  <a:srgbClr val="000000"/>
                </a:solidFill>
                <a:latin typeface="Bebas Neue" pitchFamily="34" charset="0"/>
                <a:cs typeface="Bebas Neue" pitchFamily="34" charset="0"/>
              </a:rPr>
              <a:t>04</a:t>
            </a:r>
          </a:p>
          <a:p>
            <a:pPr algn="just"/>
            <a:r>
              <a:rPr lang="en-US" sz="5000" dirty="0">
                <a:solidFill>
                  <a:srgbClr val="000000"/>
                </a:solidFill>
                <a:latin typeface="Bebas Neue" pitchFamily="34" charset="0"/>
                <a:cs typeface="Bebas Neue" pitchFamily="34" charset="0"/>
              </a:rPr>
              <a:t>05</a:t>
            </a:r>
          </a:p>
          <a:p>
            <a:pPr algn="just"/>
            <a:r>
              <a:rPr lang="en-US" sz="5000" dirty="0">
                <a:solidFill>
                  <a:srgbClr val="000000"/>
                </a:solidFill>
                <a:latin typeface="Bebas Neue" pitchFamily="34" charset="0"/>
                <a:cs typeface="Bebas Neue" pitchFamily="34" charset="0"/>
              </a:rPr>
              <a:t>06</a:t>
            </a:r>
            <a:endParaRPr lang="en-US" dirty="0"/>
          </a:p>
        </p:txBody>
      </p:sp>
      <p:sp>
        <p:nvSpPr>
          <p:cNvPr id="3" name="Object 3"/>
          <p:cNvSpPr txBox="1"/>
          <p:nvPr/>
        </p:nvSpPr>
        <p:spPr>
          <a:xfrm>
            <a:off x="790311" y="1518425"/>
            <a:ext cx="6481248" cy="2048291"/>
          </a:xfrm>
          <a:prstGeom prst="rect">
            <a:avLst/>
          </a:prstGeom>
          <a:noFill/>
        </p:spPr>
        <p:txBody>
          <a:bodyPr wrap="square" rtlCol="0"/>
          <a:lstStyle/>
          <a:p>
            <a:pPr algn="just"/>
            <a:r>
              <a:rPr lang="en-US" sz="9000" kern="0" spc="300" dirty="0">
                <a:solidFill>
                  <a:srgbClr val="000000"/>
                </a:solidFill>
                <a:latin typeface="Bebas Neue" pitchFamily="34" charset="0"/>
                <a:cs typeface="Bebas Neue" pitchFamily="34" charset="0"/>
              </a:rPr>
              <a:t>CONTENTS</a:t>
            </a:r>
            <a:endParaRPr lang="en-US" dirty="0"/>
          </a:p>
        </p:txBody>
      </p:sp>
      <p:sp>
        <p:nvSpPr>
          <p:cNvPr id="4" name="Object 4"/>
          <p:cNvSpPr txBox="1"/>
          <p:nvPr/>
        </p:nvSpPr>
        <p:spPr>
          <a:xfrm>
            <a:off x="9128571" y="2426321"/>
            <a:ext cx="6796770" cy="502845"/>
          </a:xfrm>
          <a:prstGeom prst="rect">
            <a:avLst/>
          </a:prstGeom>
          <a:noFill/>
        </p:spPr>
        <p:txBody>
          <a:bodyPr wrap="square" rtlCol="0"/>
          <a:lstStyle/>
          <a:p>
            <a:pPr algn="just"/>
            <a:r>
              <a:rPr lang="en-US" sz="3200" kern="0" spc="-2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DES</a:t>
            </a:r>
            <a:r>
              <a:rPr lang="ko-KR" altLang="en-US" sz="3200" kern="0" spc="-2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란</a:t>
            </a:r>
            <a:r>
              <a:rPr lang="en-US" altLang="ko-KR" sz="3200" kern="0" spc="-2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a:t>
            </a:r>
            <a:endParaRPr lang="en-US" sz="28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Object 5"/>
          <p:cNvSpPr txBox="1"/>
          <p:nvPr/>
        </p:nvSpPr>
        <p:spPr>
          <a:xfrm>
            <a:off x="9126394" y="3167898"/>
            <a:ext cx="8654906" cy="502845"/>
          </a:xfrm>
          <a:prstGeom prst="rect">
            <a:avLst/>
          </a:prstGeom>
          <a:noFill/>
        </p:spPr>
        <p:txBody>
          <a:bodyPr wrap="square" rtlCol="0"/>
          <a:lstStyle>
            <a:defPPr>
              <a:defRPr lang="en-US"/>
            </a:defPPr>
            <a:lvl1pPr algn="just">
              <a:defRPr sz="3200" kern="0" spc="-20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defRPr>
            </a:lvl1pPr>
          </a:lstStyle>
          <a:p>
            <a:r>
              <a:rPr lang="en-US" dirty="0"/>
              <a:t>-</a:t>
            </a:r>
          </a:p>
        </p:txBody>
      </p:sp>
      <p:sp>
        <p:nvSpPr>
          <p:cNvPr id="6" name="Object 6"/>
          <p:cNvSpPr txBox="1"/>
          <p:nvPr/>
        </p:nvSpPr>
        <p:spPr>
          <a:xfrm>
            <a:off x="9126394" y="3959921"/>
            <a:ext cx="8654906" cy="502845"/>
          </a:xfrm>
          <a:prstGeom prst="rect">
            <a:avLst/>
          </a:prstGeom>
          <a:noFill/>
        </p:spPr>
        <p:txBody>
          <a:bodyPr wrap="square" rtlCol="0"/>
          <a:lstStyle>
            <a:defPPr>
              <a:defRPr lang="en-US"/>
            </a:defPPr>
            <a:lvl1pPr algn="just">
              <a:defRPr sz="3200" kern="0" spc="-20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defRPr>
            </a:lvl1pPr>
          </a:lstStyle>
          <a:p>
            <a:r>
              <a:rPr lang="en-US" dirty="0"/>
              <a:t>-</a:t>
            </a:r>
          </a:p>
        </p:txBody>
      </p:sp>
      <p:sp>
        <p:nvSpPr>
          <p:cNvPr id="7" name="Object 7"/>
          <p:cNvSpPr txBox="1"/>
          <p:nvPr/>
        </p:nvSpPr>
        <p:spPr>
          <a:xfrm>
            <a:off x="9131128" y="4751944"/>
            <a:ext cx="8654906" cy="502845"/>
          </a:xfrm>
          <a:prstGeom prst="rect">
            <a:avLst/>
          </a:prstGeom>
          <a:noFill/>
        </p:spPr>
        <p:txBody>
          <a:bodyPr wrap="square" rtlCol="0"/>
          <a:lstStyle>
            <a:defPPr>
              <a:defRPr lang="en-US"/>
            </a:defPPr>
            <a:lvl1pPr algn="just">
              <a:defRPr sz="3200" kern="0" spc="-20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defRPr>
            </a:lvl1pPr>
          </a:lstStyle>
          <a:p>
            <a:r>
              <a:rPr lang="en-US" dirty="0"/>
              <a:t>-</a:t>
            </a:r>
          </a:p>
        </p:txBody>
      </p:sp>
      <p:sp>
        <p:nvSpPr>
          <p:cNvPr id="8" name="Object 8"/>
          <p:cNvSpPr txBox="1"/>
          <p:nvPr/>
        </p:nvSpPr>
        <p:spPr>
          <a:xfrm>
            <a:off x="9126394" y="5469786"/>
            <a:ext cx="8654906" cy="502845"/>
          </a:xfrm>
          <a:prstGeom prst="rect">
            <a:avLst/>
          </a:prstGeom>
          <a:noFill/>
        </p:spPr>
        <p:txBody>
          <a:bodyPr wrap="square" rtlCol="0"/>
          <a:lstStyle>
            <a:defPPr>
              <a:defRPr lang="en-US"/>
            </a:defPPr>
            <a:lvl1pPr algn="just">
              <a:defRPr sz="3200" kern="0" spc="-20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defRPr>
            </a:lvl1pPr>
          </a:lstStyle>
          <a:p>
            <a:r>
              <a:rPr lang="en-US" dirty="0"/>
              <a:t>-</a:t>
            </a:r>
          </a:p>
        </p:txBody>
      </p:sp>
      <p:sp>
        <p:nvSpPr>
          <p:cNvPr id="9" name="Object 9"/>
          <p:cNvSpPr txBox="1"/>
          <p:nvPr/>
        </p:nvSpPr>
        <p:spPr>
          <a:xfrm>
            <a:off x="9130937" y="6261809"/>
            <a:ext cx="8654906" cy="502845"/>
          </a:xfrm>
          <a:prstGeom prst="rect">
            <a:avLst/>
          </a:prstGeom>
          <a:noFill/>
        </p:spPr>
        <p:txBody>
          <a:bodyPr wrap="square" rtlCol="0"/>
          <a:lstStyle>
            <a:defPPr>
              <a:defRPr lang="en-US"/>
            </a:defPPr>
            <a:lvl1pPr algn="just">
              <a:defRPr sz="3200" kern="0" spc="-20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defRPr>
            </a:lvl1pPr>
          </a:lstStyle>
          <a:p>
            <a:r>
              <a:rPr lang="en-US" dirty="0"/>
              <a:t>-</a:t>
            </a:r>
          </a:p>
        </p:txBody>
      </p:sp>
      <p:grpSp>
        <p:nvGrpSpPr>
          <p:cNvPr id="1001" name="그룹 1001"/>
          <p:cNvGrpSpPr/>
          <p:nvPr/>
        </p:nvGrpSpPr>
        <p:grpSpPr>
          <a:xfrm>
            <a:off x="790311" y="3105863"/>
            <a:ext cx="3826087" cy="313458"/>
            <a:chOff x="2522541" y="3605104"/>
            <a:chExt cx="3826087" cy="313458"/>
          </a:xfrm>
        </p:grpSpPr>
        <p:pic>
          <p:nvPicPr>
            <p:cNvPr id="11" name="Object 10"/>
            <p:cNvPicPr>
              <a:picLocks noChangeAspect="1"/>
            </p:cNvPicPr>
            <p:nvPr/>
          </p:nvPicPr>
          <p:blipFill>
            <a:blip r:embed="rId2" cstate="print"/>
            <a:stretch>
              <a:fillRect/>
            </a:stretch>
          </p:blipFill>
          <p:spPr>
            <a:xfrm>
              <a:off x="2522541" y="3605104"/>
              <a:ext cx="3826087" cy="313458"/>
            </a:xfrm>
            <a:prstGeom prst="rect">
              <a:avLst/>
            </a:prstGeom>
          </p:spPr>
        </p:pic>
      </p:grpSp>
      <p:grpSp>
        <p:nvGrpSpPr>
          <p:cNvPr id="1002" name="그룹 1002"/>
          <p:cNvGrpSpPr/>
          <p:nvPr/>
        </p:nvGrpSpPr>
        <p:grpSpPr>
          <a:xfrm>
            <a:off x="2694224" y="5222544"/>
            <a:ext cx="9271840" cy="43148"/>
            <a:chOff x="2694224" y="5222544"/>
            <a:chExt cx="9271840" cy="43148"/>
          </a:xfrm>
        </p:grpSpPr>
        <p:pic>
          <p:nvPicPr>
            <p:cNvPr id="14" name="Object 13"/>
            <p:cNvPicPr>
              <a:picLocks noChangeAspect="1"/>
            </p:cNvPicPr>
            <p:nvPr/>
          </p:nvPicPr>
          <p:blipFill>
            <a:blip r:embed="rId3" cstate="print"/>
            <a:stretch>
              <a:fillRect/>
            </a:stretch>
          </p:blipFill>
          <p:spPr>
            <a:xfrm rot="-16200000">
              <a:off x="2694224" y="5222544"/>
              <a:ext cx="9271840" cy="43148"/>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Object 2"/>
          <p:cNvSpPr txBox="1"/>
          <p:nvPr/>
        </p:nvSpPr>
        <p:spPr>
          <a:xfrm>
            <a:off x="589215" y="5725609"/>
            <a:ext cx="4898413" cy="791661"/>
          </a:xfrm>
          <a:prstGeom prst="rect">
            <a:avLst/>
          </a:prstGeom>
          <a:noFill/>
        </p:spPr>
        <p:txBody>
          <a:bodyPr wrap="square" rtlCol="0"/>
          <a:lstStyle/>
          <a:p>
            <a:pPr algn="just"/>
            <a:r>
              <a:rPr lang="en-US" sz="3500" kern="0" spc="-400" dirty="0">
                <a:solidFill>
                  <a:srgbClr val="3F5FFF"/>
                </a:solidFill>
                <a:latin typeface="에스코어 드림 8 Heavy" pitchFamily="34" charset="0"/>
                <a:cs typeface="에스코어 드림 8 Heavy" pitchFamily="34" charset="0"/>
              </a:rPr>
              <a:t>04 소제목을 입력</a:t>
            </a:r>
            <a:endParaRPr lang="en-US" dirty="0"/>
          </a:p>
        </p:txBody>
      </p:sp>
      <p:sp>
        <p:nvSpPr>
          <p:cNvPr id="3" name="Object 3"/>
          <p:cNvSpPr txBox="1"/>
          <p:nvPr/>
        </p:nvSpPr>
        <p:spPr>
          <a:xfrm>
            <a:off x="5500457" y="1073609"/>
            <a:ext cx="8394284" cy="1349558"/>
          </a:xfrm>
          <a:prstGeom prst="rect">
            <a:avLst/>
          </a:prstGeom>
          <a:noFill/>
        </p:spPr>
        <p:txBody>
          <a:bodyPr wrap="square" rtlCol="0"/>
          <a:lstStyle/>
          <a:p>
            <a:pPr algn="just"/>
            <a:r>
              <a:rPr lang="en-US" sz="5900" kern="0" spc="-800" dirty="0">
                <a:solidFill>
                  <a:srgbClr val="000000"/>
                </a:solidFill>
                <a:latin typeface="에스코어 드림 5 Medium" pitchFamily="34" charset="0"/>
                <a:cs typeface="에스코어 드림 5 Medium" pitchFamily="34" charset="0"/>
              </a:rPr>
              <a:t>제목을 입력하세요</a:t>
            </a:r>
            <a:endParaRPr lang="en-US" dirty="0"/>
          </a:p>
        </p:txBody>
      </p:sp>
      <p:sp>
        <p:nvSpPr>
          <p:cNvPr id="4" name="Object 4"/>
          <p:cNvSpPr txBox="1"/>
          <p:nvPr/>
        </p:nvSpPr>
        <p:spPr>
          <a:xfrm>
            <a:off x="1933913" y="1522664"/>
            <a:ext cx="3109565" cy="659364"/>
          </a:xfrm>
          <a:prstGeom prst="rect">
            <a:avLst/>
          </a:prstGeom>
          <a:noFill/>
        </p:spPr>
        <p:txBody>
          <a:bodyPr wrap="square" rtlCol="0"/>
          <a:lstStyle/>
          <a:p>
            <a:pPr algn="just"/>
            <a:r>
              <a:rPr lang="en-US" sz="2900" kern="0" spc="-300" dirty="0">
                <a:solidFill>
                  <a:srgbClr val="000000"/>
                </a:solidFill>
                <a:latin typeface="에스코어 드림 5 Medium" pitchFamily="34" charset="0"/>
                <a:cs typeface="에스코어 드림 5 Medium" pitchFamily="34" charset="0"/>
              </a:rPr>
              <a:t>소제목을 입력</a:t>
            </a:r>
            <a:endParaRPr lang="en-US" dirty="0"/>
          </a:p>
        </p:txBody>
      </p:sp>
      <p:sp>
        <p:nvSpPr>
          <p:cNvPr id="5" name="Object 5"/>
          <p:cNvSpPr txBox="1"/>
          <p:nvPr/>
        </p:nvSpPr>
        <p:spPr>
          <a:xfrm>
            <a:off x="560644" y="779471"/>
            <a:ext cx="2000276" cy="1923411"/>
          </a:xfrm>
          <a:prstGeom prst="rect">
            <a:avLst/>
          </a:prstGeom>
          <a:noFill/>
        </p:spPr>
        <p:txBody>
          <a:bodyPr wrap="square" rtlCol="0"/>
          <a:lstStyle/>
          <a:p>
            <a:pPr algn="just"/>
            <a:r>
              <a:rPr lang="en-US" sz="8400" kern="0" spc="-1000" dirty="0">
                <a:solidFill>
                  <a:srgbClr val="000000"/>
                </a:solidFill>
                <a:latin typeface="에스코어 드림 8 Heavy" pitchFamily="34" charset="0"/>
                <a:cs typeface="에스코어 드림 8 Heavy" pitchFamily="34" charset="0"/>
              </a:rPr>
              <a:t>04</a:t>
            </a:r>
            <a:endParaRPr lang="en-US" dirty="0"/>
          </a:p>
        </p:txBody>
      </p:sp>
      <p:sp>
        <p:nvSpPr>
          <p:cNvPr id="6" name="Object 6"/>
          <p:cNvSpPr txBox="1"/>
          <p:nvPr/>
        </p:nvSpPr>
        <p:spPr>
          <a:xfrm>
            <a:off x="589215" y="3122991"/>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01. 소제목을 입력</a:t>
            </a:r>
            <a:endParaRPr lang="en-US" dirty="0"/>
          </a:p>
        </p:txBody>
      </p:sp>
      <p:sp>
        <p:nvSpPr>
          <p:cNvPr id="7" name="Object 7"/>
          <p:cNvSpPr txBox="1"/>
          <p:nvPr/>
        </p:nvSpPr>
        <p:spPr>
          <a:xfrm>
            <a:off x="589215" y="3995783"/>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02 소제목을 입력</a:t>
            </a:r>
            <a:endParaRPr lang="en-US" dirty="0"/>
          </a:p>
        </p:txBody>
      </p:sp>
      <p:sp>
        <p:nvSpPr>
          <p:cNvPr id="8" name="Object 8"/>
          <p:cNvSpPr txBox="1"/>
          <p:nvPr/>
        </p:nvSpPr>
        <p:spPr>
          <a:xfrm>
            <a:off x="589215" y="4868574"/>
            <a:ext cx="5285962" cy="617127"/>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03. 소제목을 입력</a:t>
            </a:r>
            <a:endParaRPr lang="en-US" dirty="0"/>
          </a:p>
        </p:txBody>
      </p:sp>
      <p:sp>
        <p:nvSpPr>
          <p:cNvPr id="9" name="Object 9"/>
          <p:cNvSpPr txBox="1"/>
          <p:nvPr/>
        </p:nvSpPr>
        <p:spPr>
          <a:xfrm>
            <a:off x="5600579" y="3125929"/>
            <a:ext cx="7826709" cy="625125"/>
          </a:xfrm>
          <a:prstGeom prst="rect">
            <a:avLst/>
          </a:prstGeom>
          <a:noFill/>
        </p:spPr>
        <p:txBody>
          <a:bodyPr wrap="square" rtlCol="0"/>
          <a:lstStyle/>
          <a:p>
            <a:pPr algn="just"/>
            <a:r>
              <a:rPr lang="en-US" sz="2700" kern="0" spc="-300" dirty="0">
                <a:solidFill>
                  <a:srgbClr val="000000"/>
                </a:solidFill>
                <a:latin typeface="에스코어 드림 5 Medium" pitchFamily="34" charset="0"/>
                <a:cs typeface="에스코어 드림 5 Medium" pitchFamily="34" charset="0"/>
              </a:rPr>
              <a:t>소타이틀을 이곳에 입력하세요</a:t>
            </a:r>
            <a:endParaRPr lang="en-US" dirty="0"/>
          </a:p>
        </p:txBody>
      </p:sp>
      <p:grpSp>
        <p:nvGrpSpPr>
          <p:cNvPr id="1001" name="그룹 1001"/>
          <p:cNvGrpSpPr/>
          <p:nvPr/>
        </p:nvGrpSpPr>
        <p:grpSpPr>
          <a:xfrm>
            <a:off x="5378219" y="2356674"/>
            <a:ext cx="12450332" cy="43148"/>
            <a:chOff x="5378219" y="2356674"/>
            <a:chExt cx="12450332" cy="43148"/>
          </a:xfrm>
        </p:grpSpPr>
        <p:pic>
          <p:nvPicPr>
            <p:cNvPr id="11" name="Object 10"/>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5358343" y="639654"/>
            <a:ext cx="12520386" cy="313458"/>
            <a:chOff x="5358343" y="639654"/>
            <a:chExt cx="12520386" cy="313458"/>
          </a:xfrm>
        </p:grpSpPr>
        <p:pic>
          <p:nvPicPr>
            <p:cNvPr id="14" name="Object 13"/>
            <p:cNvPicPr>
              <a:picLocks noChangeAspect="1"/>
            </p:cNvPicPr>
            <p:nvPr/>
          </p:nvPicPr>
          <p:blipFill>
            <a:blip r:embed="rId3" cstate="print"/>
            <a:stretch>
              <a:fillRect/>
            </a:stretch>
          </p:blipFill>
          <p:spPr>
            <a:xfrm>
              <a:off x="5358343" y="639654"/>
              <a:ext cx="12520386" cy="313458"/>
            </a:xfrm>
            <a:prstGeom prst="rect">
              <a:avLst/>
            </a:prstGeom>
          </p:spPr>
        </p:pic>
      </p:grpSp>
      <p:grpSp>
        <p:nvGrpSpPr>
          <p:cNvPr id="1003" name="그룹 1003"/>
          <p:cNvGrpSpPr/>
          <p:nvPr/>
        </p:nvGrpSpPr>
        <p:grpSpPr>
          <a:xfrm>
            <a:off x="423354" y="2221684"/>
            <a:ext cx="4407508" cy="313458"/>
            <a:chOff x="423354" y="2221684"/>
            <a:chExt cx="4407508" cy="313458"/>
          </a:xfrm>
        </p:grpSpPr>
        <p:pic>
          <p:nvPicPr>
            <p:cNvPr id="17" name="Object 16"/>
            <p:cNvPicPr>
              <a:picLocks noChangeAspect="1"/>
            </p:cNvPicPr>
            <p:nvPr/>
          </p:nvPicPr>
          <p:blipFill>
            <a:blip r:embed="rId4" cstate="print"/>
            <a:stretch>
              <a:fillRect/>
            </a:stretch>
          </p:blipFill>
          <p:spPr>
            <a:xfrm>
              <a:off x="423354" y="2221684"/>
              <a:ext cx="4407508" cy="313458"/>
            </a:xfrm>
            <a:prstGeom prst="rect">
              <a:avLst/>
            </a:prstGeom>
          </p:spPr>
        </p:pic>
      </p:grpSp>
      <p:grpSp>
        <p:nvGrpSpPr>
          <p:cNvPr id="1004" name="그룹 1004"/>
          <p:cNvGrpSpPr/>
          <p:nvPr/>
        </p:nvGrpSpPr>
        <p:grpSpPr>
          <a:xfrm>
            <a:off x="493037" y="5222544"/>
            <a:ext cx="9271840" cy="43148"/>
            <a:chOff x="493037" y="5222544"/>
            <a:chExt cx="9271840" cy="43148"/>
          </a:xfrm>
        </p:grpSpPr>
        <p:pic>
          <p:nvPicPr>
            <p:cNvPr id="20" name="Object 19"/>
            <p:cNvPicPr>
              <a:picLocks noChangeAspect="1"/>
            </p:cNvPicPr>
            <p:nvPr/>
          </p:nvPicPr>
          <p:blipFill>
            <a:blip r:embed="rId5" cstate="print"/>
            <a:stretch>
              <a:fillRect/>
            </a:stretch>
          </p:blipFill>
          <p:spPr>
            <a:xfrm rot="-16200000">
              <a:off x="493037" y="5222544"/>
              <a:ext cx="9271840" cy="43148"/>
            </a:xfrm>
            <a:prstGeom prst="rect">
              <a:avLst/>
            </a:prstGeom>
          </p:spPr>
        </p:pic>
      </p:grpSp>
      <p:sp>
        <p:nvSpPr>
          <p:cNvPr id="22" name="Object 22"/>
          <p:cNvSpPr txBox="1"/>
          <p:nvPr/>
        </p:nvSpPr>
        <p:spPr>
          <a:xfrm>
            <a:off x="5621283" y="3747543"/>
            <a:ext cx="5149736" cy="914263"/>
          </a:xfrm>
          <a:prstGeom prst="rect">
            <a:avLst/>
          </a:prstGeom>
          <a:noFill/>
        </p:spPr>
        <p:txBody>
          <a:bodyPr wrap="square" rtlCol="0"/>
          <a:lstStyle/>
          <a:p>
            <a:pPr algn="just"/>
            <a:r>
              <a:rPr lang="en-US" sz="4000" kern="0" spc="-400" dirty="0">
                <a:solidFill>
                  <a:srgbClr val="000000"/>
                </a:solidFill>
                <a:latin typeface="에스코어 드림 5 Medium" pitchFamily="34" charset="0"/>
                <a:cs typeface="에스코어 드림 5 Medium" pitchFamily="34" charset="0"/>
              </a:rPr>
              <a:t>강조하는 문구</a:t>
            </a:r>
            <a:endParaRPr lang="en-US" dirty="0"/>
          </a:p>
        </p:txBody>
      </p:sp>
      <p:sp>
        <p:nvSpPr>
          <p:cNvPr id="23" name="Object 23"/>
          <p:cNvSpPr txBox="1"/>
          <p:nvPr/>
        </p:nvSpPr>
        <p:spPr>
          <a:xfrm>
            <a:off x="10028023" y="3141562"/>
            <a:ext cx="10840515" cy="2686733"/>
          </a:xfrm>
          <a:prstGeom prst="rect">
            <a:avLst/>
          </a:prstGeom>
          <a:noFill/>
        </p:spPr>
        <p:txBody>
          <a:bodyPr wrap="square" rtlCol="0"/>
          <a:lstStyle/>
          <a:p>
            <a:pPr algn="just"/>
            <a:r>
              <a:rPr lang="en-US" sz="1800" kern="0" spc="-100" dirty="0">
                <a:solidFill>
                  <a:srgbClr val="000000"/>
                </a:solidFill>
                <a:latin typeface="에스코어 드림 4 Regular" pitchFamily="34" charset="0"/>
                <a:cs typeface="에스코어 드림 4 Regular" pitchFamily="34" charset="0"/>
              </a:rPr>
              <a:t>이곳에 텍스트를 입력해주세요. 내용을 이곳에 입력하여 주세요. 텍스트 박스를 더블클릭하여 내용을 수정하여 주세요. 이곳의 세부사항을 변경해 주세요. 텍스트 요소의 다양한 효과를 사용하여 나만의 디자인을 쉽고 빠르게 만들어 보세요.이곳에 텍스트를 입력해주세요. 내용을 이곳에 입력하여 주세요. </a:t>
            </a:r>
            <a:endParaRPr lang="en-US" dirty="0"/>
          </a:p>
        </p:txBody>
      </p:sp>
      <p:grpSp>
        <p:nvGrpSpPr>
          <p:cNvPr id="1005" name="그룹 1005"/>
          <p:cNvGrpSpPr/>
          <p:nvPr/>
        </p:nvGrpSpPr>
        <p:grpSpPr>
          <a:xfrm>
            <a:off x="5621283" y="6059245"/>
            <a:ext cx="2351883" cy="2336050"/>
            <a:chOff x="5621283" y="6059245"/>
            <a:chExt cx="2351883" cy="2336050"/>
          </a:xfrm>
        </p:grpSpPr>
        <p:pic>
          <p:nvPicPr>
            <p:cNvPr id="25" name="Object 24"/>
            <p:cNvPicPr>
              <a:picLocks noChangeAspect="1"/>
            </p:cNvPicPr>
            <p:nvPr/>
          </p:nvPicPr>
          <p:blipFill>
            <a:blip r:embed="rId6" cstate="print"/>
            <a:stretch>
              <a:fillRect/>
            </a:stretch>
          </p:blipFill>
          <p:spPr>
            <a:xfrm>
              <a:off x="5621283" y="6059245"/>
              <a:ext cx="2351883" cy="2336050"/>
            </a:xfrm>
            <a:prstGeom prst="rect">
              <a:avLst/>
            </a:prstGeom>
          </p:spPr>
        </p:pic>
      </p:grpSp>
      <p:grpSp>
        <p:nvGrpSpPr>
          <p:cNvPr id="1006" name="그룹 1006"/>
          <p:cNvGrpSpPr/>
          <p:nvPr/>
        </p:nvGrpSpPr>
        <p:grpSpPr>
          <a:xfrm>
            <a:off x="8508392" y="5714286"/>
            <a:ext cx="2972422" cy="2976247"/>
            <a:chOff x="8508392" y="5714286"/>
            <a:chExt cx="2972422" cy="2976247"/>
          </a:xfrm>
        </p:grpSpPr>
        <p:pic>
          <p:nvPicPr>
            <p:cNvPr id="28" name="Object 27"/>
            <p:cNvPicPr>
              <a:picLocks noChangeAspect="1"/>
            </p:cNvPicPr>
            <p:nvPr/>
          </p:nvPicPr>
          <p:blipFill>
            <a:blip r:embed="rId7" cstate="print"/>
            <a:stretch>
              <a:fillRect/>
            </a:stretch>
          </p:blipFill>
          <p:spPr>
            <a:xfrm>
              <a:off x="8508392" y="5714286"/>
              <a:ext cx="2972422" cy="2976247"/>
            </a:xfrm>
            <a:prstGeom prst="rect">
              <a:avLst/>
            </a:prstGeom>
          </p:spPr>
        </p:pic>
      </p:grpSp>
      <p:grpSp>
        <p:nvGrpSpPr>
          <p:cNvPr id="1007" name="그룹 1007"/>
          <p:cNvGrpSpPr/>
          <p:nvPr/>
        </p:nvGrpSpPr>
        <p:grpSpPr>
          <a:xfrm>
            <a:off x="12016040" y="6059245"/>
            <a:ext cx="2351883" cy="2336050"/>
            <a:chOff x="12016040" y="6059245"/>
            <a:chExt cx="2351883" cy="2336050"/>
          </a:xfrm>
        </p:grpSpPr>
        <p:pic>
          <p:nvPicPr>
            <p:cNvPr id="31" name="Object 30"/>
            <p:cNvPicPr>
              <a:picLocks noChangeAspect="1"/>
            </p:cNvPicPr>
            <p:nvPr/>
          </p:nvPicPr>
          <p:blipFill>
            <a:blip r:embed="rId6" cstate="print"/>
            <a:stretch>
              <a:fillRect/>
            </a:stretch>
          </p:blipFill>
          <p:spPr>
            <a:xfrm>
              <a:off x="12016040" y="6059245"/>
              <a:ext cx="2351883" cy="2336050"/>
            </a:xfrm>
            <a:prstGeom prst="rect">
              <a:avLst/>
            </a:prstGeom>
          </p:spPr>
        </p:pic>
      </p:grpSp>
      <p:grpSp>
        <p:nvGrpSpPr>
          <p:cNvPr id="1008" name="그룹 1008"/>
          <p:cNvGrpSpPr/>
          <p:nvPr/>
        </p:nvGrpSpPr>
        <p:grpSpPr>
          <a:xfrm>
            <a:off x="14903150" y="6059245"/>
            <a:ext cx="2351883" cy="2336050"/>
            <a:chOff x="14903150" y="6059245"/>
            <a:chExt cx="2351883" cy="2336050"/>
          </a:xfrm>
        </p:grpSpPr>
        <p:pic>
          <p:nvPicPr>
            <p:cNvPr id="34" name="Object 33"/>
            <p:cNvPicPr>
              <a:picLocks noChangeAspect="1"/>
            </p:cNvPicPr>
            <p:nvPr/>
          </p:nvPicPr>
          <p:blipFill>
            <a:blip r:embed="rId6" cstate="print"/>
            <a:stretch>
              <a:fillRect/>
            </a:stretch>
          </p:blipFill>
          <p:spPr>
            <a:xfrm>
              <a:off x="14903150" y="6059245"/>
              <a:ext cx="2351883" cy="2336050"/>
            </a:xfrm>
            <a:prstGeom prst="rect">
              <a:avLst/>
            </a:prstGeom>
          </p:spPr>
        </p:pic>
      </p:grpSp>
      <p:grpSp>
        <p:nvGrpSpPr>
          <p:cNvPr id="1009" name="그룹 1009"/>
          <p:cNvGrpSpPr/>
          <p:nvPr/>
        </p:nvGrpSpPr>
        <p:grpSpPr>
          <a:xfrm>
            <a:off x="6529473" y="6524801"/>
            <a:ext cx="537160" cy="597708"/>
            <a:chOff x="6529473" y="6524801"/>
            <a:chExt cx="537160" cy="597708"/>
          </a:xfrm>
        </p:grpSpPr>
        <p:pic>
          <p:nvPicPr>
            <p:cNvPr id="37" name="Object 36"/>
            <p:cNvPicPr>
              <a:picLocks noChangeAspect="1"/>
            </p:cNvPicPr>
            <p:nvPr/>
          </p:nvPicPr>
          <p:blipFill>
            <a:blip r:embed="rId8" cstate="print"/>
            <a:stretch>
              <a:fillRect/>
            </a:stretch>
          </p:blipFill>
          <p:spPr>
            <a:xfrm>
              <a:off x="6529473" y="6524801"/>
              <a:ext cx="537160" cy="597708"/>
            </a:xfrm>
            <a:prstGeom prst="rect">
              <a:avLst/>
            </a:prstGeom>
          </p:spPr>
        </p:pic>
      </p:grpSp>
      <p:sp>
        <p:nvSpPr>
          <p:cNvPr id="39" name="Object 39"/>
          <p:cNvSpPr txBox="1"/>
          <p:nvPr/>
        </p:nvSpPr>
        <p:spPr>
          <a:xfrm>
            <a:off x="5829109" y="7264248"/>
            <a:ext cx="1614907" cy="411418"/>
          </a:xfrm>
          <a:prstGeom prst="rect">
            <a:avLst/>
          </a:prstGeom>
          <a:noFill/>
        </p:spPr>
        <p:txBody>
          <a:bodyPr wrap="square" rtlCol="0"/>
          <a:lstStyle/>
          <a:p>
            <a:pPr algn="ctr"/>
            <a:r>
              <a:rPr lang="en-US" sz="1800" kern="0" spc="-100" dirty="0">
                <a:solidFill>
                  <a:srgbClr val="000000"/>
                </a:solidFill>
                <a:latin typeface="에스코어 드림 5 Medium" pitchFamily="34" charset="0"/>
                <a:cs typeface="에스코어 드림 5 Medium" pitchFamily="34" charset="0"/>
              </a:rPr>
              <a:t>텍스트 01</a:t>
            </a:r>
            <a:endParaRPr lang="en-US" dirty="0"/>
          </a:p>
        </p:txBody>
      </p:sp>
      <p:sp>
        <p:nvSpPr>
          <p:cNvPr id="40" name="Object 40"/>
          <p:cNvSpPr txBox="1"/>
          <p:nvPr/>
        </p:nvSpPr>
        <p:spPr>
          <a:xfrm>
            <a:off x="5438768" y="7591938"/>
            <a:ext cx="2265475" cy="411418"/>
          </a:xfrm>
          <a:prstGeom prst="rect">
            <a:avLst/>
          </a:prstGeom>
          <a:noFill/>
        </p:spPr>
        <p:txBody>
          <a:bodyPr wrap="square" rtlCol="0"/>
          <a:lstStyle/>
          <a:p>
            <a:pPr algn="ctr"/>
            <a:r>
              <a:rPr lang="en-US" sz="1800" kern="0" spc="-100" dirty="0">
                <a:solidFill>
                  <a:srgbClr val="000000"/>
                </a:solidFill>
                <a:latin typeface="에스코어 드림 4 Regular" pitchFamily="34" charset="0"/>
                <a:cs typeface="에스코어 드림 4 Regular" pitchFamily="34" charset="0"/>
              </a:rPr>
              <a:t>내용을 입력하세요</a:t>
            </a:r>
            <a:endParaRPr lang="en-US" dirty="0"/>
          </a:p>
        </p:txBody>
      </p:sp>
      <p:grpSp>
        <p:nvGrpSpPr>
          <p:cNvPr id="1010" name="그룹 1010"/>
          <p:cNvGrpSpPr/>
          <p:nvPr/>
        </p:nvGrpSpPr>
        <p:grpSpPr>
          <a:xfrm>
            <a:off x="9820219" y="6586216"/>
            <a:ext cx="537160" cy="597708"/>
            <a:chOff x="9820219" y="6586216"/>
            <a:chExt cx="537160" cy="597708"/>
          </a:xfrm>
        </p:grpSpPr>
        <p:pic>
          <p:nvPicPr>
            <p:cNvPr id="42" name="Object 41"/>
            <p:cNvPicPr>
              <a:picLocks noChangeAspect="1"/>
            </p:cNvPicPr>
            <p:nvPr/>
          </p:nvPicPr>
          <p:blipFill>
            <a:blip r:embed="rId9" cstate="print"/>
            <a:stretch>
              <a:fillRect/>
            </a:stretch>
          </p:blipFill>
          <p:spPr>
            <a:xfrm>
              <a:off x="9820219" y="6586216"/>
              <a:ext cx="537160" cy="597708"/>
            </a:xfrm>
            <a:prstGeom prst="rect">
              <a:avLst/>
            </a:prstGeom>
          </p:spPr>
        </p:pic>
      </p:grpSp>
      <p:sp>
        <p:nvSpPr>
          <p:cNvPr id="44" name="Object 44"/>
          <p:cNvSpPr txBox="1"/>
          <p:nvPr/>
        </p:nvSpPr>
        <p:spPr>
          <a:xfrm>
            <a:off x="9119855" y="7325664"/>
            <a:ext cx="1614907" cy="411418"/>
          </a:xfrm>
          <a:prstGeom prst="rect">
            <a:avLst/>
          </a:prstGeom>
          <a:noFill/>
        </p:spPr>
        <p:txBody>
          <a:bodyPr wrap="square" rtlCol="0"/>
          <a:lstStyle/>
          <a:p>
            <a:pPr algn="ctr"/>
            <a:r>
              <a:rPr lang="en-US" sz="1800" kern="0" spc="-100" dirty="0">
                <a:solidFill>
                  <a:srgbClr val="FFFFFF"/>
                </a:solidFill>
                <a:latin typeface="에스코어 드림 5 Medium" pitchFamily="34" charset="0"/>
                <a:cs typeface="에스코어 드림 5 Medium" pitchFamily="34" charset="0"/>
              </a:rPr>
              <a:t>텍스트 01</a:t>
            </a:r>
            <a:endParaRPr lang="en-US" dirty="0"/>
          </a:p>
        </p:txBody>
      </p:sp>
      <p:sp>
        <p:nvSpPr>
          <p:cNvPr id="45" name="Object 45"/>
          <p:cNvSpPr txBox="1"/>
          <p:nvPr/>
        </p:nvSpPr>
        <p:spPr>
          <a:xfrm>
            <a:off x="8729514" y="7653353"/>
            <a:ext cx="2265475" cy="411418"/>
          </a:xfrm>
          <a:prstGeom prst="rect">
            <a:avLst/>
          </a:prstGeom>
          <a:noFill/>
        </p:spPr>
        <p:txBody>
          <a:bodyPr wrap="square" rtlCol="0"/>
          <a:lstStyle/>
          <a:p>
            <a:pPr algn="ctr"/>
            <a:r>
              <a:rPr lang="en-US" sz="1800" kern="0" spc="-100" dirty="0">
                <a:solidFill>
                  <a:srgbClr val="FFFFFF"/>
                </a:solidFill>
                <a:latin typeface="에스코어 드림 4 Regular" pitchFamily="34" charset="0"/>
                <a:cs typeface="에스코어 드림 4 Regular" pitchFamily="34" charset="0"/>
              </a:rPr>
              <a:t>내용을 입력하세요</a:t>
            </a:r>
            <a:endParaRPr lang="en-US" dirty="0"/>
          </a:p>
        </p:txBody>
      </p:sp>
      <p:grpSp>
        <p:nvGrpSpPr>
          <p:cNvPr id="1011" name="그룹 1011"/>
          <p:cNvGrpSpPr/>
          <p:nvPr/>
        </p:nvGrpSpPr>
        <p:grpSpPr>
          <a:xfrm>
            <a:off x="12923402" y="6558219"/>
            <a:ext cx="537160" cy="597708"/>
            <a:chOff x="12923402" y="6558219"/>
            <a:chExt cx="537160" cy="597708"/>
          </a:xfrm>
        </p:grpSpPr>
        <p:pic>
          <p:nvPicPr>
            <p:cNvPr id="47" name="Object 46"/>
            <p:cNvPicPr>
              <a:picLocks noChangeAspect="1"/>
            </p:cNvPicPr>
            <p:nvPr/>
          </p:nvPicPr>
          <p:blipFill>
            <a:blip r:embed="rId8" cstate="print"/>
            <a:stretch>
              <a:fillRect/>
            </a:stretch>
          </p:blipFill>
          <p:spPr>
            <a:xfrm>
              <a:off x="12923402" y="6558219"/>
              <a:ext cx="537160" cy="597708"/>
            </a:xfrm>
            <a:prstGeom prst="rect">
              <a:avLst/>
            </a:prstGeom>
          </p:spPr>
        </p:pic>
      </p:grpSp>
      <p:sp>
        <p:nvSpPr>
          <p:cNvPr id="49" name="Object 49"/>
          <p:cNvSpPr txBox="1"/>
          <p:nvPr/>
        </p:nvSpPr>
        <p:spPr>
          <a:xfrm>
            <a:off x="12223038" y="7297667"/>
            <a:ext cx="1614907" cy="411418"/>
          </a:xfrm>
          <a:prstGeom prst="rect">
            <a:avLst/>
          </a:prstGeom>
          <a:noFill/>
        </p:spPr>
        <p:txBody>
          <a:bodyPr wrap="square" rtlCol="0"/>
          <a:lstStyle/>
          <a:p>
            <a:pPr algn="ctr"/>
            <a:r>
              <a:rPr lang="en-US" sz="1800" kern="0" spc="-100" dirty="0">
                <a:solidFill>
                  <a:srgbClr val="000000"/>
                </a:solidFill>
                <a:latin typeface="에스코어 드림 5 Medium" pitchFamily="34" charset="0"/>
                <a:cs typeface="에스코어 드림 5 Medium" pitchFamily="34" charset="0"/>
              </a:rPr>
              <a:t>텍스트 01</a:t>
            </a:r>
            <a:endParaRPr lang="en-US" dirty="0"/>
          </a:p>
        </p:txBody>
      </p:sp>
      <p:sp>
        <p:nvSpPr>
          <p:cNvPr id="50" name="Object 50"/>
          <p:cNvSpPr txBox="1"/>
          <p:nvPr/>
        </p:nvSpPr>
        <p:spPr>
          <a:xfrm>
            <a:off x="11832697" y="7625356"/>
            <a:ext cx="2265475" cy="411418"/>
          </a:xfrm>
          <a:prstGeom prst="rect">
            <a:avLst/>
          </a:prstGeom>
          <a:noFill/>
        </p:spPr>
        <p:txBody>
          <a:bodyPr wrap="square" rtlCol="0"/>
          <a:lstStyle/>
          <a:p>
            <a:pPr algn="ctr"/>
            <a:r>
              <a:rPr lang="en-US" sz="1800" kern="0" spc="-100" dirty="0">
                <a:solidFill>
                  <a:srgbClr val="000000"/>
                </a:solidFill>
                <a:latin typeface="에스코어 드림 4 Regular" pitchFamily="34" charset="0"/>
                <a:cs typeface="에스코어 드림 4 Regular" pitchFamily="34" charset="0"/>
              </a:rPr>
              <a:t>내용을 입력하세요</a:t>
            </a:r>
            <a:endParaRPr lang="en-US" dirty="0"/>
          </a:p>
        </p:txBody>
      </p:sp>
      <p:grpSp>
        <p:nvGrpSpPr>
          <p:cNvPr id="1012" name="그룹 1012"/>
          <p:cNvGrpSpPr/>
          <p:nvPr/>
        </p:nvGrpSpPr>
        <p:grpSpPr>
          <a:xfrm>
            <a:off x="15810511" y="6613706"/>
            <a:ext cx="537160" cy="597708"/>
            <a:chOff x="15810511" y="6613706"/>
            <a:chExt cx="537160" cy="597708"/>
          </a:xfrm>
        </p:grpSpPr>
        <p:pic>
          <p:nvPicPr>
            <p:cNvPr id="52" name="Object 51"/>
            <p:cNvPicPr>
              <a:picLocks noChangeAspect="1"/>
            </p:cNvPicPr>
            <p:nvPr/>
          </p:nvPicPr>
          <p:blipFill>
            <a:blip r:embed="rId8" cstate="print"/>
            <a:stretch>
              <a:fillRect/>
            </a:stretch>
          </p:blipFill>
          <p:spPr>
            <a:xfrm>
              <a:off x="15810511" y="6613706"/>
              <a:ext cx="537160" cy="597708"/>
            </a:xfrm>
            <a:prstGeom prst="rect">
              <a:avLst/>
            </a:prstGeom>
          </p:spPr>
        </p:pic>
      </p:grpSp>
      <p:sp>
        <p:nvSpPr>
          <p:cNvPr id="54" name="Object 54"/>
          <p:cNvSpPr txBox="1"/>
          <p:nvPr/>
        </p:nvSpPr>
        <p:spPr>
          <a:xfrm>
            <a:off x="15110147" y="7353153"/>
            <a:ext cx="1614907" cy="411418"/>
          </a:xfrm>
          <a:prstGeom prst="rect">
            <a:avLst/>
          </a:prstGeom>
          <a:noFill/>
        </p:spPr>
        <p:txBody>
          <a:bodyPr wrap="square" rtlCol="0"/>
          <a:lstStyle/>
          <a:p>
            <a:pPr algn="ctr"/>
            <a:r>
              <a:rPr lang="en-US" sz="1800" kern="0" spc="-100" dirty="0">
                <a:solidFill>
                  <a:srgbClr val="000000"/>
                </a:solidFill>
                <a:latin typeface="에스코어 드림 5 Medium" pitchFamily="34" charset="0"/>
                <a:cs typeface="에스코어 드림 5 Medium" pitchFamily="34" charset="0"/>
              </a:rPr>
              <a:t>텍스트 01</a:t>
            </a:r>
            <a:endParaRPr lang="en-US" dirty="0"/>
          </a:p>
        </p:txBody>
      </p:sp>
      <p:sp>
        <p:nvSpPr>
          <p:cNvPr id="55" name="Object 55"/>
          <p:cNvSpPr txBox="1"/>
          <p:nvPr/>
        </p:nvSpPr>
        <p:spPr>
          <a:xfrm>
            <a:off x="14719806" y="7680843"/>
            <a:ext cx="2265475" cy="411418"/>
          </a:xfrm>
          <a:prstGeom prst="rect">
            <a:avLst/>
          </a:prstGeom>
          <a:noFill/>
        </p:spPr>
        <p:txBody>
          <a:bodyPr wrap="square" rtlCol="0"/>
          <a:lstStyle/>
          <a:p>
            <a:pPr algn="ctr"/>
            <a:r>
              <a:rPr lang="en-US" sz="1800" kern="0" spc="-100" dirty="0">
                <a:solidFill>
                  <a:srgbClr val="000000"/>
                </a:solidFill>
                <a:latin typeface="에스코어 드림 4 Regular" pitchFamily="34" charset="0"/>
                <a:cs typeface="에스코어 드림 4 Regular" pitchFamily="34" charset="0"/>
              </a:rPr>
              <a:t>내용을 입력하세요</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3">
    <p:bg>
      <p:bgPr>
        <a:solidFill>
          <a:srgbClr val="3F5FFF"/>
        </a:solidFill>
        <a:effectLst/>
      </p:bgPr>
    </p:bg>
    <p:spTree>
      <p:nvGrpSpPr>
        <p:cNvPr id="1" name=""/>
        <p:cNvGrpSpPr/>
        <p:nvPr/>
      </p:nvGrpSpPr>
      <p:grpSpPr>
        <a:xfrm>
          <a:off x="0" y="0"/>
          <a:ext cx="0" cy="0"/>
          <a:chOff x="0" y="0"/>
          <a:chExt cx="0" cy="0"/>
        </a:xfrm>
      </p:grpSpPr>
      <p:sp>
        <p:nvSpPr>
          <p:cNvPr id="2" name="Object 2"/>
          <p:cNvSpPr txBox="1"/>
          <p:nvPr/>
        </p:nvSpPr>
        <p:spPr>
          <a:xfrm>
            <a:off x="1855558" y="3360089"/>
            <a:ext cx="4198650" cy="5370400"/>
          </a:xfrm>
          <a:prstGeom prst="rect">
            <a:avLst/>
          </a:prstGeom>
          <a:noFill/>
        </p:spPr>
        <p:txBody>
          <a:bodyPr wrap="square" rtlCol="0"/>
          <a:lstStyle/>
          <a:p>
            <a:pPr algn="ctr"/>
            <a:r>
              <a:rPr lang="en-US" sz="23500" kern="0" spc="200" dirty="0">
                <a:solidFill>
                  <a:srgbClr val="FFFFFF"/>
                </a:solidFill>
                <a:latin typeface="Bebas Neue" pitchFamily="34" charset="0"/>
                <a:cs typeface="Bebas Neue" pitchFamily="34" charset="0"/>
              </a:rPr>
              <a:t>01</a:t>
            </a:r>
            <a:endParaRPr lang="en-US" dirty="0"/>
          </a:p>
        </p:txBody>
      </p:sp>
      <p:sp>
        <p:nvSpPr>
          <p:cNvPr id="3" name="Object 3"/>
          <p:cNvSpPr txBox="1"/>
          <p:nvPr/>
        </p:nvSpPr>
        <p:spPr>
          <a:xfrm>
            <a:off x="6001371" y="4621475"/>
            <a:ext cx="4303739" cy="2027386"/>
          </a:xfrm>
          <a:prstGeom prst="rect">
            <a:avLst/>
          </a:prstGeom>
          <a:noFill/>
        </p:spPr>
        <p:txBody>
          <a:bodyPr wrap="square" rtlCol="0"/>
          <a:lstStyle/>
          <a:p>
            <a:pPr algn="ctr"/>
            <a:r>
              <a:rPr lang="en-US" sz="3400" kern="0" spc="-200" dirty="0">
                <a:solidFill>
                  <a:srgbClr val="FFFFFF"/>
                </a:solidFill>
                <a:latin typeface="에스코어 드림 5 Medium" pitchFamily="34" charset="0"/>
                <a:cs typeface="에스코어 드림 5 Medium" pitchFamily="34" charset="0"/>
              </a:rPr>
              <a:t>이곳에 텍스트를</a:t>
            </a:r>
          </a:p>
          <a:p>
            <a:pPr algn="ctr"/>
            <a:r>
              <a:rPr lang="en-US" sz="3400" kern="0" spc="-200" dirty="0">
                <a:solidFill>
                  <a:srgbClr val="FFFFFF"/>
                </a:solidFill>
                <a:latin typeface="에스코어 드림 5 Medium" pitchFamily="34" charset="0"/>
                <a:cs typeface="에스코어 드림 5 Medium" pitchFamily="34" charset="0"/>
              </a:rPr>
              <a:t>입력해주세요</a:t>
            </a:r>
            <a:endParaRPr lang="en-US" dirty="0"/>
          </a:p>
        </p:txBody>
      </p:sp>
      <p:grpSp>
        <p:nvGrpSpPr>
          <p:cNvPr id="1001" name="그룹 1001"/>
          <p:cNvGrpSpPr/>
          <p:nvPr/>
        </p:nvGrpSpPr>
        <p:grpSpPr>
          <a:xfrm>
            <a:off x="4954394" y="5106869"/>
            <a:ext cx="2853359" cy="457421"/>
            <a:chOff x="4954394" y="5106869"/>
            <a:chExt cx="2853359" cy="457421"/>
          </a:xfrm>
        </p:grpSpPr>
        <p:pic>
          <p:nvPicPr>
            <p:cNvPr id="5" name="Object 4"/>
            <p:cNvPicPr>
              <a:picLocks noChangeAspect="1"/>
            </p:cNvPicPr>
            <p:nvPr/>
          </p:nvPicPr>
          <p:blipFill>
            <a:blip r:embed="rId2" cstate="print"/>
            <a:stretch>
              <a:fillRect/>
            </a:stretch>
          </p:blipFill>
          <p:spPr>
            <a:xfrm rot="-16200000">
              <a:off x="4954394" y="5106869"/>
              <a:ext cx="2853359" cy="457421"/>
            </a:xfrm>
            <a:prstGeom prst="rect">
              <a:avLst/>
            </a:prstGeom>
          </p:spPr>
        </p:pic>
      </p:grpSp>
      <p:grpSp>
        <p:nvGrpSpPr>
          <p:cNvPr id="1002" name="그룹 1002"/>
          <p:cNvGrpSpPr/>
          <p:nvPr/>
        </p:nvGrpSpPr>
        <p:grpSpPr>
          <a:xfrm>
            <a:off x="9317897" y="5272538"/>
            <a:ext cx="2857678" cy="121765"/>
            <a:chOff x="9317897" y="5272538"/>
            <a:chExt cx="2857678" cy="121765"/>
          </a:xfrm>
        </p:grpSpPr>
        <p:pic>
          <p:nvPicPr>
            <p:cNvPr id="8" name="Object 7"/>
            <p:cNvPicPr>
              <a:picLocks noChangeAspect="1"/>
            </p:cNvPicPr>
            <p:nvPr/>
          </p:nvPicPr>
          <p:blipFill>
            <a:blip r:embed="rId3" cstate="print"/>
            <a:stretch>
              <a:fillRect/>
            </a:stretch>
          </p:blipFill>
          <p:spPr>
            <a:xfrm rot="-16200000">
              <a:off x="9317897" y="5272538"/>
              <a:ext cx="2857678" cy="121765"/>
            </a:xfrm>
            <a:prstGeom prst="rect">
              <a:avLst/>
            </a:prstGeom>
          </p:spPr>
        </p:pic>
      </p:grpSp>
      <p:sp>
        <p:nvSpPr>
          <p:cNvPr id="10" name="Object 10"/>
          <p:cNvSpPr txBox="1"/>
          <p:nvPr/>
        </p:nvSpPr>
        <p:spPr>
          <a:xfrm>
            <a:off x="11487155" y="4293870"/>
            <a:ext cx="5912049" cy="3163081"/>
          </a:xfrm>
          <a:prstGeom prst="rect">
            <a:avLst/>
          </a:prstGeom>
          <a:noFill/>
        </p:spPr>
        <p:txBody>
          <a:bodyPr wrap="square" rtlCol="0"/>
          <a:lstStyle/>
          <a:p>
            <a:pPr algn="just"/>
            <a:r>
              <a:rPr lang="en-US" sz="2200" kern="0" spc="-100" dirty="0">
                <a:solidFill>
                  <a:srgbClr val="FFFFFF"/>
                </a:solidFill>
                <a:latin typeface="에스코어 드림 4 Regular" pitchFamily="34" charset="0"/>
                <a:cs typeface="에스코어 드림 4 Regular" pitchFamily="34" charset="0"/>
              </a:rPr>
              <a:t>01. 소제목을 입력하세요</a:t>
            </a:r>
          </a:p>
          <a:p>
            <a:pPr algn="just"/>
            <a:r>
              <a:rPr lang="en-US" sz="2200" kern="0" spc="-100" dirty="0">
                <a:solidFill>
                  <a:srgbClr val="FFFFFF"/>
                </a:solidFill>
                <a:latin typeface="에스코어 드림 4 Regular" pitchFamily="34" charset="0"/>
                <a:cs typeface="에스코어 드림 4 Regular" pitchFamily="34" charset="0"/>
              </a:rPr>
              <a:t>02. 이곳에 소제목을 입력하세요</a:t>
            </a:r>
          </a:p>
          <a:p>
            <a:pPr algn="just"/>
            <a:r>
              <a:rPr lang="en-US" sz="2200" kern="0" spc="-100" dirty="0">
                <a:solidFill>
                  <a:srgbClr val="FFFFFF"/>
                </a:solidFill>
                <a:latin typeface="에스코어 드림 4 Regular" pitchFamily="34" charset="0"/>
                <a:cs typeface="에스코어 드림 4 Regular" pitchFamily="34" charset="0"/>
              </a:rPr>
              <a:t>03. 텍스트박스를 더블클릭하세요</a:t>
            </a:r>
          </a:p>
          <a:p>
            <a:pPr algn="just"/>
            <a:r>
              <a:rPr lang="en-US" sz="2200" kern="0" spc="-100" dirty="0">
                <a:solidFill>
                  <a:srgbClr val="FFFFFF"/>
                </a:solidFill>
                <a:latin typeface="에스코어 드림 4 Regular" pitchFamily="34" charset="0"/>
                <a:cs typeface="에스코어 드림 4 Regular" pitchFamily="34" charset="0"/>
              </a:rPr>
              <a:t>04. 내용을 입력해 주세요</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3205962" y="6918536"/>
            <a:ext cx="11873789" cy="313458"/>
            <a:chOff x="3205962" y="6918536"/>
            <a:chExt cx="11873789" cy="313458"/>
          </a:xfrm>
        </p:grpSpPr>
        <p:pic>
          <p:nvPicPr>
            <p:cNvPr id="3" name="Object 2"/>
            <p:cNvPicPr>
              <a:picLocks noChangeAspect="1"/>
            </p:cNvPicPr>
            <p:nvPr/>
          </p:nvPicPr>
          <p:blipFill>
            <a:blip r:embed="rId2" cstate="print"/>
            <a:stretch>
              <a:fillRect/>
            </a:stretch>
          </p:blipFill>
          <p:spPr>
            <a:xfrm>
              <a:off x="3205962" y="6918536"/>
              <a:ext cx="11873789" cy="313458"/>
            </a:xfrm>
            <a:prstGeom prst="rect">
              <a:avLst/>
            </a:prstGeom>
          </p:spPr>
        </p:pic>
      </p:grpSp>
      <p:sp>
        <p:nvSpPr>
          <p:cNvPr id="5" name="Object 5"/>
          <p:cNvSpPr txBox="1"/>
          <p:nvPr/>
        </p:nvSpPr>
        <p:spPr>
          <a:xfrm>
            <a:off x="-65839" y="3310581"/>
            <a:ext cx="15166460" cy="4937272"/>
          </a:xfrm>
          <a:prstGeom prst="rect">
            <a:avLst/>
          </a:prstGeom>
          <a:noFill/>
        </p:spPr>
        <p:txBody>
          <a:bodyPr wrap="square" rtlCol="0"/>
          <a:lstStyle/>
          <a:p>
            <a:pPr algn="ctr"/>
            <a:r>
              <a:rPr lang="en-US" sz="21600" kern="0" spc="-3600" dirty="0">
                <a:solidFill>
                  <a:srgbClr val="000000"/>
                </a:solidFill>
                <a:latin typeface="에스코어 드림 5 Medium" pitchFamily="34" charset="0"/>
                <a:cs typeface="에스코어 드림 5 Medium" pitchFamily="34" charset="0"/>
              </a:rPr>
              <a:t>감사합니다</a:t>
            </a:r>
            <a:endParaRPr lang="en-US" dirty="0"/>
          </a:p>
        </p:txBody>
      </p:sp>
      <p:sp>
        <p:nvSpPr>
          <p:cNvPr id="6" name="Object 6"/>
          <p:cNvSpPr txBox="1"/>
          <p:nvPr/>
        </p:nvSpPr>
        <p:spPr>
          <a:xfrm>
            <a:off x="5635652" y="9055953"/>
            <a:ext cx="5663975" cy="502845"/>
          </a:xfrm>
          <a:prstGeom prst="rect">
            <a:avLst/>
          </a:prstGeom>
          <a:noFill/>
        </p:spPr>
        <p:txBody>
          <a:bodyPr wrap="square" rtlCol="0"/>
          <a:lstStyle/>
          <a:p>
            <a:pPr algn="ctr"/>
            <a:r>
              <a:rPr lang="en-US" sz="2200" kern="0" spc="-300" dirty="0">
                <a:solidFill>
                  <a:srgbClr val="000000"/>
                </a:solidFill>
                <a:latin typeface="에스코어 드림 5 Medium" pitchFamily="34" charset="0"/>
                <a:cs typeface="에스코어 드림 5 Medium" pitchFamily="34" charset="0"/>
              </a:rPr>
              <a:t>작성자 혹은 회사 이름</a:t>
            </a:r>
            <a:endParaRPr lang="en-US" dirty="0"/>
          </a:p>
        </p:txBody>
      </p:sp>
      <p:grpSp>
        <p:nvGrpSpPr>
          <p:cNvPr id="1002" name="그룹 1002"/>
          <p:cNvGrpSpPr/>
          <p:nvPr/>
        </p:nvGrpSpPr>
        <p:grpSpPr>
          <a:xfrm>
            <a:off x="3205962" y="3261690"/>
            <a:ext cx="11873789" cy="313458"/>
            <a:chOff x="3205962" y="3261690"/>
            <a:chExt cx="11873789" cy="313458"/>
          </a:xfrm>
        </p:grpSpPr>
        <p:pic>
          <p:nvPicPr>
            <p:cNvPr id="8" name="Object 7"/>
            <p:cNvPicPr>
              <a:picLocks noChangeAspect="1"/>
            </p:cNvPicPr>
            <p:nvPr/>
          </p:nvPicPr>
          <p:blipFill>
            <a:blip r:embed="rId2" cstate="print"/>
            <a:stretch>
              <a:fillRect/>
            </a:stretch>
          </p:blipFill>
          <p:spPr>
            <a:xfrm>
              <a:off x="3205962" y="3261690"/>
              <a:ext cx="11873789" cy="31345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DES </a:t>
            </a:r>
            <a:r>
              <a:rPr lang="ko-KR" altLang="en-US"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란</a:t>
            </a:r>
            <a:r>
              <a:rPr lang="en-US" altLang="ko-KR"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a:t>
            </a:r>
            <a:endParaRPr 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sp>
        <p:nvSpPr>
          <p:cNvPr id="29" name="Object 29"/>
          <p:cNvSpPr txBox="1"/>
          <p:nvPr/>
        </p:nvSpPr>
        <p:spPr>
          <a:xfrm>
            <a:off x="13829472" y="8251922"/>
            <a:ext cx="2891925" cy="1680135"/>
          </a:xfrm>
          <a:prstGeom prst="rect">
            <a:avLst/>
          </a:prstGeom>
          <a:noFill/>
        </p:spPr>
        <p:txBody>
          <a:bodyPr wrap="square" rtlCol="0"/>
          <a:lstStyle/>
          <a:p>
            <a:pPr algn="just"/>
            <a:r>
              <a:rPr lang="en-US" sz="1600" kern="0" spc="-200" dirty="0">
                <a:solidFill>
                  <a:srgbClr val="FFFFFF"/>
                </a:solidFill>
                <a:latin typeface="에스코어 드림 4 Regular" pitchFamily="34" charset="0"/>
                <a:cs typeface="에스코어 드림 4 Regular" pitchFamily="34" charset="0"/>
              </a:rPr>
              <a:t>이곳에 텍스트를 입력해주세요. 내용을 이곳에 입력하여 주세요. </a:t>
            </a:r>
            <a:endParaRPr lang="en-US" dirty="0"/>
          </a:p>
        </p:txBody>
      </p:sp>
      <p:sp>
        <p:nvSpPr>
          <p:cNvPr id="3" name="사각형: 둥근 모서리 2">
            <a:extLst>
              <a:ext uri="{FF2B5EF4-FFF2-40B4-BE49-F238E27FC236}">
                <a16:creationId xmlns:a16="http://schemas.microsoft.com/office/drawing/2014/main" id="{136C14F7-375E-44EF-9D05-2023A5291A79}"/>
              </a:ext>
            </a:extLst>
          </p:cNvPr>
          <p:cNvSpPr/>
          <p:nvPr/>
        </p:nvSpPr>
        <p:spPr>
          <a:xfrm>
            <a:off x="7734300" y="4037470"/>
            <a:ext cx="2819400" cy="4622243"/>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dirty="0">
                <a:latin typeface="함초롬바탕" panose="02030604000101010101" pitchFamily="18" charset="-127"/>
                <a:ea typeface="함초롬바탕" panose="02030604000101010101" pitchFamily="18" charset="-127"/>
                <a:cs typeface="함초롬바탕" panose="02030604000101010101" pitchFamily="18" charset="-127"/>
              </a:rPr>
              <a:t>DES</a:t>
            </a:r>
            <a:endParaRPr lang="ko-KR" altLang="en-US" sz="6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TextBox 4">
            <a:extLst>
              <a:ext uri="{FF2B5EF4-FFF2-40B4-BE49-F238E27FC236}">
                <a16:creationId xmlns:a16="http://schemas.microsoft.com/office/drawing/2014/main" id="{283ABEAE-4075-4B13-90FF-414FE2FA4825}"/>
              </a:ext>
            </a:extLst>
          </p:cNvPr>
          <p:cNvSpPr txBox="1"/>
          <p:nvPr/>
        </p:nvSpPr>
        <p:spPr>
          <a:xfrm>
            <a:off x="1676400" y="6025425"/>
            <a:ext cx="4114800"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plaintext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TextBox 13">
            <a:extLst>
              <a:ext uri="{FF2B5EF4-FFF2-40B4-BE49-F238E27FC236}">
                <a16:creationId xmlns:a16="http://schemas.microsoft.com/office/drawing/2014/main" id="{C45A2125-C027-43CB-8B66-110DAB518937}"/>
              </a:ext>
            </a:extLst>
          </p:cNvPr>
          <p:cNvSpPr txBox="1"/>
          <p:nvPr/>
        </p:nvSpPr>
        <p:spPr>
          <a:xfrm>
            <a:off x="13106400" y="6025425"/>
            <a:ext cx="4114800"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ciphertext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1" name="화살표: 오른쪽 10">
            <a:extLst>
              <a:ext uri="{FF2B5EF4-FFF2-40B4-BE49-F238E27FC236}">
                <a16:creationId xmlns:a16="http://schemas.microsoft.com/office/drawing/2014/main" id="{C18561E2-9D6F-496B-8A2E-879AED314338}"/>
              </a:ext>
            </a:extLst>
          </p:cNvPr>
          <p:cNvSpPr/>
          <p:nvPr/>
        </p:nvSpPr>
        <p:spPr>
          <a:xfrm>
            <a:off x="5486400" y="5758104"/>
            <a:ext cx="2057400" cy="134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ACCA9140-85D4-4207-8DC5-EC92621AC1B6}"/>
              </a:ext>
            </a:extLst>
          </p:cNvPr>
          <p:cNvSpPr/>
          <p:nvPr/>
        </p:nvSpPr>
        <p:spPr>
          <a:xfrm>
            <a:off x="10840726" y="5765734"/>
            <a:ext cx="2057400" cy="1349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EEBDFC65-24F2-42EA-9909-B181FE99BECE}"/>
              </a:ext>
            </a:extLst>
          </p:cNvPr>
          <p:cNvSpPr txBox="1"/>
          <p:nvPr/>
        </p:nvSpPr>
        <p:spPr>
          <a:xfrm>
            <a:off x="7343136" y="2166084"/>
            <a:ext cx="3858263"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56-bit </a:t>
            </a:r>
            <a:r>
              <a:rPr lang="en-US" altLang="ko-KR" sz="3600" dirty="0" err="1">
                <a:latin typeface="함초롬바탕" panose="02030604000101010101" pitchFamily="18" charset="-127"/>
                <a:ea typeface="함초롬바탕" panose="02030604000101010101" pitchFamily="18" charset="-127"/>
                <a:cs typeface="함초롬바탕" panose="02030604000101010101" pitchFamily="18" charset="-127"/>
              </a:rPr>
              <a:t>cipherkey</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2" name="화살표: 오른쪽 21">
            <a:extLst>
              <a:ext uri="{FF2B5EF4-FFF2-40B4-BE49-F238E27FC236}">
                <a16:creationId xmlns:a16="http://schemas.microsoft.com/office/drawing/2014/main" id="{08FAAAB1-FA6F-4C50-BAD3-F40FB43FBCAD}"/>
              </a:ext>
            </a:extLst>
          </p:cNvPr>
          <p:cNvSpPr/>
          <p:nvPr/>
        </p:nvSpPr>
        <p:spPr>
          <a:xfrm rot="5400000">
            <a:off x="8709163" y="2990316"/>
            <a:ext cx="869674" cy="843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DES</a:t>
            </a:r>
            <a:endParaRPr 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sp>
        <p:nvSpPr>
          <p:cNvPr id="5" name="TextBox 4">
            <a:extLst>
              <a:ext uri="{FF2B5EF4-FFF2-40B4-BE49-F238E27FC236}">
                <a16:creationId xmlns:a16="http://schemas.microsoft.com/office/drawing/2014/main" id="{283ABEAE-4075-4B13-90FF-414FE2FA4825}"/>
              </a:ext>
            </a:extLst>
          </p:cNvPr>
          <p:cNvSpPr txBox="1"/>
          <p:nvPr/>
        </p:nvSpPr>
        <p:spPr>
          <a:xfrm>
            <a:off x="4236650" y="3619500"/>
            <a:ext cx="3752306"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plaintext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7" name="직선 화살표 연결선 6">
            <a:extLst>
              <a:ext uri="{FF2B5EF4-FFF2-40B4-BE49-F238E27FC236}">
                <a16:creationId xmlns:a16="http://schemas.microsoft.com/office/drawing/2014/main" id="{D9D05C5A-6DD6-4666-ACA5-6035F645E083}"/>
              </a:ext>
            </a:extLst>
          </p:cNvPr>
          <p:cNvCxnSpPr>
            <a:cxnSpLocks/>
          </p:cNvCxnSpPr>
          <p:nvPr/>
        </p:nvCxnSpPr>
        <p:spPr>
          <a:xfrm>
            <a:off x="6112803" y="4275926"/>
            <a:ext cx="0" cy="50330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3" name="사각형: 둥근 모서리 22">
            <a:extLst>
              <a:ext uri="{FF2B5EF4-FFF2-40B4-BE49-F238E27FC236}">
                <a16:creationId xmlns:a16="http://schemas.microsoft.com/office/drawing/2014/main" id="{B951CEB7-C61D-48CE-AE6C-ADBAC0EBC13D}"/>
              </a:ext>
            </a:extLst>
          </p:cNvPr>
          <p:cNvSpPr/>
          <p:nvPr/>
        </p:nvSpPr>
        <p:spPr>
          <a:xfrm>
            <a:off x="4055404" y="4822282"/>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DES</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24" name="직선 화살표 연결선 23">
            <a:extLst>
              <a:ext uri="{FF2B5EF4-FFF2-40B4-BE49-F238E27FC236}">
                <a16:creationId xmlns:a16="http://schemas.microsoft.com/office/drawing/2014/main" id="{D30DDBBB-AC75-401C-9F0A-B2C0C359AFFC}"/>
              </a:ext>
            </a:extLst>
          </p:cNvPr>
          <p:cNvCxnSpPr>
            <a:cxnSpLocks/>
          </p:cNvCxnSpPr>
          <p:nvPr/>
        </p:nvCxnSpPr>
        <p:spPr>
          <a:xfrm>
            <a:off x="6112803" y="5691899"/>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03C6C86-82E9-4E2A-B26C-AEE6058474F2}"/>
              </a:ext>
            </a:extLst>
          </p:cNvPr>
          <p:cNvSpPr txBox="1"/>
          <p:nvPr/>
        </p:nvSpPr>
        <p:spPr>
          <a:xfrm>
            <a:off x="4090040" y="6210353"/>
            <a:ext cx="4114800"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ciphertext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6" name="화살표: 오른쪽 25">
            <a:extLst>
              <a:ext uri="{FF2B5EF4-FFF2-40B4-BE49-F238E27FC236}">
                <a16:creationId xmlns:a16="http://schemas.microsoft.com/office/drawing/2014/main" id="{4B77F173-C302-435F-AB04-E3BB8B3E5394}"/>
              </a:ext>
            </a:extLst>
          </p:cNvPr>
          <p:cNvSpPr/>
          <p:nvPr/>
        </p:nvSpPr>
        <p:spPr>
          <a:xfrm>
            <a:off x="3274851" y="5025100"/>
            <a:ext cx="648771" cy="360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FBD5E62C-7F56-48C8-84AA-FFFF10E620D0}"/>
              </a:ext>
            </a:extLst>
          </p:cNvPr>
          <p:cNvSpPr txBox="1"/>
          <p:nvPr/>
        </p:nvSpPr>
        <p:spPr>
          <a:xfrm>
            <a:off x="765177" y="4491876"/>
            <a:ext cx="2495819" cy="1200329"/>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56-bit </a:t>
            </a:r>
          </a:p>
          <a:p>
            <a:r>
              <a:rPr lang="en-US" altLang="ko-KR" sz="3600" dirty="0" err="1">
                <a:latin typeface="함초롬바탕" panose="02030604000101010101" pitchFamily="18" charset="-127"/>
                <a:ea typeface="함초롬바탕" panose="02030604000101010101" pitchFamily="18" charset="-127"/>
                <a:cs typeface="함초롬바탕" panose="02030604000101010101" pitchFamily="18" charset="-127"/>
              </a:rPr>
              <a:t>cipherkey</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4" name="사각형: 둥근 모서리 33">
            <a:extLst>
              <a:ext uri="{FF2B5EF4-FFF2-40B4-BE49-F238E27FC236}">
                <a16:creationId xmlns:a16="http://schemas.microsoft.com/office/drawing/2014/main" id="{37ABA265-7D9E-410C-98A8-4455A285FDF5}"/>
              </a:ext>
            </a:extLst>
          </p:cNvPr>
          <p:cNvSpPr/>
          <p:nvPr/>
        </p:nvSpPr>
        <p:spPr>
          <a:xfrm>
            <a:off x="12518866" y="3619500"/>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Initial Permutation</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35" name="직선 화살표 연결선 34">
            <a:extLst>
              <a:ext uri="{FF2B5EF4-FFF2-40B4-BE49-F238E27FC236}">
                <a16:creationId xmlns:a16="http://schemas.microsoft.com/office/drawing/2014/main" id="{3F2770E7-3D81-4EAB-92F1-515CB066F7E7}"/>
              </a:ext>
            </a:extLst>
          </p:cNvPr>
          <p:cNvCxnSpPr>
            <a:cxnSpLocks/>
          </p:cNvCxnSpPr>
          <p:nvPr/>
        </p:nvCxnSpPr>
        <p:spPr>
          <a:xfrm>
            <a:off x="14576265" y="4489117"/>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36" name="사각형: 둥근 모서리 35">
            <a:extLst>
              <a:ext uri="{FF2B5EF4-FFF2-40B4-BE49-F238E27FC236}">
                <a16:creationId xmlns:a16="http://schemas.microsoft.com/office/drawing/2014/main" id="{64FB3EF9-341B-44D0-9CC6-DD8D8A100F4B}"/>
              </a:ext>
            </a:extLst>
          </p:cNvPr>
          <p:cNvSpPr/>
          <p:nvPr/>
        </p:nvSpPr>
        <p:spPr>
          <a:xfrm>
            <a:off x="12525792" y="5017933"/>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Round</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7" name="사각형: 둥근 모서리 36">
            <a:extLst>
              <a:ext uri="{FF2B5EF4-FFF2-40B4-BE49-F238E27FC236}">
                <a16:creationId xmlns:a16="http://schemas.microsoft.com/office/drawing/2014/main" id="{53DA19D5-69DE-4359-B903-EDFBCDDBCE90}"/>
              </a:ext>
            </a:extLst>
          </p:cNvPr>
          <p:cNvSpPr/>
          <p:nvPr/>
        </p:nvSpPr>
        <p:spPr>
          <a:xfrm>
            <a:off x="12511939" y="6359882"/>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Initial Permutation</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38" name="직선 화살표 연결선 37">
            <a:extLst>
              <a:ext uri="{FF2B5EF4-FFF2-40B4-BE49-F238E27FC236}">
                <a16:creationId xmlns:a16="http://schemas.microsoft.com/office/drawing/2014/main" id="{C1F28065-BA45-43F6-AD1B-1D91AE7E1D24}"/>
              </a:ext>
            </a:extLst>
          </p:cNvPr>
          <p:cNvCxnSpPr>
            <a:cxnSpLocks/>
          </p:cNvCxnSpPr>
          <p:nvPr/>
        </p:nvCxnSpPr>
        <p:spPr>
          <a:xfrm>
            <a:off x="14583192" y="5844529"/>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681222-8DCD-4D2A-96C5-DC1488F621A2}"/>
              </a:ext>
            </a:extLst>
          </p:cNvPr>
          <p:cNvSpPr txBox="1"/>
          <p:nvPr/>
        </p:nvSpPr>
        <p:spPr>
          <a:xfrm>
            <a:off x="10978231" y="5121340"/>
            <a:ext cx="1375043"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X 16</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2" name="화살표: 줄무늬가 있는 오른쪽 41">
            <a:extLst>
              <a:ext uri="{FF2B5EF4-FFF2-40B4-BE49-F238E27FC236}">
                <a16:creationId xmlns:a16="http://schemas.microsoft.com/office/drawing/2014/main" id="{A5A8FBD2-EA6A-4C28-9A9A-A62C60ED52E3}"/>
              </a:ext>
            </a:extLst>
          </p:cNvPr>
          <p:cNvSpPr/>
          <p:nvPr/>
        </p:nvSpPr>
        <p:spPr>
          <a:xfrm>
            <a:off x="9043121" y="4826152"/>
            <a:ext cx="1131465" cy="10449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3362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Initial &amp; Final Permutation</a:t>
            </a:r>
            <a:endParaRPr 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sp>
        <p:nvSpPr>
          <p:cNvPr id="29" name="Object 29"/>
          <p:cNvSpPr txBox="1"/>
          <p:nvPr/>
        </p:nvSpPr>
        <p:spPr>
          <a:xfrm>
            <a:off x="7899321" y="3297484"/>
            <a:ext cx="2891925" cy="1680135"/>
          </a:xfrm>
          <a:prstGeom prst="rect">
            <a:avLst/>
          </a:prstGeom>
          <a:noFill/>
        </p:spPr>
        <p:txBody>
          <a:bodyPr wrap="square" rtlCol="0"/>
          <a:lstStyle/>
          <a:p>
            <a:pPr algn="just"/>
            <a:r>
              <a:rPr lang="en-US" sz="1600" kern="0" spc="-200" dirty="0">
                <a:solidFill>
                  <a:srgbClr val="FFFFFF"/>
                </a:solidFill>
                <a:latin typeface="에스코어 드림 4 Regular" pitchFamily="34" charset="0"/>
                <a:cs typeface="에스코어 드림 4 Regular" pitchFamily="34" charset="0"/>
              </a:rPr>
              <a:t>이곳에 텍스트를 입력해주세요. 내용을 이곳에 입력하여 주세요. </a:t>
            </a:r>
            <a:endParaRPr lang="en-US" dirty="0"/>
          </a:p>
        </p:txBody>
      </p:sp>
      <p:sp>
        <p:nvSpPr>
          <p:cNvPr id="5" name="TextBox 4">
            <a:extLst>
              <a:ext uri="{FF2B5EF4-FFF2-40B4-BE49-F238E27FC236}">
                <a16:creationId xmlns:a16="http://schemas.microsoft.com/office/drawing/2014/main" id="{283ABEAE-4075-4B13-90FF-414FE2FA4825}"/>
              </a:ext>
            </a:extLst>
          </p:cNvPr>
          <p:cNvSpPr txBox="1"/>
          <p:nvPr/>
        </p:nvSpPr>
        <p:spPr>
          <a:xfrm>
            <a:off x="3135735" y="2668228"/>
            <a:ext cx="3752306"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plaintext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TextBox 13">
            <a:extLst>
              <a:ext uri="{FF2B5EF4-FFF2-40B4-BE49-F238E27FC236}">
                <a16:creationId xmlns:a16="http://schemas.microsoft.com/office/drawing/2014/main" id="{C45A2125-C027-43CB-8B66-110DAB518937}"/>
              </a:ext>
            </a:extLst>
          </p:cNvPr>
          <p:cNvSpPr txBox="1"/>
          <p:nvPr/>
        </p:nvSpPr>
        <p:spPr>
          <a:xfrm>
            <a:off x="3135735" y="7979876"/>
            <a:ext cx="4114800"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ciphertext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7" name="직선 화살표 연결선 6">
            <a:extLst>
              <a:ext uri="{FF2B5EF4-FFF2-40B4-BE49-F238E27FC236}">
                <a16:creationId xmlns:a16="http://schemas.microsoft.com/office/drawing/2014/main" id="{D9D05C5A-6DD6-4666-ACA5-6035F645E083}"/>
              </a:ext>
            </a:extLst>
          </p:cNvPr>
          <p:cNvCxnSpPr>
            <a:cxnSpLocks/>
          </p:cNvCxnSpPr>
          <p:nvPr/>
        </p:nvCxnSpPr>
        <p:spPr>
          <a:xfrm>
            <a:off x="5011888" y="3324654"/>
            <a:ext cx="0" cy="50330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3" name="사각형: 둥근 모서리 22">
            <a:extLst>
              <a:ext uri="{FF2B5EF4-FFF2-40B4-BE49-F238E27FC236}">
                <a16:creationId xmlns:a16="http://schemas.microsoft.com/office/drawing/2014/main" id="{B951CEB7-C61D-48CE-AE6C-ADBAC0EBC13D}"/>
              </a:ext>
            </a:extLst>
          </p:cNvPr>
          <p:cNvSpPr/>
          <p:nvPr/>
        </p:nvSpPr>
        <p:spPr>
          <a:xfrm>
            <a:off x="2954489" y="3871010"/>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Initial Permutation</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24" name="직선 화살표 연결선 23">
            <a:extLst>
              <a:ext uri="{FF2B5EF4-FFF2-40B4-BE49-F238E27FC236}">
                <a16:creationId xmlns:a16="http://schemas.microsoft.com/office/drawing/2014/main" id="{D30DDBBB-AC75-401C-9F0A-B2C0C359AFFC}"/>
              </a:ext>
            </a:extLst>
          </p:cNvPr>
          <p:cNvCxnSpPr>
            <a:cxnSpLocks/>
          </p:cNvCxnSpPr>
          <p:nvPr/>
        </p:nvCxnSpPr>
        <p:spPr>
          <a:xfrm>
            <a:off x="5011888" y="4740627"/>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5" name="사각형: 둥근 모서리 44">
            <a:extLst>
              <a:ext uri="{FF2B5EF4-FFF2-40B4-BE49-F238E27FC236}">
                <a16:creationId xmlns:a16="http://schemas.microsoft.com/office/drawing/2014/main" id="{FA1EDA2D-9DB0-436C-9AEB-103B9833D6F1}"/>
              </a:ext>
            </a:extLst>
          </p:cNvPr>
          <p:cNvSpPr/>
          <p:nvPr/>
        </p:nvSpPr>
        <p:spPr>
          <a:xfrm>
            <a:off x="2961415" y="5269443"/>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Round</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6" name="사각형: 둥근 모서리 45">
            <a:extLst>
              <a:ext uri="{FF2B5EF4-FFF2-40B4-BE49-F238E27FC236}">
                <a16:creationId xmlns:a16="http://schemas.microsoft.com/office/drawing/2014/main" id="{B181D33B-B5BB-4C63-A8E5-D4F0D7298A06}"/>
              </a:ext>
            </a:extLst>
          </p:cNvPr>
          <p:cNvSpPr/>
          <p:nvPr/>
        </p:nvSpPr>
        <p:spPr>
          <a:xfrm>
            <a:off x="2947562" y="6611392"/>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Final Permutation</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47" name="직선 화살표 연결선 46">
            <a:extLst>
              <a:ext uri="{FF2B5EF4-FFF2-40B4-BE49-F238E27FC236}">
                <a16:creationId xmlns:a16="http://schemas.microsoft.com/office/drawing/2014/main" id="{B4E34E9D-49AC-453E-887B-29AA9EDE7946}"/>
              </a:ext>
            </a:extLst>
          </p:cNvPr>
          <p:cNvCxnSpPr>
            <a:cxnSpLocks/>
          </p:cNvCxnSpPr>
          <p:nvPr/>
        </p:nvCxnSpPr>
        <p:spPr>
          <a:xfrm>
            <a:off x="5018815" y="6096039"/>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DBD744C5-94B6-4D63-9327-5C049323D8DC}"/>
              </a:ext>
            </a:extLst>
          </p:cNvPr>
          <p:cNvCxnSpPr>
            <a:cxnSpLocks/>
          </p:cNvCxnSpPr>
          <p:nvPr/>
        </p:nvCxnSpPr>
        <p:spPr>
          <a:xfrm>
            <a:off x="5028016" y="7491371"/>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722741C-5965-4FEE-87AC-32651F6A1012}"/>
              </a:ext>
            </a:extLst>
          </p:cNvPr>
          <p:cNvSpPr txBox="1"/>
          <p:nvPr/>
        </p:nvSpPr>
        <p:spPr>
          <a:xfrm>
            <a:off x="1413854" y="5372850"/>
            <a:ext cx="1375043"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X 16</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3" name="그림 2">
            <a:extLst>
              <a:ext uri="{FF2B5EF4-FFF2-40B4-BE49-F238E27FC236}">
                <a16:creationId xmlns:a16="http://schemas.microsoft.com/office/drawing/2014/main" id="{284DB329-9C32-48EC-81E0-9E9131874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4914" y="2876741"/>
            <a:ext cx="8793729" cy="5526045"/>
          </a:xfrm>
          <a:prstGeom prst="rect">
            <a:avLst/>
          </a:prstGeom>
        </p:spPr>
      </p:pic>
      <p:sp>
        <p:nvSpPr>
          <p:cNvPr id="8" name="직사각형 7">
            <a:extLst>
              <a:ext uri="{FF2B5EF4-FFF2-40B4-BE49-F238E27FC236}">
                <a16:creationId xmlns:a16="http://schemas.microsoft.com/office/drawing/2014/main" id="{3E41BF5D-A7A5-4240-8397-64635B984EAB}"/>
              </a:ext>
            </a:extLst>
          </p:cNvPr>
          <p:cNvSpPr/>
          <p:nvPr/>
        </p:nvSpPr>
        <p:spPr>
          <a:xfrm>
            <a:off x="8073642" y="5143500"/>
            <a:ext cx="9209904" cy="11562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줄무늬가 있는 오른쪽 8">
            <a:extLst>
              <a:ext uri="{FF2B5EF4-FFF2-40B4-BE49-F238E27FC236}">
                <a16:creationId xmlns:a16="http://schemas.microsoft.com/office/drawing/2014/main" id="{0E165E42-6ED6-4763-8815-F9CB2307CAC2}"/>
              </a:ext>
            </a:extLst>
          </p:cNvPr>
          <p:cNvSpPr/>
          <p:nvPr/>
        </p:nvSpPr>
        <p:spPr>
          <a:xfrm>
            <a:off x="7349149" y="3695700"/>
            <a:ext cx="1131465" cy="10449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화살표: 줄무늬가 있는 오른쪽 26">
            <a:extLst>
              <a:ext uri="{FF2B5EF4-FFF2-40B4-BE49-F238E27FC236}">
                <a16:creationId xmlns:a16="http://schemas.microsoft.com/office/drawing/2014/main" id="{46598B5D-A2DB-4569-A041-79FD4F15E54F}"/>
              </a:ext>
            </a:extLst>
          </p:cNvPr>
          <p:cNvSpPr/>
          <p:nvPr/>
        </p:nvSpPr>
        <p:spPr>
          <a:xfrm>
            <a:off x="7352234" y="6611392"/>
            <a:ext cx="1131465" cy="104492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666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altLang="ko-KR"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Initial &amp; Final </a:t>
            </a:r>
            <a:r>
              <a:rPr lang="en-US" sz="5900" kern="0" spc="-800" dirty="0">
                <a:solidFill>
                  <a:srgbClr val="000000"/>
                </a:solidFill>
                <a:latin typeface="함초롬바탕" panose="02030604000101010101" pitchFamily="18" charset="-127"/>
                <a:ea typeface="함초롬바탕" panose="02030604000101010101" pitchFamily="18" charset="-127"/>
                <a:cs typeface="함초롬바탕" panose="02030604000101010101" pitchFamily="18" charset="-127"/>
              </a:rPr>
              <a:t>Permutation</a:t>
            </a:r>
            <a:endParaRPr lang="en-US"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sp>
        <p:nvSpPr>
          <p:cNvPr id="29" name="Object 29"/>
          <p:cNvSpPr txBox="1"/>
          <p:nvPr/>
        </p:nvSpPr>
        <p:spPr>
          <a:xfrm>
            <a:off x="7899321" y="3297484"/>
            <a:ext cx="2891925" cy="1680135"/>
          </a:xfrm>
          <a:prstGeom prst="rect">
            <a:avLst/>
          </a:prstGeom>
          <a:noFill/>
        </p:spPr>
        <p:txBody>
          <a:bodyPr wrap="square" rtlCol="0"/>
          <a:lstStyle/>
          <a:p>
            <a:pPr algn="just"/>
            <a:r>
              <a:rPr lang="en-US" sz="1600" kern="0" spc="-200" dirty="0">
                <a:solidFill>
                  <a:srgbClr val="FFFFFF"/>
                </a:solidFill>
                <a:latin typeface="에스코어 드림 4 Regular" pitchFamily="34" charset="0"/>
                <a:cs typeface="에스코어 드림 4 Regular" pitchFamily="34" charset="0"/>
              </a:rPr>
              <a:t>이곳에 텍스트를 입력해주세요. 내용을 이곳에 입력하여 주세요. </a:t>
            </a:r>
            <a:endParaRPr lang="en-US" dirty="0"/>
          </a:p>
        </p:txBody>
      </p:sp>
      <p:pic>
        <p:nvPicPr>
          <p:cNvPr id="3" name="그림 2">
            <a:extLst>
              <a:ext uri="{FF2B5EF4-FFF2-40B4-BE49-F238E27FC236}">
                <a16:creationId xmlns:a16="http://schemas.microsoft.com/office/drawing/2014/main" id="{284DB329-9C32-48EC-81E0-9E9131874653}"/>
              </a:ext>
            </a:extLst>
          </p:cNvPr>
          <p:cNvPicPr>
            <a:picLocks noChangeAspect="1"/>
          </p:cNvPicPr>
          <p:nvPr/>
        </p:nvPicPr>
        <p:blipFill rotWithShape="1">
          <a:blip r:embed="rId4">
            <a:extLst>
              <a:ext uri="{28A0092B-C50C-407E-A947-70E740481C1C}">
                <a14:useLocalDpi xmlns:a14="http://schemas.microsoft.com/office/drawing/2010/main" val="0"/>
              </a:ext>
            </a:extLst>
          </a:blip>
          <a:srcRect b="60830"/>
          <a:stretch/>
        </p:blipFill>
        <p:spPr>
          <a:xfrm>
            <a:off x="1905000" y="3385971"/>
            <a:ext cx="7814031" cy="1923411"/>
          </a:xfrm>
          <a:prstGeom prst="rect">
            <a:avLst/>
          </a:prstGeom>
        </p:spPr>
      </p:pic>
      <p:pic>
        <p:nvPicPr>
          <p:cNvPr id="10" name="그림 9">
            <a:extLst>
              <a:ext uri="{FF2B5EF4-FFF2-40B4-BE49-F238E27FC236}">
                <a16:creationId xmlns:a16="http://schemas.microsoft.com/office/drawing/2014/main" id="{22D7E28F-8B19-4D1E-AED9-4A6ACBFB7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0800" y="2815124"/>
            <a:ext cx="6780469" cy="3124200"/>
          </a:xfrm>
          <a:prstGeom prst="rect">
            <a:avLst/>
          </a:prstGeom>
        </p:spPr>
      </p:pic>
      <p:sp>
        <p:nvSpPr>
          <p:cNvPr id="11" name="TextBox 10">
            <a:extLst>
              <a:ext uri="{FF2B5EF4-FFF2-40B4-BE49-F238E27FC236}">
                <a16:creationId xmlns:a16="http://schemas.microsoft.com/office/drawing/2014/main" id="{BD6DDAD0-9AD4-4FD1-AC3E-C3275BBD1A40}"/>
              </a:ext>
            </a:extLst>
          </p:cNvPr>
          <p:cNvSpPr txBox="1"/>
          <p:nvPr/>
        </p:nvSpPr>
        <p:spPr>
          <a:xfrm>
            <a:off x="2732943" y="6748871"/>
            <a:ext cx="12822114" cy="769441"/>
          </a:xfrm>
          <a:prstGeom prst="rect">
            <a:avLst/>
          </a:prstGeom>
          <a:noFill/>
        </p:spPr>
        <p:txBody>
          <a:bodyPr wrap="square" rtlCol="0">
            <a:spAutoFit/>
          </a:bodyPr>
          <a:lstStyle/>
          <a:p>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Permutation Table</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에</a:t>
            </a:r>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따라 </a:t>
            </a:r>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bit swap</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이 일어난다</a:t>
            </a:r>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 </a:t>
            </a:r>
            <a:endPar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8" name="TextBox 27">
            <a:extLst>
              <a:ext uri="{FF2B5EF4-FFF2-40B4-BE49-F238E27FC236}">
                <a16:creationId xmlns:a16="http://schemas.microsoft.com/office/drawing/2014/main" id="{772DDF02-A525-4B75-B8E6-D4CF17231796}"/>
              </a:ext>
            </a:extLst>
          </p:cNvPr>
          <p:cNvSpPr txBox="1"/>
          <p:nvPr/>
        </p:nvSpPr>
        <p:spPr>
          <a:xfrm>
            <a:off x="2712161" y="7943138"/>
            <a:ext cx="12822114" cy="769441"/>
          </a:xfrm>
          <a:prstGeom prst="rect">
            <a:avLst/>
          </a:prstGeom>
          <a:noFill/>
        </p:spPr>
        <p:txBody>
          <a:bodyPr wrap="square" rtlCol="0">
            <a:spAutoFit/>
          </a:bodyPr>
          <a:lstStyle/>
          <a:p>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DES</a:t>
            </a:r>
            <a:r>
              <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rPr>
              <a:t>의 보안성에는 아무 영향을 끼치지 않는다</a:t>
            </a:r>
            <a:r>
              <a:rPr lang="en-US" altLang="ko-KR" sz="440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44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Tree>
    <p:extLst>
      <p:ext uri="{BB962C8B-B14F-4D97-AF65-F5344CB8AC3E}">
        <p14:creationId xmlns:p14="http://schemas.microsoft.com/office/powerpoint/2010/main" val="14601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Feistel cipher</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sp>
        <p:nvSpPr>
          <p:cNvPr id="29" name="Object 29"/>
          <p:cNvSpPr txBox="1"/>
          <p:nvPr/>
        </p:nvSpPr>
        <p:spPr>
          <a:xfrm>
            <a:off x="13829472" y="8251922"/>
            <a:ext cx="2891925" cy="1680135"/>
          </a:xfrm>
          <a:prstGeom prst="rect">
            <a:avLst/>
          </a:prstGeom>
          <a:noFill/>
        </p:spPr>
        <p:txBody>
          <a:bodyPr wrap="square" rtlCol="0"/>
          <a:lstStyle/>
          <a:p>
            <a:pPr algn="just"/>
            <a:r>
              <a:rPr lang="en-US" sz="1600" kern="0" spc="-200" dirty="0">
                <a:solidFill>
                  <a:srgbClr val="FFFFFF"/>
                </a:solidFill>
                <a:latin typeface="에스코어 드림 4 Regular" pitchFamily="34" charset="0"/>
                <a:cs typeface="에스코어 드림 4 Regular" pitchFamily="34" charset="0"/>
              </a:rPr>
              <a:t>이곳에 텍스트를 입력해주세요. 내용을 이곳에 입력하여 주세요. </a:t>
            </a:r>
            <a:endParaRPr lang="en-US" dirty="0"/>
          </a:p>
        </p:txBody>
      </p:sp>
      <p:sp>
        <p:nvSpPr>
          <p:cNvPr id="5" name="TextBox 4">
            <a:extLst>
              <a:ext uri="{FF2B5EF4-FFF2-40B4-BE49-F238E27FC236}">
                <a16:creationId xmlns:a16="http://schemas.microsoft.com/office/drawing/2014/main" id="{283ABEAE-4075-4B13-90FF-414FE2FA4825}"/>
              </a:ext>
            </a:extLst>
          </p:cNvPr>
          <p:cNvSpPr txBox="1"/>
          <p:nvPr/>
        </p:nvSpPr>
        <p:spPr>
          <a:xfrm>
            <a:off x="3135735" y="2668228"/>
            <a:ext cx="3752306"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plaintext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TextBox 13">
            <a:extLst>
              <a:ext uri="{FF2B5EF4-FFF2-40B4-BE49-F238E27FC236}">
                <a16:creationId xmlns:a16="http://schemas.microsoft.com/office/drawing/2014/main" id="{C45A2125-C027-43CB-8B66-110DAB518937}"/>
              </a:ext>
            </a:extLst>
          </p:cNvPr>
          <p:cNvSpPr txBox="1"/>
          <p:nvPr/>
        </p:nvSpPr>
        <p:spPr>
          <a:xfrm>
            <a:off x="3135735" y="7979876"/>
            <a:ext cx="4114800"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64-bit ciphertext</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7" name="직선 화살표 연결선 6">
            <a:extLst>
              <a:ext uri="{FF2B5EF4-FFF2-40B4-BE49-F238E27FC236}">
                <a16:creationId xmlns:a16="http://schemas.microsoft.com/office/drawing/2014/main" id="{D9D05C5A-6DD6-4666-ACA5-6035F645E083}"/>
              </a:ext>
            </a:extLst>
          </p:cNvPr>
          <p:cNvCxnSpPr>
            <a:cxnSpLocks/>
          </p:cNvCxnSpPr>
          <p:nvPr/>
        </p:nvCxnSpPr>
        <p:spPr>
          <a:xfrm>
            <a:off x="5011888" y="3324654"/>
            <a:ext cx="0" cy="50330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3" name="사각형: 둥근 모서리 22">
            <a:extLst>
              <a:ext uri="{FF2B5EF4-FFF2-40B4-BE49-F238E27FC236}">
                <a16:creationId xmlns:a16="http://schemas.microsoft.com/office/drawing/2014/main" id="{B951CEB7-C61D-48CE-AE6C-ADBAC0EBC13D}"/>
              </a:ext>
            </a:extLst>
          </p:cNvPr>
          <p:cNvSpPr/>
          <p:nvPr/>
        </p:nvSpPr>
        <p:spPr>
          <a:xfrm>
            <a:off x="2954489" y="3871010"/>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Initial Permutation</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24" name="직선 화살표 연결선 23">
            <a:extLst>
              <a:ext uri="{FF2B5EF4-FFF2-40B4-BE49-F238E27FC236}">
                <a16:creationId xmlns:a16="http://schemas.microsoft.com/office/drawing/2014/main" id="{D30DDBBB-AC75-401C-9F0A-B2C0C359AFFC}"/>
              </a:ext>
            </a:extLst>
          </p:cNvPr>
          <p:cNvCxnSpPr>
            <a:cxnSpLocks/>
          </p:cNvCxnSpPr>
          <p:nvPr/>
        </p:nvCxnSpPr>
        <p:spPr>
          <a:xfrm>
            <a:off x="5011888" y="4740627"/>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34" name="그림 33">
            <a:extLst>
              <a:ext uri="{FF2B5EF4-FFF2-40B4-BE49-F238E27FC236}">
                <a16:creationId xmlns:a16="http://schemas.microsoft.com/office/drawing/2014/main" id="{3E4FFA7E-C482-4BF4-BC76-E5FC8F269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8201" y="2247900"/>
            <a:ext cx="5697553" cy="7121941"/>
          </a:xfrm>
          <a:prstGeom prst="rect">
            <a:avLst/>
          </a:prstGeom>
        </p:spPr>
      </p:pic>
      <p:sp>
        <p:nvSpPr>
          <p:cNvPr id="45" name="사각형: 둥근 모서리 44">
            <a:extLst>
              <a:ext uri="{FF2B5EF4-FFF2-40B4-BE49-F238E27FC236}">
                <a16:creationId xmlns:a16="http://schemas.microsoft.com/office/drawing/2014/main" id="{FA1EDA2D-9DB0-436C-9AEB-103B9833D6F1}"/>
              </a:ext>
            </a:extLst>
          </p:cNvPr>
          <p:cNvSpPr/>
          <p:nvPr/>
        </p:nvSpPr>
        <p:spPr>
          <a:xfrm>
            <a:off x="2961415" y="5269443"/>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Round</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46" name="사각형: 둥근 모서리 45">
            <a:extLst>
              <a:ext uri="{FF2B5EF4-FFF2-40B4-BE49-F238E27FC236}">
                <a16:creationId xmlns:a16="http://schemas.microsoft.com/office/drawing/2014/main" id="{B181D33B-B5BB-4C63-A8E5-D4F0D7298A06}"/>
              </a:ext>
            </a:extLst>
          </p:cNvPr>
          <p:cNvSpPr/>
          <p:nvPr/>
        </p:nvSpPr>
        <p:spPr>
          <a:xfrm>
            <a:off x="2947562" y="6611392"/>
            <a:ext cx="4114800" cy="853146"/>
          </a:xfrm>
          <a:prstGeom prst="roundRect">
            <a:avLst/>
          </a:prstGeom>
          <a:solidFill>
            <a:srgbClr val="8B9EFF"/>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latin typeface="함초롬바탕" panose="02030604000101010101" pitchFamily="18" charset="-127"/>
                <a:ea typeface="함초롬바탕" panose="02030604000101010101" pitchFamily="18" charset="-127"/>
                <a:cs typeface="함초롬바탕" panose="02030604000101010101" pitchFamily="18" charset="-127"/>
              </a:rPr>
              <a:t>Initial Permutation</a:t>
            </a:r>
            <a:endParaRPr lang="ko-KR" altLang="en-US" sz="32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47" name="직선 화살표 연결선 46">
            <a:extLst>
              <a:ext uri="{FF2B5EF4-FFF2-40B4-BE49-F238E27FC236}">
                <a16:creationId xmlns:a16="http://schemas.microsoft.com/office/drawing/2014/main" id="{B4E34E9D-49AC-453E-887B-29AA9EDE7946}"/>
              </a:ext>
            </a:extLst>
          </p:cNvPr>
          <p:cNvCxnSpPr>
            <a:cxnSpLocks/>
          </p:cNvCxnSpPr>
          <p:nvPr/>
        </p:nvCxnSpPr>
        <p:spPr>
          <a:xfrm>
            <a:off x="5018815" y="6096039"/>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DBD744C5-94B6-4D63-9327-5C049323D8DC}"/>
              </a:ext>
            </a:extLst>
          </p:cNvPr>
          <p:cNvCxnSpPr>
            <a:cxnSpLocks/>
          </p:cNvCxnSpPr>
          <p:nvPr/>
        </p:nvCxnSpPr>
        <p:spPr>
          <a:xfrm>
            <a:off x="5028016" y="7491371"/>
            <a:ext cx="6927" cy="518454"/>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722741C-5965-4FEE-87AC-32651F6A1012}"/>
              </a:ext>
            </a:extLst>
          </p:cNvPr>
          <p:cNvSpPr txBox="1"/>
          <p:nvPr/>
        </p:nvSpPr>
        <p:spPr>
          <a:xfrm>
            <a:off x="1413854" y="5372850"/>
            <a:ext cx="1375043" cy="646331"/>
          </a:xfrm>
          <a:prstGeom prst="rect">
            <a:avLst/>
          </a:prstGeom>
          <a:noFill/>
        </p:spPr>
        <p:txBody>
          <a:bodyPr wrap="square" rtlCol="0">
            <a:spAutoFit/>
          </a:bodyPr>
          <a:lstStyle/>
          <a:p>
            <a:r>
              <a:rPr lang="en-US" altLang="ko-KR" sz="3600" dirty="0">
                <a:latin typeface="함초롬바탕" panose="02030604000101010101" pitchFamily="18" charset="-127"/>
                <a:ea typeface="함초롬바탕" panose="02030604000101010101" pitchFamily="18" charset="-127"/>
                <a:cs typeface="함초롬바탕" panose="02030604000101010101" pitchFamily="18" charset="-127"/>
              </a:rPr>
              <a:t>X 16</a:t>
            </a:r>
            <a:endParaRPr lang="ko-KR" altLang="en-US" sz="360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cxnSp>
        <p:nvCxnSpPr>
          <p:cNvPr id="50" name="직선 연결선 49">
            <a:extLst>
              <a:ext uri="{FF2B5EF4-FFF2-40B4-BE49-F238E27FC236}">
                <a16:creationId xmlns:a16="http://schemas.microsoft.com/office/drawing/2014/main" id="{F0AF659C-4358-4BF1-96AA-BF4A7D4E1F96}"/>
              </a:ext>
            </a:extLst>
          </p:cNvPr>
          <p:cNvCxnSpPr/>
          <p:nvPr/>
        </p:nvCxnSpPr>
        <p:spPr>
          <a:xfrm flipH="1">
            <a:off x="13829472" y="4297583"/>
            <a:ext cx="953328"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6973632F-E06C-47A2-84EC-DE03A5A651E9}"/>
              </a:ext>
            </a:extLst>
          </p:cNvPr>
          <p:cNvCxnSpPr/>
          <p:nvPr/>
        </p:nvCxnSpPr>
        <p:spPr>
          <a:xfrm flipH="1">
            <a:off x="12192000" y="4297583"/>
            <a:ext cx="1637472" cy="3284317"/>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화살표: 줄무늬가 있는 오른쪽 56">
            <a:extLst>
              <a:ext uri="{FF2B5EF4-FFF2-40B4-BE49-F238E27FC236}">
                <a16:creationId xmlns:a16="http://schemas.microsoft.com/office/drawing/2014/main" id="{0F5AD733-AF8F-4E0A-AF1D-A739F92DCF3D}"/>
              </a:ext>
            </a:extLst>
          </p:cNvPr>
          <p:cNvSpPr/>
          <p:nvPr/>
        </p:nvSpPr>
        <p:spPr>
          <a:xfrm>
            <a:off x="8131919" y="4999854"/>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901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sp>
        <p:nvSpPr>
          <p:cNvPr id="29" name="Object 29"/>
          <p:cNvSpPr txBox="1"/>
          <p:nvPr/>
        </p:nvSpPr>
        <p:spPr>
          <a:xfrm>
            <a:off x="13829472" y="8251922"/>
            <a:ext cx="2891925" cy="1680135"/>
          </a:xfrm>
          <a:prstGeom prst="rect">
            <a:avLst/>
          </a:prstGeom>
          <a:noFill/>
        </p:spPr>
        <p:txBody>
          <a:bodyPr wrap="square" rtlCol="0"/>
          <a:lstStyle/>
          <a:p>
            <a:pPr algn="just"/>
            <a:r>
              <a:rPr lang="en-US" sz="1600" kern="0" spc="-200" dirty="0">
                <a:solidFill>
                  <a:srgbClr val="FFFFFF"/>
                </a:solidFill>
                <a:latin typeface="에스코어 드림 4 Regular" pitchFamily="34" charset="0"/>
                <a:cs typeface="에스코어 드림 4 Regular" pitchFamily="34" charset="0"/>
              </a:rPr>
              <a:t>이곳에 텍스트를 입력해주세요. 내용을 이곳에 입력하여 주세요. </a:t>
            </a:r>
            <a:endParaRPr lang="en-US" dirty="0"/>
          </a:p>
        </p:txBody>
      </p:sp>
      <p:sp>
        <p:nvSpPr>
          <p:cNvPr id="17" name="Object 4">
            <a:extLst>
              <a:ext uri="{FF2B5EF4-FFF2-40B4-BE49-F238E27FC236}">
                <a16:creationId xmlns:a16="http://schemas.microsoft.com/office/drawing/2014/main" id="{57816568-BD90-493B-866D-D3216107C9CF}"/>
              </a:ext>
            </a:extLst>
          </p:cNvPr>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Feistel cipher</a:t>
            </a:r>
          </a:p>
        </p:txBody>
      </p:sp>
      <p:pic>
        <p:nvPicPr>
          <p:cNvPr id="3" name="그림 2">
            <a:extLst>
              <a:ext uri="{FF2B5EF4-FFF2-40B4-BE49-F238E27FC236}">
                <a16:creationId xmlns:a16="http://schemas.microsoft.com/office/drawing/2014/main" id="{81396859-F39D-4CFC-9747-D8256FF161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0" y="1682466"/>
            <a:ext cx="5940701" cy="8680849"/>
          </a:xfrm>
          <a:prstGeom prst="rect">
            <a:avLst/>
          </a:prstGeom>
        </p:spPr>
      </p:pic>
      <p:sp>
        <p:nvSpPr>
          <p:cNvPr id="9" name="TextBox 8">
            <a:extLst>
              <a:ext uri="{FF2B5EF4-FFF2-40B4-BE49-F238E27FC236}">
                <a16:creationId xmlns:a16="http://schemas.microsoft.com/office/drawing/2014/main" id="{EEDA4494-009C-47E9-B5FB-E79EC062BF27}"/>
              </a:ext>
            </a:extLst>
          </p:cNvPr>
          <p:cNvSpPr txBox="1"/>
          <p:nvPr/>
        </p:nvSpPr>
        <p:spPr>
          <a:xfrm>
            <a:off x="1507317" y="3298084"/>
            <a:ext cx="7636683" cy="3970318"/>
          </a:xfrm>
          <a:prstGeom prst="rect">
            <a:avLst/>
          </a:prstGeom>
          <a:noFill/>
        </p:spPr>
        <p:txBody>
          <a:bodyPr wrap="square" rtlCol="0">
            <a:spAutoFit/>
          </a:bodyPr>
          <a:lstStyle/>
          <a:p>
            <a:pPr marL="571500" indent="-571500">
              <a:buFont typeface="Arial" panose="020B0604020202020204" pitchFamily="34" charset="0"/>
              <a:buChar char="•"/>
            </a:pPr>
            <a:r>
              <a:rPr lang="ko-KR" altLang="en-US" sz="3600" dirty="0"/>
              <a:t>블록 암호의 일종</a:t>
            </a:r>
            <a:endParaRPr lang="en-US" altLang="ko-KR" sz="3600" dirty="0"/>
          </a:p>
          <a:p>
            <a:pPr marL="571500" indent="-571500">
              <a:buFont typeface="Arial" panose="020B0604020202020204" pitchFamily="34" charset="0"/>
              <a:buChar char="•"/>
            </a:pPr>
            <a:endParaRPr lang="en-US" altLang="ko-KR" sz="3600" dirty="0"/>
          </a:p>
          <a:p>
            <a:pPr marL="571500" indent="-571500">
              <a:buFont typeface="Arial" panose="020B0604020202020204" pitchFamily="34" charset="0"/>
              <a:buChar char="•"/>
            </a:pPr>
            <a:r>
              <a:rPr lang="ko-KR" altLang="en-US" sz="3600" dirty="0"/>
              <a:t>특정 계산 함수의 반복으로 이루어짐</a:t>
            </a:r>
            <a:endParaRPr lang="en-US" altLang="ko-KR" sz="3600" dirty="0"/>
          </a:p>
          <a:p>
            <a:pPr marL="571500" indent="-571500">
              <a:buFont typeface="Arial" panose="020B0604020202020204" pitchFamily="34" charset="0"/>
              <a:buChar char="•"/>
            </a:pPr>
            <a:endParaRPr lang="en-US" altLang="ko-KR" sz="3600" dirty="0"/>
          </a:p>
          <a:p>
            <a:pPr marL="571500" indent="-571500">
              <a:buFont typeface="Arial" panose="020B0604020202020204" pitchFamily="34" charset="0"/>
              <a:buChar char="•"/>
            </a:pPr>
            <a:r>
              <a:rPr lang="ko-KR" altLang="en-US" sz="3600" dirty="0"/>
              <a:t>각 과정의 사용되는 함수는 라운드 함수</a:t>
            </a:r>
            <a:r>
              <a:rPr lang="en-US" altLang="ko-KR" sz="3600" dirty="0"/>
              <a:t>(round</a:t>
            </a:r>
            <a:r>
              <a:rPr lang="ko-KR" altLang="en-US" sz="3600" dirty="0"/>
              <a:t> </a:t>
            </a:r>
            <a:r>
              <a:rPr lang="en-US" altLang="ko-KR" sz="3600" dirty="0"/>
              <a:t>function)</a:t>
            </a:r>
            <a:r>
              <a:rPr lang="ko-KR" altLang="en-US" sz="3600" dirty="0"/>
              <a:t>이라고 불림</a:t>
            </a:r>
          </a:p>
        </p:txBody>
      </p:sp>
    </p:spTree>
    <p:extLst>
      <p:ext uri="{BB962C8B-B14F-4D97-AF65-F5344CB8AC3E}">
        <p14:creationId xmlns:p14="http://schemas.microsoft.com/office/powerpoint/2010/main" val="289605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424671" y="625806"/>
            <a:ext cx="8394284" cy="1349558"/>
          </a:xfrm>
          <a:prstGeom prst="rect">
            <a:avLst/>
          </a:prstGeom>
          <a:noFill/>
        </p:spPr>
        <p:txBody>
          <a:bodyPr wrap="square" rtlCol="0"/>
          <a:lstStyle/>
          <a:p>
            <a:pPr algn="just"/>
            <a:r>
              <a:rPr lang="en-US" sz="6000" dirty="0">
                <a:latin typeface="함초롬바탕" panose="02030604000101010101" pitchFamily="18" charset="-127"/>
                <a:ea typeface="함초롬바탕" panose="02030604000101010101" pitchFamily="18" charset="-127"/>
                <a:cs typeface="함초롬바탕" panose="02030604000101010101" pitchFamily="18" charset="-127"/>
              </a:rPr>
              <a:t>F function</a:t>
            </a:r>
          </a:p>
        </p:txBody>
      </p:sp>
      <p:sp>
        <p:nvSpPr>
          <p:cNvPr id="6" name="Object 6"/>
          <p:cNvSpPr txBox="1"/>
          <p:nvPr/>
        </p:nvSpPr>
        <p:spPr>
          <a:xfrm>
            <a:off x="424395" y="111903"/>
            <a:ext cx="2000276" cy="1923411"/>
          </a:xfrm>
          <a:prstGeom prst="rect">
            <a:avLst/>
          </a:prstGeom>
          <a:noFill/>
        </p:spPr>
        <p:txBody>
          <a:bodyPr wrap="square" rtlCol="0"/>
          <a:lstStyle/>
          <a:p>
            <a:pPr algn="just"/>
            <a:r>
              <a:rPr lang="en-US" sz="11500" kern="0" spc="-1000" dirty="0">
                <a:solidFill>
                  <a:srgbClr val="000000"/>
                </a:solidFill>
                <a:latin typeface="에스코어 드림 8 Heavy" pitchFamily="34" charset="0"/>
                <a:cs typeface="에스코어 드림 8 Heavy" pitchFamily="34" charset="0"/>
              </a:rPr>
              <a:t>01</a:t>
            </a:r>
            <a:endParaRPr lang="en-US" sz="2800" dirty="0"/>
          </a:p>
        </p:txBody>
      </p:sp>
      <p:grpSp>
        <p:nvGrpSpPr>
          <p:cNvPr id="1001" name="그룹 1001"/>
          <p:cNvGrpSpPr/>
          <p:nvPr/>
        </p:nvGrpSpPr>
        <p:grpSpPr>
          <a:xfrm>
            <a:off x="2302433" y="1664257"/>
            <a:ext cx="15561172" cy="126443"/>
            <a:chOff x="5378219" y="2356674"/>
            <a:chExt cx="12450332" cy="43148"/>
          </a:xfrm>
        </p:grpSpPr>
        <p:pic>
          <p:nvPicPr>
            <p:cNvPr id="12" name="Object 11"/>
            <p:cNvPicPr>
              <a:picLocks noChangeAspect="1"/>
            </p:cNvPicPr>
            <p:nvPr/>
          </p:nvPicPr>
          <p:blipFill>
            <a:blip r:embed="rId2" cstate="print"/>
            <a:stretch>
              <a:fillRect/>
            </a:stretch>
          </p:blipFill>
          <p:spPr>
            <a:xfrm>
              <a:off x="5378219" y="2356674"/>
              <a:ext cx="12450332" cy="43148"/>
            </a:xfrm>
            <a:prstGeom prst="rect">
              <a:avLst/>
            </a:prstGeom>
          </p:spPr>
        </p:pic>
      </p:grpSp>
      <p:grpSp>
        <p:nvGrpSpPr>
          <p:cNvPr id="1002" name="그룹 1002"/>
          <p:cNvGrpSpPr/>
          <p:nvPr/>
        </p:nvGrpSpPr>
        <p:grpSpPr>
          <a:xfrm>
            <a:off x="2282557" y="191851"/>
            <a:ext cx="15581048" cy="410610"/>
            <a:chOff x="5358343" y="639654"/>
            <a:chExt cx="12520386" cy="313458"/>
          </a:xfrm>
        </p:grpSpPr>
        <p:pic>
          <p:nvPicPr>
            <p:cNvPr id="15" name="Object 14"/>
            <p:cNvPicPr>
              <a:picLocks noChangeAspect="1"/>
            </p:cNvPicPr>
            <p:nvPr/>
          </p:nvPicPr>
          <p:blipFill>
            <a:blip r:embed="rId3" cstate="print"/>
            <a:stretch>
              <a:fillRect/>
            </a:stretch>
          </p:blipFill>
          <p:spPr>
            <a:xfrm>
              <a:off x="5358343" y="639654"/>
              <a:ext cx="12520386" cy="313458"/>
            </a:xfrm>
            <a:prstGeom prst="rect">
              <a:avLst/>
            </a:prstGeom>
          </p:spPr>
        </p:pic>
      </p:grpSp>
      <p:pic>
        <p:nvPicPr>
          <p:cNvPr id="25" name="그림 24">
            <a:extLst>
              <a:ext uri="{FF2B5EF4-FFF2-40B4-BE49-F238E27FC236}">
                <a16:creationId xmlns:a16="http://schemas.microsoft.com/office/drawing/2014/main" id="{4446FF5F-0BB7-4733-8D4E-2C7743C05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2508080"/>
            <a:ext cx="5697553" cy="7121941"/>
          </a:xfrm>
          <a:prstGeom prst="rect">
            <a:avLst/>
          </a:prstGeom>
        </p:spPr>
      </p:pic>
      <p:pic>
        <p:nvPicPr>
          <p:cNvPr id="3" name="그림 2">
            <a:extLst>
              <a:ext uri="{FF2B5EF4-FFF2-40B4-BE49-F238E27FC236}">
                <a16:creationId xmlns:a16="http://schemas.microsoft.com/office/drawing/2014/main" id="{0F65B9E0-5CCE-4E16-9722-2CD26E788D5E}"/>
              </a:ext>
            </a:extLst>
          </p:cNvPr>
          <p:cNvPicPr>
            <a:picLocks noChangeAspect="1"/>
          </p:cNvPicPr>
          <p:nvPr/>
        </p:nvPicPr>
        <p:blipFill rotWithShape="1">
          <a:blip r:embed="rId5">
            <a:extLst>
              <a:ext uri="{28A0092B-C50C-407E-A947-70E740481C1C}">
                <a14:useLocalDpi xmlns:a14="http://schemas.microsoft.com/office/drawing/2010/main" val="0"/>
              </a:ext>
            </a:extLst>
          </a:blip>
          <a:srcRect l="37350" t="13282" r="-1431" b="22139"/>
          <a:stretch/>
        </p:blipFill>
        <p:spPr>
          <a:xfrm>
            <a:off x="11125200" y="2059559"/>
            <a:ext cx="6172200" cy="7375386"/>
          </a:xfrm>
          <a:prstGeom prst="rect">
            <a:avLst/>
          </a:prstGeom>
        </p:spPr>
      </p:pic>
      <p:sp>
        <p:nvSpPr>
          <p:cNvPr id="8" name="TextBox 7">
            <a:extLst>
              <a:ext uri="{FF2B5EF4-FFF2-40B4-BE49-F238E27FC236}">
                <a16:creationId xmlns:a16="http://schemas.microsoft.com/office/drawing/2014/main" id="{6D24ECD7-740E-4CC8-9147-1A8544939AC6}"/>
              </a:ext>
            </a:extLst>
          </p:cNvPr>
          <p:cNvSpPr txBox="1"/>
          <p:nvPr/>
        </p:nvSpPr>
        <p:spPr>
          <a:xfrm>
            <a:off x="13426880" y="1694297"/>
            <a:ext cx="914400" cy="461665"/>
          </a:xfrm>
          <a:prstGeom prst="rect">
            <a:avLst/>
          </a:prstGeom>
          <a:noFill/>
        </p:spPr>
        <p:txBody>
          <a:bodyPr wrap="square" rtlCol="0">
            <a:spAutoFit/>
          </a:bodyPr>
          <a:lstStyle/>
          <a:p>
            <a:r>
              <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rPr>
              <a:t>32</a:t>
            </a:r>
            <a:endParaRPr lang="ko-KR" altLang="en-US" sz="2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30" name="액자 29">
            <a:extLst>
              <a:ext uri="{FF2B5EF4-FFF2-40B4-BE49-F238E27FC236}">
                <a16:creationId xmlns:a16="http://schemas.microsoft.com/office/drawing/2014/main" id="{3614EFD0-E93F-4260-AD40-2D1F1F355DA7}"/>
              </a:ext>
            </a:extLst>
          </p:cNvPr>
          <p:cNvSpPr/>
          <p:nvPr/>
        </p:nvSpPr>
        <p:spPr>
          <a:xfrm>
            <a:off x="4876800" y="4986864"/>
            <a:ext cx="2954353" cy="91863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화살표: 줄무늬가 있는 오른쪽 30">
            <a:extLst>
              <a:ext uri="{FF2B5EF4-FFF2-40B4-BE49-F238E27FC236}">
                <a16:creationId xmlns:a16="http://schemas.microsoft.com/office/drawing/2014/main" id="{31FFF200-21EA-4C7C-8825-96D6C9BBC01D}"/>
              </a:ext>
            </a:extLst>
          </p:cNvPr>
          <p:cNvSpPr/>
          <p:nvPr/>
        </p:nvSpPr>
        <p:spPr>
          <a:xfrm>
            <a:off x="8701481" y="4754895"/>
            <a:ext cx="1371600" cy="115060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13016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772</Words>
  <Application>Microsoft Office PowerPoint</Application>
  <PresentationFormat>사용자 지정</PresentationFormat>
  <Paragraphs>207</Paragraphs>
  <Slides>22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22</vt:i4>
      </vt:variant>
    </vt:vector>
  </HeadingPairs>
  <TitlesOfParts>
    <vt:vector size="30" baseType="lpstr">
      <vt:lpstr>Bebas Neue</vt:lpstr>
      <vt:lpstr>에스코어 드림 4 Regular</vt:lpstr>
      <vt:lpstr>에스코어 드림 5 Medium</vt:lpstr>
      <vt:lpstr>에스코어 드림 8 Heavy</vt:lpstr>
      <vt:lpstr>함초롬바탕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Owner</cp:lastModifiedBy>
  <cp:revision>32</cp:revision>
  <dcterms:created xsi:type="dcterms:W3CDTF">2021-06-30T12:03:25Z</dcterms:created>
  <dcterms:modified xsi:type="dcterms:W3CDTF">2021-06-30T09:09:09Z</dcterms:modified>
</cp:coreProperties>
</file>