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90" r:id="rId5"/>
    <p:sldId id="291" r:id="rId6"/>
    <p:sldId id="287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EFF"/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>
      <p:cViewPr varScale="1">
        <p:scale>
          <a:sx n="69" d="100"/>
          <a:sy n="69" d="100"/>
        </p:scale>
        <p:origin x="11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488" y="1790700"/>
            <a:ext cx="13647227" cy="3733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E l g a m a l ,   D  S  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485366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kern="0" spc="2300" dirty="0">
                <a:solidFill>
                  <a:srgbClr val="3F5FFF"/>
                </a:solidFill>
                <a:latin typeface="에스코어 드림 5 Medium" pitchFamily="34" charset="0"/>
                <a:cs typeface="에스코어 드림 5 Medium" pitchFamily="34" charset="0"/>
              </a:rPr>
              <a:t>공개키 암호화 알고리즘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F5BA-38EA-4D91-A3BA-1433F24E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0446" y="1922511"/>
            <a:ext cx="1072174" cy="64419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311" y="1518425"/>
            <a:ext cx="6481248" cy="20482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996974" y="2065909"/>
            <a:ext cx="6796770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97" y="2807486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Mathematical Difficulty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4797" y="3599509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System </a:t>
            </a:r>
            <a:r>
              <a:rPr lang="en-US" dirty="0" err="1"/>
              <a:t>parmeters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999531" y="4391532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RSA </a:t>
            </a:r>
            <a:r>
              <a:rPr lang="ko-KR" altLang="en-US" dirty="0"/>
              <a:t>진행과정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994797" y="5109374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RSA</a:t>
            </a:r>
            <a:r>
              <a:rPr lang="ko-KR" altLang="en-US" dirty="0"/>
              <a:t>의 특징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90311" y="3105863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412D312-3ECC-4DE6-B2D1-34C0301089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934105" y="2757792"/>
            <a:ext cx="1515073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(finiteness) 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원소의 개수가 유한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폐쇄성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(closure) 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연산의 결과도 동일 집합의 원소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결합성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(associativity) : a+(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b+c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= (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a+b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)+c, a*(b*c) = (a*b)*c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교환성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(community) : 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a+b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b+a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a*b=b*a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분산성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(distribution) : a*(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b+c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)=a*</a:t>
            </a:r>
            <a:r>
              <a:rPr lang="en-US" altLang="ko-KR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b+a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*c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(identity)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 항등원과 곱셈 </a:t>
            </a:r>
            <a:r>
              <a:rPr lang="ko-KR" altLang="en-US" sz="3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역원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(inverse)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존재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덧셈과 곱셈 역원 존재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다만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덧셈 항등원에 대한 곱셈 역원은 존재하지 않음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Mathematical  Difficulty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B173AA-E0F8-4319-9F53-942B023AD20F}"/>
              </a:ext>
            </a:extLst>
          </p:cNvPr>
          <p:cNvSpPr txBox="1"/>
          <p:nvPr/>
        </p:nvSpPr>
        <p:spPr>
          <a:xfrm>
            <a:off x="1855717" y="2128763"/>
            <a:ext cx="1515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소수끼리의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곱을 구하는 것은 쉬움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82EEE5-9B85-4841-82AB-03A909661705}"/>
              </a:ext>
            </a:extLst>
          </p:cNvPr>
          <p:cNvSpPr/>
          <p:nvPr/>
        </p:nvSpPr>
        <p:spPr>
          <a:xfrm>
            <a:off x="7239000" y="3455489"/>
            <a:ext cx="2819400" cy="1868030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endParaRPr lang="ko-KR" altLang="en-US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0B7A2-FA8B-4623-BF35-FFD54C0236D8}"/>
              </a:ext>
            </a:extLst>
          </p:cNvPr>
          <p:cNvSpPr txBox="1"/>
          <p:nvPr/>
        </p:nvSpPr>
        <p:spPr>
          <a:xfrm>
            <a:off x="2967060" y="3918382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A, B      			                             			A*B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19E2312-CF20-49B1-92C5-CA3C37E559D6}"/>
              </a:ext>
            </a:extLst>
          </p:cNvPr>
          <p:cNvSpPr/>
          <p:nvPr/>
        </p:nvSpPr>
        <p:spPr>
          <a:xfrm>
            <a:off x="5334000" y="3918382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E69726D-CECE-4A00-8829-75EA7D0712AA}"/>
              </a:ext>
            </a:extLst>
          </p:cNvPr>
          <p:cNvSpPr/>
          <p:nvPr/>
        </p:nvSpPr>
        <p:spPr>
          <a:xfrm>
            <a:off x="10681195" y="3994370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05D5C-65F8-4093-866E-1F5F684A54D9}"/>
              </a:ext>
            </a:extLst>
          </p:cNvPr>
          <p:cNvSpPr txBox="1"/>
          <p:nvPr/>
        </p:nvSpPr>
        <p:spPr>
          <a:xfrm>
            <a:off x="1676400" y="5780124"/>
            <a:ext cx="1515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소수끼리의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곱으로 각 소수를 찾는 것은 어려움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소인수분해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189A454-257E-4E74-BC92-307D8A435655}"/>
                  </a:ext>
                </a:extLst>
              </p:cNvPr>
              <p:cNvSpPr/>
              <p:nvPr/>
            </p:nvSpPr>
            <p:spPr>
              <a:xfrm>
                <a:off x="7181394" y="6884878"/>
                <a:ext cx="2819400" cy="1868030"/>
              </a:xfrm>
              <a:prstGeom prst="roundRect">
                <a:avLst/>
              </a:prstGeom>
              <a:solidFill>
                <a:srgbClr val="8B9EFF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6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189A454-257E-4E74-BC92-307D8A435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94" y="6884878"/>
                <a:ext cx="2819400" cy="18680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0A46E24-5A50-41D5-B019-B093EC508341}"/>
              </a:ext>
            </a:extLst>
          </p:cNvPr>
          <p:cNvSpPr txBox="1"/>
          <p:nvPr/>
        </p:nvSpPr>
        <p:spPr>
          <a:xfrm>
            <a:off x="2909454" y="7347771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* B      			                             		A, B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344106B-B565-4E51-BDB5-62A8A91746C5}"/>
              </a:ext>
            </a:extLst>
          </p:cNvPr>
          <p:cNvSpPr/>
          <p:nvPr/>
        </p:nvSpPr>
        <p:spPr>
          <a:xfrm>
            <a:off x="5276394" y="7347771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FBADDA1-275A-46DA-A128-1132B03D1897}"/>
              </a:ext>
            </a:extLst>
          </p:cNvPr>
          <p:cNvSpPr/>
          <p:nvPr/>
        </p:nvSpPr>
        <p:spPr>
          <a:xfrm>
            <a:off x="10623589" y="7423759"/>
            <a:ext cx="1295400" cy="73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 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측정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4B9B6F-6ECD-4EFE-9B9F-19E891D62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87" y="2229449"/>
            <a:ext cx="6782747" cy="704948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97689E-E00E-4CC7-A042-17DB9CAA1DAC}"/>
              </a:ext>
            </a:extLst>
          </p:cNvPr>
          <p:cNvCxnSpPr/>
          <p:nvPr/>
        </p:nvCxnSpPr>
        <p:spPr>
          <a:xfrm>
            <a:off x="2667000" y="6134100"/>
            <a:ext cx="3581400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B7DFBB-D651-4137-8689-87E26C7B6882}"/>
              </a:ext>
            </a:extLst>
          </p:cNvPr>
          <p:cNvCxnSpPr>
            <a:cxnSpLocks/>
          </p:cNvCxnSpPr>
          <p:nvPr/>
        </p:nvCxnSpPr>
        <p:spPr>
          <a:xfrm>
            <a:off x="2743200" y="4381500"/>
            <a:ext cx="5029200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25551E-97F2-4738-A109-3576C4EE45B4}"/>
              </a:ext>
            </a:extLst>
          </p:cNvPr>
          <p:cNvCxnSpPr>
            <a:cxnSpLocks/>
          </p:cNvCxnSpPr>
          <p:nvPr/>
        </p:nvCxnSpPr>
        <p:spPr>
          <a:xfrm>
            <a:off x="1592613" y="4686300"/>
            <a:ext cx="6179787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00ED04B-78F0-4938-BA26-8B120402041C}"/>
              </a:ext>
            </a:extLst>
          </p:cNvPr>
          <p:cNvCxnSpPr>
            <a:cxnSpLocks/>
          </p:cNvCxnSpPr>
          <p:nvPr/>
        </p:nvCxnSpPr>
        <p:spPr>
          <a:xfrm>
            <a:off x="1592613" y="4991100"/>
            <a:ext cx="2750787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5CB10E6-2995-4786-8B6A-B27BC3E17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027" y="1726544"/>
            <a:ext cx="7972796" cy="85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6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 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측정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4B9B6F-6ECD-4EFE-9B9F-19E891D62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6783"/>
            <a:ext cx="6782747" cy="70494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D98708-F22B-4CF3-842D-9CD24BD2E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9942" y="5299845"/>
            <a:ext cx="6909147" cy="10966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B5B5DA-BAED-46D6-974D-16B85F403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942" y="6582292"/>
            <a:ext cx="6909147" cy="11123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1AE662-3C20-4B31-AE37-B95AAAD29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0" y="7880407"/>
            <a:ext cx="6987482" cy="11123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0BDEA5-9542-4661-8DE2-9F8D69813932}"/>
              </a:ext>
            </a:extLst>
          </p:cNvPr>
          <p:cNvSpPr txBox="1"/>
          <p:nvPr/>
        </p:nvSpPr>
        <p:spPr>
          <a:xfrm>
            <a:off x="9483880" y="2668108"/>
            <a:ext cx="6981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Ubuntu 20.04.2 LTS</a:t>
            </a:r>
          </a:p>
          <a:p>
            <a:pPr>
              <a:spcBef>
                <a:spcPts val="2400"/>
              </a:spcBef>
            </a:pPr>
            <a:r>
              <a:rPr lang="pt-BR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pro-cessor : Intel(R) Core(TM) i5-10400 CPU @ 2.90GHz   2.90 GHz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Memory : 8GB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97689E-E00E-4CC7-A042-17DB9CAA1DAC}"/>
              </a:ext>
            </a:extLst>
          </p:cNvPr>
          <p:cNvCxnSpPr/>
          <p:nvPr/>
        </p:nvCxnSpPr>
        <p:spPr>
          <a:xfrm>
            <a:off x="2667000" y="6134100"/>
            <a:ext cx="3581400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B7DFBB-D651-4137-8689-87E26C7B6882}"/>
              </a:ext>
            </a:extLst>
          </p:cNvPr>
          <p:cNvCxnSpPr>
            <a:cxnSpLocks/>
          </p:cNvCxnSpPr>
          <p:nvPr/>
        </p:nvCxnSpPr>
        <p:spPr>
          <a:xfrm>
            <a:off x="2743200" y="4381500"/>
            <a:ext cx="5029200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25551E-97F2-4738-A109-3576C4EE45B4}"/>
              </a:ext>
            </a:extLst>
          </p:cNvPr>
          <p:cNvCxnSpPr>
            <a:cxnSpLocks/>
          </p:cNvCxnSpPr>
          <p:nvPr/>
        </p:nvCxnSpPr>
        <p:spPr>
          <a:xfrm>
            <a:off x="1592613" y="4686300"/>
            <a:ext cx="6179787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00ED04B-78F0-4938-BA26-8B120402041C}"/>
              </a:ext>
            </a:extLst>
          </p:cNvPr>
          <p:cNvCxnSpPr>
            <a:cxnSpLocks/>
          </p:cNvCxnSpPr>
          <p:nvPr/>
        </p:nvCxnSpPr>
        <p:spPr>
          <a:xfrm>
            <a:off x="1592613" y="4991100"/>
            <a:ext cx="2750787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49870" y="5143500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37637" y="2678545"/>
            <a:ext cx="12586021" cy="3509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0" kern="0" spc="-3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 사 합 니 다</a:t>
            </a:r>
            <a:endParaRPr 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449870" y="2521816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283C7E73-C2DD-4F4E-983D-FE8F051DDA0E}"/>
              </a:ext>
            </a:extLst>
          </p:cNvPr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DFAF6E-1FFD-4302-BE53-FEB73CD9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5316200" y="9182100"/>
            <a:ext cx="2775285" cy="9250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278</Words>
  <Application>Microsoft Office PowerPoint</Application>
  <PresentationFormat>사용자 지정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Bebas Neue</vt:lpstr>
      <vt:lpstr>에스코어 드림 4 Regular</vt:lpstr>
      <vt:lpstr>에스코어 드림 5 Medium</vt:lpstr>
      <vt:lpstr>에스코어 드림 8 Heavy</vt:lpstr>
      <vt:lpstr>함초롬바탕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126</cp:revision>
  <dcterms:created xsi:type="dcterms:W3CDTF">2021-06-30T12:03:25Z</dcterms:created>
  <dcterms:modified xsi:type="dcterms:W3CDTF">2021-07-27T10:49:44Z</dcterms:modified>
</cp:coreProperties>
</file>