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6" r:id="rId4"/>
    <p:sldId id="301" r:id="rId5"/>
    <p:sldId id="302" r:id="rId6"/>
    <p:sldId id="304" r:id="rId7"/>
    <p:sldId id="297" r:id="rId8"/>
    <p:sldId id="298" r:id="rId9"/>
    <p:sldId id="299" r:id="rId10"/>
    <p:sldId id="294" r:id="rId11"/>
    <p:sldId id="295" r:id="rId12"/>
    <p:sldId id="300" r:id="rId13"/>
    <p:sldId id="279" r:id="rId14"/>
    <p:sldId id="289" r:id="rId15"/>
    <p:sldId id="291" r:id="rId16"/>
    <p:sldId id="292" r:id="rId17"/>
    <p:sldId id="293" r:id="rId18"/>
    <p:sldId id="259" r:id="rId19"/>
    <p:sldId id="26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EFF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>
      <p:cViewPr varScale="1">
        <p:scale>
          <a:sx n="77" d="100"/>
          <a:sy n="77" d="100"/>
        </p:scale>
        <p:origin x="4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488" y="1790700"/>
            <a:ext cx="13647227" cy="3733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M  I  R  A  C  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485366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에스코어 드림 5 Medium" pitchFamily="34" charset="0"/>
              </a:rPr>
              <a:t>암호화 라이브러리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055618" y="820646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F5BA-38EA-4D91-A3BA-1433F24E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A29171-B595-4140-8549-4AB607FE9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203" y="1919329"/>
            <a:ext cx="6934200" cy="83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E1B73F-CB6C-4822-837A-2F93A2767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925" y="1790700"/>
            <a:ext cx="8672149" cy="84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4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result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60CE9-853C-4CF4-8351-B872E5376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975" y="1790700"/>
            <a:ext cx="8376049" cy="8422454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C9EC320-0ACD-44A4-BFC8-A69DD6628EA3}"/>
              </a:ext>
            </a:extLst>
          </p:cNvPr>
          <p:cNvSpPr/>
          <p:nvPr/>
        </p:nvSpPr>
        <p:spPr>
          <a:xfrm>
            <a:off x="4800600" y="2781300"/>
            <a:ext cx="27432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0AED7E4-2401-48CE-8BFA-9AC5DDE10E63}"/>
              </a:ext>
            </a:extLst>
          </p:cNvPr>
          <p:cNvSpPr/>
          <p:nvPr/>
        </p:nvSpPr>
        <p:spPr>
          <a:xfrm>
            <a:off x="4800600" y="4183861"/>
            <a:ext cx="27432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2768C3A-3ED9-4733-8E29-B2774C1F3B9E}"/>
              </a:ext>
            </a:extLst>
          </p:cNvPr>
          <p:cNvSpPr/>
          <p:nvPr/>
        </p:nvSpPr>
        <p:spPr>
          <a:xfrm>
            <a:off x="4724400" y="9807673"/>
            <a:ext cx="27432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7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Openssl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암호화 채팅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05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755196" y="831286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25A756CB-19D9-4BB8-ABB2-422280A78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5414" y="3162300"/>
            <a:ext cx="3646086" cy="2235496"/>
          </a:xfrm>
          <a:prstGeom prst="rect">
            <a:avLst/>
          </a:prstGeom>
        </p:spPr>
      </p:pic>
      <p:pic>
        <p:nvPicPr>
          <p:cNvPr id="1026" name="Picture 2" descr="C Sharp (C#) Logo Vector">
            <a:extLst>
              <a:ext uri="{FF2B5EF4-FFF2-40B4-BE49-F238E27FC236}">
                <a16:creationId xmlns:a16="http://schemas.microsoft.com/office/drawing/2014/main" id="{759F05E0-DBAB-4EB2-B377-4E31756D5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72" y="3189457"/>
            <a:ext cx="2175370" cy="24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언어 - 나무위키">
            <a:extLst>
              <a:ext uri="{FF2B5EF4-FFF2-40B4-BE49-F238E27FC236}">
                <a16:creationId xmlns:a16="http://schemas.microsoft.com/office/drawing/2014/main" id="{049468F4-A5D7-4EA0-A2A8-61B9E055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07" y="7546269"/>
            <a:ext cx="1531587" cy="15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6EA724-3D30-47B9-B898-D2B00AD84B8C}"/>
              </a:ext>
            </a:extLst>
          </p:cNvPr>
          <p:cNvSpPr txBox="1"/>
          <p:nvPr/>
        </p:nvSpPr>
        <p:spPr>
          <a:xfrm>
            <a:off x="5602482" y="7830333"/>
            <a:ext cx="4023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암호화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복호화 프로그램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(exe)</a:t>
            </a:r>
            <a:endParaRPr lang="ko-KR" altLang="en-US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5FAA1A1-9A0F-4D8F-BD62-CC9C7C58B086}"/>
              </a:ext>
            </a:extLst>
          </p:cNvPr>
          <p:cNvSpPr/>
          <p:nvPr/>
        </p:nvSpPr>
        <p:spPr>
          <a:xfrm rot="5400000">
            <a:off x="6109984" y="6503413"/>
            <a:ext cx="1788060" cy="457200"/>
          </a:xfrm>
          <a:prstGeom prst="rightArrow">
            <a:avLst>
              <a:gd name="adj1" fmla="val 50000"/>
              <a:gd name="adj2" fmla="val 93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C21CF26-1B92-4458-916A-D6FBAB431925}"/>
              </a:ext>
            </a:extLst>
          </p:cNvPr>
          <p:cNvSpPr/>
          <p:nvPr/>
        </p:nvSpPr>
        <p:spPr>
          <a:xfrm rot="16200000" flipV="1">
            <a:off x="5206908" y="6494334"/>
            <a:ext cx="1788060" cy="457200"/>
          </a:xfrm>
          <a:prstGeom prst="rightArrow">
            <a:avLst>
              <a:gd name="adj1" fmla="val 50000"/>
              <a:gd name="adj2" fmla="val 93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0DA5F67-43B3-4B83-973E-ECE31FAB3C50}"/>
              </a:ext>
            </a:extLst>
          </p:cNvPr>
          <p:cNvSpPr/>
          <p:nvPr/>
        </p:nvSpPr>
        <p:spPr>
          <a:xfrm>
            <a:off x="8187754" y="4476118"/>
            <a:ext cx="1788060" cy="457200"/>
          </a:xfrm>
          <a:prstGeom prst="rightArrow">
            <a:avLst>
              <a:gd name="adj1" fmla="val 50000"/>
              <a:gd name="adj2" fmla="val 93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49B2AE7-6F9C-44C7-ABB4-A6C27839E8C5}"/>
              </a:ext>
            </a:extLst>
          </p:cNvPr>
          <p:cNvSpPr/>
          <p:nvPr/>
        </p:nvSpPr>
        <p:spPr>
          <a:xfrm flipH="1">
            <a:off x="8187754" y="3510086"/>
            <a:ext cx="1788060" cy="457200"/>
          </a:xfrm>
          <a:prstGeom prst="rightArrow">
            <a:avLst>
              <a:gd name="adj1" fmla="val 50000"/>
              <a:gd name="adj2" fmla="val 93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DEA78-0238-42FD-A17D-30C9A5660B94}"/>
              </a:ext>
            </a:extLst>
          </p:cNvPr>
          <p:cNvSpPr txBox="1"/>
          <p:nvPr/>
        </p:nvSpPr>
        <p:spPr>
          <a:xfrm>
            <a:off x="7994614" y="391565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ciphertext</a:t>
            </a:r>
            <a:endParaRPr lang="ko-KR" altLang="en-US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1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0" y="625806"/>
            <a:ext cx="1174852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0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Openssl</a:t>
            </a:r>
            <a:r>
              <a:rPr lang="ko-KR" altLang="en-US" sz="60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암호화 채팅</a:t>
            </a:r>
            <a:endParaRPr lang="en-US" altLang="ko-KR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A1A4D-5B08-412D-BDB2-873B2ED7C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819578"/>
            <a:ext cx="11483226" cy="36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7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0" y="625806"/>
            <a:ext cx="1174852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0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Openssl</a:t>
            </a:r>
            <a:r>
              <a:rPr lang="ko-KR" altLang="en-US" sz="60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암호화 채팅</a:t>
            </a:r>
            <a:endParaRPr lang="en-US" altLang="ko-KR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18804C-7396-4D36-B54F-16B2649E9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015" y="2826198"/>
            <a:ext cx="11941969" cy="59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0" y="625806"/>
            <a:ext cx="1174852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0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Openssl</a:t>
            </a:r>
            <a:r>
              <a:rPr lang="ko-KR" altLang="en-US" sz="60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암호화 채팅</a:t>
            </a:r>
            <a:endParaRPr lang="en-US" altLang="ko-KR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F2F7A-736A-4B2B-8EB1-96CBAFC08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254" y="1791039"/>
            <a:ext cx="8964346" cy="8495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E032D-8C2B-4F17-B158-8A4E10891F0E}"/>
              </a:ext>
            </a:extLst>
          </p:cNvPr>
          <p:cNvSpPr txBox="1"/>
          <p:nvPr/>
        </p:nvSpPr>
        <p:spPr>
          <a:xfrm>
            <a:off x="1219200" y="5423467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125 21 54 81 6 75 …</a:t>
            </a:r>
          </a:p>
        </p:txBody>
      </p:sp>
    </p:spTree>
    <p:extLst>
      <p:ext uri="{BB962C8B-B14F-4D97-AF65-F5344CB8AC3E}">
        <p14:creationId xmlns:p14="http://schemas.microsoft.com/office/powerpoint/2010/main" val="307020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0" y="625806"/>
            <a:ext cx="1174852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0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Openssl</a:t>
            </a:r>
            <a:r>
              <a:rPr lang="ko-KR" altLang="en-US" sz="60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암호화 채팅</a:t>
            </a:r>
            <a:endParaRPr lang="en-US" altLang="ko-KR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AFBA6C-1DF6-4A39-93D0-2EF8A128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218" y="1816511"/>
            <a:ext cx="12693564" cy="84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5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Openssl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암호화 채팅</a:t>
            </a:r>
            <a:endParaRPr lang="en-US" altLang="ko-KR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03CE0F-495D-493E-9F30-DDE7E6F3B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9" y="2248991"/>
            <a:ext cx="15754350" cy="4800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2DF603-4170-4FFD-98BB-E7C68BC8C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799" y="7239189"/>
            <a:ext cx="9565269" cy="20973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9870" y="5143500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37637" y="2678545"/>
            <a:ext cx="12586021" cy="3509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kern="0" spc="-3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 사 합 니 다</a:t>
            </a:r>
            <a:endParaRPr 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49870" y="2521816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283C7E73-C2DD-4F4E-983D-FE8F051DDA0E}"/>
              </a:ext>
            </a:extLst>
          </p:cNvPr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DFAF6E-1FFD-4302-BE53-FEB73CD9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5316200" y="9182100"/>
            <a:ext cx="2775285" cy="925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CC78CC-BE20-43D2-A29D-3FD0DF6A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681" y="1806696"/>
            <a:ext cx="12278637" cy="84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372A43-F9F2-48F0-9D59-E7146E3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655" y="1700212"/>
            <a:ext cx="8788690" cy="85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Diffie Hellman key exchange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193B1E59-7880-4C31-9E71-27FA94F36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600" y="5058212"/>
            <a:ext cx="3200400" cy="3200400"/>
          </a:xfrm>
          <a:prstGeom prst="rect">
            <a:avLst/>
          </a:prstGeom>
        </p:spPr>
      </p:pic>
      <p:pic>
        <p:nvPicPr>
          <p:cNvPr id="8" name="그래픽 7" descr="여자">
            <a:extLst>
              <a:ext uri="{FF2B5EF4-FFF2-40B4-BE49-F238E27FC236}">
                <a16:creationId xmlns:a16="http://schemas.microsoft.com/office/drawing/2014/main" id="{5EA575EF-F315-4B9D-A33C-B6C75A089A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58600" y="5071260"/>
            <a:ext cx="3200400" cy="3200400"/>
          </a:xfrm>
          <a:prstGeom prst="rect">
            <a:avLst/>
          </a:prstGeom>
        </p:spPr>
      </p:pic>
      <p:pic>
        <p:nvPicPr>
          <p:cNvPr id="10" name="그래픽 9" descr="단색 채우기가 있는 악마 얼굴">
            <a:extLst>
              <a:ext uri="{FF2B5EF4-FFF2-40B4-BE49-F238E27FC236}">
                <a16:creationId xmlns:a16="http://schemas.microsoft.com/office/drawing/2014/main" id="{4A51E5EF-7AE2-4557-9DBB-2008395A8B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100" y="4995060"/>
            <a:ext cx="914400" cy="9144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C499B3-5D9A-40E9-8FBE-2FD64FB5BF39}"/>
              </a:ext>
            </a:extLst>
          </p:cNvPr>
          <p:cNvGrpSpPr/>
          <p:nvPr/>
        </p:nvGrpSpPr>
        <p:grpSpPr>
          <a:xfrm>
            <a:off x="6438900" y="5909460"/>
            <a:ext cx="5105400" cy="990600"/>
            <a:chOff x="6096000" y="5067300"/>
            <a:chExt cx="5105400" cy="99060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D41F5D2-AA97-4FD5-9B81-CC5BDEA779FC}"/>
                </a:ext>
              </a:extLst>
            </p:cNvPr>
            <p:cNvSpPr/>
            <p:nvPr/>
          </p:nvSpPr>
          <p:spPr>
            <a:xfrm>
              <a:off x="6781800" y="5067300"/>
              <a:ext cx="4419600" cy="990600"/>
            </a:xfrm>
            <a:prstGeom prst="rightArrow">
              <a:avLst>
                <a:gd name="adj1" fmla="val 50000"/>
                <a:gd name="adj2" fmla="val 664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D9BCEAD-D6CA-44E9-A184-46915E781F50}"/>
                </a:ext>
              </a:extLst>
            </p:cNvPr>
            <p:cNvSpPr/>
            <p:nvPr/>
          </p:nvSpPr>
          <p:spPr>
            <a:xfrm flipH="1">
              <a:off x="6096000" y="5067300"/>
              <a:ext cx="4419600" cy="990600"/>
            </a:xfrm>
            <a:prstGeom prst="rightArrow">
              <a:avLst>
                <a:gd name="adj1" fmla="val 50000"/>
                <a:gd name="adj2" fmla="val 664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래픽 16" descr="키">
            <a:extLst>
              <a:ext uri="{FF2B5EF4-FFF2-40B4-BE49-F238E27FC236}">
                <a16:creationId xmlns:a16="http://schemas.microsoft.com/office/drawing/2014/main" id="{2E01BFD7-6CD4-4F48-9707-31C277B9FE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14800" y="4141832"/>
            <a:ext cx="914400" cy="914400"/>
          </a:xfrm>
          <a:prstGeom prst="rect">
            <a:avLst/>
          </a:prstGeom>
        </p:spPr>
      </p:pic>
      <p:pic>
        <p:nvPicPr>
          <p:cNvPr id="22" name="그래픽 21" descr="키">
            <a:extLst>
              <a:ext uri="{FF2B5EF4-FFF2-40B4-BE49-F238E27FC236}">
                <a16:creationId xmlns:a16="http://schemas.microsoft.com/office/drawing/2014/main" id="{E04F5538-5D52-4DF6-AD54-BF417C260C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01600" y="4141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Diffie Hellman key exchange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C1F193-61CE-4D94-B1F9-C96EAE136836}"/>
                  </a:ext>
                </a:extLst>
              </p:cNvPr>
              <p:cNvSpPr txBox="1"/>
              <p:nvPr/>
            </p:nvSpPr>
            <p:spPr>
              <a:xfrm>
                <a:off x="4234319" y="2366738"/>
                <a:ext cx="9829800" cy="1769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5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5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sz="1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5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1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500" dirty="0"/>
                  <a:t> </a:t>
                </a:r>
                <a:endParaRPr lang="ko-KR" altLang="en-US" sz="11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C1F193-61CE-4D94-B1F9-C96EAE136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319" y="2366738"/>
                <a:ext cx="9829800" cy="1769715"/>
              </a:xfrm>
              <a:prstGeom prst="rect">
                <a:avLst/>
              </a:prstGeom>
              <a:blipFill>
                <a:blip r:embed="rId5"/>
                <a:stretch>
                  <a:fillRect l="-1055" t="-24742" b="-48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77EF16-E52A-4916-86D6-48117BC9ABE8}"/>
                  </a:ext>
                </a:extLst>
              </p:cNvPr>
              <p:cNvSpPr txBox="1"/>
              <p:nvPr/>
            </p:nvSpPr>
            <p:spPr>
              <a:xfrm>
                <a:off x="4234319" y="5019002"/>
                <a:ext cx="9829800" cy="4678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 a, b</a:t>
                </a:r>
                <a:r>
                  <a:rPr lang="ko-KR" altLang="en-US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는 공개</a:t>
                </a:r>
                <a:endParaRPr lang="en-US" altLang="ko-KR" sz="4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  a = 5,</a:t>
                </a:r>
                <a:r>
                  <a:rPr lang="ko-KR" altLang="en-US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</a:t>
                </a:r>
                <a:r>
                  <a:rPr lang="en-US" altLang="ko-KR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b</a:t>
                </a:r>
                <a:r>
                  <a:rPr lang="ko-KR" altLang="en-US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</a:t>
                </a:r>
                <a:r>
                  <a:rPr lang="ko-KR" altLang="en-US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3,  x = 2</a:t>
                </a:r>
              </a:p>
              <a:p>
                <a:endParaRPr lang="en-US" altLang="ko-KR" sz="4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4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</a:t>
                </a:r>
                <a:r>
                  <a:rPr lang="en-US" altLang="ko-KR" sz="2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</a:t>
                </a:r>
                <a:r>
                  <a:rPr lang="en-US" altLang="ko-KR" sz="48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4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 3   →   </m:t>
                    </m:r>
                    <m:r>
                      <m:rPr>
                        <m:sty m:val="p"/>
                      </m:rPr>
                      <a:rPr lang="en-US" altLang="ko-KR" sz="4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4800" b="0" dirty="0"/>
              </a:p>
              <a:p>
                <a:endParaRPr lang="en-US" altLang="ko-KR" sz="4800" dirty="0"/>
              </a:p>
              <a:p>
                <a:r>
                  <a:rPr lang="en-US" altLang="ko-KR" sz="2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	   </a:t>
                </a:r>
                <a:r>
                  <a:rPr lang="en-US" altLang="ko-KR" sz="4800" dirty="0"/>
                  <a:t>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4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 3   →   </m:t>
                    </m:r>
                    <m:r>
                      <m:rPr>
                        <m:sty m:val="p"/>
                      </m:rPr>
                      <a:rPr lang="en-US" altLang="ko-KR" sz="4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altLang="ko-KR" sz="4800" dirty="0"/>
                  <a:t>  </a:t>
                </a:r>
                <a:endParaRPr lang="ko-KR" altLang="en-US" sz="7200" dirty="0"/>
              </a:p>
              <a:p>
                <a:endParaRPr lang="en-US" altLang="ko-KR" sz="4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77EF16-E52A-4916-86D6-48117BC9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319" y="5019002"/>
                <a:ext cx="9829800" cy="4678204"/>
              </a:xfrm>
              <a:prstGeom prst="rect">
                <a:avLst/>
              </a:prstGeom>
              <a:blipFill>
                <a:blip r:embed="rId6"/>
                <a:stretch>
                  <a:fillRect l="-3164" t="-3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92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Diffie Hellman key exchange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7C9670-02FC-4D7F-BD08-72A974488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564361"/>
            <a:ext cx="12982575" cy="68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4202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4962BD-A427-406C-A6C4-B3D7C1569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499419"/>
            <a:ext cx="7924800" cy="8787581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260372CE-D7F8-4566-99F6-D3FE9C7BD9D7}"/>
              </a:ext>
            </a:extLst>
          </p:cNvPr>
          <p:cNvSpPr/>
          <p:nvPr/>
        </p:nvSpPr>
        <p:spPr>
          <a:xfrm>
            <a:off x="7467600" y="4296050"/>
            <a:ext cx="8534400" cy="30902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7AFC5235-B7F4-42B3-BA69-6DF6ECA2EC02}"/>
              </a:ext>
            </a:extLst>
          </p:cNvPr>
          <p:cNvSpPr/>
          <p:nvPr/>
        </p:nvSpPr>
        <p:spPr>
          <a:xfrm>
            <a:off x="7467600" y="6438900"/>
            <a:ext cx="8534400" cy="30902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E49F84E7-51D1-49E1-9EED-8859F7EC6B6C}"/>
              </a:ext>
            </a:extLst>
          </p:cNvPr>
          <p:cNvSpPr/>
          <p:nvPr/>
        </p:nvSpPr>
        <p:spPr>
          <a:xfrm>
            <a:off x="7467600" y="7662102"/>
            <a:ext cx="8534400" cy="30902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54623CD9-9062-43B8-8029-C38B579F745D}"/>
              </a:ext>
            </a:extLst>
          </p:cNvPr>
          <p:cNvSpPr/>
          <p:nvPr/>
        </p:nvSpPr>
        <p:spPr>
          <a:xfrm>
            <a:off x="7467600" y="8868081"/>
            <a:ext cx="8534400" cy="30902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D42100C-8FCA-4794-8825-122A4626F8EE}"/>
              </a:ext>
            </a:extLst>
          </p:cNvPr>
          <p:cNvSpPr/>
          <p:nvPr/>
        </p:nvSpPr>
        <p:spPr>
          <a:xfrm>
            <a:off x="6133272" y="4221960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172295-2FE6-41D8-BB79-CAD80D84D041}"/>
              </a:ext>
            </a:extLst>
          </p:cNvPr>
          <p:cNvSpPr txBox="1"/>
          <p:nvPr/>
        </p:nvSpPr>
        <p:spPr>
          <a:xfrm>
            <a:off x="2857500" y="4142783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비밀키 생성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1128C0D-797A-4F6D-B1CA-C8A5EE9CF9FE}"/>
              </a:ext>
            </a:extLst>
          </p:cNvPr>
          <p:cNvSpPr/>
          <p:nvPr/>
        </p:nvSpPr>
        <p:spPr>
          <a:xfrm>
            <a:off x="6201859" y="6323604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A1AFC-748A-4520-BC32-B786A3A62EFE}"/>
              </a:ext>
            </a:extLst>
          </p:cNvPr>
          <p:cNvSpPr txBox="1"/>
          <p:nvPr/>
        </p:nvSpPr>
        <p:spPr>
          <a:xfrm>
            <a:off x="2926087" y="6244427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비밀키 생성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F98F39F-1E01-4000-AF08-E45E3B76F0AD}"/>
              </a:ext>
            </a:extLst>
          </p:cNvPr>
          <p:cNvSpPr/>
          <p:nvPr/>
        </p:nvSpPr>
        <p:spPr>
          <a:xfrm>
            <a:off x="6201859" y="7635431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B5CC6-96F6-4F07-889B-D9D1F5C26C56}"/>
              </a:ext>
            </a:extLst>
          </p:cNvPr>
          <p:cNvSpPr txBox="1"/>
          <p:nvPr/>
        </p:nvSpPr>
        <p:spPr>
          <a:xfrm>
            <a:off x="2926087" y="7556254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F48F5C-E0E3-4298-BD26-42374C1FE2FD}"/>
              </a:ext>
            </a:extLst>
          </p:cNvPr>
          <p:cNvSpPr/>
          <p:nvPr/>
        </p:nvSpPr>
        <p:spPr>
          <a:xfrm>
            <a:off x="6201859" y="8826677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05890-4784-45A1-B5E6-6489F60F1239}"/>
              </a:ext>
            </a:extLst>
          </p:cNvPr>
          <p:cNvSpPr txBox="1"/>
          <p:nvPr/>
        </p:nvSpPr>
        <p:spPr>
          <a:xfrm>
            <a:off x="2926087" y="8747500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0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3628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16F236-8BC1-4D6E-A9EE-45EBF2D0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660" y="1813665"/>
            <a:ext cx="11640140" cy="8481164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BC469F17-3557-43C6-8DAB-6AD79756D534}"/>
              </a:ext>
            </a:extLst>
          </p:cNvPr>
          <p:cNvSpPr/>
          <p:nvPr/>
        </p:nvSpPr>
        <p:spPr>
          <a:xfrm>
            <a:off x="7095055" y="3412635"/>
            <a:ext cx="10523187" cy="1349558"/>
          </a:xfrm>
          <a:prstGeom prst="frame">
            <a:avLst>
              <a:gd name="adj1" fmla="val 3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D0B4731-98A7-4171-9DBA-49BA2B18335F}"/>
              </a:ext>
            </a:extLst>
          </p:cNvPr>
          <p:cNvSpPr/>
          <p:nvPr/>
        </p:nvSpPr>
        <p:spPr>
          <a:xfrm>
            <a:off x="7095054" y="4795074"/>
            <a:ext cx="10523187" cy="1125897"/>
          </a:xfrm>
          <a:prstGeom prst="frame">
            <a:avLst>
              <a:gd name="adj1" fmla="val 3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6A472EF-5E3D-4E02-8413-9309BA3F9550}"/>
              </a:ext>
            </a:extLst>
          </p:cNvPr>
          <p:cNvSpPr/>
          <p:nvPr/>
        </p:nvSpPr>
        <p:spPr>
          <a:xfrm>
            <a:off x="5012330" y="4591988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EC785-548E-4801-B857-064C17AFEDB7}"/>
              </a:ext>
            </a:extLst>
          </p:cNvPr>
          <p:cNvSpPr txBox="1"/>
          <p:nvPr/>
        </p:nvSpPr>
        <p:spPr>
          <a:xfrm>
            <a:off x="1600200" y="4512811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솟수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p, q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932E698-2AFB-45B5-AEE4-3B2443F9D840}"/>
              </a:ext>
            </a:extLst>
          </p:cNvPr>
          <p:cNvSpPr/>
          <p:nvPr/>
        </p:nvSpPr>
        <p:spPr>
          <a:xfrm>
            <a:off x="7095054" y="7810500"/>
            <a:ext cx="10523187" cy="314370"/>
          </a:xfrm>
          <a:prstGeom prst="frame">
            <a:avLst>
              <a:gd name="adj1" fmla="val 3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45D558-0286-4182-952B-B7E0B54E2440}"/>
              </a:ext>
            </a:extLst>
          </p:cNvPr>
          <p:cNvSpPr/>
          <p:nvPr/>
        </p:nvSpPr>
        <p:spPr>
          <a:xfrm>
            <a:off x="5012330" y="6087496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B4DF2-EE43-4988-9898-187E7838D16B}"/>
              </a:ext>
            </a:extLst>
          </p:cNvPr>
          <p:cNvSpPr txBox="1"/>
          <p:nvPr/>
        </p:nvSpPr>
        <p:spPr>
          <a:xfrm>
            <a:off x="2781300" y="6008319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구하기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CE7CD00-3C9A-47D6-98A0-17D037B17F34}"/>
              </a:ext>
            </a:extLst>
          </p:cNvPr>
          <p:cNvSpPr/>
          <p:nvPr/>
        </p:nvSpPr>
        <p:spPr>
          <a:xfrm>
            <a:off x="5012330" y="7768474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056E5-7D73-4E5D-ACDB-B53652E8888A}"/>
              </a:ext>
            </a:extLst>
          </p:cNvPr>
          <p:cNvSpPr txBox="1"/>
          <p:nvPr/>
        </p:nvSpPr>
        <p:spPr>
          <a:xfrm>
            <a:off x="2095500" y="7658100"/>
            <a:ext cx="4762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z-Cyrl-AZ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구하기</a:t>
            </a:r>
            <a:endParaRPr lang="en-US" altLang="ko-KR" sz="4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982E2B7E-C255-4728-847D-AE282D55F5F4}"/>
              </a:ext>
            </a:extLst>
          </p:cNvPr>
          <p:cNvSpPr/>
          <p:nvPr/>
        </p:nvSpPr>
        <p:spPr>
          <a:xfrm>
            <a:off x="7095053" y="6012643"/>
            <a:ext cx="10523187" cy="532054"/>
          </a:xfrm>
          <a:prstGeom prst="frame">
            <a:avLst>
              <a:gd name="adj1" fmla="val 3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9DD9ED5A-15BC-4472-A7A2-9DBD60F0BAB9}"/>
              </a:ext>
            </a:extLst>
          </p:cNvPr>
          <p:cNvSpPr/>
          <p:nvPr/>
        </p:nvSpPr>
        <p:spPr>
          <a:xfrm>
            <a:off x="6896028" y="8184845"/>
            <a:ext cx="10523187" cy="314370"/>
          </a:xfrm>
          <a:prstGeom prst="frame">
            <a:avLst>
              <a:gd name="adj1" fmla="val 3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0B6DB84-D693-42D7-B860-D205D53D3DD1}"/>
              </a:ext>
            </a:extLst>
          </p:cNvPr>
          <p:cNvSpPr/>
          <p:nvPr/>
        </p:nvSpPr>
        <p:spPr>
          <a:xfrm>
            <a:off x="5012330" y="8384027"/>
            <a:ext cx="102952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65190-7276-42BB-8EEF-ED650CF0F31A}"/>
              </a:ext>
            </a:extLst>
          </p:cNvPr>
          <p:cNvSpPr txBox="1"/>
          <p:nvPr/>
        </p:nvSpPr>
        <p:spPr>
          <a:xfrm>
            <a:off x="304800" y="8342030"/>
            <a:ext cx="4762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(e, </a:t>
            </a:r>
            <a:r>
              <a:rPr lang="az-Cyrl-AZ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) = 1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공개키 </a:t>
            </a:r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</a:t>
            </a:r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62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362F60-C964-4E15-8D9B-11E77CCB5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790700"/>
            <a:ext cx="11195124" cy="84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341</Words>
  <Application>Microsoft Office PowerPoint</Application>
  <PresentationFormat>사용자 지정</PresentationFormat>
  <Paragraphs>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에스코어 드림 4 Regular</vt:lpstr>
      <vt:lpstr>에스코어 드림 5 Medium</vt:lpstr>
      <vt:lpstr>에스코어 드림 8 Heavy</vt:lpstr>
      <vt:lpstr>함초롬바탕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136</cp:revision>
  <dcterms:created xsi:type="dcterms:W3CDTF">2021-06-30T12:03:25Z</dcterms:created>
  <dcterms:modified xsi:type="dcterms:W3CDTF">2021-07-21T19:51:00Z</dcterms:modified>
</cp:coreProperties>
</file>