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5A74C-DC3D-4084-8340-91E9431AD691}" v="529" dt="2021-12-16T13:03:5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6E770-2907-4C0E-ACDD-7AB4D720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52AFFD-37CD-452E-93B3-F3B96E7E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B81C7-4FAC-41D0-8302-B3848D29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5A418-13D3-4A02-96A2-D45EE1F9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55110-B0A4-4E8C-97F8-C285331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4385D-C7BD-42C5-BAC4-E2A403B4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6D493-8C1D-46E5-9707-0B4A7E627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B15E9-D4C4-4C83-8E5A-7A50D4F9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BFBFD-24D9-4AA2-81FE-23F2ABCF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05F9B-9374-4121-8CB3-71A941F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794E13-6C45-4661-8137-0F9D8305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9086AB-8223-4076-ADD4-C6B3FED10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B98A6-38A8-4F5C-A266-4C8F2C26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19ADF-9943-4672-BC97-EC8F50F8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DE80E-A892-4EEB-B563-157B8035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5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47BD-C3D6-4BFC-B6C0-062A53C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FB9C3-BCB6-4DE9-853C-6EE03617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60E86-A292-4056-A158-923C6F12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F6198-9C3C-4401-83A4-6247DD2C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E0FE4-A18C-414E-96AB-A6DC5879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8BA8-3A51-4C56-9139-02520589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713A5-9A17-435A-BD9F-F47460CD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6F3F-248F-4E0B-9C1D-20781D2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D0F0C-8A03-4560-A548-91A304F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73A93-C03B-419E-9EEB-BFFF21A8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4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D82F-33C4-4D92-8642-1A39A80E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286E7-AC32-44D2-874F-51E5D0D0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C6A66-AAC1-4FB6-910B-8BA6EEC5E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CA1AC-AF0C-450D-A835-0A97938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46E7-C07C-4323-94C2-24C2A37A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DB908-56C4-4E81-905B-8A354B8F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A6AA-48F8-45FC-91B2-69584C6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43649-D37B-4577-97EA-B872F4D4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C31DB-7235-4FC8-AEEB-2109DDE9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094E17-0ECF-495B-9DB0-D8912299D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35DB5-4DE5-4FDF-8FE4-DF1E09BF4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B58B48-F9BC-4683-AD76-D2530A5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14A95-C92E-42B6-993F-02BF519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6AAF54-7713-46C0-9027-8B6C2855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ED26F-0722-4177-B0D0-259857BD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75477C-7F8B-4B34-88B8-77A1B0EC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93AE8F-5797-4712-ADD6-CE7799BA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D0B368-3F7F-4109-8431-20734CBD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A1C3F2-CCE5-4C1C-BCC4-298F5FA7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CFAE78-DDE4-4C61-BF6E-EA72F3E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3DE4F-F5B2-42C7-A490-96AE4905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5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E83E6-31FF-4D97-A148-6CA3F978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A28D8-785D-4E53-A0C6-495E290B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7C933-1B62-4256-819B-EE28F4BC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64FBB-ABCC-40BB-B68E-4FDD9711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93F4C-4D61-49E4-BD53-DFCD55A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358B4-8CFC-46E2-B02D-7D8722AD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E7204-DF5F-4D31-8275-9475CCB6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06582-5E80-4954-B37F-680B63AAC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5D9941-1083-439B-8529-AEA3A8FB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7F0EC-8E7C-4848-8A33-B5DD893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6DE1D-9C1D-4E35-935B-C4D45F8F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6CD1A-C29A-4892-8883-4A5D1462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D1507-DD8E-4AC5-8BC4-3159BD01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DBC06-1B34-4F63-9FF3-E8BFEA6D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F9F5-78BD-467A-A916-ECB74BF5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267C-0F8C-461F-B4A3-458E8DD1764A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51578-13AB-40EB-A750-1D8AA980B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B8F6B-7B75-41E6-B96F-5480974C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EBE8-634D-4464-A8CF-9CA0A8ED6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ython.org/ko/3/library/math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기말 대체 프로젝트 </a:t>
            </a:r>
            <a:r>
              <a:rPr lang="en-US" altLang="ko-KR" sz="2000" dirty="0">
                <a:solidFill>
                  <a:srgbClr val="FFFFFF"/>
                </a:solidFill>
              </a:rPr>
              <a:t>- </a:t>
            </a:r>
            <a:r>
              <a:rPr lang="ko-KR" altLang="en-US" sz="2000" b="1" dirty="0">
                <a:solidFill>
                  <a:srgbClr val="FFFFFF"/>
                </a:solidFill>
              </a:rPr>
              <a:t>계산기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융합보안학과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en-US" altLang="ko-KR" sz="2000" dirty="0">
                <a:solidFill>
                  <a:srgbClr val="FFFFFF"/>
                </a:solidFill>
              </a:rPr>
              <a:t>2021113098 </a:t>
            </a:r>
            <a:r>
              <a:rPr lang="ko-KR" altLang="en-US" sz="2000" dirty="0">
                <a:solidFill>
                  <a:srgbClr val="FFFFFF"/>
                </a:solidFill>
              </a:rPr>
              <a:t>김수환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D6C9352-F1B2-4191-8D80-6D4CDA46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88" y="492573"/>
            <a:ext cx="600081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5" y="32767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/>
              <a:t>계산기 구현 내용</a:t>
            </a:r>
            <a:endParaRPr lang="en-US" altLang="ko-KR" sz="3200" b="1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GUI </a:t>
            </a:r>
            <a:r>
              <a:rPr lang="en-US" altLang="ko-KR" sz="1800" dirty="0" err="1"/>
              <a:t>tkinter</a:t>
            </a:r>
            <a:r>
              <a:rPr lang="en-US" altLang="ko-KR" sz="1800" dirty="0"/>
              <a:t> </a:t>
            </a:r>
            <a:r>
              <a:rPr lang="ko-KR" altLang="en-US" sz="1800" dirty="0"/>
              <a:t>이용</a:t>
            </a:r>
            <a:r>
              <a:rPr lang="en-US" altLang="ko-KR" sz="1800" dirty="0"/>
              <a:t>, </a:t>
            </a:r>
            <a:r>
              <a:rPr lang="ko-KR" altLang="en-US" sz="1800" dirty="0"/>
              <a:t>글꼴 지정 기능</a:t>
            </a:r>
            <a:r>
              <a:rPr lang="en-US" altLang="ko-KR" sz="1800" dirty="0"/>
              <a:t>, </a:t>
            </a:r>
            <a:r>
              <a:rPr lang="ko-KR" altLang="en-US" sz="1800" dirty="0"/>
              <a:t>이미지 삽입 기능 등 활용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 err="1"/>
              <a:t>반복문</a:t>
            </a:r>
            <a:r>
              <a:rPr lang="ko-KR" altLang="en-US" sz="1800" dirty="0"/>
              <a:t> 활용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7</a:t>
            </a:r>
            <a:r>
              <a:rPr lang="ko-KR" altLang="en-US" sz="1800" dirty="0"/>
              <a:t>칸마다 줄 이동</a:t>
            </a:r>
            <a:r>
              <a:rPr lang="en-US" altLang="ko-KR" sz="1800" dirty="0"/>
              <a:t>(</a:t>
            </a:r>
            <a:r>
              <a:rPr lang="ko-KR" altLang="en-US" sz="1800" dirty="0"/>
              <a:t>소스 줄이기 위해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버튼 클릭 </a:t>
            </a:r>
            <a:r>
              <a:rPr lang="en-US" altLang="ko-KR" sz="1800" dirty="0"/>
              <a:t>+ Display</a:t>
            </a:r>
            <a:r>
              <a:rPr lang="ko-KR" altLang="en-US" sz="1800" dirty="0"/>
              <a:t>창에 키보드 입력 가능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숫자는 검정색</a:t>
            </a:r>
            <a:r>
              <a:rPr lang="en-US" altLang="ko-KR" sz="1800" dirty="0"/>
              <a:t>, </a:t>
            </a:r>
            <a:r>
              <a:rPr lang="ko-KR" altLang="en-US" sz="1800" dirty="0"/>
              <a:t>문자는 회색</a:t>
            </a:r>
            <a:r>
              <a:rPr lang="en-US" altLang="ko-KR" sz="1800" dirty="0"/>
              <a:t>, =</a:t>
            </a:r>
            <a:r>
              <a:rPr lang="ko-KR" altLang="en-US" sz="1800" dirty="0"/>
              <a:t>는 파란색으로 표현</a:t>
            </a:r>
            <a:endParaRPr lang="en-US" altLang="ko-KR" sz="1800" dirty="0"/>
          </a:p>
          <a:p>
            <a:pPr algn="l"/>
            <a:r>
              <a:rPr lang="en-US" altLang="ko-KR" sz="1800" dirty="0"/>
              <a:t>&gt;&gt; </a:t>
            </a:r>
            <a:r>
              <a:rPr lang="ko-KR" altLang="en-US" sz="1800" dirty="0"/>
              <a:t>각 </a:t>
            </a:r>
            <a:r>
              <a:rPr lang="en-US" altLang="ko-KR" sz="1800" dirty="0"/>
              <a:t>if</a:t>
            </a:r>
            <a:r>
              <a:rPr lang="ko-KR" altLang="en-US" sz="1800" dirty="0"/>
              <a:t>문 조건 액션에 포함시킴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AC</a:t>
            </a:r>
            <a:r>
              <a:rPr lang="ko-KR" altLang="en-US" sz="1800" dirty="0"/>
              <a:t>의 경우 내용 초기화</a:t>
            </a:r>
            <a:r>
              <a:rPr lang="en-US" altLang="ko-KR" sz="1800" dirty="0"/>
              <a:t>, </a:t>
            </a:r>
            <a:r>
              <a:rPr lang="ko-KR" altLang="en-US" sz="1800" dirty="0"/>
              <a:t>백스페이스 기능 추가</a:t>
            </a:r>
            <a:endParaRPr lang="en-US" altLang="ko-KR" sz="1800" dirty="0"/>
          </a:p>
          <a:p>
            <a:pPr algn="l"/>
            <a:r>
              <a:rPr lang="en-US" altLang="ko-KR" sz="1800" dirty="0"/>
              <a:t>&gt;&gt; </a:t>
            </a:r>
            <a:r>
              <a:rPr lang="ko-KR" altLang="en-US" sz="1800" dirty="0"/>
              <a:t>별도 함수 선언하여 구현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= </a:t>
            </a:r>
            <a:r>
              <a:rPr lang="ko-KR" altLang="en-US" sz="1800" dirty="0" err="1"/>
              <a:t>입력시</a:t>
            </a:r>
            <a:r>
              <a:rPr lang="ko-KR" altLang="en-US" sz="1800" dirty="0"/>
              <a:t> 결과값 구현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에러값</a:t>
            </a:r>
            <a:r>
              <a:rPr lang="ko-KR" altLang="en-US" sz="1800" dirty="0"/>
              <a:t> 메시지 표현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math </a:t>
            </a:r>
            <a:r>
              <a:rPr lang="ko-KR" altLang="en-US" sz="1800" dirty="0"/>
              <a:t>함수 사용 </a:t>
            </a:r>
            <a:r>
              <a:rPr lang="en-US" altLang="ko-KR" sz="1800" dirty="0"/>
              <a:t>: </a:t>
            </a:r>
            <a:r>
              <a:rPr lang="ko-KR" altLang="en-US" sz="1800" dirty="0"/>
              <a:t>공학용 계산기처럼 함수 지원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함수 계산을 구현 안하고 기본 내장함수 이용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ko-KR" sz="1800" dirty="0">
                <a:hlinkClick r:id="rId2"/>
              </a:rPr>
              <a:t>https://docs.python.org/ko/3/library/math.html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 algn="l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1F8BF-3086-4F01-BFEB-770E9C20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47" y="2212039"/>
            <a:ext cx="4530095" cy="4436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83A950E8-162E-4E6E-8C95-5EF0894A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76" y="5071277"/>
            <a:ext cx="583933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tkinter.font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tkFont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E2812-6AF9-4332-80EE-93B1075EA627}"/>
              </a:ext>
            </a:extLst>
          </p:cNvPr>
          <p:cNvSpPr txBox="1"/>
          <p:nvPr/>
        </p:nvSpPr>
        <p:spPr>
          <a:xfrm>
            <a:off x="464156" y="6219375"/>
            <a:ext cx="59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사용한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90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5" y="32767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/>
              <a:t>계산기 구현 소스</a:t>
            </a:r>
            <a:endParaRPr lang="en-US" altLang="ko-KR" sz="3200" b="1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클래스 선언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계산기 숫자 </a:t>
            </a:r>
            <a:r>
              <a:rPr lang="ko-KR" altLang="en-US" sz="1800" dirty="0" err="1"/>
              <a:t>표시창</a:t>
            </a:r>
            <a:r>
              <a:rPr lang="en-US" altLang="ko-KR" sz="1800" dirty="0"/>
              <a:t>, </a:t>
            </a:r>
            <a:r>
              <a:rPr lang="ko-KR" altLang="en-US" sz="1800" dirty="0"/>
              <a:t>키보드 입력도 구현 </a:t>
            </a:r>
            <a:r>
              <a:rPr lang="en-US" altLang="ko-KR" sz="1800" dirty="0"/>
              <a:t>/ </a:t>
            </a:r>
            <a:r>
              <a:rPr lang="ko-KR" altLang="en-US" sz="1800" dirty="0"/>
              <a:t>단 </a:t>
            </a:r>
            <a:r>
              <a:rPr lang="en-US" altLang="ko-KR" sz="1800" dirty="0"/>
              <a:t>=</a:t>
            </a:r>
            <a:r>
              <a:rPr lang="ko-KR" altLang="en-US" sz="1800" dirty="0"/>
              <a:t>는 눌러도 결과 </a:t>
            </a:r>
            <a:r>
              <a:rPr lang="ko-KR" altLang="en-US" sz="1800" dirty="0" err="1"/>
              <a:t>안나옴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계산기 </a:t>
            </a:r>
            <a:r>
              <a:rPr lang="en-US" altLang="ko-KR" sz="1800" dirty="0"/>
              <a:t>row 8</a:t>
            </a:r>
            <a:r>
              <a:rPr lang="ko-KR" altLang="en-US" sz="1800" dirty="0"/>
              <a:t>줄에 메모기능 추가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 algn="l"/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A2D6F-6FCC-40F2-91E4-726F276A3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35" y="2329327"/>
            <a:ext cx="1109713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suhwan_calculator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window.title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공학용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계산기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window.configure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계산기 창 대상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키보드 입력 이용 가능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 특수키는 제외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구현을 못했습니다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textvariable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justify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display.grid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columnspan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ipadx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ipady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display.config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Arial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display.focus_set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.string2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StringVar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하단 메모기능 추가를 위해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row8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입력 가능 칸 배치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notepad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textvariable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justify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notepad.grid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columnspan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ipadx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ipady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notepad.config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Arial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9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5" y="32767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/>
              <a:t>계산기 구현 소스</a:t>
            </a:r>
            <a:endParaRPr lang="en-US" altLang="ko-KR" sz="3200" b="1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줄</a:t>
            </a:r>
            <a:r>
              <a:rPr lang="en-US" altLang="ko-KR" sz="1800" dirty="0"/>
              <a:t>, </a:t>
            </a:r>
            <a:r>
              <a:rPr lang="ko-KR" altLang="en-US" sz="1800" dirty="0"/>
              <a:t>행으로 사용할 변수 선언 이후</a:t>
            </a:r>
            <a:r>
              <a:rPr lang="en-US" altLang="ko-KR" sz="1800" dirty="0"/>
              <a:t>, </a:t>
            </a:r>
            <a:r>
              <a:rPr lang="ko-KR" altLang="en-US" sz="1800" dirty="0"/>
              <a:t>불필요한 소스 반복을 막기 위해 </a:t>
            </a:r>
            <a:r>
              <a:rPr lang="en-US" altLang="ko-KR" sz="1800" dirty="0"/>
              <a:t>for</a:t>
            </a:r>
            <a:r>
              <a:rPr lang="ko-KR" altLang="en-US" sz="1800" dirty="0"/>
              <a:t>문 활용하여 </a:t>
            </a:r>
            <a:r>
              <a:rPr lang="en-US" altLang="ko-KR" sz="1800" dirty="0"/>
              <a:t>7</a:t>
            </a:r>
            <a:r>
              <a:rPr lang="ko-KR" altLang="en-US" sz="1800" dirty="0"/>
              <a:t>개 칸마다 조건문 통해 줄 이동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Values</a:t>
            </a:r>
            <a:r>
              <a:rPr lang="ko-KR" altLang="en-US" sz="1800" dirty="0"/>
              <a:t>는 계산기에 버튼 표시하는 거로 구성</a:t>
            </a:r>
            <a:endParaRPr lang="en-US" altLang="ko-KR" sz="1800" dirty="0"/>
          </a:p>
          <a:p>
            <a:pPr lvl="1" algn="l"/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54DEEC-FF1F-4904-BD52-EFA9E398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386" y="2306604"/>
            <a:ext cx="559668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칸별로 줄 배열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활용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42A1DB-F3FF-45AA-A55C-F962D936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5" y="2306604"/>
            <a:ext cx="573906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radians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degrees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"*0.01"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")"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cleanAC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"AC"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  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factorial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"7"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"8"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"9"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"5"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"6"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"log1p"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"log2"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"3"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gamma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"**(1/2)"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"**2"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"+"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47CF2D-EFFA-4943-9535-C7F98238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47" y="5753702"/>
            <a:ext cx="570698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 = col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i +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5" y="327677"/>
            <a:ext cx="9376614" cy="1655762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/>
              <a:t>계산기 구현 소스</a:t>
            </a:r>
            <a:endParaRPr lang="en-US" altLang="ko-KR" sz="3200" b="1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버튼 별 이벤트</a:t>
            </a:r>
            <a:r>
              <a:rPr lang="en-US" altLang="ko-KR" sz="1800" dirty="0"/>
              <a:t>, </a:t>
            </a:r>
            <a:r>
              <a:rPr lang="ko-KR" altLang="en-US" sz="1800" dirty="0"/>
              <a:t>별도의 색</a:t>
            </a:r>
            <a:r>
              <a:rPr lang="en-US" altLang="ko-KR" sz="1800" dirty="0"/>
              <a:t>,</a:t>
            </a:r>
            <a:r>
              <a:rPr lang="ko-KR" altLang="en-US" sz="1800" dirty="0"/>
              <a:t> 텍스트 표기를 바꾸기 위해 별도 구현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함수 중 공통조건으로 충분할 경우 </a:t>
            </a:r>
            <a:r>
              <a:rPr lang="en-US" altLang="ko-KR" sz="1800" dirty="0"/>
              <a:t>else</a:t>
            </a:r>
            <a:r>
              <a:rPr lang="ko-KR" altLang="en-US" sz="1800" dirty="0"/>
              <a:t>문 쪽 으로 사용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AC</a:t>
            </a:r>
            <a:r>
              <a:rPr lang="ko-KR" altLang="en-US" sz="1800" dirty="0"/>
              <a:t>문은 이미지 삽입</a:t>
            </a:r>
            <a:r>
              <a:rPr lang="en-US" altLang="ko-KR" sz="1800" dirty="0"/>
              <a:t>(</a:t>
            </a:r>
            <a:r>
              <a:rPr lang="ko-KR" altLang="en-US" sz="1800" dirty="0"/>
              <a:t>크기는 이미지에서 맞춤</a:t>
            </a:r>
            <a:r>
              <a:rPr lang="en-US" altLang="ko-KR" sz="1800" dirty="0"/>
              <a:t>), </a:t>
            </a:r>
            <a:r>
              <a:rPr lang="ko-KR" altLang="en-US" sz="1800" dirty="0"/>
              <a:t>변수는 </a:t>
            </a:r>
            <a:r>
              <a:rPr lang="en-US" altLang="ko-KR" sz="1800" dirty="0"/>
              <a:t>class</a:t>
            </a:r>
            <a:r>
              <a:rPr lang="ko-KR" altLang="en-US" sz="1800" dirty="0"/>
              <a:t>문 초기에 작성</a:t>
            </a:r>
            <a:endParaRPr lang="en-US" altLang="ko-KR" sz="18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ko-KR" altLang="en-US" sz="1400" dirty="0"/>
              <a:t>첨부 </a:t>
            </a:r>
            <a:r>
              <a:rPr lang="en-US" altLang="ko-KR" sz="1400" dirty="0"/>
              <a:t>ac2.png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정수의 경우 </a:t>
            </a:r>
            <a:r>
              <a:rPr lang="en-US" altLang="ko-KR" sz="1800" dirty="0" err="1"/>
              <a:t>isdigit</a:t>
            </a:r>
            <a:r>
              <a:rPr lang="en-US" altLang="ko-KR" sz="1800" dirty="0"/>
              <a:t> </a:t>
            </a:r>
            <a:r>
              <a:rPr lang="ko-KR" altLang="en-US" sz="1800" dirty="0"/>
              <a:t>함수 활용하여 조건식 설정 후 전체 적용 </a:t>
            </a:r>
            <a:r>
              <a:rPr lang="en-US" altLang="ko-KR" sz="1800" dirty="0"/>
              <a:t>&gt; </a:t>
            </a:r>
            <a:r>
              <a:rPr lang="ko-KR" altLang="en-US" sz="1800" dirty="0"/>
              <a:t>색 다르게 표현 위해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소스 축약 위해 </a:t>
            </a:r>
            <a:r>
              <a:rPr lang="en-US" altLang="ko-KR" sz="1800" dirty="0" err="1"/>
              <a:t>lamda</a:t>
            </a:r>
            <a:r>
              <a:rPr lang="en-US" altLang="ko-KR" sz="1800" dirty="0"/>
              <a:t> </a:t>
            </a:r>
            <a:r>
              <a:rPr lang="ko-KR" altLang="en-US" sz="1800" dirty="0"/>
              <a:t>이용하여 함수 실행</a:t>
            </a:r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C23FD-0BA4-4162-927A-5A1CDB64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25" y="3129707"/>
            <a:ext cx="548640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'='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.equal())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"dodgerblue"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'cleanAC'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"←"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.delete())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"black"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'AC'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=mage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.cleanAC())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'factorial'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"!"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.addcharacter(txt))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"white"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93CE95-404B-482A-8222-D8764F7A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364" y="2744986"/>
            <a:ext cx="5642811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'**2'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제곱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.addcharacter(txt))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"white"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'**(1/2)'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"√"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.addcharacter(txt))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"white"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'*0.01'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'%'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.addcharacter(txt))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"white"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(txt.isdigit() ==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.addcharacter(txt))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"black"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"white"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=number_font)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 = Button(window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=txt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txt=txt: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.addcharacter(txt))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button.grid(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=row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button.configure(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"grey"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=text_font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'white'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4" y="327677"/>
            <a:ext cx="10712119" cy="1655762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/>
              <a:t>계산기 구현 소스</a:t>
            </a:r>
            <a:endParaRPr lang="en-US" altLang="ko-KR" sz="3200" b="1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특수 액션</a:t>
            </a:r>
            <a:r>
              <a:rPr lang="en-US" altLang="ko-KR" sz="1800" dirty="0"/>
              <a:t>(=</a:t>
            </a:r>
            <a:r>
              <a:rPr lang="ko-KR" altLang="en-US" sz="1800" dirty="0"/>
              <a:t>는 결과값</a:t>
            </a:r>
            <a:r>
              <a:rPr lang="en-US" altLang="ko-KR" sz="1800" dirty="0"/>
              <a:t>, AC</a:t>
            </a:r>
            <a:r>
              <a:rPr lang="ko-KR" altLang="en-US" sz="1800" dirty="0"/>
              <a:t>는 초기화</a:t>
            </a:r>
            <a:r>
              <a:rPr lang="en-US" altLang="ko-KR" sz="1800" dirty="0"/>
              <a:t>, delete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한칸씩</a:t>
            </a:r>
            <a:r>
              <a:rPr lang="ko-KR" altLang="en-US" sz="1800" dirty="0"/>
              <a:t> 삭제</a:t>
            </a:r>
            <a:r>
              <a:rPr lang="en-US" altLang="ko-KR" sz="1800" dirty="0"/>
              <a:t>) </a:t>
            </a:r>
            <a:r>
              <a:rPr lang="ko-KR" altLang="en-US" sz="1800" dirty="0"/>
              <a:t>위해 함수 별도 선언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lamda</a:t>
            </a:r>
            <a:r>
              <a:rPr lang="en-US" altLang="ko-KR" sz="1800" dirty="0"/>
              <a:t> </a:t>
            </a:r>
            <a:r>
              <a:rPr lang="ko-KR" altLang="en-US" sz="1800" dirty="0"/>
              <a:t>통해 실행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1800" dirty="0"/>
              <a:t>=</a:t>
            </a:r>
            <a:r>
              <a:rPr lang="ko-KR" altLang="en-US" sz="1800" dirty="0"/>
              <a:t>을 통한 결과가 </a:t>
            </a:r>
            <a:r>
              <a:rPr lang="ko-KR" altLang="en-US" sz="1800" dirty="0" err="1"/>
              <a:t>오류날</a:t>
            </a:r>
            <a:r>
              <a:rPr lang="ko-KR" altLang="en-US" sz="1800" dirty="0"/>
              <a:t> 때 </a:t>
            </a:r>
            <a:r>
              <a:rPr lang="en-US" altLang="ko-KR" sz="1800" dirty="0"/>
              <a:t>except</a:t>
            </a:r>
            <a:r>
              <a:rPr lang="ko-KR" altLang="en-US" sz="1800" dirty="0"/>
              <a:t>로 예외 처리 문구 </a:t>
            </a:r>
            <a:r>
              <a:rPr lang="en-US" altLang="ko-KR" sz="1800" dirty="0"/>
              <a:t>&gt;</a:t>
            </a:r>
            <a:r>
              <a:rPr lang="ko-KR" altLang="en-US" sz="1800" dirty="0"/>
              <a:t> 안내 문구로 표현</a:t>
            </a:r>
            <a:endParaRPr lang="en-US" altLang="ko-KR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1800" dirty="0"/>
              <a:t>이 외에는 </a:t>
            </a:r>
            <a:r>
              <a:rPr lang="en-US" altLang="ko-KR" sz="1800" dirty="0" err="1"/>
              <a:t>addcharacter</a:t>
            </a:r>
            <a:r>
              <a:rPr lang="ko-KR" altLang="en-US" sz="1800" dirty="0"/>
              <a:t>로 문자 추가기능만 구현 </a:t>
            </a:r>
            <a:endParaRPr lang="en-US" altLang="ko-KR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2BE94E-70F5-4195-A942-9BADBEBE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21" y="2382305"/>
            <a:ext cx="11718758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cleanAC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.string.set(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equal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result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eval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.string.get())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.string.set(result)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result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오류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경우 함수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).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 하려면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AC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.string.set(result)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addcharacter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char):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.string.set(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.string.get() + 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(char)))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.string.set(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.string.get()[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:-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5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EF99B83F-6495-4309-BDB0-C37C91E78912}"/>
              </a:ext>
            </a:extLst>
          </p:cNvPr>
          <p:cNvSpPr txBox="1">
            <a:spLocks/>
          </p:cNvSpPr>
          <p:nvPr/>
        </p:nvSpPr>
        <p:spPr>
          <a:xfrm>
            <a:off x="140365" y="327677"/>
            <a:ext cx="9144000" cy="634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1" dirty="0"/>
              <a:t>기능 구현 예시 이미지</a:t>
            </a:r>
            <a:endParaRPr lang="en-US" altLang="ko-KR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60844-6C23-4341-A56C-3DCCD0AB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9" y="976772"/>
            <a:ext cx="1591248" cy="2339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37D219-0D88-4548-A2DD-51D357A5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448" y="976772"/>
            <a:ext cx="1661168" cy="233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1A8B9B-3473-49DD-8DBB-7A57450EEDB4}"/>
              </a:ext>
            </a:extLst>
          </p:cNvPr>
          <p:cNvSpPr txBox="1"/>
          <p:nvPr/>
        </p:nvSpPr>
        <p:spPr>
          <a:xfrm>
            <a:off x="0" y="3389017"/>
            <a:ext cx="59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</a:t>
            </a:r>
            <a:r>
              <a:rPr lang="ko-KR" altLang="en-US" dirty="0"/>
              <a:t>와 괄호기능 이용 </a:t>
            </a:r>
            <a:r>
              <a:rPr lang="en-US" altLang="ko-KR" dirty="0"/>
              <a:t>+ ‘</a:t>
            </a:r>
            <a:r>
              <a:rPr lang="ko-KR" altLang="en-US" dirty="0"/>
              <a:t>제곱</a:t>
            </a:r>
            <a:r>
              <a:rPr lang="en-US" altLang="ko-KR" dirty="0"/>
              <a:t>’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**2 </a:t>
            </a:r>
            <a:r>
              <a:rPr lang="ko-KR" altLang="en-US" dirty="0"/>
              <a:t>자동 입력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BDB3BA-D86D-424D-90DA-201A6904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87" y="1021588"/>
            <a:ext cx="1661168" cy="22955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06914F-A330-4A70-9814-6CEF2E9E8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9161" y="976773"/>
            <a:ext cx="1667142" cy="23392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12CD55-20E5-4814-83EB-FBC48E28905C}"/>
              </a:ext>
            </a:extLst>
          </p:cNvPr>
          <p:cNvSpPr txBox="1"/>
          <p:nvPr/>
        </p:nvSpPr>
        <p:spPr>
          <a:xfrm>
            <a:off x="6539404" y="3383905"/>
            <a:ext cx="59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Pi, e </a:t>
            </a:r>
            <a:r>
              <a:rPr lang="ko-KR" altLang="en-US" dirty="0"/>
              <a:t>등 공학용으로 자주 나오는 수식 별도 추가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CB6EB26-E36C-4575-ABC8-AB0E04F2481B}"/>
              </a:ext>
            </a:extLst>
          </p:cNvPr>
          <p:cNvSpPr/>
          <p:nvPr/>
        </p:nvSpPr>
        <p:spPr>
          <a:xfrm>
            <a:off x="2506881" y="2146406"/>
            <a:ext cx="619932" cy="6348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646671E-FFD9-463E-8B3E-2CF4BA3F6FC3}"/>
              </a:ext>
            </a:extLst>
          </p:cNvPr>
          <p:cNvSpPr/>
          <p:nvPr/>
        </p:nvSpPr>
        <p:spPr>
          <a:xfrm>
            <a:off x="8925892" y="2146407"/>
            <a:ext cx="619932" cy="63484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D566BB-9C80-457C-8457-2263C7521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233" y="3951644"/>
            <a:ext cx="2615304" cy="2352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B29095-7C69-4DFA-B4E1-5F8710E097B3}"/>
              </a:ext>
            </a:extLst>
          </p:cNvPr>
          <p:cNvSpPr txBox="1"/>
          <p:nvPr/>
        </p:nvSpPr>
        <p:spPr>
          <a:xfrm>
            <a:off x="0" y="6362496"/>
            <a:ext cx="59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 기능 추가 구현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805F9E-9CC6-4EE5-94E3-B3EC375D4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87" y="3950890"/>
            <a:ext cx="1661168" cy="23521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B6D82EC-24E5-47BC-8E7A-DEAB0314C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7565" y="4925146"/>
            <a:ext cx="2807368" cy="403615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77EB635-02D8-4658-8877-79688366B053}"/>
              </a:ext>
            </a:extLst>
          </p:cNvPr>
          <p:cNvSpPr/>
          <p:nvPr/>
        </p:nvSpPr>
        <p:spPr>
          <a:xfrm>
            <a:off x="8925892" y="5001979"/>
            <a:ext cx="238915" cy="2499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B0C33-0A08-49DC-9304-29C4D7C08828}"/>
              </a:ext>
            </a:extLst>
          </p:cNvPr>
          <p:cNvSpPr txBox="1"/>
          <p:nvPr/>
        </p:nvSpPr>
        <p:spPr>
          <a:xfrm>
            <a:off x="6539404" y="6322631"/>
            <a:ext cx="596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키보드 입력 구현</a:t>
            </a:r>
            <a:r>
              <a:rPr lang="en-US" altLang="ko-KR" dirty="0"/>
              <a:t>, </a:t>
            </a:r>
            <a:r>
              <a:rPr lang="ko-KR" altLang="en-US" dirty="0" err="1"/>
              <a:t>에러값</a:t>
            </a:r>
            <a:r>
              <a:rPr lang="ko-KR" altLang="en-US" dirty="0"/>
              <a:t> </a:t>
            </a:r>
            <a:r>
              <a:rPr lang="ko-KR" altLang="en-US" dirty="0" err="1"/>
              <a:t>나올시</a:t>
            </a:r>
            <a:r>
              <a:rPr lang="en-US" altLang="ko-KR" dirty="0"/>
              <a:t>(=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오류 안내</a:t>
            </a:r>
          </a:p>
        </p:txBody>
      </p:sp>
    </p:spTree>
    <p:extLst>
      <p:ext uri="{BB962C8B-B14F-4D97-AF65-F5344CB8AC3E}">
        <p14:creationId xmlns:p14="http://schemas.microsoft.com/office/powerpoint/2010/main" val="422366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1361587-AA55-4BBB-B7FD-269D36C3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5" y="327676"/>
            <a:ext cx="9144000" cy="6181407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/>
              <a:t>점수기준</a:t>
            </a:r>
            <a:endParaRPr lang="en-US" altLang="ko-KR" sz="3200" b="1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2000" dirty="0"/>
              <a:t>사칙연산 </a:t>
            </a:r>
            <a:r>
              <a:rPr lang="en-US" altLang="ko-KR" sz="2000" dirty="0"/>
              <a:t>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2000" dirty="0"/>
              <a:t>실수 연산 </a:t>
            </a:r>
            <a:r>
              <a:rPr lang="en-US" altLang="ko-KR" sz="2000" dirty="0"/>
              <a:t>O (</a:t>
            </a:r>
            <a:r>
              <a:rPr lang="ko-KR" altLang="en-US" sz="2000" dirty="0"/>
              <a:t>나누기 소수점</a:t>
            </a:r>
            <a:r>
              <a:rPr lang="en-US" altLang="ko-KR" sz="2000" dirty="0"/>
              <a:t>, </a:t>
            </a:r>
            <a:r>
              <a:rPr lang="ko-KR" altLang="en-US" sz="2000" dirty="0"/>
              <a:t>함수 소수점</a:t>
            </a:r>
            <a:r>
              <a:rPr lang="en-US" altLang="ko-KR" sz="2000" dirty="0"/>
              <a:t>..)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2000" dirty="0"/>
              <a:t>추가 연산자</a:t>
            </a:r>
            <a:r>
              <a:rPr lang="en-US" altLang="ko-KR" sz="2000" dirty="0"/>
              <a:t>(</a:t>
            </a:r>
            <a:r>
              <a:rPr lang="ko-KR" altLang="en-US" sz="2000" dirty="0"/>
              <a:t>제곱</a:t>
            </a:r>
            <a:r>
              <a:rPr lang="en-US" altLang="ko-KR" sz="2000" dirty="0"/>
              <a:t>(**2), </a:t>
            </a:r>
            <a:r>
              <a:rPr lang="ko-KR" altLang="en-US" sz="2000" dirty="0"/>
              <a:t>루트</a:t>
            </a:r>
            <a:r>
              <a:rPr lang="en-US" altLang="ko-KR" sz="2000" dirty="0"/>
              <a:t>(**1/2), %(*.0.01) O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ko-KR" altLang="en-US" dirty="0"/>
              <a:t>수식으로만 표현한 이유는 사용자 수정 편의성을 위해</a:t>
            </a:r>
            <a:endParaRPr lang="en-US" altLang="ko-KR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ko-KR" dirty="0"/>
              <a:t>ex 3</a:t>
            </a:r>
            <a:r>
              <a:rPr lang="ko-KR" altLang="en-US" dirty="0" err="1"/>
              <a:t>제곱시</a:t>
            </a:r>
            <a:r>
              <a:rPr lang="ko-KR" altLang="en-US" dirty="0"/>
              <a:t> 클릭 이후 숫자만 </a:t>
            </a:r>
            <a:r>
              <a:rPr lang="ko-KR" altLang="en-US" dirty="0" err="1"/>
              <a:t>바꿔줌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2000" dirty="0"/>
              <a:t>초기화 </a:t>
            </a:r>
            <a:r>
              <a:rPr lang="en-US" altLang="ko-KR" sz="2000" dirty="0"/>
              <a:t>AC, </a:t>
            </a:r>
            <a:r>
              <a:rPr lang="ko-KR" altLang="en-US" sz="2000" dirty="0"/>
              <a:t>피연산자 지우기</a:t>
            </a:r>
            <a:r>
              <a:rPr lang="en-US" altLang="ko-KR" sz="2000" dirty="0"/>
              <a:t>(←) 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2000" dirty="0"/>
              <a:t>괄호 기능 구현 </a:t>
            </a:r>
            <a:r>
              <a:rPr lang="en-US" altLang="ko-KR" sz="2000" dirty="0"/>
              <a:t>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sz="2000" dirty="0"/>
              <a:t>GUI </a:t>
            </a:r>
            <a:r>
              <a:rPr lang="ko-KR" altLang="en-US" sz="2000" dirty="0"/>
              <a:t>기능 구현 </a:t>
            </a:r>
            <a:r>
              <a:rPr lang="en-US" altLang="ko-KR" sz="2000" dirty="0"/>
              <a:t>O – </a:t>
            </a:r>
            <a:r>
              <a:rPr lang="en-US" altLang="ko-KR" sz="2000" dirty="0" err="1"/>
              <a:t>tkinter</a:t>
            </a:r>
            <a:endParaRPr lang="en-US" altLang="ko-KR" sz="20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ko-KR" altLang="en-US" sz="2000" dirty="0"/>
              <a:t>기타 추가기능 구현</a:t>
            </a:r>
            <a:endParaRPr lang="en-US" altLang="ko-KR" sz="2000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ko-KR" dirty="0"/>
              <a:t>Math </a:t>
            </a:r>
            <a:r>
              <a:rPr lang="ko-KR" altLang="en-US" dirty="0"/>
              <a:t>함수를 이용한 다양한 공학용 계산 지원</a:t>
            </a:r>
            <a:r>
              <a:rPr lang="en-US" altLang="ko-KR" dirty="0"/>
              <a:t>(</a:t>
            </a:r>
            <a:r>
              <a:rPr lang="ko-KR" altLang="en-US" dirty="0"/>
              <a:t>괄호 이용</a:t>
            </a:r>
            <a:r>
              <a:rPr lang="en-US" altLang="ko-KR" dirty="0"/>
              <a:t>, log </a:t>
            </a:r>
            <a:r>
              <a:rPr lang="ko-KR" altLang="en-US" dirty="0"/>
              <a:t>등</a:t>
            </a:r>
            <a:r>
              <a:rPr lang="en-US" altLang="ko-KR" dirty="0"/>
              <a:t> ) </a:t>
            </a:r>
            <a:r>
              <a:rPr lang="ko-KR" altLang="en-US" dirty="0"/>
              <a:t>및 함수와 사칙연산기능까지 포함</a:t>
            </a:r>
            <a:r>
              <a:rPr lang="en-US" altLang="ko-KR" dirty="0"/>
              <a:t>(log(2) + 2.5)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altLang="ko-KR" dirty="0"/>
              <a:t>AC </a:t>
            </a:r>
            <a:r>
              <a:rPr lang="ko-KR" altLang="en-US" dirty="0"/>
              <a:t>버튼 시 이미지 추가하여 구현</a:t>
            </a:r>
            <a:endParaRPr lang="en-US" altLang="ko-KR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ko-KR" altLang="en-US" dirty="0"/>
              <a:t>키보드 입력 구현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/>
              <a:t>=</a:t>
            </a:r>
            <a:r>
              <a:rPr lang="ko-KR" altLang="en-US" dirty="0"/>
              <a:t>나 </a:t>
            </a:r>
            <a:r>
              <a:rPr lang="en-US" altLang="ko-KR" dirty="0"/>
              <a:t>AC</a:t>
            </a:r>
            <a:r>
              <a:rPr lang="ko-KR" altLang="en-US" dirty="0"/>
              <a:t>는 제외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ko-KR" altLang="en-US" dirty="0"/>
              <a:t>계산기 맨 하단에 메모기능 추가 구현</a:t>
            </a:r>
            <a:endParaRPr lang="en-US" altLang="ko-KR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240482-36B7-4A89-8BF0-5F7A3C17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85" y="563248"/>
            <a:ext cx="3745331" cy="3651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4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1870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김수환</dc:creator>
  <cp:lastModifiedBy>김수환</cp:lastModifiedBy>
  <cp:revision>2</cp:revision>
  <dcterms:created xsi:type="dcterms:W3CDTF">2021-12-16T10:58:38Z</dcterms:created>
  <dcterms:modified xsi:type="dcterms:W3CDTF">2021-12-16T13:07:08Z</dcterms:modified>
</cp:coreProperties>
</file>