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97" r:id="rId5"/>
    <p:sldId id="718" r:id="rId6"/>
    <p:sldId id="720" r:id="rId7"/>
    <p:sldId id="722" r:id="rId8"/>
    <p:sldId id="693" r:id="rId9"/>
    <p:sldId id="664" r:id="rId10"/>
    <p:sldId id="727" r:id="rId11"/>
    <p:sldId id="713" r:id="rId12"/>
    <p:sldId id="723" r:id="rId13"/>
    <p:sldId id="660" r:id="rId14"/>
    <p:sldId id="65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5555"/>
    <a:srgbClr val="007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2" autoAdjust="0"/>
    <p:restoredTop sz="80092" autoAdjust="0"/>
  </p:normalViewPr>
  <p:slideViewPr>
    <p:cSldViewPr snapToGrid="0">
      <p:cViewPr varScale="1">
        <p:scale>
          <a:sx n="89" d="100"/>
          <a:sy n="89" d="100"/>
        </p:scale>
        <p:origin x="96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E8102-8D60-4C23-A5AF-65FBF015325A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9BF17-B63C-487C-8237-FC2B14606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BF17-B63C-487C-8237-FC2B146065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51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ore-KR" b="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9BF17-B63C-487C-8237-FC2B146065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0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9BF17-B63C-487C-8237-FC2B146065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1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ore-KR" b="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BF17-B63C-487C-8237-FC2B14606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8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2800" dirty="0">
              <a:effectLst/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BF17-B63C-487C-8237-FC2B14606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ore-KR" sz="2800" b="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BF17-B63C-487C-8237-FC2B14606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9BF17-B63C-487C-8237-FC2B14606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ore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9BF17-B63C-487C-8237-FC2B14606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ore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BF17-B63C-487C-8237-FC2B14606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78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ore-KR" sz="2800" b="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9BF17-B63C-487C-8237-FC2B146065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12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ore-KR" b="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BF17-B63C-487C-8237-FC2B146065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4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EE45-B3EB-432E-911C-391E8D4A9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7C68-D7CD-4F32-98E1-77838E431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5ACD-5DBF-41EE-A00A-819BA894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CC0-E54D-4E9A-BC7B-18BF333D16B8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F20C-5F59-4052-AFA0-DE92B6B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E3DA9-B130-4F1B-A2F0-9E21164B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7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21F9-3C68-4014-B93A-49A40585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0F717-C230-41DF-A92D-37262F2F5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4E8D-34D3-48C8-AF5D-6F456954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9AF2-3A5F-4F0F-BF92-415545ACDED8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2D6F3-874F-45F8-97CA-79F021B0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9430E-A12C-4D39-A069-60BEFF1B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8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45C03-6E82-4218-941E-4A4B919ED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47104-E7F0-4660-81A8-F8806834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1FD3-B9A5-4C3E-A144-3A9CAAC4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F9E7-670C-4C5E-8886-07726605C9E2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9AF-DB4C-4C7B-BCC3-ECADC3D5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8DDE2-9F91-45F6-A7F1-37E6F63D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1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B342-0A62-4320-BDA9-F685CABD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9413-9341-45F3-9F56-6A918558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53374-9C34-43D1-96D9-8E2C225C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A878-535F-4CA5-A878-4BCEE79BDDD6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FE76-DC02-44DA-9AE6-4BCA0F51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9730-9AB7-40AF-9EEC-B266AF46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FC0D-0806-47E8-9CFB-FF65AD51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4B7DA-128C-488B-8BC4-C67C41F34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B8491-B47D-4221-96D8-783FB3B0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448F-6398-4A14-B991-A3C98FBF7CFA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F7F1-146F-4AC8-8A25-495EE236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2E25-D051-4DAE-9974-6A2DA6CB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C274-7501-4051-B5D7-B9765B20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0776-7B20-4275-B84F-D5BC75FD1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26752-CC40-47F4-B405-FF8293507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75093-5ED5-4CEC-8AB2-6312E1D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D4CF-D61A-4594-A7F6-D3B031A89A5A}" type="datetime1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B97EF-8589-41C7-83A4-8F747E95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62E6F-D95F-40C6-9B78-ED87BB95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8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1293-AF49-4065-B184-0C528B00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073FF-813E-4244-AD49-DF8AE81BE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F8C4E-A2B3-45FF-8123-5A56F3929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A0176-BD7A-4026-8EF2-EB2D95982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EC307-9FBC-4D1C-9308-667C7661F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D2AEA-6609-4686-8E04-2F0AFCA3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7E17-F88A-4C67-B6C4-35359D707257}" type="datetime1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70F74-CAD9-4D6B-8EE3-E8612D5E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461DF-F645-409F-9142-5204B597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430B-67AE-4719-BA70-117536B5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F7A4E-AECE-4E5D-965B-731600A1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8644-C604-4CF2-B261-00DFCEEDCFC0}" type="datetime1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BA6F6-55AE-4601-9C1A-0EFB3A50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0689C-F560-49AA-A878-5BB1E49B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96B4A-9D3E-4B16-984D-C467C26E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0BA1-4FD0-46B8-9E27-009BA8E44903}" type="datetime1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EBA64-5352-4889-9858-90EFD5D5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E9B2E-8CEB-47E2-9F35-9259890A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33AA-A949-4C57-B0A1-0151D8D1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C9F5-0189-403A-87D0-C904BC67B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E2C2C-158E-46C7-A52E-F2A8D7DD2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E5F1C-9B52-436A-909B-6281D447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0FE2-9FD7-4219-8892-89AB8A34156B}" type="datetime1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B9766-AAA4-47EC-8A6A-B418E523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2822E-C2B3-4D6B-A51F-542C5679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9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95A2-C026-412C-AE9F-2128C3A9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C60B8-ACB2-4A29-B8A6-16AFF2BC5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B065-C907-4AA9-BF85-AE8F9F7CD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F9928-F98B-467D-9D48-6C2C0BE6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D3A6-4D52-433C-9DF9-2A0C82832241}" type="datetime1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9852-14E0-40C5-844E-5B6D8C21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7908-9099-476F-8352-D6D63CF2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7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6C217-1BF2-48F3-B69F-CA68F971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A8BE-5CDB-4032-A9F7-76D382BFD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D59AC-D94A-43C4-9439-2A5355AE8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0C49-9E5D-4094-AE17-7F17E0FB88BB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F702-508E-4B7E-A310-35421FD2A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E19C-5EFF-41DC-9196-568E8D8EB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suhwansong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sshkeb96@snu.ac.kr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A92B-705B-4C88-9D8D-F2DDD1A0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399" y="762986"/>
            <a:ext cx="11125200" cy="199357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Metamong:</a:t>
            </a:r>
            <a:r>
              <a:rPr lang="en-US" altLang="ko-KR" sz="4000" b="1" dirty="0">
                <a:latin typeface="Lato" panose="020F0502020204030203" pitchFamily="34" charset="0"/>
                <a:ea typeface="Source Serif Pro" panose="02040603050405020204" pitchFamily="18" charset="0"/>
                <a:cs typeface="Lato" panose="020F0502020204030203" pitchFamily="34" charset="0"/>
              </a:rPr>
              <a:t> Detecting Render-Update Bugs </a:t>
            </a:r>
            <a:br>
              <a:rPr lang="en-US" altLang="ko-KR" sz="4000" b="1" dirty="0">
                <a:latin typeface="Lato" panose="020F0502020204030203" pitchFamily="34" charset="0"/>
                <a:ea typeface="Source Serif Pro" panose="02040603050405020204" pitchFamily="18" charset="0"/>
                <a:cs typeface="Lato" panose="020F0502020204030203" pitchFamily="34" charset="0"/>
              </a:rPr>
            </a:br>
            <a:r>
              <a:rPr lang="en-US" altLang="ko-KR" sz="4000" b="1" dirty="0">
                <a:latin typeface="Lato" panose="020F0502020204030203" pitchFamily="34" charset="0"/>
                <a:ea typeface="Source Serif Pro" panose="02040603050405020204" pitchFamily="18" charset="0"/>
                <a:cs typeface="Lato" panose="020F0502020204030203" pitchFamily="34" charset="0"/>
              </a:rPr>
              <a:t>in Web Browsers through Fuzzing</a:t>
            </a:r>
            <a:endParaRPr lang="en-US" sz="1800" b="1" dirty="0">
              <a:latin typeface="Lato" panose="020F0502020204030203" pitchFamily="34" charset="0"/>
              <a:ea typeface="Source Serif Pro" panose="02040603050405020204" pitchFamily="18" charset="0"/>
              <a:cs typeface="Lato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E7686-1C50-4B78-A801-7BC0D9D40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377" y="3366876"/>
            <a:ext cx="10911244" cy="645286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ko" b="1" dirty="0" err="1">
                <a:solidFill>
                  <a:srgbClr val="333333"/>
                </a:solidFill>
              </a:rPr>
              <a:t>Suhwan</a:t>
            </a:r>
            <a:r>
              <a:rPr lang="en-US" altLang="ko" b="1" dirty="0">
                <a:solidFill>
                  <a:srgbClr val="333333"/>
                </a:solidFill>
              </a:rPr>
              <a:t> Song </a:t>
            </a:r>
            <a:r>
              <a:rPr lang="en-US" altLang="ko" dirty="0">
                <a:solidFill>
                  <a:srgbClr val="333333"/>
                </a:solidFill>
              </a:rPr>
              <a:t>and </a:t>
            </a:r>
            <a:r>
              <a:rPr lang="en-US" altLang="ko" dirty="0" err="1">
                <a:solidFill>
                  <a:srgbClr val="333333"/>
                </a:solidFill>
              </a:rPr>
              <a:t>Byoungyoung</a:t>
            </a:r>
            <a:r>
              <a:rPr lang="en-US" altLang="ko" dirty="0">
                <a:solidFill>
                  <a:srgbClr val="333333"/>
                </a:solidFill>
              </a:rPr>
              <a:t> Lee</a:t>
            </a:r>
            <a:endParaRPr lang="en-US" sz="4000" dirty="0"/>
          </a:p>
        </p:txBody>
      </p:sp>
      <p:pic>
        <p:nvPicPr>
          <p:cNvPr id="19458" name="Picture 2" descr="Seoul National University - Short Term Programs">
            <a:extLst>
              <a:ext uri="{FF2B5EF4-FFF2-40B4-BE49-F238E27FC236}">
                <a16:creationId xmlns:a16="http://schemas.microsoft.com/office/drawing/2014/main" id="{32C4AEA6-C0F9-47D1-84A2-9C47C09E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19" y="4330800"/>
            <a:ext cx="3219759" cy="16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233811-D9FA-4477-CE28-AA19C1E3A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95" y="5914473"/>
            <a:ext cx="356296" cy="3562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1D94F92-19E8-AC8A-024F-BEC5685ABE9B}"/>
              </a:ext>
            </a:extLst>
          </p:cNvPr>
          <p:cNvSpPr/>
          <p:nvPr/>
        </p:nvSpPr>
        <p:spPr>
          <a:xfrm>
            <a:off x="658334" y="5899617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: </a:t>
            </a:r>
            <a:r>
              <a:rPr lang="en-US" altLang="ko-Kore-KR" dirty="0">
                <a:hlinkClick r:id="rId5"/>
              </a:rPr>
              <a:t>sshkeb96@snu.ac.kr</a:t>
            </a:r>
            <a:endParaRPr lang="ko-Kore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F99EF6-2BB6-88A5-B115-801980CAA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95" y="6339956"/>
            <a:ext cx="356297" cy="35629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DCB0AA-AC43-244F-8D0A-3C914F407267}"/>
              </a:ext>
            </a:extLst>
          </p:cNvPr>
          <p:cNvSpPr/>
          <p:nvPr/>
        </p:nvSpPr>
        <p:spPr>
          <a:xfrm>
            <a:off x="670691" y="6334445"/>
            <a:ext cx="3398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ore-KR" dirty="0">
                <a:hlinkClick r:id="rId7"/>
              </a:rPr>
              <a:t>: https://suhwansong.github.io/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08476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render-update bugs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7290" y="1593709"/>
            <a:ext cx="10137420" cy="15134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found </a:t>
            </a:r>
            <a:r>
              <a:rPr lang="en-US" b="1" dirty="0">
                <a:solidFill>
                  <a:srgbClr val="F15555"/>
                </a:solidFill>
              </a:rPr>
              <a:t>19</a:t>
            </a:r>
            <a:r>
              <a:rPr lang="en-US" dirty="0"/>
              <a:t> new render-update bugs </a:t>
            </a:r>
            <a:r>
              <a:rPr lang="en-US" dirty="0">
                <a:solidFill>
                  <a:srgbClr val="F15555"/>
                </a:solidFill>
              </a:rPr>
              <a:t>without false positive issues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five</a:t>
            </a:r>
            <a:r>
              <a:rPr lang="en-US" dirty="0"/>
              <a:t> of them were fixed.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CB7BB0A-35F9-4953-B32E-DDD8936E67DD}"/>
              </a:ext>
            </a:extLst>
          </p:cNvPr>
          <p:cNvGrpSpPr/>
          <p:nvPr/>
        </p:nvGrpSpPr>
        <p:grpSpPr>
          <a:xfrm>
            <a:off x="645090" y="2749052"/>
            <a:ext cx="6751529" cy="3035066"/>
            <a:chOff x="169101" y="2229223"/>
            <a:chExt cx="6751529" cy="3035066"/>
          </a:xfrm>
        </p:grpSpPr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9224D456-079A-4FCC-BBAE-3F9B9948368B}"/>
                </a:ext>
              </a:extLst>
            </p:cNvPr>
            <p:cNvSpPr txBox="1">
              <a:spLocks/>
            </p:cNvSpPr>
            <p:nvPr/>
          </p:nvSpPr>
          <p:spPr>
            <a:xfrm>
              <a:off x="169101" y="2229223"/>
              <a:ext cx="6751529" cy="303506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kumimoji="1" lang="ko-Kore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677C16B-6E41-4CBA-8514-BF127EF69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324"/>
            <a:stretch/>
          </p:blipFill>
          <p:spPr>
            <a:xfrm>
              <a:off x="218088" y="2283997"/>
              <a:ext cx="6627386" cy="2890651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2CA31A-A7CC-42D1-9286-1F3439BB63BF}"/>
              </a:ext>
            </a:extLst>
          </p:cNvPr>
          <p:cNvGrpSpPr/>
          <p:nvPr/>
        </p:nvGrpSpPr>
        <p:grpSpPr>
          <a:xfrm>
            <a:off x="4795381" y="3104711"/>
            <a:ext cx="6751529" cy="3254092"/>
            <a:chOff x="4394549" y="1236489"/>
            <a:chExt cx="6751529" cy="3254092"/>
          </a:xfrm>
        </p:grpSpPr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D3DFC9A5-C62F-42EF-8D47-EFE429D15215}"/>
                </a:ext>
              </a:extLst>
            </p:cNvPr>
            <p:cNvSpPr txBox="1">
              <a:spLocks/>
            </p:cNvSpPr>
            <p:nvPr/>
          </p:nvSpPr>
          <p:spPr>
            <a:xfrm>
              <a:off x="4394549" y="1236489"/>
              <a:ext cx="6751529" cy="3254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kumimoji="1" lang="ko-Kore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50D614C-AEFF-47E9-B3E6-71198C8A9BB4}"/>
                </a:ext>
              </a:extLst>
            </p:cNvPr>
            <p:cNvGrpSpPr/>
            <p:nvPr/>
          </p:nvGrpSpPr>
          <p:grpSpPr>
            <a:xfrm>
              <a:off x="4453541" y="1236489"/>
              <a:ext cx="6627386" cy="3208259"/>
              <a:chOff x="4478593" y="2796505"/>
              <a:chExt cx="6627386" cy="3208259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9B9BDFD-EF49-4C7B-AEE4-435C04206A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8980"/>
              <a:stretch/>
            </p:blipFill>
            <p:spPr>
              <a:xfrm>
                <a:off x="4478593" y="2974932"/>
                <a:ext cx="6627386" cy="3029832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098F51-A737-42E0-8DC5-2DF5EBB456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96995"/>
              <a:stretch/>
            </p:blipFill>
            <p:spPr>
              <a:xfrm>
                <a:off x="4478593" y="2796505"/>
                <a:ext cx="6627386" cy="1784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8309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paper proposed Metamong, a framework tailored for detecting render-update bugs in web browsers without false positives.</a:t>
            </a:r>
            <a:br>
              <a:rPr lang="en-US" altLang="ko" dirty="0"/>
            </a:br>
            <a:endParaRPr lang="en-US" dirty="0"/>
          </a:p>
          <a:p>
            <a:pPr lvl="0"/>
            <a:r>
              <a:rPr lang="en-US" altLang="ko" dirty="0"/>
              <a:t>Metamong consists of two key components: a page mutator and a render-update oracle to trigger and detect the render-update bugs.</a:t>
            </a:r>
            <a:br>
              <a:rPr lang="en-US" altLang="ko" dirty="0"/>
            </a:br>
            <a:endParaRPr lang="en-US" dirty="0"/>
          </a:p>
          <a:p>
            <a:pPr lvl="0"/>
            <a:r>
              <a:rPr lang="en-US" altLang="ko" dirty="0"/>
              <a:t>Metamong has found 19 new bugs in Chrome and Firefox.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process of browsers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2</a:t>
            </a:fld>
            <a:endParaRPr 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840B082-9639-36C2-817A-A4EDAAC8A22B}"/>
              </a:ext>
            </a:extLst>
          </p:cNvPr>
          <p:cNvGrpSpPr/>
          <p:nvPr/>
        </p:nvGrpSpPr>
        <p:grpSpPr>
          <a:xfrm>
            <a:off x="509582" y="2676390"/>
            <a:ext cx="1315214" cy="1505861"/>
            <a:chOff x="2431124" y="3534973"/>
            <a:chExt cx="1315214" cy="1505861"/>
          </a:xfrm>
        </p:grpSpPr>
        <p:sp>
          <p:nvSpPr>
            <p:cNvPr id="17" name="Google Shape;111;p17">
              <a:extLst>
                <a:ext uri="{FF2B5EF4-FFF2-40B4-BE49-F238E27FC236}">
                  <a16:creationId xmlns:a16="http://schemas.microsoft.com/office/drawing/2014/main" id="{B5CDA559-7C7A-CA56-71D5-53DCD1665BFD}"/>
                </a:ext>
              </a:extLst>
            </p:cNvPr>
            <p:cNvSpPr txBox="1"/>
            <p:nvPr/>
          </p:nvSpPr>
          <p:spPr>
            <a:xfrm>
              <a:off x="2516432" y="4784130"/>
              <a:ext cx="1229906" cy="256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2000" dirty="0">
                  <a:latin typeface="Consolas" panose="020B0609020204030204" pitchFamily="49" charset="0"/>
                  <a:cs typeface="Arial" panose="020B0604020202020204" pitchFamily="34" charset="0"/>
                </a:rPr>
                <a:t>HTML</a:t>
              </a:r>
              <a:endParaRPr lang="ko-KR" altLang="en-US" sz="20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DF6DAC5-B3B3-433D-9975-4796EF156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1124" y="3534973"/>
              <a:ext cx="1168751" cy="1168751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FB58F63-8A2B-347F-F77E-2DC637AE79BF}"/>
              </a:ext>
            </a:extLst>
          </p:cNvPr>
          <p:cNvSpPr txBox="1"/>
          <p:nvPr/>
        </p:nvSpPr>
        <p:spPr>
          <a:xfrm>
            <a:off x="4795925" y="3749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C76C07-4543-99EC-28EE-502D3816E438}"/>
              </a:ext>
            </a:extLst>
          </p:cNvPr>
          <p:cNvGrpSpPr>
            <a:grpSpLocks noChangeAspect="1"/>
          </p:cNvGrpSpPr>
          <p:nvPr/>
        </p:nvGrpSpPr>
        <p:grpSpPr>
          <a:xfrm>
            <a:off x="3289605" y="2268559"/>
            <a:ext cx="2345740" cy="1913692"/>
            <a:chOff x="10172288" y="1412472"/>
            <a:chExt cx="1651092" cy="134698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4B1268-2739-1563-9265-978665B3364C}"/>
                </a:ext>
              </a:extLst>
            </p:cNvPr>
            <p:cNvSpPr/>
            <p:nvPr/>
          </p:nvSpPr>
          <p:spPr>
            <a:xfrm>
              <a:off x="10172288" y="2543182"/>
              <a:ext cx="1651092" cy="21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Consolas" panose="020B0609020204030204" pitchFamily="49" charset="0"/>
                  <a:cs typeface="Arial" panose="020B0604020202020204" pitchFamily="34" charset="0"/>
                </a:rPr>
                <a:t>Browser</a:t>
              </a:r>
              <a:endParaRPr lang="ko-KR" altLang="en-US" sz="20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7" descr="Laptop-clipart-images-and-notebook-clip-art-photo-share-submit-2.png">
              <a:extLst>
                <a:ext uri="{FF2B5EF4-FFF2-40B4-BE49-F238E27FC236}">
                  <a16:creationId xmlns:a16="http://schemas.microsoft.com/office/drawing/2014/main" id="{ECB4A294-8E88-A027-397D-65708D50EA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" t="10158" r="2164" b="8751"/>
            <a:stretch/>
          </p:blipFill>
          <p:spPr bwMode="auto">
            <a:xfrm>
              <a:off x="10172288" y="1412472"/>
              <a:ext cx="1651092" cy="1124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14C730-6E82-6946-C0BC-C243BCE389EF}"/>
              </a:ext>
            </a:extLst>
          </p:cNvPr>
          <p:cNvGrpSpPr/>
          <p:nvPr/>
        </p:nvGrpSpPr>
        <p:grpSpPr>
          <a:xfrm>
            <a:off x="1836668" y="3269883"/>
            <a:ext cx="1484672" cy="1993523"/>
            <a:chOff x="2993966" y="3684226"/>
            <a:chExt cx="1484672" cy="1993523"/>
          </a:xfrm>
        </p:grpSpPr>
        <p:cxnSp>
          <p:nvCxnSpPr>
            <p:cNvPr id="63" name="Google Shape;132;p18">
              <a:extLst>
                <a:ext uri="{FF2B5EF4-FFF2-40B4-BE49-F238E27FC236}">
                  <a16:creationId xmlns:a16="http://schemas.microsoft.com/office/drawing/2014/main" id="{ECB00714-9010-0CF3-1CAF-698EDDF76E30}"/>
                </a:ext>
              </a:extLst>
            </p:cNvPr>
            <p:cNvCxnSpPr>
              <a:cxnSpLocks/>
            </p:cNvCxnSpPr>
            <p:nvPr/>
          </p:nvCxnSpPr>
          <p:spPr>
            <a:xfrm>
              <a:off x="3320663" y="3684226"/>
              <a:ext cx="831279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" name="Google Shape;111;p17">
              <a:extLst>
                <a:ext uri="{FF2B5EF4-FFF2-40B4-BE49-F238E27FC236}">
                  <a16:creationId xmlns:a16="http://schemas.microsoft.com/office/drawing/2014/main" id="{FBD31294-00A3-47DA-F354-44EE66D962B4}"/>
                </a:ext>
              </a:extLst>
            </p:cNvPr>
            <p:cNvSpPr txBox="1"/>
            <p:nvPr/>
          </p:nvSpPr>
          <p:spPr>
            <a:xfrm>
              <a:off x="2993966" y="5200076"/>
              <a:ext cx="1484672" cy="477673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2400" b="1" dirty="0">
                  <a:latin typeface="+mj-ea"/>
                  <a:ea typeface="+mj-ea"/>
                  <a:cs typeface="Arial" panose="020B0604020202020204" pitchFamily="34" charset="0"/>
                </a:rPr>
                <a:t>Render</a:t>
              </a:r>
              <a:endParaRPr lang="ko-KR" altLang="en-US" sz="2400" b="1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24FE2399-AF5A-DD2E-1B1A-6D1E2D41334A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736302" y="3684226"/>
              <a:ext cx="0" cy="151585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Google Shape;132;p18">
            <a:extLst>
              <a:ext uri="{FF2B5EF4-FFF2-40B4-BE49-F238E27FC236}">
                <a16:creationId xmlns:a16="http://schemas.microsoft.com/office/drawing/2014/main" id="{840A1EBD-37C4-BFFF-3413-BB487AFCA7B2}"/>
              </a:ext>
            </a:extLst>
          </p:cNvPr>
          <p:cNvCxnSpPr>
            <a:cxnSpLocks/>
          </p:cNvCxnSpPr>
          <p:nvPr/>
        </p:nvCxnSpPr>
        <p:spPr>
          <a:xfrm>
            <a:off x="5835332" y="3269883"/>
            <a:ext cx="831279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8096617-A475-461C-02E0-28EA77738CE1}"/>
              </a:ext>
            </a:extLst>
          </p:cNvPr>
          <p:cNvGrpSpPr/>
          <p:nvPr/>
        </p:nvGrpSpPr>
        <p:grpSpPr>
          <a:xfrm>
            <a:off x="7382254" y="3269883"/>
            <a:ext cx="2471352" cy="1993530"/>
            <a:chOff x="5758255" y="3684226"/>
            <a:chExt cx="2471352" cy="1993530"/>
          </a:xfrm>
        </p:grpSpPr>
        <p:cxnSp>
          <p:nvCxnSpPr>
            <p:cNvPr id="48" name="Google Shape;132;p18">
              <a:extLst>
                <a:ext uri="{FF2B5EF4-FFF2-40B4-BE49-F238E27FC236}">
                  <a16:creationId xmlns:a16="http://schemas.microsoft.com/office/drawing/2014/main" id="{5FF4C625-E10B-2E22-B679-A8E91959B368}"/>
                </a:ext>
              </a:extLst>
            </p:cNvPr>
            <p:cNvCxnSpPr>
              <a:cxnSpLocks/>
            </p:cNvCxnSpPr>
            <p:nvPr/>
          </p:nvCxnSpPr>
          <p:spPr>
            <a:xfrm>
              <a:off x="6592578" y="3684226"/>
              <a:ext cx="831279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9" name="Google Shape;111;p17">
              <a:extLst>
                <a:ext uri="{FF2B5EF4-FFF2-40B4-BE49-F238E27FC236}">
                  <a16:creationId xmlns:a16="http://schemas.microsoft.com/office/drawing/2014/main" id="{B7CF10BB-94A9-3FFF-3AB1-924BA93D6403}"/>
                </a:ext>
              </a:extLst>
            </p:cNvPr>
            <p:cNvSpPr txBox="1"/>
            <p:nvPr/>
          </p:nvSpPr>
          <p:spPr>
            <a:xfrm>
              <a:off x="5758255" y="5200077"/>
              <a:ext cx="2471352" cy="477679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2400" b="1" dirty="0">
                  <a:latin typeface="+mj-ea"/>
                  <a:ea typeface="+mj-ea"/>
                  <a:cs typeface="Arial" panose="020B0604020202020204" pitchFamily="34" charset="0"/>
                </a:rPr>
                <a:t>Render</a:t>
              </a:r>
              <a:endParaRPr lang="ko-KR" altLang="en-US" sz="2400" b="1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25CF6EC5-8F89-968B-961C-3968F6E87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8217" y="3684226"/>
              <a:ext cx="0" cy="151585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B4E7306-6DCB-A8E1-0FF3-8773D98A86F7}"/>
              </a:ext>
            </a:extLst>
          </p:cNvPr>
          <p:cNvSpPr txBox="1"/>
          <p:nvPr/>
        </p:nvSpPr>
        <p:spPr>
          <a:xfrm>
            <a:off x="6065710" y="5311772"/>
            <a:ext cx="55886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ore-KR" sz="2400" dirty="0">
                <a:latin typeface="+mj-ea"/>
                <a:ea typeface="+mj-ea"/>
              </a:rPr>
              <a:t>R</a:t>
            </a:r>
            <a:r>
              <a:rPr lang="en-US" altLang="ko-Kore-KR" sz="2400" dirty="0">
                <a:effectLst/>
                <a:latin typeface="+mj-ea"/>
                <a:ea typeface="+mj-ea"/>
              </a:rPr>
              <a:t>e-do the </a:t>
            </a:r>
            <a:r>
              <a:rPr lang="en-US" altLang="ko-Kore-KR" sz="2400" b="1" dirty="0">
                <a:solidFill>
                  <a:srgbClr val="0077FF"/>
                </a:solidFill>
                <a:effectLst/>
                <a:latin typeface="+mj-ea"/>
                <a:ea typeface="+mj-ea"/>
              </a:rPr>
              <a:t>whole rendering process </a:t>
            </a:r>
            <a:br>
              <a:rPr lang="en-US" altLang="ko-Kore-KR" sz="2400" dirty="0">
                <a:effectLst/>
                <a:latin typeface="+mj-ea"/>
                <a:ea typeface="+mj-ea"/>
              </a:rPr>
            </a:br>
            <a:r>
              <a:rPr lang="en-US" altLang="ko-Kore-KR" sz="2400" dirty="0">
                <a:effectLst/>
                <a:latin typeface="+mj-ea"/>
                <a:ea typeface="+mj-ea"/>
              </a:rPr>
              <a:t>whenever content is modified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59B7054-FB48-9EBC-770A-6C5015E033E5}"/>
              </a:ext>
            </a:extLst>
          </p:cNvPr>
          <p:cNvGrpSpPr/>
          <p:nvPr/>
        </p:nvGrpSpPr>
        <p:grpSpPr>
          <a:xfrm>
            <a:off x="5864947" y="2346610"/>
            <a:ext cx="2900696" cy="1880958"/>
            <a:chOff x="5864947" y="2346610"/>
            <a:chExt cx="2900696" cy="188095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0F4BB2A-5E84-F583-AB4C-B0CBADEE4573}"/>
                </a:ext>
              </a:extLst>
            </p:cNvPr>
            <p:cNvGrpSpPr/>
            <p:nvPr/>
          </p:nvGrpSpPr>
          <p:grpSpPr>
            <a:xfrm>
              <a:off x="6277929" y="2645686"/>
              <a:ext cx="2044754" cy="1581882"/>
              <a:chOff x="700786" y="4378581"/>
              <a:chExt cx="2044754" cy="1581882"/>
            </a:xfrm>
          </p:grpSpPr>
          <p:sp>
            <p:nvSpPr>
              <p:cNvPr id="32" name="Google Shape;111;p17">
                <a:extLst>
                  <a:ext uri="{FF2B5EF4-FFF2-40B4-BE49-F238E27FC236}">
                    <a16:creationId xmlns:a16="http://schemas.microsoft.com/office/drawing/2014/main" id="{6BB21BE4-4225-4977-F498-0345855D798A}"/>
                  </a:ext>
                </a:extLst>
              </p:cNvPr>
              <p:cNvSpPr txBox="1"/>
              <p:nvPr/>
            </p:nvSpPr>
            <p:spPr>
              <a:xfrm>
                <a:off x="700786" y="5591131"/>
                <a:ext cx="20447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ko-Kore-KR" sz="2000" dirty="0">
                    <a:latin typeface="Consolas" panose="020B0609020204030204" pitchFamily="49" charset="0"/>
                  </a:rPr>
                  <a:t>JavaScript</a:t>
                </a:r>
                <a:endParaRPr lang="en-US" altLang="ko-Kore-KR" dirty="0">
                  <a:effectLst/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2BFE450C-8799-DC1F-C34A-A1C8F1ABF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035" y="4378581"/>
                <a:ext cx="1164255" cy="1164255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804B48-6273-E586-E3DF-3F509D98130E}"/>
                </a:ext>
              </a:extLst>
            </p:cNvPr>
            <p:cNvSpPr txBox="1"/>
            <p:nvPr/>
          </p:nvSpPr>
          <p:spPr>
            <a:xfrm>
              <a:off x="5864947" y="2346610"/>
              <a:ext cx="2900696" cy="430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2200" b="0" i="1" u="none" strike="noStrike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append </a:t>
              </a:r>
              <a:r>
                <a:rPr lang="en-US" altLang="ko-Kore-KR" sz="2200" i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 </a:t>
              </a:r>
              <a:r>
                <a:rPr lang="en-US" altLang="ko-Kore-KR" sz="2200" b="0" i="1" u="none" strike="noStrike" dirty="0">
                  <a:solidFill>
                    <a:srgbClr val="0077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blue </a:t>
              </a:r>
              <a:r>
                <a:rPr lang="en-US" altLang="ko-Kore-KR" sz="2200" b="0" i="1" u="none" strike="noStrike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one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D2D1E47-BCD4-2F1C-52E6-3B3B32C53F1E}"/>
              </a:ext>
            </a:extLst>
          </p:cNvPr>
          <p:cNvGrpSpPr/>
          <p:nvPr/>
        </p:nvGrpSpPr>
        <p:grpSpPr>
          <a:xfrm>
            <a:off x="4091798" y="4254374"/>
            <a:ext cx="1909105" cy="2077238"/>
            <a:chOff x="4091798" y="4254374"/>
            <a:chExt cx="1909105" cy="207723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8EFBAA4-624A-C0E5-E5BF-7CFC4FCAC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91798" y="4773348"/>
              <a:ext cx="1558264" cy="155826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ABA13A5-8F73-8178-0DD8-E4273898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2130" y="4254374"/>
              <a:ext cx="1148773" cy="1148773"/>
            </a:xfrm>
            <a:prstGeom prst="rect">
              <a:avLst/>
            </a:prstGeom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C612D10B-8163-C2A4-55E9-7BC36718A8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768" y="2483082"/>
            <a:ext cx="1787243" cy="491619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B898E751-F7D1-58EC-1CA1-C263612D0734}"/>
              </a:ext>
            </a:extLst>
          </p:cNvPr>
          <p:cNvGrpSpPr/>
          <p:nvPr/>
        </p:nvGrpSpPr>
        <p:grpSpPr>
          <a:xfrm>
            <a:off x="9047855" y="2268559"/>
            <a:ext cx="2345740" cy="1913692"/>
            <a:chOff x="9047855" y="2268559"/>
            <a:chExt cx="2345740" cy="191369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534C23C-D77E-CD5A-4257-E4DCFCDAE7E4}"/>
                </a:ext>
              </a:extLst>
            </p:cNvPr>
            <p:cNvSpPr/>
            <p:nvPr/>
          </p:nvSpPr>
          <p:spPr>
            <a:xfrm>
              <a:off x="9047855" y="3874983"/>
              <a:ext cx="2345740" cy="3072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Consolas" panose="020B0609020204030204" pitchFamily="49" charset="0"/>
                  <a:cs typeface="Arial" panose="020B0604020202020204" pitchFamily="34" charset="0"/>
                </a:rPr>
                <a:t>Browser</a:t>
              </a:r>
              <a:endParaRPr lang="ko-KR" altLang="en-US" sz="20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64" name="Picture 7" descr="Laptop-clipart-images-and-notebook-clip-art-photo-share-submit-2.png">
              <a:extLst>
                <a:ext uri="{FF2B5EF4-FFF2-40B4-BE49-F238E27FC236}">
                  <a16:creationId xmlns:a16="http://schemas.microsoft.com/office/drawing/2014/main" id="{F0A7E061-6168-DE57-CE18-8A153D3F60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" t="10158" r="2164" b="8751"/>
            <a:stretch/>
          </p:blipFill>
          <p:spPr bwMode="auto">
            <a:xfrm>
              <a:off x="9047855" y="2268559"/>
              <a:ext cx="2345740" cy="159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5F29226E-BECB-5881-11B8-C2F17E9DC7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5153" y="3033523"/>
            <a:ext cx="1766230" cy="485839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C2FE0CDD-06E7-8D4D-0D30-1F159B2FF0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8518" y="2483082"/>
            <a:ext cx="1787243" cy="4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Rendering process of modern browsers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3</a:t>
            </a:fld>
            <a:endParaRPr 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840B082-9639-36C2-817A-A4EDAAC8A22B}"/>
              </a:ext>
            </a:extLst>
          </p:cNvPr>
          <p:cNvGrpSpPr/>
          <p:nvPr/>
        </p:nvGrpSpPr>
        <p:grpSpPr>
          <a:xfrm>
            <a:off x="509582" y="2676390"/>
            <a:ext cx="1315214" cy="1505861"/>
            <a:chOff x="2431124" y="3534973"/>
            <a:chExt cx="1315214" cy="1505861"/>
          </a:xfrm>
        </p:grpSpPr>
        <p:sp>
          <p:nvSpPr>
            <p:cNvPr id="17" name="Google Shape;111;p17">
              <a:extLst>
                <a:ext uri="{FF2B5EF4-FFF2-40B4-BE49-F238E27FC236}">
                  <a16:creationId xmlns:a16="http://schemas.microsoft.com/office/drawing/2014/main" id="{B5CDA559-7C7A-CA56-71D5-53DCD1665BFD}"/>
                </a:ext>
              </a:extLst>
            </p:cNvPr>
            <p:cNvSpPr txBox="1"/>
            <p:nvPr/>
          </p:nvSpPr>
          <p:spPr>
            <a:xfrm>
              <a:off x="2516432" y="4784130"/>
              <a:ext cx="1229906" cy="256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2000" dirty="0">
                  <a:latin typeface="Consolas" panose="020B0609020204030204" pitchFamily="49" charset="0"/>
                  <a:cs typeface="Arial" panose="020B0604020202020204" pitchFamily="34" charset="0"/>
                </a:rPr>
                <a:t>HTML</a:t>
              </a:r>
              <a:endParaRPr lang="ko-KR" altLang="en-US" sz="20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DF6DAC5-B3B3-433D-9975-4796EF156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1124" y="3534973"/>
              <a:ext cx="1168751" cy="1168751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FB58F63-8A2B-347F-F77E-2DC637AE79BF}"/>
              </a:ext>
            </a:extLst>
          </p:cNvPr>
          <p:cNvSpPr txBox="1"/>
          <p:nvPr/>
        </p:nvSpPr>
        <p:spPr>
          <a:xfrm>
            <a:off x="4795925" y="3749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C76C07-4543-99EC-28EE-502D3816E438}"/>
              </a:ext>
            </a:extLst>
          </p:cNvPr>
          <p:cNvGrpSpPr>
            <a:grpSpLocks noChangeAspect="1"/>
          </p:cNvGrpSpPr>
          <p:nvPr/>
        </p:nvGrpSpPr>
        <p:grpSpPr>
          <a:xfrm>
            <a:off x="3289605" y="2268559"/>
            <a:ext cx="2345740" cy="1913692"/>
            <a:chOff x="10172288" y="1412472"/>
            <a:chExt cx="1651092" cy="134698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4B1268-2739-1563-9265-978665B3364C}"/>
                </a:ext>
              </a:extLst>
            </p:cNvPr>
            <p:cNvSpPr/>
            <p:nvPr/>
          </p:nvSpPr>
          <p:spPr>
            <a:xfrm>
              <a:off x="10172288" y="2543182"/>
              <a:ext cx="1651092" cy="21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Consolas" panose="020B0609020204030204" pitchFamily="49" charset="0"/>
                  <a:cs typeface="Arial" panose="020B0604020202020204" pitchFamily="34" charset="0"/>
                </a:rPr>
                <a:t>Browser</a:t>
              </a:r>
              <a:endParaRPr lang="ko-KR" altLang="en-US" sz="20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7" descr="Laptop-clipart-images-and-notebook-clip-art-photo-share-submit-2.png">
              <a:extLst>
                <a:ext uri="{FF2B5EF4-FFF2-40B4-BE49-F238E27FC236}">
                  <a16:creationId xmlns:a16="http://schemas.microsoft.com/office/drawing/2014/main" id="{ECB4A294-8E88-A027-397D-65708D50EA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" t="10158" r="2164" b="8751"/>
            <a:stretch/>
          </p:blipFill>
          <p:spPr bwMode="auto">
            <a:xfrm>
              <a:off x="10172288" y="1412472"/>
              <a:ext cx="1651092" cy="1124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14C730-6E82-6946-C0BC-C243BCE389EF}"/>
              </a:ext>
            </a:extLst>
          </p:cNvPr>
          <p:cNvGrpSpPr/>
          <p:nvPr/>
        </p:nvGrpSpPr>
        <p:grpSpPr>
          <a:xfrm>
            <a:off x="1836668" y="3269883"/>
            <a:ext cx="1484672" cy="1993523"/>
            <a:chOff x="2993966" y="3684226"/>
            <a:chExt cx="1484672" cy="1993523"/>
          </a:xfrm>
        </p:grpSpPr>
        <p:cxnSp>
          <p:nvCxnSpPr>
            <p:cNvPr id="63" name="Google Shape;132;p18">
              <a:extLst>
                <a:ext uri="{FF2B5EF4-FFF2-40B4-BE49-F238E27FC236}">
                  <a16:creationId xmlns:a16="http://schemas.microsoft.com/office/drawing/2014/main" id="{ECB00714-9010-0CF3-1CAF-698EDDF76E30}"/>
                </a:ext>
              </a:extLst>
            </p:cNvPr>
            <p:cNvCxnSpPr>
              <a:cxnSpLocks/>
            </p:cNvCxnSpPr>
            <p:nvPr/>
          </p:nvCxnSpPr>
          <p:spPr>
            <a:xfrm>
              <a:off x="3320663" y="3684226"/>
              <a:ext cx="831279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" name="Google Shape;111;p17">
              <a:extLst>
                <a:ext uri="{FF2B5EF4-FFF2-40B4-BE49-F238E27FC236}">
                  <a16:creationId xmlns:a16="http://schemas.microsoft.com/office/drawing/2014/main" id="{FBD31294-00A3-47DA-F354-44EE66D962B4}"/>
                </a:ext>
              </a:extLst>
            </p:cNvPr>
            <p:cNvSpPr txBox="1"/>
            <p:nvPr/>
          </p:nvSpPr>
          <p:spPr>
            <a:xfrm>
              <a:off x="2993966" y="5200076"/>
              <a:ext cx="1484672" cy="477673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2400" b="1" dirty="0">
                  <a:latin typeface="+mj-ea"/>
                  <a:ea typeface="+mj-ea"/>
                  <a:cs typeface="Arial" panose="020B0604020202020204" pitchFamily="34" charset="0"/>
                </a:rPr>
                <a:t>Render</a:t>
              </a:r>
              <a:endParaRPr lang="ko-KR" altLang="en-US" sz="2400" b="1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24FE2399-AF5A-DD2E-1B1A-6D1E2D41334A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736302" y="3684226"/>
              <a:ext cx="0" cy="151585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Google Shape;132;p18">
            <a:extLst>
              <a:ext uri="{FF2B5EF4-FFF2-40B4-BE49-F238E27FC236}">
                <a16:creationId xmlns:a16="http://schemas.microsoft.com/office/drawing/2014/main" id="{840A1EBD-37C4-BFFF-3413-BB487AFCA7B2}"/>
              </a:ext>
            </a:extLst>
          </p:cNvPr>
          <p:cNvCxnSpPr>
            <a:cxnSpLocks/>
          </p:cNvCxnSpPr>
          <p:nvPr/>
        </p:nvCxnSpPr>
        <p:spPr>
          <a:xfrm>
            <a:off x="5835332" y="3269883"/>
            <a:ext cx="831279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" name="Google Shape;132;p18">
            <a:extLst>
              <a:ext uri="{FF2B5EF4-FFF2-40B4-BE49-F238E27FC236}">
                <a16:creationId xmlns:a16="http://schemas.microsoft.com/office/drawing/2014/main" id="{5FF4C625-E10B-2E22-B679-A8E91959B368}"/>
              </a:ext>
            </a:extLst>
          </p:cNvPr>
          <p:cNvCxnSpPr>
            <a:cxnSpLocks/>
          </p:cNvCxnSpPr>
          <p:nvPr/>
        </p:nvCxnSpPr>
        <p:spPr>
          <a:xfrm>
            <a:off x="8216577" y="3269883"/>
            <a:ext cx="831279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59B7054-FB48-9EBC-770A-6C5015E033E5}"/>
              </a:ext>
            </a:extLst>
          </p:cNvPr>
          <p:cNvGrpSpPr/>
          <p:nvPr/>
        </p:nvGrpSpPr>
        <p:grpSpPr>
          <a:xfrm>
            <a:off x="5875791" y="2346610"/>
            <a:ext cx="2879008" cy="1880958"/>
            <a:chOff x="5875791" y="2346610"/>
            <a:chExt cx="2879008" cy="188095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0F4BB2A-5E84-F583-AB4C-B0CBADEE4573}"/>
                </a:ext>
              </a:extLst>
            </p:cNvPr>
            <p:cNvGrpSpPr/>
            <p:nvPr/>
          </p:nvGrpSpPr>
          <p:grpSpPr>
            <a:xfrm>
              <a:off x="6277929" y="2645686"/>
              <a:ext cx="2044754" cy="1581882"/>
              <a:chOff x="700786" y="4378581"/>
              <a:chExt cx="2044754" cy="1581882"/>
            </a:xfrm>
          </p:grpSpPr>
          <p:sp>
            <p:nvSpPr>
              <p:cNvPr id="32" name="Google Shape;111;p17">
                <a:extLst>
                  <a:ext uri="{FF2B5EF4-FFF2-40B4-BE49-F238E27FC236}">
                    <a16:creationId xmlns:a16="http://schemas.microsoft.com/office/drawing/2014/main" id="{6BB21BE4-4225-4977-F498-0345855D798A}"/>
                  </a:ext>
                </a:extLst>
              </p:cNvPr>
              <p:cNvSpPr txBox="1"/>
              <p:nvPr/>
            </p:nvSpPr>
            <p:spPr>
              <a:xfrm>
                <a:off x="700786" y="5591131"/>
                <a:ext cx="20447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ko-Kore-KR" sz="2000" dirty="0">
                    <a:latin typeface="Consolas" panose="020B0609020204030204" pitchFamily="49" charset="0"/>
                  </a:rPr>
                  <a:t>JavaScript</a:t>
                </a:r>
                <a:endParaRPr lang="en-US" altLang="ko-Kore-KR" dirty="0">
                  <a:effectLst/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2BFE450C-8799-DC1F-C34A-A1C8F1ABF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035" y="4378581"/>
                <a:ext cx="1164255" cy="1164255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804B48-6273-E586-E3DF-3F509D98130E}"/>
                </a:ext>
              </a:extLst>
            </p:cNvPr>
            <p:cNvSpPr txBox="1"/>
            <p:nvPr/>
          </p:nvSpPr>
          <p:spPr>
            <a:xfrm>
              <a:off x="5875791" y="2346610"/>
              <a:ext cx="2879008" cy="430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2200" b="0" i="1" u="none" strike="noStrike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append a </a:t>
              </a:r>
              <a:r>
                <a:rPr lang="en-US" altLang="ko-Kore-KR" sz="2200" b="0" i="1" u="none" strike="noStrike" dirty="0">
                  <a:solidFill>
                    <a:srgbClr val="0077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blue </a:t>
              </a:r>
              <a:r>
                <a:rPr lang="en-US" altLang="ko-Kore-KR" sz="2200" b="0" i="1" u="none" strike="noStrike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one</a:t>
              </a: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C612D10B-8163-C2A4-55E9-7BC36718A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768" y="2483082"/>
            <a:ext cx="1787243" cy="491619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B898E751-F7D1-58EC-1CA1-C263612D0734}"/>
              </a:ext>
            </a:extLst>
          </p:cNvPr>
          <p:cNvGrpSpPr/>
          <p:nvPr/>
        </p:nvGrpSpPr>
        <p:grpSpPr>
          <a:xfrm>
            <a:off x="9047855" y="2268559"/>
            <a:ext cx="2345740" cy="1913692"/>
            <a:chOff x="9047855" y="2268559"/>
            <a:chExt cx="2345740" cy="191369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534C23C-D77E-CD5A-4257-E4DCFCDAE7E4}"/>
                </a:ext>
              </a:extLst>
            </p:cNvPr>
            <p:cNvSpPr/>
            <p:nvPr/>
          </p:nvSpPr>
          <p:spPr>
            <a:xfrm>
              <a:off x="9047855" y="3874983"/>
              <a:ext cx="2345740" cy="3072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Consolas" panose="020B0609020204030204" pitchFamily="49" charset="0"/>
                  <a:cs typeface="Arial" panose="020B0604020202020204" pitchFamily="34" charset="0"/>
                </a:rPr>
                <a:t>Browser</a:t>
              </a:r>
              <a:endParaRPr lang="ko-KR" altLang="en-US" sz="20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64" name="Picture 7" descr="Laptop-clipart-images-and-notebook-clip-art-photo-share-submit-2.png">
              <a:extLst>
                <a:ext uri="{FF2B5EF4-FFF2-40B4-BE49-F238E27FC236}">
                  <a16:creationId xmlns:a16="http://schemas.microsoft.com/office/drawing/2014/main" id="{F0A7E061-6168-DE57-CE18-8A153D3F60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" t="10158" r="2164" b="8751"/>
            <a:stretch/>
          </p:blipFill>
          <p:spPr bwMode="auto">
            <a:xfrm>
              <a:off x="9047855" y="2268559"/>
              <a:ext cx="2345740" cy="159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5F29226E-BECB-5881-11B8-C2F17E9DC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5153" y="3033523"/>
            <a:ext cx="1766230" cy="485839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C2FE0CDD-06E7-8D4D-0D30-1F159B2FF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8518" y="2483082"/>
            <a:ext cx="1787243" cy="491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D3BBD1-F38A-7596-5CFE-8260BD0713D9}"/>
              </a:ext>
            </a:extLst>
          </p:cNvPr>
          <p:cNvSpPr txBox="1"/>
          <p:nvPr/>
        </p:nvSpPr>
        <p:spPr>
          <a:xfrm>
            <a:off x="6065709" y="5483224"/>
            <a:ext cx="585006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Render-update </a:t>
            </a:r>
            <a:r>
              <a:rPr lang="en-US" altLang="ko-Kore-KR" sz="2400" b="1" dirty="0">
                <a:latin typeface="Arial" panose="020B0604020202020204" pitchFamily="34" charset="0"/>
              </a:rPr>
              <a:t>only the changed areas </a:t>
            </a:r>
            <a:br>
              <a:rPr lang="en-US" altLang="ko-Kore-KR" sz="2400" dirty="0">
                <a:effectLst/>
                <a:latin typeface="+mj-ea"/>
                <a:ea typeface="+mj-ea"/>
              </a:rPr>
            </a:br>
            <a:r>
              <a:rPr lang="en-US" altLang="ko-Kore-KR" sz="2400" dirty="0">
                <a:effectLst/>
                <a:latin typeface="+mj-ea"/>
                <a:ea typeface="+mj-ea"/>
              </a:rPr>
              <a:t>whenever content is modified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AB59E6-1522-CAC8-CFD7-8B0A737AC7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8404" y="4557197"/>
            <a:ext cx="1872536" cy="18725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E798AB-5977-78FA-E64A-78402503EB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1471" y="2077027"/>
            <a:ext cx="537762" cy="5377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C29209-0F82-C28E-2D75-20A6655E05FE}"/>
              </a:ext>
            </a:extLst>
          </p:cNvPr>
          <p:cNvSpPr txBox="1"/>
          <p:nvPr/>
        </p:nvSpPr>
        <p:spPr>
          <a:xfrm>
            <a:off x="1378744" y="4785733"/>
            <a:ext cx="658719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ore-KR" sz="3600" dirty="0"/>
              <a:t>1️⃣</a:t>
            </a:r>
            <a:endParaRPr lang="ko-Kore-KR" altLang="en-US" sz="36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A1FAE9C-EA31-7917-DFE7-6B2802C37565}"/>
              </a:ext>
            </a:extLst>
          </p:cNvPr>
          <p:cNvGrpSpPr/>
          <p:nvPr/>
        </p:nvGrpSpPr>
        <p:grpSpPr>
          <a:xfrm>
            <a:off x="7467995" y="3269883"/>
            <a:ext cx="2955235" cy="2157558"/>
            <a:chOff x="7467995" y="3269883"/>
            <a:chExt cx="2955235" cy="2157558"/>
          </a:xfrm>
        </p:grpSpPr>
        <p:sp>
          <p:nvSpPr>
            <p:cNvPr id="49" name="Google Shape;111;p17">
              <a:extLst>
                <a:ext uri="{FF2B5EF4-FFF2-40B4-BE49-F238E27FC236}">
                  <a16:creationId xmlns:a16="http://schemas.microsoft.com/office/drawing/2014/main" id="{B7CF10BB-94A9-3FFF-3AB1-924BA93D6403}"/>
                </a:ext>
              </a:extLst>
            </p:cNvPr>
            <p:cNvSpPr txBox="1"/>
            <p:nvPr/>
          </p:nvSpPr>
          <p:spPr>
            <a:xfrm>
              <a:off x="7951878" y="4785734"/>
              <a:ext cx="2471352" cy="477679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6"/>
                  </a:solidFill>
                  <a:latin typeface="+mj-ea"/>
                  <a:ea typeface="+mj-ea"/>
                  <a:cs typeface="Arial" panose="020B0604020202020204" pitchFamily="34" charset="0"/>
                </a:rPr>
                <a:t>Render-update</a:t>
              </a:r>
              <a:endParaRPr lang="ko-KR" altLang="en-US" sz="2400" b="1" dirty="0">
                <a:solidFill>
                  <a:schemeClr val="accent6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25CF6EC5-8F89-968B-961C-3968F6E87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2216" y="3269883"/>
              <a:ext cx="0" cy="151585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8BA084-2350-F5BA-A3E3-476DEEA07268}"/>
                </a:ext>
              </a:extLst>
            </p:cNvPr>
            <p:cNvSpPr txBox="1"/>
            <p:nvPr/>
          </p:nvSpPr>
          <p:spPr>
            <a:xfrm>
              <a:off x="7467995" y="4781110"/>
              <a:ext cx="658719" cy="64633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ore-KR" sz="3600" dirty="0"/>
                <a:t>2️⃣</a:t>
              </a:r>
              <a:endParaRPr lang="ko-Kore-KR" altLang="en-US" sz="3600" dirty="0"/>
            </a:p>
          </p:txBody>
        </p:sp>
      </p:grp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5DDB5D79-70C7-F2BB-2569-0AEC7A44A2ED}"/>
              </a:ext>
            </a:extLst>
          </p:cNvPr>
          <p:cNvCxnSpPr>
            <a:cxnSpLocks/>
            <a:stCxn id="22" idx="0"/>
            <a:endCxn id="64" idx="0"/>
          </p:cNvCxnSpPr>
          <p:nvPr/>
        </p:nvCxnSpPr>
        <p:spPr>
          <a:xfrm rot="5400000" flipH="1" flipV="1">
            <a:off x="7341600" y="-610566"/>
            <a:ext cx="12700" cy="5758250"/>
          </a:xfrm>
          <a:prstGeom prst="bentConnector3">
            <a:avLst>
              <a:gd name="adj1" fmla="val 2475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9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894C8C7-BE1C-35B6-4888-D72EAA59F433}"/>
              </a:ext>
            </a:extLst>
          </p:cNvPr>
          <p:cNvSpPr txBox="1"/>
          <p:nvPr/>
        </p:nvSpPr>
        <p:spPr>
          <a:xfrm>
            <a:off x="7467995" y="4781110"/>
            <a:ext cx="658719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ore-KR" sz="3600" dirty="0"/>
              <a:t>2️⃣</a:t>
            </a:r>
            <a:endParaRPr lang="ko-Kore-KR" altLang="en-US" sz="3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Optimization can introduce a bug!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4</a:t>
            </a:fld>
            <a:endParaRPr 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840B082-9639-36C2-817A-A4EDAAC8A22B}"/>
              </a:ext>
            </a:extLst>
          </p:cNvPr>
          <p:cNvGrpSpPr/>
          <p:nvPr/>
        </p:nvGrpSpPr>
        <p:grpSpPr>
          <a:xfrm>
            <a:off x="509582" y="2676390"/>
            <a:ext cx="1315214" cy="1505861"/>
            <a:chOff x="2431124" y="3534973"/>
            <a:chExt cx="1315214" cy="1505861"/>
          </a:xfrm>
        </p:grpSpPr>
        <p:sp>
          <p:nvSpPr>
            <p:cNvPr id="17" name="Google Shape;111;p17">
              <a:extLst>
                <a:ext uri="{FF2B5EF4-FFF2-40B4-BE49-F238E27FC236}">
                  <a16:creationId xmlns:a16="http://schemas.microsoft.com/office/drawing/2014/main" id="{B5CDA559-7C7A-CA56-71D5-53DCD1665BFD}"/>
                </a:ext>
              </a:extLst>
            </p:cNvPr>
            <p:cNvSpPr txBox="1"/>
            <p:nvPr/>
          </p:nvSpPr>
          <p:spPr>
            <a:xfrm>
              <a:off x="2516432" y="4784130"/>
              <a:ext cx="1229906" cy="256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2000" dirty="0">
                  <a:latin typeface="Consolas" panose="020B0609020204030204" pitchFamily="49" charset="0"/>
                  <a:cs typeface="Arial" panose="020B0604020202020204" pitchFamily="34" charset="0"/>
                </a:rPr>
                <a:t>HTML</a:t>
              </a:r>
              <a:endParaRPr lang="ko-KR" altLang="en-US" sz="20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DF6DAC5-B3B3-433D-9975-4796EF156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1124" y="3534973"/>
              <a:ext cx="1168751" cy="1168751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FB58F63-8A2B-347F-F77E-2DC637AE79BF}"/>
              </a:ext>
            </a:extLst>
          </p:cNvPr>
          <p:cNvSpPr txBox="1"/>
          <p:nvPr/>
        </p:nvSpPr>
        <p:spPr>
          <a:xfrm>
            <a:off x="4795925" y="3749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C76C07-4543-99EC-28EE-502D3816E438}"/>
              </a:ext>
            </a:extLst>
          </p:cNvPr>
          <p:cNvGrpSpPr>
            <a:grpSpLocks noChangeAspect="1"/>
          </p:cNvGrpSpPr>
          <p:nvPr/>
        </p:nvGrpSpPr>
        <p:grpSpPr>
          <a:xfrm>
            <a:off x="3289605" y="2268559"/>
            <a:ext cx="2345740" cy="1913692"/>
            <a:chOff x="10172288" y="1412472"/>
            <a:chExt cx="1651092" cy="134698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4B1268-2739-1563-9265-978665B3364C}"/>
                </a:ext>
              </a:extLst>
            </p:cNvPr>
            <p:cNvSpPr/>
            <p:nvPr/>
          </p:nvSpPr>
          <p:spPr>
            <a:xfrm>
              <a:off x="10172288" y="2543182"/>
              <a:ext cx="1651092" cy="21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Consolas" panose="020B0609020204030204" pitchFamily="49" charset="0"/>
                  <a:cs typeface="Arial" panose="020B0604020202020204" pitchFamily="34" charset="0"/>
                </a:rPr>
                <a:t>Browser</a:t>
              </a:r>
              <a:endParaRPr lang="ko-KR" altLang="en-US" sz="20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7" descr="Laptop-clipart-images-and-notebook-clip-art-photo-share-submit-2.png">
              <a:extLst>
                <a:ext uri="{FF2B5EF4-FFF2-40B4-BE49-F238E27FC236}">
                  <a16:creationId xmlns:a16="http://schemas.microsoft.com/office/drawing/2014/main" id="{ECB4A294-8E88-A027-397D-65708D50EA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" t="10158" r="2164" b="8751"/>
            <a:stretch/>
          </p:blipFill>
          <p:spPr bwMode="auto">
            <a:xfrm>
              <a:off x="10172288" y="1412472"/>
              <a:ext cx="1651092" cy="1124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14C730-6E82-6946-C0BC-C243BCE389EF}"/>
              </a:ext>
            </a:extLst>
          </p:cNvPr>
          <p:cNvGrpSpPr/>
          <p:nvPr/>
        </p:nvGrpSpPr>
        <p:grpSpPr>
          <a:xfrm>
            <a:off x="1836668" y="3269883"/>
            <a:ext cx="1484672" cy="1993523"/>
            <a:chOff x="2993966" y="3684226"/>
            <a:chExt cx="1484672" cy="1993523"/>
          </a:xfrm>
        </p:grpSpPr>
        <p:cxnSp>
          <p:nvCxnSpPr>
            <p:cNvPr id="63" name="Google Shape;132;p18">
              <a:extLst>
                <a:ext uri="{FF2B5EF4-FFF2-40B4-BE49-F238E27FC236}">
                  <a16:creationId xmlns:a16="http://schemas.microsoft.com/office/drawing/2014/main" id="{ECB00714-9010-0CF3-1CAF-698EDDF76E30}"/>
                </a:ext>
              </a:extLst>
            </p:cNvPr>
            <p:cNvCxnSpPr>
              <a:cxnSpLocks/>
            </p:cNvCxnSpPr>
            <p:nvPr/>
          </p:nvCxnSpPr>
          <p:spPr>
            <a:xfrm>
              <a:off x="3320663" y="3684226"/>
              <a:ext cx="831279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" name="Google Shape;111;p17">
              <a:extLst>
                <a:ext uri="{FF2B5EF4-FFF2-40B4-BE49-F238E27FC236}">
                  <a16:creationId xmlns:a16="http://schemas.microsoft.com/office/drawing/2014/main" id="{FBD31294-00A3-47DA-F354-44EE66D962B4}"/>
                </a:ext>
              </a:extLst>
            </p:cNvPr>
            <p:cNvSpPr txBox="1"/>
            <p:nvPr/>
          </p:nvSpPr>
          <p:spPr>
            <a:xfrm>
              <a:off x="2993966" y="5200076"/>
              <a:ext cx="1484672" cy="477673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2400" b="1" dirty="0">
                  <a:latin typeface="+mj-ea"/>
                  <a:ea typeface="+mj-ea"/>
                  <a:cs typeface="Arial" panose="020B0604020202020204" pitchFamily="34" charset="0"/>
                </a:rPr>
                <a:t>Render</a:t>
              </a:r>
              <a:endParaRPr lang="ko-KR" altLang="en-US" sz="2400" b="1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24FE2399-AF5A-DD2E-1B1A-6D1E2D41334A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736302" y="3684226"/>
              <a:ext cx="0" cy="151585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Google Shape;132;p18">
            <a:extLst>
              <a:ext uri="{FF2B5EF4-FFF2-40B4-BE49-F238E27FC236}">
                <a16:creationId xmlns:a16="http://schemas.microsoft.com/office/drawing/2014/main" id="{840A1EBD-37C4-BFFF-3413-BB487AFCA7B2}"/>
              </a:ext>
            </a:extLst>
          </p:cNvPr>
          <p:cNvCxnSpPr>
            <a:cxnSpLocks/>
          </p:cNvCxnSpPr>
          <p:nvPr/>
        </p:nvCxnSpPr>
        <p:spPr>
          <a:xfrm>
            <a:off x="5835332" y="3269883"/>
            <a:ext cx="831279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8096617-A475-461C-02E0-28EA77738CE1}"/>
              </a:ext>
            </a:extLst>
          </p:cNvPr>
          <p:cNvGrpSpPr/>
          <p:nvPr/>
        </p:nvGrpSpPr>
        <p:grpSpPr>
          <a:xfrm>
            <a:off x="7951877" y="3269883"/>
            <a:ext cx="2403455" cy="1993530"/>
            <a:chOff x="6327878" y="3684226"/>
            <a:chExt cx="2403455" cy="1993530"/>
          </a:xfrm>
        </p:grpSpPr>
        <p:cxnSp>
          <p:nvCxnSpPr>
            <p:cNvPr id="48" name="Google Shape;132;p18">
              <a:extLst>
                <a:ext uri="{FF2B5EF4-FFF2-40B4-BE49-F238E27FC236}">
                  <a16:creationId xmlns:a16="http://schemas.microsoft.com/office/drawing/2014/main" id="{5FF4C625-E10B-2E22-B679-A8E91959B368}"/>
                </a:ext>
              </a:extLst>
            </p:cNvPr>
            <p:cNvCxnSpPr>
              <a:cxnSpLocks/>
            </p:cNvCxnSpPr>
            <p:nvPr/>
          </p:nvCxnSpPr>
          <p:spPr>
            <a:xfrm>
              <a:off x="6592578" y="3684226"/>
              <a:ext cx="831279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9" name="Google Shape;111;p17">
              <a:extLst>
                <a:ext uri="{FF2B5EF4-FFF2-40B4-BE49-F238E27FC236}">
                  <a16:creationId xmlns:a16="http://schemas.microsoft.com/office/drawing/2014/main" id="{B7CF10BB-94A9-3FFF-3AB1-924BA93D6403}"/>
                </a:ext>
              </a:extLst>
            </p:cNvPr>
            <p:cNvSpPr txBox="1"/>
            <p:nvPr/>
          </p:nvSpPr>
          <p:spPr>
            <a:xfrm>
              <a:off x="6327878" y="5200077"/>
              <a:ext cx="2403455" cy="477679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15555"/>
                  </a:solidFill>
                  <a:latin typeface="+mj-ea"/>
                  <a:ea typeface="+mj-ea"/>
                  <a:cs typeface="Arial" panose="020B0604020202020204" pitchFamily="34" charset="0"/>
                </a:rPr>
                <a:t>Render-update</a:t>
              </a:r>
              <a:endParaRPr lang="ko-KR" altLang="en-US" sz="2400" b="1" dirty="0">
                <a:solidFill>
                  <a:srgbClr val="F15555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25CF6EC5-8F89-968B-961C-3968F6E87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8217" y="3684226"/>
              <a:ext cx="0" cy="151585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59B7054-FB48-9EBC-770A-6C5015E033E5}"/>
              </a:ext>
            </a:extLst>
          </p:cNvPr>
          <p:cNvGrpSpPr/>
          <p:nvPr/>
        </p:nvGrpSpPr>
        <p:grpSpPr>
          <a:xfrm>
            <a:off x="5875791" y="2346610"/>
            <a:ext cx="2879008" cy="1880958"/>
            <a:chOff x="5875791" y="2346610"/>
            <a:chExt cx="2879008" cy="188095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0F4BB2A-5E84-F583-AB4C-B0CBADEE4573}"/>
                </a:ext>
              </a:extLst>
            </p:cNvPr>
            <p:cNvGrpSpPr/>
            <p:nvPr/>
          </p:nvGrpSpPr>
          <p:grpSpPr>
            <a:xfrm>
              <a:off x="6277929" y="2645686"/>
              <a:ext cx="2044754" cy="1581882"/>
              <a:chOff x="700786" y="4378581"/>
              <a:chExt cx="2044754" cy="1581882"/>
            </a:xfrm>
          </p:grpSpPr>
          <p:sp>
            <p:nvSpPr>
              <p:cNvPr id="32" name="Google Shape;111;p17">
                <a:extLst>
                  <a:ext uri="{FF2B5EF4-FFF2-40B4-BE49-F238E27FC236}">
                    <a16:creationId xmlns:a16="http://schemas.microsoft.com/office/drawing/2014/main" id="{6BB21BE4-4225-4977-F498-0345855D798A}"/>
                  </a:ext>
                </a:extLst>
              </p:cNvPr>
              <p:cNvSpPr txBox="1"/>
              <p:nvPr/>
            </p:nvSpPr>
            <p:spPr>
              <a:xfrm>
                <a:off x="700786" y="5591131"/>
                <a:ext cx="20447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ko-Kore-KR" sz="2000" dirty="0">
                    <a:latin typeface="Consolas" panose="020B0609020204030204" pitchFamily="49" charset="0"/>
                  </a:rPr>
                  <a:t>JavaScript</a:t>
                </a:r>
                <a:endParaRPr lang="en-US" altLang="ko-Kore-KR" dirty="0">
                  <a:effectLst/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2BFE450C-8799-DC1F-C34A-A1C8F1ABF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035" y="4378581"/>
                <a:ext cx="1164255" cy="1164255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804B48-6273-E586-E3DF-3F509D98130E}"/>
                </a:ext>
              </a:extLst>
            </p:cNvPr>
            <p:cNvSpPr txBox="1"/>
            <p:nvPr/>
          </p:nvSpPr>
          <p:spPr>
            <a:xfrm>
              <a:off x="5875791" y="2346610"/>
              <a:ext cx="2879008" cy="430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2200" b="0" i="1" u="none" strike="noStrike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append a </a:t>
              </a:r>
              <a:r>
                <a:rPr lang="en-US" altLang="ko-Kore-KR" sz="2200" b="0" i="1" u="none" strike="noStrike" dirty="0">
                  <a:solidFill>
                    <a:srgbClr val="0077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blue </a:t>
              </a:r>
              <a:r>
                <a:rPr lang="en-US" altLang="ko-Kore-KR" sz="2200" b="0" i="1" u="none" strike="noStrike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one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7C3629-8638-864C-D8A7-3960A6717237}"/>
              </a:ext>
            </a:extLst>
          </p:cNvPr>
          <p:cNvGrpSpPr/>
          <p:nvPr/>
        </p:nvGrpSpPr>
        <p:grpSpPr>
          <a:xfrm>
            <a:off x="9047855" y="2268559"/>
            <a:ext cx="2345740" cy="1913692"/>
            <a:chOff x="9047855" y="2268559"/>
            <a:chExt cx="2345740" cy="1913692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C612D10B-8163-C2A4-55E9-7BC36718A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36768" y="2483082"/>
              <a:ext cx="1787243" cy="491619"/>
            </a:xfrm>
            <a:prstGeom prst="rect">
              <a:avLst/>
            </a:prstGeom>
          </p:spPr>
        </p:pic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898E751-F7D1-58EC-1CA1-C263612D0734}"/>
                </a:ext>
              </a:extLst>
            </p:cNvPr>
            <p:cNvGrpSpPr/>
            <p:nvPr/>
          </p:nvGrpSpPr>
          <p:grpSpPr>
            <a:xfrm>
              <a:off x="9047855" y="2268559"/>
              <a:ext cx="2345740" cy="1913692"/>
              <a:chOff x="9047855" y="2268559"/>
              <a:chExt cx="2345740" cy="1913692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534C23C-D77E-CD5A-4257-E4DCFCDAE7E4}"/>
                  </a:ext>
                </a:extLst>
              </p:cNvPr>
              <p:cNvSpPr/>
              <p:nvPr/>
            </p:nvSpPr>
            <p:spPr>
              <a:xfrm>
                <a:off x="9047855" y="3874983"/>
                <a:ext cx="2345740" cy="307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Consolas" panose="020B0609020204030204" pitchFamily="49" charset="0"/>
                    <a:cs typeface="Arial" panose="020B0604020202020204" pitchFamily="34" charset="0"/>
                  </a:rPr>
                  <a:t>Browser</a:t>
                </a:r>
                <a:endParaRPr lang="ko-KR" altLang="en-US" sz="20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4" name="Picture 7" descr="Laptop-clipart-images-and-notebook-clip-art-photo-share-submit-2.png">
                <a:extLst>
                  <a:ext uri="{FF2B5EF4-FFF2-40B4-BE49-F238E27FC236}">
                    <a16:creationId xmlns:a16="http://schemas.microsoft.com/office/drawing/2014/main" id="{F0A7E061-6168-DE57-CE18-8A153D3F60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0" t="10158" r="2164" b="8751"/>
              <a:stretch/>
            </p:blipFill>
            <p:spPr bwMode="auto">
              <a:xfrm>
                <a:off x="9047855" y="2268559"/>
                <a:ext cx="2345740" cy="1597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C2FE0CDD-06E7-8D4D-0D30-1F159B2FF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8518" y="2483082"/>
            <a:ext cx="1787243" cy="4916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E798AB-5977-78FA-E64A-78402503EB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471" y="2077027"/>
            <a:ext cx="537762" cy="53776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5101A201-94C1-2C46-9FF0-6365D37D91C3}"/>
              </a:ext>
            </a:extLst>
          </p:cNvPr>
          <p:cNvGrpSpPr/>
          <p:nvPr/>
        </p:nvGrpSpPr>
        <p:grpSpPr>
          <a:xfrm>
            <a:off x="7365940" y="1364230"/>
            <a:ext cx="4750106" cy="3947543"/>
            <a:chOff x="7365940" y="1364230"/>
            <a:chExt cx="4750106" cy="394754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EC48CF2-666E-807D-F227-85F60C302911}"/>
                </a:ext>
              </a:extLst>
            </p:cNvPr>
            <p:cNvGrpSpPr/>
            <p:nvPr/>
          </p:nvGrpSpPr>
          <p:grpSpPr>
            <a:xfrm>
              <a:off x="7365940" y="1364230"/>
              <a:ext cx="4527557" cy="3947543"/>
              <a:chOff x="7365940" y="1707135"/>
              <a:chExt cx="4527557" cy="3947543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127B73E-2395-5B92-4D7B-E4ECD777DDD7}"/>
                  </a:ext>
                </a:extLst>
              </p:cNvPr>
              <p:cNvSpPr/>
              <p:nvPr/>
            </p:nvSpPr>
            <p:spPr>
              <a:xfrm>
                <a:off x="7882433" y="2033594"/>
                <a:ext cx="4011064" cy="3621084"/>
              </a:xfrm>
              <a:prstGeom prst="rect">
                <a:avLst/>
              </a:prstGeom>
              <a:noFill/>
              <a:ln w="28575">
                <a:solidFill>
                  <a:srgbClr val="F15555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B00BB5D-7BEF-B0F9-EDD5-70D804C99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65940" y="1707135"/>
                <a:ext cx="890950" cy="890950"/>
              </a:xfrm>
              <a:prstGeom prst="rect">
                <a:avLst/>
              </a:prstGeom>
            </p:spPr>
          </p:pic>
        </p:grpSp>
        <p:sp>
          <p:nvSpPr>
            <p:cNvPr id="21" name="Google Shape;111;p17">
              <a:extLst>
                <a:ext uri="{FF2B5EF4-FFF2-40B4-BE49-F238E27FC236}">
                  <a16:creationId xmlns:a16="http://schemas.microsoft.com/office/drawing/2014/main" id="{080288AC-C8B2-19CC-6A09-9CE272CD2229}"/>
                </a:ext>
              </a:extLst>
            </p:cNvPr>
            <p:cNvSpPr txBox="1"/>
            <p:nvPr/>
          </p:nvSpPr>
          <p:spPr>
            <a:xfrm>
              <a:off x="8180936" y="1554085"/>
              <a:ext cx="3935110" cy="347897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ko-KR" altLang="en-US" sz="2400" b="1" dirty="0">
                <a:solidFill>
                  <a:srgbClr val="F15555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A6DAE6B-97AA-72BF-47F3-0C37FD991F24}"/>
              </a:ext>
            </a:extLst>
          </p:cNvPr>
          <p:cNvSpPr txBox="1"/>
          <p:nvPr/>
        </p:nvSpPr>
        <p:spPr>
          <a:xfrm>
            <a:off x="6065710" y="5483224"/>
            <a:ext cx="55886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j-ea"/>
                <a:cs typeface="Arial" panose="020B0604020202020204" pitchFamily="34" charset="0"/>
              </a:rPr>
              <a:t>Fail to draw the </a:t>
            </a:r>
            <a:r>
              <a:rPr lang="en-US" altLang="ko-KR" sz="2400" b="1" dirty="0">
                <a:solidFill>
                  <a:srgbClr val="0077FF"/>
                </a:solidFill>
                <a:latin typeface="+mj-ea"/>
                <a:cs typeface="Arial" panose="020B0604020202020204" pitchFamily="34" charset="0"/>
              </a:rPr>
              <a:t>blue</a:t>
            </a:r>
            <a:r>
              <a:rPr lang="en-US" altLang="ko-KR" sz="2400" b="1" dirty="0">
                <a:latin typeface="+mj-ea"/>
                <a:cs typeface="Arial" panose="020B0604020202020204" pitchFamily="34" charset="0"/>
              </a:rPr>
              <a:t> one</a:t>
            </a:r>
            <a:r>
              <a:rPr lang="en-US" altLang="ko-KR" sz="2400" dirty="0">
                <a:latin typeface="+mj-ea"/>
                <a:cs typeface="Arial" panose="020B0604020202020204" pitchFamily="34" charset="0"/>
              </a:rPr>
              <a:t> due to the </a:t>
            </a:r>
            <a:r>
              <a:rPr lang="en-US" altLang="ko-KR" sz="2400" dirty="0">
                <a:solidFill>
                  <a:srgbClr val="F15555"/>
                </a:solidFill>
                <a:latin typeface="+mj-ea"/>
                <a:cs typeface="Arial" panose="020B0604020202020204" pitchFamily="34" charset="0"/>
              </a:rPr>
              <a:t>render-update bug</a:t>
            </a:r>
            <a:endParaRPr lang="ko-KR" altLang="en-US" sz="2400" dirty="0">
              <a:solidFill>
                <a:srgbClr val="F15555"/>
              </a:solidFill>
              <a:latin typeface="+mj-ea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9A44AF-76FD-B4E6-E850-BDB0924D6516}"/>
              </a:ext>
            </a:extLst>
          </p:cNvPr>
          <p:cNvSpPr txBox="1"/>
          <p:nvPr/>
        </p:nvSpPr>
        <p:spPr>
          <a:xfrm>
            <a:off x="1378744" y="4785733"/>
            <a:ext cx="658719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ore-KR" sz="3600" dirty="0"/>
              <a:t>1️⃣</a:t>
            </a:r>
            <a:endParaRPr lang="ko-Kore-KR" altLang="en-US" sz="3600" dirty="0"/>
          </a:p>
        </p:txBody>
      </p:sp>
      <p:cxnSp>
        <p:nvCxnSpPr>
          <p:cNvPr id="34" name="직선 연결선[R] 24">
            <a:extLst>
              <a:ext uri="{FF2B5EF4-FFF2-40B4-BE49-F238E27FC236}">
                <a16:creationId xmlns:a16="http://schemas.microsoft.com/office/drawing/2014/main" id="{C1455961-2A0A-31D2-1F88-0550720C4E4B}"/>
              </a:ext>
            </a:extLst>
          </p:cNvPr>
          <p:cNvCxnSpPr>
            <a:cxnSpLocks/>
            <a:stCxn id="22" idx="0"/>
            <a:endCxn id="64" idx="0"/>
          </p:cNvCxnSpPr>
          <p:nvPr/>
        </p:nvCxnSpPr>
        <p:spPr>
          <a:xfrm rot="5400000" flipH="1" flipV="1">
            <a:off x="7341600" y="-610566"/>
            <a:ext cx="12700" cy="575825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69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2" grpId="0"/>
      <p:bldP spid="24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F41CDB-58A1-F6B0-05F6-E19633F3D9A8}"/>
              </a:ext>
            </a:extLst>
          </p:cNvPr>
          <p:cNvGrpSpPr/>
          <p:nvPr/>
        </p:nvGrpSpPr>
        <p:grpSpPr>
          <a:xfrm>
            <a:off x="2241920" y="3138215"/>
            <a:ext cx="4372844" cy="1919860"/>
            <a:chOff x="829005" y="3053926"/>
            <a:chExt cx="4756812" cy="208843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F73AB9C-0733-4FEF-BFF9-483F78F042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530" b="30167"/>
            <a:stretch/>
          </p:blipFill>
          <p:spPr>
            <a:xfrm>
              <a:off x="829005" y="3053926"/>
              <a:ext cx="4756812" cy="20884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Google Shape;111;p17">
              <a:extLst>
                <a:ext uri="{FF2B5EF4-FFF2-40B4-BE49-F238E27FC236}">
                  <a16:creationId xmlns:a16="http://schemas.microsoft.com/office/drawing/2014/main" id="{3218F4F1-365F-BA16-62CF-7405CE4864C5}"/>
                </a:ext>
              </a:extLst>
            </p:cNvPr>
            <p:cNvSpPr txBox="1"/>
            <p:nvPr/>
          </p:nvSpPr>
          <p:spPr>
            <a:xfrm>
              <a:off x="833219" y="3642595"/>
              <a:ext cx="3327778" cy="298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2000" b="1" dirty="0">
                  <a:latin typeface="Consolas" panose="020B0609020204030204" pitchFamily="49" charset="0"/>
                  <a:cs typeface="Arial" panose="020B0604020202020204" pitchFamily="34" charset="0"/>
                </a:rPr>
                <a:t>Before render-update</a:t>
              </a:r>
              <a:endParaRPr lang="ko-KR" altLang="en-US" sz="2000" b="1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7E3E16E-2923-A604-CE90-51D4939F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Render-update bug on a real website!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62510-688D-0CE7-7E28-93B0225A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5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2640156-CDF4-4B79-893A-9EA5E225A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2471" cy="1431395"/>
          </a:xfrm>
        </p:spPr>
        <p:txBody>
          <a:bodyPr>
            <a:normAutofit/>
          </a:bodyPr>
          <a:lstStyle/>
          <a:p>
            <a:r>
              <a:rPr lang="en-US" altLang="ko-Kore-KR" sz="2000" dirty="0"/>
              <a:t>Render-update bug is a bug where a</a:t>
            </a:r>
            <a:r>
              <a:rPr lang="en-US" altLang="ko-Kore-KR" sz="2000" b="1" dirty="0">
                <a:solidFill>
                  <a:srgbClr val="F15555"/>
                </a:solidFill>
              </a:rPr>
              <a:t> browser incorrectly performs a render-update</a:t>
            </a:r>
            <a:r>
              <a:rPr lang="en-US" altLang="ko-Kore-KR" sz="2000" dirty="0"/>
              <a:t>.</a:t>
            </a:r>
            <a:endParaRPr 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D8B91B-CF6F-448C-ADB8-EA377CBA8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586" y="3973975"/>
            <a:ext cx="583304" cy="58330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503A0B9-CC9D-8F63-7746-61B6BC02923F}"/>
              </a:ext>
            </a:extLst>
          </p:cNvPr>
          <p:cNvGrpSpPr/>
          <p:nvPr/>
        </p:nvGrpSpPr>
        <p:grpSpPr>
          <a:xfrm>
            <a:off x="7980768" y="1899697"/>
            <a:ext cx="3774100" cy="2024082"/>
            <a:chOff x="7395351" y="1810832"/>
            <a:chExt cx="4105493" cy="220181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04A6E1-7EC5-49C0-B4BC-D0156E9461F4}"/>
                </a:ext>
              </a:extLst>
            </p:cNvPr>
            <p:cNvGrpSpPr/>
            <p:nvPr/>
          </p:nvGrpSpPr>
          <p:grpSpPr>
            <a:xfrm>
              <a:off x="7395351" y="1924206"/>
              <a:ext cx="3830783" cy="2088438"/>
              <a:chOff x="6095999" y="2430470"/>
              <a:chExt cx="3830783" cy="2088438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692D3079-59EA-4622-B190-8AAFA34156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4007" b="30167"/>
              <a:stretch/>
            </p:blipFill>
            <p:spPr>
              <a:xfrm>
                <a:off x="6418197" y="2430470"/>
                <a:ext cx="3508585" cy="20884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E59B817-56AC-4C26-ABEF-4A3E4F2609A0}"/>
                  </a:ext>
                </a:extLst>
              </p:cNvPr>
              <p:cNvSpPr/>
              <p:nvPr/>
            </p:nvSpPr>
            <p:spPr>
              <a:xfrm>
                <a:off x="6095999" y="3031529"/>
                <a:ext cx="27916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Expected Output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AB8F9E4-ECC5-7CB8-2F55-F9C70F672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51423" y="1810832"/>
              <a:ext cx="549421" cy="549421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3E1A47-DD2D-FC74-430C-C32BC5DE6276}"/>
              </a:ext>
            </a:extLst>
          </p:cNvPr>
          <p:cNvGrpSpPr/>
          <p:nvPr/>
        </p:nvGrpSpPr>
        <p:grpSpPr>
          <a:xfrm>
            <a:off x="7980768" y="4118853"/>
            <a:ext cx="3774098" cy="2034788"/>
            <a:chOff x="7395351" y="4029518"/>
            <a:chExt cx="4105492" cy="221345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8D11B84-06DD-448A-974F-E3AABECE9005}"/>
                </a:ext>
              </a:extLst>
            </p:cNvPr>
            <p:cNvGrpSpPr/>
            <p:nvPr/>
          </p:nvGrpSpPr>
          <p:grpSpPr>
            <a:xfrm>
              <a:off x="7395351" y="4154538"/>
              <a:ext cx="3830784" cy="2088438"/>
              <a:chOff x="6095998" y="4611738"/>
              <a:chExt cx="3830784" cy="2088438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CD1A124E-1611-4F68-9C9C-DC423EE680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4007" b="30167"/>
              <a:stretch/>
            </p:blipFill>
            <p:spPr>
              <a:xfrm>
                <a:off x="6418197" y="4611738"/>
                <a:ext cx="3508585" cy="20884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13A9E21-418E-4699-A591-24D2CBF1F7BF}"/>
                  </a:ext>
                </a:extLst>
              </p:cNvPr>
              <p:cNvSpPr/>
              <p:nvPr/>
            </p:nvSpPr>
            <p:spPr>
              <a:xfrm>
                <a:off x="6095998" y="5193795"/>
                <a:ext cx="27916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15555"/>
                    </a:solidFill>
                    <a:latin typeface="Consolas" panose="020B0609020204030204" pitchFamily="49" charset="0"/>
                  </a:rPr>
                  <a:t>Actual Output</a:t>
                </a: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E78F0F9-9067-16D5-313C-918225BED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51422" y="4029518"/>
              <a:ext cx="549421" cy="54942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B6C55C-EFE7-41FB-DBB4-8AB3DC9D18C7}"/>
              </a:ext>
            </a:extLst>
          </p:cNvPr>
          <p:cNvSpPr txBox="1"/>
          <p:nvPr/>
        </p:nvSpPr>
        <p:spPr>
          <a:xfrm>
            <a:off x="3547558" y="5765504"/>
            <a:ext cx="46707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ore-KR" dirty="0"/>
              <a:t>Chrome 87 </a:t>
            </a:r>
            <a:r>
              <a:rPr lang="en-US" altLang="ko-Kore-KR" b="1" dirty="0">
                <a:solidFill>
                  <a:srgbClr val="F15555"/>
                </a:solidFill>
              </a:rPr>
              <a:t>failed to change </a:t>
            </a:r>
            <a:r>
              <a:rPr lang="en-US" altLang="ko-Kore-KR" dirty="0"/>
              <a:t>the car’s </a:t>
            </a:r>
            <a:r>
              <a:rPr lang="en-US" altLang="ko-Kore-KR" dirty="0">
                <a:solidFill>
                  <a:srgbClr val="0077FF"/>
                </a:solidFill>
              </a:rPr>
              <a:t>color</a:t>
            </a:r>
            <a:r>
              <a:rPr lang="en-US" altLang="ko-Kore-KR" dirty="0"/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8FDDC3E-3C6C-89A3-6720-AB9CE5A49032}"/>
              </a:ext>
            </a:extLst>
          </p:cNvPr>
          <p:cNvGrpSpPr/>
          <p:nvPr/>
        </p:nvGrpSpPr>
        <p:grpSpPr>
          <a:xfrm>
            <a:off x="6385843" y="2429654"/>
            <a:ext cx="1947041" cy="1668491"/>
            <a:chOff x="5966123" y="2429654"/>
            <a:chExt cx="1947041" cy="1668491"/>
          </a:xfrm>
        </p:grpSpPr>
        <p:cxnSp>
          <p:nvCxnSpPr>
            <p:cNvPr id="26" name="Google Shape;132;p18">
              <a:extLst>
                <a:ext uri="{FF2B5EF4-FFF2-40B4-BE49-F238E27FC236}">
                  <a16:creationId xmlns:a16="http://schemas.microsoft.com/office/drawing/2014/main" id="{237A843E-21FA-42C6-AD46-B082D83BE6E5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6195044" y="2963849"/>
              <a:ext cx="1662194" cy="113429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40E89B-7325-5AA8-B38B-B071008262D2}"/>
                </a:ext>
              </a:extLst>
            </p:cNvPr>
            <p:cNvSpPr txBox="1"/>
            <p:nvPr/>
          </p:nvSpPr>
          <p:spPr>
            <a:xfrm>
              <a:off x="5966123" y="2429654"/>
              <a:ext cx="19470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ore-KR" b="1" dirty="0"/>
                <a:t>Render-update</a:t>
              </a:r>
              <a:endParaRPr lang="ko-Kore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ADC94A9-A3A4-1A85-C9D0-55A5C161412D}"/>
              </a:ext>
            </a:extLst>
          </p:cNvPr>
          <p:cNvGrpSpPr/>
          <p:nvPr/>
        </p:nvGrpSpPr>
        <p:grpSpPr>
          <a:xfrm>
            <a:off x="6491395" y="4098145"/>
            <a:ext cx="1947041" cy="1500896"/>
            <a:chOff x="6071675" y="4098145"/>
            <a:chExt cx="1947041" cy="1500896"/>
          </a:xfrm>
        </p:grpSpPr>
        <p:cxnSp>
          <p:nvCxnSpPr>
            <p:cNvPr id="27" name="Google Shape;132;p18">
              <a:extLst>
                <a:ext uri="{FF2B5EF4-FFF2-40B4-BE49-F238E27FC236}">
                  <a16:creationId xmlns:a16="http://schemas.microsoft.com/office/drawing/2014/main" id="{6520484A-87E9-4EF4-A0ED-DB463A4ECBD9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>
              <a:off x="6195044" y="4098145"/>
              <a:ext cx="1662195" cy="109556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299D7-05B5-E2DF-8C77-B4EBAF5F139F}"/>
                </a:ext>
              </a:extLst>
            </p:cNvPr>
            <p:cNvSpPr txBox="1"/>
            <p:nvPr/>
          </p:nvSpPr>
          <p:spPr>
            <a:xfrm>
              <a:off x="6071675" y="5229709"/>
              <a:ext cx="19470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ore-KR" b="1" dirty="0"/>
                <a:t>Render-update</a:t>
              </a:r>
              <a:endParaRPr lang="ko-Kore-KR" altLang="en-US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F60D934C-03EF-0497-B91F-9B3F7DE5EB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149" y="4219479"/>
            <a:ext cx="815424" cy="81542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3B7EDD6-5691-9017-F6EA-7887B668E9AC}"/>
              </a:ext>
            </a:extLst>
          </p:cNvPr>
          <p:cNvGrpSpPr/>
          <p:nvPr/>
        </p:nvGrpSpPr>
        <p:grpSpPr>
          <a:xfrm>
            <a:off x="5355" y="3600982"/>
            <a:ext cx="1891259" cy="1158171"/>
            <a:chOff x="1792056" y="3534973"/>
            <a:chExt cx="2669944" cy="1635024"/>
          </a:xfrm>
        </p:grpSpPr>
        <p:sp>
          <p:nvSpPr>
            <p:cNvPr id="29" name="Google Shape;111;p17">
              <a:extLst>
                <a:ext uri="{FF2B5EF4-FFF2-40B4-BE49-F238E27FC236}">
                  <a16:creationId xmlns:a16="http://schemas.microsoft.com/office/drawing/2014/main" id="{2793BF71-F63B-0CC2-89F9-CE66B1D0ADF9}"/>
                </a:ext>
              </a:extLst>
            </p:cNvPr>
            <p:cNvSpPr txBox="1"/>
            <p:nvPr/>
          </p:nvSpPr>
          <p:spPr>
            <a:xfrm>
              <a:off x="1792056" y="4776966"/>
              <a:ext cx="2669944" cy="393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1600" dirty="0" err="1">
                  <a:latin typeface="Consolas" panose="020B0609020204030204" pitchFamily="49" charset="0"/>
                  <a:cs typeface="Arial" panose="020B0604020202020204" pitchFamily="34" charset="0"/>
                </a:rPr>
                <a:t>Telsa.com</a:t>
              </a:r>
              <a:endParaRPr lang="ko-KR" altLang="en-US" sz="16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CECD56D-5E6D-E3C5-688C-B850D9566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31124" y="3534973"/>
              <a:ext cx="1168751" cy="1168751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B75DDD-2A7D-1B60-9858-CA80E25701B8}"/>
              </a:ext>
            </a:extLst>
          </p:cNvPr>
          <p:cNvGrpSpPr/>
          <p:nvPr/>
        </p:nvGrpSpPr>
        <p:grpSpPr>
          <a:xfrm>
            <a:off x="1036798" y="4087366"/>
            <a:ext cx="1484672" cy="1993523"/>
            <a:chOff x="2993966" y="3684226"/>
            <a:chExt cx="1484672" cy="1993523"/>
          </a:xfrm>
        </p:grpSpPr>
        <p:cxnSp>
          <p:nvCxnSpPr>
            <p:cNvPr id="32" name="Google Shape;132;p18">
              <a:extLst>
                <a:ext uri="{FF2B5EF4-FFF2-40B4-BE49-F238E27FC236}">
                  <a16:creationId xmlns:a16="http://schemas.microsoft.com/office/drawing/2014/main" id="{1FA41D32-5755-0D7F-7D31-A4BEFB901598}"/>
                </a:ext>
              </a:extLst>
            </p:cNvPr>
            <p:cNvCxnSpPr>
              <a:cxnSpLocks/>
            </p:cNvCxnSpPr>
            <p:nvPr/>
          </p:nvCxnSpPr>
          <p:spPr>
            <a:xfrm>
              <a:off x="3320663" y="3684226"/>
              <a:ext cx="831279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3" name="Google Shape;111;p17">
              <a:extLst>
                <a:ext uri="{FF2B5EF4-FFF2-40B4-BE49-F238E27FC236}">
                  <a16:creationId xmlns:a16="http://schemas.microsoft.com/office/drawing/2014/main" id="{D22FF1BD-94EB-F1A3-5856-D45303ADF1C1}"/>
                </a:ext>
              </a:extLst>
            </p:cNvPr>
            <p:cNvSpPr txBox="1"/>
            <p:nvPr/>
          </p:nvSpPr>
          <p:spPr>
            <a:xfrm>
              <a:off x="2993966" y="5200076"/>
              <a:ext cx="1484672" cy="477673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2000" b="1" dirty="0">
                  <a:latin typeface="+mj-ea"/>
                  <a:ea typeface="+mj-ea"/>
                  <a:cs typeface="Arial" panose="020B0604020202020204" pitchFamily="34" charset="0"/>
                </a:rPr>
                <a:t>Render</a:t>
              </a:r>
              <a:endParaRPr lang="ko-KR" altLang="en-US" sz="2000" b="1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C0C314E4-C671-2DF2-D9CF-0BF89039628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3736302" y="3684226"/>
              <a:ext cx="0" cy="151585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5589D37-49EE-AA23-7332-1A7CE950BA3E}"/>
              </a:ext>
            </a:extLst>
          </p:cNvPr>
          <p:cNvSpPr txBox="1"/>
          <p:nvPr/>
        </p:nvSpPr>
        <p:spPr>
          <a:xfrm>
            <a:off x="7731889" y="42247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1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render-update bugs is challenging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52209" y="4847047"/>
            <a:ext cx="5137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200"/>
              </a:spcAft>
            </a:pPr>
            <a:r>
              <a:rPr lang="en-US" altLang="ko" sz="2400" b="1" dirty="0">
                <a:solidFill>
                  <a:srgbClr val="F15555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No crash at all…</a:t>
            </a:r>
            <a:endParaRPr lang="en-US" sz="2400" b="1" dirty="0">
              <a:solidFill>
                <a:srgbClr val="F15555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6</a:t>
            </a:fld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6833784" y="2408384"/>
            <a:ext cx="3305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1200"/>
              </a:spcAft>
            </a:pPr>
            <a:r>
              <a:rPr lang="en-US" altLang="ko" sz="2400" b="1" dirty="0">
                <a:latin typeface="Lato" panose="020F0502020204030203" pitchFamily="34" charset="0"/>
                <a:ea typeface="Arial"/>
                <a:cs typeface="Arial"/>
                <a:sym typeface="Wingdings" pitchFamily="2" charset="2"/>
              </a:rPr>
              <a:t>Crash can be detected</a:t>
            </a:r>
            <a:endParaRPr lang="en-US" sz="2400" b="1" dirty="0">
              <a:latin typeface="Lato" panose="020F0502020204030203" pitchFamily="34" charset="0"/>
              <a:ea typeface="Arial"/>
              <a:cs typeface="Arial"/>
              <a:sym typeface="Arial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E2CDBDA-6479-24F7-0413-0484E41D435B}"/>
              </a:ext>
            </a:extLst>
          </p:cNvPr>
          <p:cNvGrpSpPr/>
          <p:nvPr/>
        </p:nvGrpSpPr>
        <p:grpSpPr>
          <a:xfrm>
            <a:off x="1101113" y="1582148"/>
            <a:ext cx="4112590" cy="2619732"/>
            <a:chOff x="1633548" y="1690432"/>
            <a:chExt cx="4112590" cy="26197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E66FEBD-CE3C-CB47-B1AD-F5D833DAF4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86" t="32173" r="49612" b="46947"/>
            <a:stretch/>
          </p:blipFill>
          <p:spPr bwMode="auto">
            <a:xfrm>
              <a:off x="1638795" y="1917996"/>
              <a:ext cx="3828790" cy="1987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Google Shape;128;p18">
              <a:extLst>
                <a:ext uri="{FF2B5EF4-FFF2-40B4-BE49-F238E27FC236}">
                  <a16:creationId xmlns:a16="http://schemas.microsoft.com/office/drawing/2014/main" id="{6F158C00-4231-8C8C-EFAA-4500E5D0980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07440" y="1690432"/>
              <a:ext cx="638698" cy="6484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3ECA1A3-6A09-E11D-DD9E-9A341E215EEE}"/>
                </a:ext>
              </a:extLst>
            </p:cNvPr>
            <p:cNvSpPr/>
            <p:nvPr/>
          </p:nvSpPr>
          <p:spPr>
            <a:xfrm>
              <a:off x="1633548" y="3940832"/>
              <a:ext cx="3828789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/>
                <a:t>Memory Bug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9B04031-04C7-0252-15E0-3AF413110266}"/>
              </a:ext>
            </a:extLst>
          </p:cNvPr>
          <p:cNvGrpSpPr/>
          <p:nvPr/>
        </p:nvGrpSpPr>
        <p:grpSpPr>
          <a:xfrm>
            <a:off x="6611467" y="3675649"/>
            <a:ext cx="4041856" cy="2787224"/>
            <a:chOff x="6611467" y="3605312"/>
            <a:chExt cx="4041856" cy="278722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0997BD2-67E2-DA40-8A96-9F32AFEC13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07" b="30167"/>
            <a:stretch/>
          </p:blipFill>
          <p:spPr>
            <a:xfrm>
              <a:off x="6611468" y="3605312"/>
              <a:ext cx="4041855" cy="24058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24DD61-ED26-2C8F-3B32-8E1455E82EFF}"/>
                </a:ext>
              </a:extLst>
            </p:cNvPr>
            <p:cNvSpPr/>
            <p:nvPr/>
          </p:nvSpPr>
          <p:spPr>
            <a:xfrm>
              <a:off x="6611467" y="6023204"/>
              <a:ext cx="4041856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/>
                <a:t>Render-update Bug</a:t>
              </a: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417C0A1-5BFC-3D83-0078-3C7135F46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559" y="2312979"/>
            <a:ext cx="753281" cy="75328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F3778EC-D895-9331-3FC7-AB8F3B957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489645" y="4695740"/>
            <a:ext cx="753281" cy="75328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2DF5B75-8330-18DB-78A9-404CF613F7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8612" y="3498917"/>
            <a:ext cx="549421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5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Render-update oracle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7</a:t>
            </a:fld>
            <a:endParaRPr 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840B082-9639-36C2-817A-A4EDAAC8A22B}"/>
              </a:ext>
            </a:extLst>
          </p:cNvPr>
          <p:cNvGrpSpPr/>
          <p:nvPr/>
        </p:nvGrpSpPr>
        <p:grpSpPr>
          <a:xfrm>
            <a:off x="1667992" y="2172093"/>
            <a:ext cx="1046592" cy="1198301"/>
            <a:chOff x="2431124" y="3534973"/>
            <a:chExt cx="1315214" cy="1505861"/>
          </a:xfrm>
        </p:grpSpPr>
        <p:sp>
          <p:nvSpPr>
            <p:cNvPr id="17" name="Google Shape;111;p17">
              <a:extLst>
                <a:ext uri="{FF2B5EF4-FFF2-40B4-BE49-F238E27FC236}">
                  <a16:creationId xmlns:a16="http://schemas.microsoft.com/office/drawing/2014/main" id="{B5CDA559-7C7A-CA56-71D5-53DCD1665BFD}"/>
                </a:ext>
              </a:extLst>
            </p:cNvPr>
            <p:cNvSpPr txBox="1"/>
            <p:nvPr/>
          </p:nvSpPr>
          <p:spPr>
            <a:xfrm>
              <a:off x="2516432" y="4784130"/>
              <a:ext cx="1229906" cy="256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Arial" panose="020B0604020202020204" pitchFamily="34" charset="0"/>
                </a:rPr>
                <a:t>HTML</a:t>
              </a:r>
              <a:endParaRPr lang="ko-KR" altLang="en-US" sz="14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DF6DAC5-B3B3-433D-9975-4796EF156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1124" y="3534973"/>
              <a:ext cx="1168751" cy="1168751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C76C07-4543-99EC-28EE-502D3816E438}"/>
              </a:ext>
            </a:extLst>
          </p:cNvPr>
          <p:cNvGrpSpPr>
            <a:grpSpLocks noChangeAspect="1"/>
          </p:cNvGrpSpPr>
          <p:nvPr/>
        </p:nvGrpSpPr>
        <p:grpSpPr>
          <a:xfrm>
            <a:off x="3880217" y="1847558"/>
            <a:ext cx="1866641" cy="1586102"/>
            <a:chOff x="10172288" y="1412472"/>
            <a:chExt cx="1651092" cy="140294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4B1268-2739-1563-9265-978665B3364C}"/>
                </a:ext>
              </a:extLst>
            </p:cNvPr>
            <p:cNvSpPr/>
            <p:nvPr/>
          </p:nvSpPr>
          <p:spPr>
            <a:xfrm>
              <a:off x="10172288" y="2543182"/>
              <a:ext cx="1651092" cy="272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Arial" panose="020B0604020202020204" pitchFamily="34" charset="0"/>
                </a:rPr>
                <a:t>Browser</a:t>
              </a:r>
              <a:endParaRPr lang="ko-KR" altLang="en-US" sz="14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7" descr="Laptop-clipart-images-and-notebook-clip-art-photo-share-submit-2.png">
              <a:extLst>
                <a:ext uri="{FF2B5EF4-FFF2-40B4-BE49-F238E27FC236}">
                  <a16:creationId xmlns:a16="http://schemas.microsoft.com/office/drawing/2014/main" id="{ECB4A294-8E88-A027-397D-65708D50EA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" t="10158" r="2164" b="8751"/>
            <a:stretch/>
          </p:blipFill>
          <p:spPr bwMode="auto">
            <a:xfrm>
              <a:off x="10172288" y="1412472"/>
              <a:ext cx="1651092" cy="1124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14C730-6E82-6946-C0BC-C243BCE389EF}"/>
              </a:ext>
            </a:extLst>
          </p:cNvPr>
          <p:cNvGrpSpPr/>
          <p:nvPr/>
        </p:nvGrpSpPr>
        <p:grpSpPr>
          <a:xfrm>
            <a:off x="2724031" y="2644370"/>
            <a:ext cx="1181439" cy="1256165"/>
            <a:chOff x="2993966" y="3684226"/>
            <a:chExt cx="1484672" cy="1578576"/>
          </a:xfrm>
        </p:grpSpPr>
        <p:cxnSp>
          <p:nvCxnSpPr>
            <p:cNvPr id="63" name="Google Shape;132;p18">
              <a:extLst>
                <a:ext uri="{FF2B5EF4-FFF2-40B4-BE49-F238E27FC236}">
                  <a16:creationId xmlns:a16="http://schemas.microsoft.com/office/drawing/2014/main" id="{ECB00714-9010-0CF3-1CAF-698EDDF76E30}"/>
                </a:ext>
              </a:extLst>
            </p:cNvPr>
            <p:cNvCxnSpPr>
              <a:cxnSpLocks/>
            </p:cNvCxnSpPr>
            <p:nvPr/>
          </p:nvCxnSpPr>
          <p:spPr>
            <a:xfrm>
              <a:off x="3320663" y="3684226"/>
              <a:ext cx="831279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" name="Google Shape;111;p17">
              <a:extLst>
                <a:ext uri="{FF2B5EF4-FFF2-40B4-BE49-F238E27FC236}">
                  <a16:creationId xmlns:a16="http://schemas.microsoft.com/office/drawing/2014/main" id="{FBD31294-00A3-47DA-F354-44EE66D962B4}"/>
                </a:ext>
              </a:extLst>
            </p:cNvPr>
            <p:cNvSpPr txBox="1"/>
            <p:nvPr/>
          </p:nvSpPr>
          <p:spPr>
            <a:xfrm>
              <a:off x="2993966" y="4785129"/>
              <a:ext cx="1484672" cy="477673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1600" b="1" dirty="0">
                  <a:latin typeface="+mj-ea"/>
                  <a:ea typeface="+mj-ea"/>
                  <a:cs typeface="Arial" panose="020B0604020202020204" pitchFamily="34" charset="0"/>
                </a:rPr>
                <a:t>Render</a:t>
              </a:r>
              <a:endParaRPr lang="ko-KR" altLang="en-US" sz="1600" b="1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24FE2399-AF5A-DD2E-1B1A-6D1E2D413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6303" y="3684226"/>
              <a:ext cx="0" cy="111176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Google Shape;132;p18">
            <a:extLst>
              <a:ext uri="{FF2B5EF4-FFF2-40B4-BE49-F238E27FC236}">
                <a16:creationId xmlns:a16="http://schemas.microsoft.com/office/drawing/2014/main" id="{840A1EBD-37C4-BFFF-3413-BB487AFCA7B2}"/>
              </a:ext>
            </a:extLst>
          </p:cNvPr>
          <p:cNvCxnSpPr>
            <a:cxnSpLocks/>
          </p:cNvCxnSpPr>
          <p:nvPr/>
        </p:nvCxnSpPr>
        <p:spPr>
          <a:xfrm>
            <a:off x="5905999" y="2644370"/>
            <a:ext cx="661497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" name="Google Shape;132;p18">
            <a:extLst>
              <a:ext uri="{FF2B5EF4-FFF2-40B4-BE49-F238E27FC236}">
                <a16:creationId xmlns:a16="http://schemas.microsoft.com/office/drawing/2014/main" id="{5FF4C625-E10B-2E22-B679-A8E91959B368}"/>
              </a:ext>
            </a:extLst>
          </p:cNvPr>
          <p:cNvCxnSpPr>
            <a:cxnSpLocks/>
          </p:cNvCxnSpPr>
          <p:nvPr/>
        </p:nvCxnSpPr>
        <p:spPr>
          <a:xfrm>
            <a:off x="7800893" y="2644370"/>
            <a:ext cx="661497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" name="Google Shape;111;p17">
            <a:extLst>
              <a:ext uri="{FF2B5EF4-FFF2-40B4-BE49-F238E27FC236}">
                <a16:creationId xmlns:a16="http://schemas.microsoft.com/office/drawing/2014/main" id="{B7CF10BB-94A9-3FFF-3AB1-924BA93D6403}"/>
              </a:ext>
            </a:extLst>
          </p:cNvPr>
          <p:cNvSpPr txBox="1"/>
          <p:nvPr/>
        </p:nvSpPr>
        <p:spPr>
          <a:xfrm>
            <a:off x="7590257" y="3520419"/>
            <a:ext cx="1966598" cy="380117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accent6"/>
                </a:solidFill>
                <a:latin typeface="+mj-ea"/>
                <a:ea typeface="+mj-ea"/>
                <a:cs typeface="Arial" panose="020B0604020202020204" pitchFamily="34" charset="0"/>
              </a:rPr>
              <a:t>Render-update</a:t>
            </a:r>
            <a:endParaRPr lang="ko-KR" altLang="en-US" sz="1600" b="1" dirty="0">
              <a:solidFill>
                <a:schemeClr val="accent6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25CF6EC5-8F89-968B-961C-3968F6E87250}"/>
              </a:ext>
            </a:extLst>
          </p:cNvPr>
          <p:cNvCxnSpPr>
            <a:cxnSpLocks/>
          </p:cNvCxnSpPr>
          <p:nvPr/>
        </p:nvCxnSpPr>
        <p:spPr>
          <a:xfrm flipV="1">
            <a:off x="8131641" y="2644370"/>
            <a:ext cx="0" cy="88469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59B7054-FB48-9EBC-770A-6C5015E033E5}"/>
              </a:ext>
            </a:extLst>
          </p:cNvPr>
          <p:cNvGrpSpPr/>
          <p:nvPr/>
        </p:nvGrpSpPr>
        <p:grpSpPr>
          <a:xfrm>
            <a:off x="5938195" y="1909668"/>
            <a:ext cx="2290993" cy="1496788"/>
            <a:chOff x="5875791" y="2346610"/>
            <a:chExt cx="2879008" cy="188095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0F4BB2A-5E84-F583-AB4C-B0CBADEE4573}"/>
                </a:ext>
              </a:extLst>
            </p:cNvPr>
            <p:cNvGrpSpPr/>
            <p:nvPr/>
          </p:nvGrpSpPr>
          <p:grpSpPr>
            <a:xfrm>
              <a:off x="6277929" y="2645686"/>
              <a:ext cx="2044754" cy="1581882"/>
              <a:chOff x="700786" y="4378581"/>
              <a:chExt cx="2044754" cy="1581882"/>
            </a:xfrm>
          </p:grpSpPr>
          <p:sp>
            <p:nvSpPr>
              <p:cNvPr id="32" name="Google Shape;111;p17">
                <a:extLst>
                  <a:ext uri="{FF2B5EF4-FFF2-40B4-BE49-F238E27FC236}">
                    <a16:creationId xmlns:a16="http://schemas.microsoft.com/office/drawing/2014/main" id="{6BB21BE4-4225-4977-F498-0345855D798A}"/>
                  </a:ext>
                </a:extLst>
              </p:cNvPr>
              <p:cNvSpPr txBox="1"/>
              <p:nvPr/>
            </p:nvSpPr>
            <p:spPr>
              <a:xfrm>
                <a:off x="700786" y="5591131"/>
                <a:ext cx="20447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ko-Kore-KR" sz="1400" dirty="0">
                    <a:latin typeface="Consolas" panose="020B0609020204030204" pitchFamily="49" charset="0"/>
                  </a:rPr>
                  <a:t>JavaScript</a:t>
                </a:r>
                <a:endParaRPr lang="en-US" altLang="ko-Kore-KR" sz="1200" dirty="0">
                  <a:effectLst/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2BFE450C-8799-DC1F-C34A-A1C8F1ABF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035" y="4378581"/>
                <a:ext cx="1164255" cy="1164255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804B48-6273-E586-E3DF-3F509D98130E}"/>
                </a:ext>
              </a:extLst>
            </p:cNvPr>
            <p:cNvSpPr txBox="1"/>
            <p:nvPr/>
          </p:nvSpPr>
          <p:spPr>
            <a:xfrm>
              <a:off x="5875791" y="2346610"/>
              <a:ext cx="2879008" cy="4254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600" b="0" i="1" u="none" strike="noStrike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append a </a:t>
              </a:r>
              <a:r>
                <a:rPr lang="en-US" altLang="ko-Kore-KR" sz="1600" b="0" i="1" u="none" strike="noStrike" dirty="0">
                  <a:solidFill>
                    <a:srgbClr val="0077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blue </a:t>
              </a:r>
              <a:r>
                <a:rPr lang="en-US" altLang="ko-Kore-KR" sz="1600" b="0" i="1" u="none" strike="noStrike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one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BEB48DE-F215-89DB-DE28-83F59BE69798}"/>
              </a:ext>
            </a:extLst>
          </p:cNvPr>
          <p:cNvGrpSpPr/>
          <p:nvPr/>
        </p:nvGrpSpPr>
        <p:grpSpPr>
          <a:xfrm>
            <a:off x="8462390" y="1847558"/>
            <a:ext cx="1866641" cy="1586102"/>
            <a:chOff x="8462390" y="1618953"/>
            <a:chExt cx="1866641" cy="1586102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C612D10B-8163-C2A4-55E9-7BC36718A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92295" y="1789662"/>
              <a:ext cx="1422213" cy="391210"/>
            </a:xfrm>
            <a:prstGeom prst="rect">
              <a:avLst/>
            </a:prstGeom>
          </p:spPr>
        </p:pic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898E751-F7D1-58EC-1CA1-C263612D0734}"/>
                </a:ext>
              </a:extLst>
            </p:cNvPr>
            <p:cNvGrpSpPr/>
            <p:nvPr/>
          </p:nvGrpSpPr>
          <p:grpSpPr>
            <a:xfrm>
              <a:off x="8462390" y="1618953"/>
              <a:ext cx="1866641" cy="1586102"/>
              <a:chOff x="9047855" y="2268559"/>
              <a:chExt cx="2345740" cy="199319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534C23C-D77E-CD5A-4257-E4DCFCDAE7E4}"/>
                  </a:ext>
                </a:extLst>
              </p:cNvPr>
              <p:cNvSpPr/>
              <p:nvPr/>
            </p:nvSpPr>
            <p:spPr>
              <a:xfrm>
                <a:off x="9047855" y="3874982"/>
                <a:ext cx="2345740" cy="386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Test output</a:t>
                </a:r>
                <a:endParaRPr lang="ko-KR" altLang="en-US" sz="14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4" name="Picture 7" descr="Laptop-clipart-images-and-notebook-clip-art-photo-share-submit-2.png">
                <a:extLst>
                  <a:ext uri="{FF2B5EF4-FFF2-40B4-BE49-F238E27FC236}">
                    <a16:creationId xmlns:a16="http://schemas.microsoft.com/office/drawing/2014/main" id="{F0A7E061-6168-DE57-CE18-8A153D3F60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0" t="10158" r="2164" b="8751"/>
              <a:stretch/>
            </p:blipFill>
            <p:spPr bwMode="auto">
              <a:xfrm>
                <a:off x="9047855" y="2268559"/>
                <a:ext cx="2345740" cy="1597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C2FE0CDD-06E7-8D4D-0D30-1F159B2FF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0122" y="2018267"/>
            <a:ext cx="1422213" cy="3912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E798AB-5977-78FA-E64A-78402503EB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1850" y="1695145"/>
            <a:ext cx="427928" cy="42792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B0063D5-670B-51D4-9AA6-51EE78CB98FA}"/>
              </a:ext>
            </a:extLst>
          </p:cNvPr>
          <p:cNvGrpSpPr/>
          <p:nvPr/>
        </p:nvGrpSpPr>
        <p:grpSpPr>
          <a:xfrm>
            <a:off x="1653973" y="4318175"/>
            <a:ext cx="1046592" cy="1198301"/>
            <a:chOff x="2431124" y="3534973"/>
            <a:chExt cx="1315214" cy="1505861"/>
          </a:xfrm>
        </p:grpSpPr>
        <p:sp>
          <p:nvSpPr>
            <p:cNvPr id="62" name="Google Shape;111;p17">
              <a:extLst>
                <a:ext uri="{FF2B5EF4-FFF2-40B4-BE49-F238E27FC236}">
                  <a16:creationId xmlns:a16="http://schemas.microsoft.com/office/drawing/2014/main" id="{ACA47303-6243-6802-2C50-E64A1F9AB5BC}"/>
                </a:ext>
              </a:extLst>
            </p:cNvPr>
            <p:cNvSpPr txBox="1"/>
            <p:nvPr/>
          </p:nvSpPr>
          <p:spPr>
            <a:xfrm>
              <a:off x="2516432" y="4784130"/>
              <a:ext cx="1229906" cy="256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Arial" panose="020B0604020202020204" pitchFamily="34" charset="0"/>
                </a:rPr>
                <a:t>HTML</a:t>
              </a:r>
              <a:endParaRPr lang="ko-KR" altLang="en-US" sz="14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E65DE40-314B-9FFE-A1CA-7AB6522FE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1124" y="3534973"/>
              <a:ext cx="1168751" cy="1168751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5E76441-E727-FDEB-6A8F-0F8C4554AE8D}"/>
              </a:ext>
            </a:extLst>
          </p:cNvPr>
          <p:cNvGrpSpPr/>
          <p:nvPr/>
        </p:nvGrpSpPr>
        <p:grpSpPr>
          <a:xfrm>
            <a:off x="4859882" y="4953811"/>
            <a:ext cx="1306919" cy="1281567"/>
            <a:chOff x="6327879" y="3684226"/>
            <a:chExt cx="1403113" cy="1610498"/>
          </a:xfrm>
        </p:grpSpPr>
        <p:cxnSp>
          <p:nvCxnSpPr>
            <p:cNvPr id="52" name="Google Shape;132;p18">
              <a:extLst>
                <a:ext uri="{FF2B5EF4-FFF2-40B4-BE49-F238E27FC236}">
                  <a16:creationId xmlns:a16="http://schemas.microsoft.com/office/drawing/2014/main" id="{3DFC0DF3-F9C4-58EA-1609-88EBCFA1EDF7}"/>
                </a:ext>
              </a:extLst>
            </p:cNvPr>
            <p:cNvCxnSpPr>
              <a:cxnSpLocks/>
            </p:cNvCxnSpPr>
            <p:nvPr/>
          </p:nvCxnSpPr>
          <p:spPr>
            <a:xfrm>
              <a:off x="6592578" y="3684226"/>
              <a:ext cx="831279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3" name="Google Shape;111;p17">
              <a:extLst>
                <a:ext uri="{FF2B5EF4-FFF2-40B4-BE49-F238E27FC236}">
                  <a16:creationId xmlns:a16="http://schemas.microsoft.com/office/drawing/2014/main" id="{F5F40030-BF50-F71D-9645-DAFEE3278982}"/>
                </a:ext>
              </a:extLst>
            </p:cNvPr>
            <p:cNvSpPr txBox="1"/>
            <p:nvPr/>
          </p:nvSpPr>
          <p:spPr>
            <a:xfrm>
              <a:off x="6327879" y="4817045"/>
              <a:ext cx="1403113" cy="477679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1600" b="1" dirty="0">
                  <a:latin typeface="+mj-ea"/>
                  <a:ea typeface="+mj-ea"/>
                  <a:cs typeface="Arial" panose="020B0604020202020204" pitchFamily="34" charset="0"/>
                </a:rPr>
                <a:t>Render</a:t>
              </a:r>
              <a:endParaRPr lang="ko-KR" altLang="en-US" sz="1600" b="1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EBD24B36-AFB8-AD14-2F59-C2553C0E6B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8217" y="3684226"/>
              <a:ext cx="0" cy="11122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F91A9268-BF18-5E33-3364-0E7A79FF7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2297" y="4327701"/>
            <a:ext cx="1422213" cy="39121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28A02E-15B8-D18A-454E-DC472EFA99C6}"/>
              </a:ext>
            </a:extLst>
          </p:cNvPr>
          <p:cNvGrpSpPr/>
          <p:nvPr/>
        </p:nvGrpSpPr>
        <p:grpSpPr>
          <a:xfrm>
            <a:off x="5889734" y="4156993"/>
            <a:ext cx="1899299" cy="1586101"/>
            <a:chOff x="9006815" y="2268559"/>
            <a:chExt cx="2386780" cy="199319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8B3EF2-0953-6C50-3236-8E31A7B5BB4F}"/>
                </a:ext>
              </a:extLst>
            </p:cNvPr>
            <p:cNvSpPr/>
            <p:nvPr/>
          </p:nvSpPr>
          <p:spPr>
            <a:xfrm>
              <a:off x="9006815" y="3874982"/>
              <a:ext cx="2345740" cy="386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Arial" panose="020B0604020202020204" pitchFamily="34" charset="0"/>
                </a:rPr>
                <a:t>Correct output</a:t>
              </a:r>
              <a:endParaRPr lang="ko-KR" altLang="en-US" sz="14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41" name="Picture 7" descr="Laptop-clipart-images-and-notebook-clip-art-photo-share-submit-2.png">
              <a:extLst>
                <a:ext uri="{FF2B5EF4-FFF2-40B4-BE49-F238E27FC236}">
                  <a16:creationId xmlns:a16="http://schemas.microsoft.com/office/drawing/2014/main" id="{798FB3EB-C3FC-EC84-A258-9EDDDC761B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" t="10158" r="2164" b="8751"/>
            <a:stretch/>
          </p:blipFill>
          <p:spPr bwMode="auto">
            <a:xfrm>
              <a:off x="9047855" y="2268559"/>
              <a:ext cx="2345740" cy="159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2BA57E5-4B23-A3F2-919B-7C429220CB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8969" y="4765719"/>
            <a:ext cx="1405491" cy="386610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5AC2B247-31DA-38C0-DE40-948714B10E0F}"/>
              </a:ext>
            </a:extLst>
          </p:cNvPr>
          <p:cNvGrpSpPr/>
          <p:nvPr/>
        </p:nvGrpSpPr>
        <p:grpSpPr>
          <a:xfrm>
            <a:off x="8859523" y="4466509"/>
            <a:ext cx="1072374" cy="1238141"/>
            <a:chOff x="8183041" y="4715086"/>
            <a:chExt cx="1072374" cy="1238141"/>
          </a:xfrm>
        </p:grpSpPr>
        <p:pic>
          <p:nvPicPr>
            <p:cNvPr id="74" name="Google Shape;130;p18">
              <a:extLst>
                <a:ext uri="{FF2B5EF4-FFF2-40B4-BE49-F238E27FC236}">
                  <a16:creationId xmlns:a16="http://schemas.microsoft.com/office/drawing/2014/main" id="{A20EDB2F-80CC-DFEF-BAD0-7D4CC54F0F93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380375" y="4715086"/>
              <a:ext cx="677706" cy="67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43E7A6C-12C1-465C-2ED5-E3D134CDC48C}"/>
                </a:ext>
              </a:extLst>
            </p:cNvPr>
            <p:cNvSpPr/>
            <p:nvPr/>
          </p:nvSpPr>
          <p:spPr>
            <a:xfrm>
              <a:off x="8183041" y="5430007"/>
              <a:ext cx="1072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Arial" panose="020B0604020202020204" pitchFamily="34" charset="0"/>
                </a:rPr>
                <a:t>Render </a:t>
              </a:r>
            </a:p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Arial" panose="020B0604020202020204" pitchFamily="34" charset="0"/>
                </a:rPr>
                <a:t>checker</a:t>
              </a:r>
              <a:endParaRPr lang="ko-KR" altLang="en-US" sz="14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6" name="직선 연결선[R] 24">
            <a:extLst>
              <a:ext uri="{FF2B5EF4-FFF2-40B4-BE49-F238E27FC236}">
                <a16:creationId xmlns:a16="http://schemas.microsoft.com/office/drawing/2014/main" id="{21485D09-4ECE-D82D-D5B4-4673ED245E1E}"/>
              </a:ext>
            </a:extLst>
          </p:cNvPr>
          <p:cNvCxnSpPr>
            <a:cxnSpLocks/>
            <a:stCxn id="22" idx="0"/>
            <a:endCxn id="64" idx="0"/>
          </p:cNvCxnSpPr>
          <p:nvPr/>
        </p:nvCxnSpPr>
        <p:spPr>
          <a:xfrm rot="5400000" flipH="1" flipV="1">
            <a:off x="7104624" y="-443528"/>
            <a:ext cx="12700" cy="4582173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CA0E2FA-4519-80FC-7977-CFD506456F41}"/>
              </a:ext>
            </a:extLst>
          </p:cNvPr>
          <p:cNvGrpSpPr/>
          <p:nvPr/>
        </p:nvGrpSpPr>
        <p:grpSpPr>
          <a:xfrm>
            <a:off x="2880451" y="4246308"/>
            <a:ext cx="2332897" cy="1496787"/>
            <a:chOff x="5391016" y="2346610"/>
            <a:chExt cx="2931667" cy="1880958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51EC691-D7D2-E7B3-B827-6E50E56CF221}"/>
                </a:ext>
              </a:extLst>
            </p:cNvPr>
            <p:cNvGrpSpPr/>
            <p:nvPr/>
          </p:nvGrpSpPr>
          <p:grpSpPr>
            <a:xfrm>
              <a:off x="6277929" y="2645686"/>
              <a:ext cx="2044754" cy="1581882"/>
              <a:chOff x="700786" y="4378581"/>
              <a:chExt cx="2044754" cy="1581882"/>
            </a:xfrm>
          </p:grpSpPr>
          <p:sp>
            <p:nvSpPr>
              <p:cNvPr id="46" name="Google Shape;111;p17">
                <a:extLst>
                  <a:ext uri="{FF2B5EF4-FFF2-40B4-BE49-F238E27FC236}">
                    <a16:creationId xmlns:a16="http://schemas.microsoft.com/office/drawing/2014/main" id="{DAE51E7E-CE5F-AD4A-AFE5-B6BC27C37411}"/>
                  </a:ext>
                </a:extLst>
              </p:cNvPr>
              <p:cNvSpPr txBox="1"/>
              <p:nvPr/>
            </p:nvSpPr>
            <p:spPr>
              <a:xfrm>
                <a:off x="700786" y="5591131"/>
                <a:ext cx="20447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ko-Kore-KR" sz="1400" dirty="0">
                    <a:latin typeface="Consolas" panose="020B0609020204030204" pitchFamily="49" charset="0"/>
                  </a:rPr>
                  <a:t>JavaScript</a:t>
                </a:r>
                <a:endParaRPr lang="en-US" altLang="ko-Kore-KR" sz="1200" dirty="0">
                  <a:effectLst/>
                </a:endParaRPr>
              </a:p>
            </p:txBody>
          </p: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6698B48E-66F5-8B43-C212-0E14A17FB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035" y="4378581"/>
                <a:ext cx="1164255" cy="1164255"/>
              </a:xfrm>
              <a:prstGeom prst="rect">
                <a:avLst/>
              </a:prstGeom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24D2F5-96AA-9357-D013-D9D40BDE6344}"/>
                </a:ext>
              </a:extLst>
            </p:cNvPr>
            <p:cNvSpPr txBox="1"/>
            <p:nvPr/>
          </p:nvSpPr>
          <p:spPr>
            <a:xfrm>
              <a:off x="5391016" y="2346610"/>
              <a:ext cx="2879008" cy="4254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600" b="0" i="1" u="none" strike="noStrike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append a </a:t>
              </a:r>
              <a:r>
                <a:rPr lang="en-US" altLang="ko-Kore-KR" sz="1600" b="0" i="1" u="none" strike="noStrike" dirty="0">
                  <a:solidFill>
                    <a:srgbClr val="0077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blue </a:t>
              </a:r>
              <a:r>
                <a:rPr lang="en-US" altLang="ko-Kore-KR" sz="1600" b="0" i="1" u="none" strike="noStrike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one</a:t>
              </a:r>
            </a:p>
          </p:txBody>
        </p:sp>
      </p:grpSp>
      <p:cxnSp>
        <p:nvCxnSpPr>
          <p:cNvPr id="86" name="Google Shape;132;p18">
            <a:extLst>
              <a:ext uri="{FF2B5EF4-FFF2-40B4-BE49-F238E27FC236}">
                <a16:creationId xmlns:a16="http://schemas.microsoft.com/office/drawing/2014/main" id="{48AF5242-5179-358E-A1E5-BFF145296982}"/>
              </a:ext>
            </a:extLst>
          </p:cNvPr>
          <p:cNvCxnSpPr>
            <a:cxnSpLocks/>
            <a:stCxn id="41" idx="3"/>
            <a:endCxn id="74" idx="1"/>
          </p:cNvCxnSpPr>
          <p:nvPr/>
        </p:nvCxnSpPr>
        <p:spPr>
          <a:xfrm>
            <a:off x="7789033" y="4792472"/>
            <a:ext cx="1267824" cy="1289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132;p18">
            <a:extLst>
              <a:ext uri="{FF2B5EF4-FFF2-40B4-BE49-F238E27FC236}">
                <a16:creationId xmlns:a16="http://schemas.microsoft.com/office/drawing/2014/main" id="{8A0AD0EB-BFC4-5C4C-664C-8BA14D484DB4}"/>
              </a:ext>
            </a:extLst>
          </p:cNvPr>
          <p:cNvCxnSpPr>
            <a:cxnSpLocks/>
            <a:stCxn id="54" idx="2"/>
            <a:endCxn id="74" idx="0"/>
          </p:cNvCxnSpPr>
          <p:nvPr/>
        </p:nvCxnSpPr>
        <p:spPr>
          <a:xfrm flipH="1">
            <a:off x="9395710" y="3433660"/>
            <a:ext cx="1" cy="1032849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83E824F-7FF5-C82C-C0CF-680500175216}"/>
              </a:ext>
            </a:extLst>
          </p:cNvPr>
          <p:cNvGrpSpPr/>
          <p:nvPr/>
        </p:nvGrpSpPr>
        <p:grpSpPr>
          <a:xfrm>
            <a:off x="7720354" y="1239861"/>
            <a:ext cx="4233613" cy="3120776"/>
            <a:chOff x="7882433" y="1554085"/>
            <a:chExt cx="4233613" cy="312077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09D4B44-B332-EA2B-22BA-2AAB62164E49}"/>
                </a:ext>
              </a:extLst>
            </p:cNvPr>
            <p:cNvGrpSpPr/>
            <p:nvPr/>
          </p:nvGrpSpPr>
          <p:grpSpPr>
            <a:xfrm>
              <a:off x="7882433" y="1826297"/>
              <a:ext cx="3527187" cy="2848564"/>
              <a:chOff x="7882433" y="2169202"/>
              <a:chExt cx="3527187" cy="2848564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8700CB6F-D943-E108-EB91-C79590F91147}"/>
                  </a:ext>
                </a:extLst>
              </p:cNvPr>
              <p:cNvSpPr/>
              <p:nvPr/>
            </p:nvSpPr>
            <p:spPr>
              <a:xfrm>
                <a:off x="7882433" y="2169202"/>
                <a:ext cx="3138703" cy="2585525"/>
              </a:xfrm>
              <a:prstGeom prst="rect">
                <a:avLst/>
              </a:prstGeom>
              <a:noFill/>
              <a:ln w="28575">
                <a:solidFill>
                  <a:srgbClr val="F15555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40E72A90-C7D4-8DB6-A2AD-5418D9F3F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18670" y="4126816"/>
                <a:ext cx="890950" cy="890950"/>
              </a:xfrm>
              <a:prstGeom prst="rect">
                <a:avLst/>
              </a:prstGeom>
            </p:spPr>
          </p:pic>
        </p:grpSp>
        <p:sp>
          <p:nvSpPr>
            <p:cNvPr id="98" name="Google Shape;111;p17">
              <a:extLst>
                <a:ext uri="{FF2B5EF4-FFF2-40B4-BE49-F238E27FC236}">
                  <a16:creationId xmlns:a16="http://schemas.microsoft.com/office/drawing/2014/main" id="{554AA0DF-DBFF-1CD0-EFA2-561DA9FCDDCD}"/>
                </a:ext>
              </a:extLst>
            </p:cNvPr>
            <p:cNvSpPr txBox="1"/>
            <p:nvPr/>
          </p:nvSpPr>
          <p:spPr>
            <a:xfrm>
              <a:off x="8180936" y="1554085"/>
              <a:ext cx="3935110" cy="347897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ko-KR" altLang="en-US" sz="2400" b="1" dirty="0">
                <a:solidFill>
                  <a:srgbClr val="F15555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F124136-24BF-9F48-8028-E83DE4E92E1A}"/>
              </a:ext>
            </a:extLst>
          </p:cNvPr>
          <p:cNvGrpSpPr/>
          <p:nvPr/>
        </p:nvGrpSpPr>
        <p:grpSpPr>
          <a:xfrm>
            <a:off x="6519057" y="5369272"/>
            <a:ext cx="3595446" cy="1135935"/>
            <a:chOff x="6519057" y="5369272"/>
            <a:chExt cx="3595446" cy="113593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7C4D461-5A37-2EC4-9DA9-4D6378EE6E16}"/>
                </a:ext>
              </a:extLst>
            </p:cNvPr>
            <p:cNvSpPr txBox="1"/>
            <p:nvPr/>
          </p:nvSpPr>
          <p:spPr>
            <a:xfrm>
              <a:off x="6519057" y="5858876"/>
              <a:ext cx="359544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+mj-ea"/>
                  <a:cs typeface="Arial" panose="020B0604020202020204" pitchFamily="34" charset="0"/>
                </a:rPr>
                <a:t>Should be </a:t>
              </a:r>
              <a:r>
                <a:rPr lang="en-US" altLang="ko-KR" b="1" dirty="0">
                  <a:latin typeface="+mj-ea"/>
                  <a:cs typeface="Arial" panose="020B0604020202020204" pitchFamily="34" charset="0"/>
                </a:rPr>
                <a:t>correct</a:t>
              </a:r>
              <a:r>
                <a:rPr lang="en-US" altLang="ko-KR" dirty="0">
                  <a:latin typeface="+mj-ea"/>
                  <a:cs typeface="Arial" panose="020B0604020202020204" pitchFamily="34" charset="0"/>
                </a:rPr>
                <a:t> because </a:t>
              </a:r>
              <a:r>
                <a:rPr lang="en-US" altLang="ko-KR" b="1" dirty="0">
                  <a:solidFill>
                    <a:srgbClr val="0077FF"/>
                  </a:solidFill>
                  <a:latin typeface="+mj-ea"/>
                  <a:cs typeface="Arial" panose="020B0604020202020204" pitchFamily="34" charset="0"/>
                </a:rPr>
                <a:t>render-update is not executed.</a:t>
              </a:r>
              <a:endParaRPr lang="ko-KR" altLang="en-US" b="1" dirty="0">
                <a:solidFill>
                  <a:srgbClr val="0077FF"/>
                </a:solidFill>
                <a:latin typeface="+mj-ea"/>
                <a:cs typeface="Arial" panose="020B0604020202020204" pitchFamily="34" charset="0"/>
              </a:endParaRPr>
            </a:p>
          </p:txBody>
        </p: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5F2583CA-4B7D-2402-EA4E-F9B483AD7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3471" y="5369272"/>
              <a:ext cx="0" cy="48733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EF92FFE-98AF-F22F-B453-A381A3D84277}"/>
              </a:ext>
            </a:extLst>
          </p:cNvPr>
          <p:cNvGrpSpPr/>
          <p:nvPr/>
        </p:nvGrpSpPr>
        <p:grpSpPr>
          <a:xfrm>
            <a:off x="2392692" y="4959024"/>
            <a:ext cx="1950704" cy="1281567"/>
            <a:chOff x="5982295" y="3684226"/>
            <a:chExt cx="2094283" cy="1610498"/>
          </a:xfrm>
        </p:grpSpPr>
        <p:cxnSp>
          <p:nvCxnSpPr>
            <p:cNvPr id="117" name="Google Shape;132;p18">
              <a:extLst>
                <a:ext uri="{FF2B5EF4-FFF2-40B4-BE49-F238E27FC236}">
                  <a16:creationId xmlns:a16="http://schemas.microsoft.com/office/drawing/2014/main" id="{D9121CDB-5E08-2D85-4260-B958BC6D30F0}"/>
                </a:ext>
              </a:extLst>
            </p:cNvPr>
            <p:cNvCxnSpPr>
              <a:cxnSpLocks/>
            </p:cNvCxnSpPr>
            <p:nvPr/>
          </p:nvCxnSpPr>
          <p:spPr>
            <a:xfrm>
              <a:off x="6592578" y="3684226"/>
              <a:ext cx="831279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8" name="Google Shape;111;p17">
              <a:extLst>
                <a:ext uri="{FF2B5EF4-FFF2-40B4-BE49-F238E27FC236}">
                  <a16:creationId xmlns:a16="http://schemas.microsoft.com/office/drawing/2014/main" id="{2EF7E31A-4174-750A-EB6E-A51CB1B6D129}"/>
                </a:ext>
              </a:extLst>
            </p:cNvPr>
            <p:cNvSpPr txBox="1"/>
            <p:nvPr/>
          </p:nvSpPr>
          <p:spPr>
            <a:xfrm>
              <a:off x="5982295" y="4817045"/>
              <a:ext cx="2094283" cy="477679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1600" b="1" dirty="0">
                  <a:latin typeface="Consolas" panose="020B0609020204030204" pitchFamily="49" charset="0"/>
                  <a:ea typeface="+mj-ea"/>
                  <a:cs typeface="Arial" panose="020B0604020202020204" pitchFamily="34" charset="0"/>
                </a:rPr>
                <a:t>Delay</a:t>
              </a:r>
              <a:r>
                <a:rPr lang="ko-KR" altLang="en-US" sz="1600" b="1" dirty="0">
                  <a:latin typeface="Consolas" panose="020B0609020204030204" pitchFamily="49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600" b="1" dirty="0">
                  <a:latin typeface="Consolas" panose="020B0609020204030204" pitchFamily="49" charset="0"/>
                  <a:ea typeface="+mj-ea"/>
                  <a:cs typeface="Arial" panose="020B0604020202020204" pitchFamily="34" charset="0"/>
                </a:rPr>
                <a:t>“Render”</a:t>
              </a:r>
              <a:endParaRPr lang="ko-KR" altLang="en-US" sz="1600" b="1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97314E3C-F637-B856-184F-98ED4061E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8217" y="3684226"/>
              <a:ext cx="0" cy="11122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914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2BC77-031A-BB23-FB03-D32E9D7F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9198" cy="1325563"/>
          </a:xfrm>
        </p:spPr>
        <p:txBody>
          <a:bodyPr/>
          <a:lstStyle/>
          <a:p>
            <a:r>
              <a:rPr kumimoji="1" lang="en-US" altLang="ko-Kore-KR" dirty="0"/>
              <a:t>How to skip “render-update”?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9845F-17FD-59E8-A5C9-D21E0442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165"/>
            <a:ext cx="10515600" cy="1146090"/>
          </a:xfrm>
          <a:noFill/>
        </p:spPr>
        <p:txBody>
          <a:bodyPr>
            <a:normAutofit/>
          </a:bodyPr>
          <a:lstStyle/>
          <a:p>
            <a:r>
              <a:rPr lang="en-US" altLang="ko-KR" dirty="0"/>
              <a:t>Integrate HTML + JS.</a:t>
            </a:r>
          </a:p>
          <a:p>
            <a:r>
              <a:rPr lang="en-US" altLang="ko-KR" dirty="0">
                <a:solidFill>
                  <a:srgbClr val="F15555"/>
                </a:solidFill>
              </a:rPr>
              <a:t>Wraps</a:t>
            </a:r>
            <a:r>
              <a:rPr lang="en-US" altLang="ko-KR" dirty="0"/>
              <a:t> the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15555"/>
                </a:solidFill>
              </a:rPr>
              <a:t>with &lt;script&gt; tag </a:t>
            </a:r>
            <a:r>
              <a:rPr lang="en-US" altLang="ko-KR" dirty="0"/>
              <a:t>and append it.</a:t>
            </a:r>
            <a:endParaRPr lang="en-US" altLang="ko-KR" dirty="0">
              <a:solidFill>
                <a:srgbClr val="F15555"/>
              </a:solidFill>
            </a:endParaRPr>
          </a:p>
          <a:p>
            <a:endParaRPr lang="en-US" altLang="ko-KR" dirty="0">
              <a:solidFill>
                <a:srgbClr val="F15555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B2126B-F91A-9223-6D3A-67E745A6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8895038-4F56-645D-0007-C305FE78F7C5}"/>
              </a:ext>
            </a:extLst>
          </p:cNvPr>
          <p:cNvGrpSpPr/>
          <p:nvPr/>
        </p:nvGrpSpPr>
        <p:grpSpPr>
          <a:xfrm>
            <a:off x="1285065" y="3109398"/>
            <a:ext cx="3593675" cy="1665305"/>
            <a:chOff x="549124" y="2226906"/>
            <a:chExt cx="5199146" cy="2271797"/>
          </a:xfrm>
        </p:grpSpPr>
        <p:sp>
          <p:nvSpPr>
            <p:cNvPr id="7" name="Google Shape;91;p16">
              <a:extLst>
                <a:ext uri="{FF2B5EF4-FFF2-40B4-BE49-F238E27FC236}">
                  <a16:creationId xmlns:a16="http://schemas.microsoft.com/office/drawing/2014/main" id="{F25790A8-503A-9F00-D66D-A3FA4ADF6C12}"/>
                </a:ext>
              </a:extLst>
            </p:cNvPr>
            <p:cNvSpPr txBox="1"/>
            <p:nvPr/>
          </p:nvSpPr>
          <p:spPr>
            <a:xfrm>
              <a:off x="549125" y="2226906"/>
              <a:ext cx="5199145" cy="185066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noAutofit/>
            </a:bodyPr>
            <a:lstStyle/>
            <a:p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altLang="ko-Kore-KR" sz="1400" dirty="0">
                  <a:solidFill>
                    <a:srgbClr val="3F51B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body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altLang="ko-Kore-KR" sz="1400" dirty="0">
                <a:solidFill>
                  <a:srgbClr val="3F51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&lt;</a:t>
              </a:r>
              <a:r>
                <a:rPr lang="en-US" altLang="ko-Kore-KR" sz="1400" dirty="0">
                  <a:solidFill>
                    <a:srgbClr val="3F51B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 </a:t>
              </a:r>
              <a:r>
                <a:rPr lang="en-US" altLang="ko-Kore-KR" sz="1400" dirty="0">
                  <a:solidFill>
                    <a:srgbClr val="9D27B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="</a:t>
              </a:r>
              <a:r>
                <a:rPr lang="en-US" altLang="ko-Kore-KR" sz="1400" dirty="0">
                  <a:solidFill>
                    <a:srgbClr val="388F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target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 </a:t>
              </a:r>
            </a:p>
            <a:p>
              <a:r>
                <a:rPr lang="en-US" altLang="ko-Kore-KR" sz="1400" dirty="0">
                  <a:solidFill>
                    <a:srgbClr val="37474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altLang="ko-Kore-KR" sz="1400" dirty="0">
                  <a:solidFill>
                    <a:srgbClr val="9D27B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style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="</a:t>
              </a:r>
              <a:r>
                <a:rPr lang="en-US" altLang="ko-Kore-KR" sz="1400" dirty="0">
                  <a:solidFill>
                    <a:srgbClr val="388F3C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background: purple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"&gt;</a:t>
              </a:r>
            </a:p>
            <a:p>
              <a:r>
                <a:rPr lang="en-US" altLang="ko-Kore-KR" sz="1400" dirty="0">
                  <a:solidFill>
                    <a:srgbClr val="37474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Example</a:t>
              </a:r>
            </a:p>
            <a:p>
              <a:r>
                <a:rPr lang="en-US" altLang="ko-Kore-KR" sz="1400" dirty="0">
                  <a:solidFill>
                    <a:srgbClr val="37474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lang="en-US" altLang="ko-Kore-KR" sz="1400" dirty="0">
                  <a:solidFill>
                    <a:srgbClr val="3F51B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lang="en-US" altLang="ko-Kore-KR" sz="1400" dirty="0">
                  <a:solidFill>
                    <a:srgbClr val="3F51B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body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altLang="ko-Kore-KR" sz="1400" dirty="0">
                <a:solidFill>
                  <a:srgbClr val="3F51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Google Shape;94;p16">
              <a:extLst>
                <a:ext uri="{FF2B5EF4-FFF2-40B4-BE49-F238E27FC236}">
                  <a16:creationId xmlns:a16="http://schemas.microsoft.com/office/drawing/2014/main" id="{40EE463B-D89A-6B32-4F28-87F71F6262F0}"/>
                </a:ext>
              </a:extLst>
            </p:cNvPr>
            <p:cNvSpPr txBox="1"/>
            <p:nvPr/>
          </p:nvSpPr>
          <p:spPr>
            <a:xfrm>
              <a:off x="549124" y="4102862"/>
              <a:ext cx="5199145" cy="395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HTML</a:t>
              </a:r>
              <a:endParaRPr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25247D-554A-9702-5584-E396D87DF59E}"/>
              </a:ext>
            </a:extLst>
          </p:cNvPr>
          <p:cNvGrpSpPr/>
          <p:nvPr/>
        </p:nvGrpSpPr>
        <p:grpSpPr>
          <a:xfrm>
            <a:off x="5263317" y="3798248"/>
            <a:ext cx="1617970" cy="1434835"/>
            <a:chOff x="4265493" y="3086881"/>
            <a:chExt cx="2494849" cy="22124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3CD3CEA-EF1D-7B87-EF04-62973C243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76843" y="3086881"/>
              <a:ext cx="1872148" cy="1872149"/>
            </a:xfrm>
            <a:prstGeom prst="rect">
              <a:avLst/>
            </a:prstGeom>
          </p:spPr>
        </p:pic>
        <p:sp>
          <p:nvSpPr>
            <p:cNvPr id="11" name="Google Shape;111;p17">
              <a:extLst>
                <a:ext uri="{FF2B5EF4-FFF2-40B4-BE49-F238E27FC236}">
                  <a16:creationId xmlns:a16="http://schemas.microsoft.com/office/drawing/2014/main" id="{A87D8909-92D7-5317-2A45-8E84BF7117D2}"/>
                </a:ext>
              </a:extLst>
            </p:cNvPr>
            <p:cNvSpPr txBox="1"/>
            <p:nvPr/>
          </p:nvSpPr>
          <p:spPr>
            <a:xfrm>
              <a:off x="4265493" y="5004435"/>
              <a:ext cx="2494849" cy="294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Arial" panose="020B0604020202020204" pitchFamily="34" charset="0"/>
                </a:rPr>
                <a:t>Integrator</a:t>
              </a:r>
              <a:endParaRPr lang="ko-KR" altLang="en-US" sz="14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9B5EAA-CE06-F782-46C5-D69365365461}"/>
              </a:ext>
            </a:extLst>
          </p:cNvPr>
          <p:cNvGrpSpPr/>
          <p:nvPr/>
        </p:nvGrpSpPr>
        <p:grpSpPr>
          <a:xfrm>
            <a:off x="1306874" y="5233083"/>
            <a:ext cx="3593675" cy="674549"/>
            <a:chOff x="364710" y="5053353"/>
            <a:chExt cx="4142667" cy="67454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95C6EE-ADA2-EEEA-EA39-36F6EEDF0D33}"/>
                </a:ext>
              </a:extLst>
            </p:cNvPr>
            <p:cNvSpPr txBox="1"/>
            <p:nvPr/>
          </p:nvSpPr>
          <p:spPr>
            <a:xfrm>
              <a:off x="364710" y="5053353"/>
              <a:ext cx="414266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target.style.background</a:t>
              </a:r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altLang="ko-KR" sz="1400" dirty="0">
                  <a:solidFill>
                    <a:srgbClr val="388E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"blue"</a:t>
              </a:r>
              <a:endPara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Google Shape;94;p16">
              <a:extLst>
                <a:ext uri="{FF2B5EF4-FFF2-40B4-BE49-F238E27FC236}">
                  <a16:creationId xmlns:a16="http://schemas.microsoft.com/office/drawing/2014/main" id="{E1C47468-E64D-1F07-B6AE-A656C8509C06}"/>
                </a:ext>
              </a:extLst>
            </p:cNvPr>
            <p:cNvSpPr txBox="1"/>
            <p:nvPr/>
          </p:nvSpPr>
          <p:spPr>
            <a:xfrm>
              <a:off x="364710" y="5437737"/>
              <a:ext cx="4142667" cy="290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Javascript</a:t>
              </a:r>
              <a:endParaRPr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5F81889-7AE0-E6DF-B249-1FB0DB3C89D4}"/>
              </a:ext>
            </a:extLst>
          </p:cNvPr>
          <p:cNvGrpSpPr/>
          <p:nvPr/>
        </p:nvGrpSpPr>
        <p:grpSpPr>
          <a:xfrm>
            <a:off x="7323931" y="3421434"/>
            <a:ext cx="3422705" cy="2296694"/>
            <a:chOff x="1918459" y="4020907"/>
            <a:chExt cx="2501809" cy="2296694"/>
          </a:xfrm>
        </p:grpSpPr>
        <p:sp>
          <p:nvSpPr>
            <p:cNvPr id="16" name="Google Shape;111;p17">
              <a:extLst>
                <a:ext uri="{FF2B5EF4-FFF2-40B4-BE49-F238E27FC236}">
                  <a16:creationId xmlns:a16="http://schemas.microsoft.com/office/drawing/2014/main" id="{1C417D65-DD80-2144-67B3-5A9E234BD691}"/>
                </a:ext>
              </a:extLst>
            </p:cNvPr>
            <p:cNvSpPr txBox="1"/>
            <p:nvPr/>
          </p:nvSpPr>
          <p:spPr>
            <a:xfrm>
              <a:off x="1918459" y="6010426"/>
              <a:ext cx="2501809" cy="307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Arial" panose="020B0604020202020204" pitchFamily="34" charset="0"/>
                </a:rPr>
                <a:t>Integrated HTML</a:t>
              </a:r>
              <a:endParaRPr lang="ko-KR" altLang="en-US" sz="14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7" name="Google Shape;91;p16">
              <a:extLst>
                <a:ext uri="{FF2B5EF4-FFF2-40B4-BE49-F238E27FC236}">
                  <a16:creationId xmlns:a16="http://schemas.microsoft.com/office/drawing/2014/main" id="{096DB5EB-A4DF-8F1A-8393-F6BDC0FAD1CC}"/>
                </a:ext>
              </a:extLst>
            </p:cNvPr>
            <p:cNvSpPr txBox="1"/>
            <p:nvPr/>
          </p:nvSpPr>
          <p:spPr>
            <a:xfrm>
              <a:off x="1918459" y="4020907"/>
              <a:ext cx="2501809" cy="19736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noAutofit/>
            </a:bodyPr>
            <a:lstStyle/>
            <a:p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altLang="ko-Kore-KR" sz="1400" dirty="0">
                  <a:solidFill>
                    <a:srgbClr val="3F51B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body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altLang="ko-Kore-KR" sz="1400" dirty="0">
                <a:solidFill>
                  <a:srgbClr val="3F51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&lt;</a:t>
              </a:r>
              <a:r>
                <a:rPr lang="en-US" altLang="ko-Kore-KR" sz="1400" dirty="0">
                  <a:solidFill>
                    <a:srgbClr val="3F51B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 </a:t>
              </a:r>
              <a:r>
                <a:rPr lang="en-US" altLang="ko-Kore-KR" sz="1400" dirty="0">
                  <a:solidFill>
                    <a:srgbClr val="9D27B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="</a:t>
              </a:r>
              <a:r>
                <a:rPr lang="en-US" altLang="ko-Kore-KR" sz="1400" dirty="0">
                  <a:solidFill>
                    <a:srgbClr val="388F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target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 </a:t>
              </a:r>
            </a:p>
            <a:p>
              <a:r>
                <a:rPr lang="en-US" altLang="ko-Kore-KR" sz="1400" dirty="0">
                  <a:solidFill>
                    <a:srgbClr val="37474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altLang="ko-Kore-KR" sz="1400" dirty="0">
                  <a:solidFill>
                    <a:srgbClr val="9D27B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style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="</a:t>
              </a:r>
              <a:r>
                <a:rPr lang="en-US" altLang="ko-Kore-KR" sz="1400" dirty="0">
                  <a:solidFill>
                    <a:srgbClr val="388F3C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background: purple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"&gt;</a:t>
              </a:r>
            </a:p>
            <a:p>
              <a:r>
                <a:rPr lang="en-US" altLang="ko-Kore-KR" sz="1400" dirty="0">
                  <a:solidFill>
                    <a:srgbClr val="37474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Example</a:t>
              </a:r>
            </a:p>
            <a:p>
              <a:r>
                <a:rPr lang="en-US" altLang="ko-Kore-KR" sz="1400" dirty="0">
                  <a:solidFill>
                    <a:srgbClr val="37474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lang="en-US" altLang="ko-Kore-KR" sz="1400" dirty="0">
                  <a:solidFill>
                    <a:srgbClr val="3F51B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lang="en-US" altLang="ko-Kore-KR" sz="1400" dirty="0">
                  <a:solidFill>
                    <a:srgbClr val="3F51B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body</a:t>
              </a:r>
              <a:r>
                <a:rPr lang="en-US" altLang="ko-Kore-KR" sz="1400" dirty="0">
                  <a:solidFill>
                    <a:srgbClr val="37474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altLang="ko-Kore-KR" sz="1400" dirty="0">
                <a:solidFill>
                  <a:srgbClr val="3F51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ko-Kore-KR" sz="1400" dirty="0">
                  <a:solidFill>
                    <a:srgbClr val="37474F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altLang="ko-Kore-KR" sz="1400" dirty="0">
                  <a:solidFill>
                    <a:srgbClr val="3F51B5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script</a:t>
              </a:r>
              <a:r>
                <a:rPr lang="en-US" altLang="ko-Kore-KR" sz="1400" dirty="0">
                  <a:solidFill>
                    <a:srgbClr val="37474F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R" sz="1400" dirty="0" err="1"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target.style.background</a:t>
              </a:r>
              <a:r>
                <a:rPr lang="en-US" altLang="ko-KR" sz="1400" dirty="0"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altLang="ko-KR" sz="1400" dirty="0">
                  <a:solidFill>
                    <a:srgbClr val="388E3C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"blue"</a:t>
              </a:r>
              <a:endParaRPr lang="en-US" altLang="ko-KR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ko-Kore-KR" sz="1400" dirty="0">
                  <a:solidFill>
                    <a:srgbClr val="37474F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lang="en-US" altLang="ko-Kore-KR" sz="1400" dirty="0">
                  <a:solidFill>
                    <a:srgbClr val="3F51B5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script</a:t>
              </a:r>
              <a:r>
                <a:rPr lang="en-US" altLang="ko-Kore-KR" sz="1400" dirty="0">
                  <a:solidFill>
                    <a:srgbClr val="37474F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&gt;                    </a:t>
              </a:r>
            </a:p>
            <a:p>
              <a:endParaRPr lang="en-US" altLang="ko-Kore-KR" sz="1400" dirty="0">
                <a:solidFill>
                  <a:srgbClr val="3747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8CA18CE0-E87D-0D8F-E305-1175B2475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191" y="3073258"/>
            <a:ext cx="778012" cy="778012"/>
          </a:xfrm>
          <a:prstGeom prst="rect">
            <a:avLst/>
          </a:prstGeom>
        </p:spPr>
      </p:pic>
      <p:cxnSp>
        <p:nvCxnSpPr>
          <p:cNvPr id="5" name="Google Shape;132;p18">
            <a:extLst>
              <a:ext uri="{FF2B5EF4-FFF2-40B4-BE49-F238E27FC236}">
                <a16:creationId xmlns:a16="http://schemas.microsoft.com/office/drawing/2014/main" id="{F24A4514-0106-134E-B70E-75E0559D53B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878740" y="3787698"/>
            <a:ext cx="586495" cy="61761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" name="Google Shape;132;p18">
            <a:extLst>
              <a:ext uri="{FF2B5EF4-FFF2-40B4-BE49-F238E27FC236}">
                <a16:creationId xmlns:a16="http://schemas.microsoft.com/office/drawing/2014/main" id="{B8143898-C19D-15C3-12FB-A982068B702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4900549" y="4405315"/>
            <a:ext cx="564686" cy="98165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" name="Google Shape;132;p18">
            <a:extLst>
              <a:ext uri="{FF2B5EF4-FFF2-40B4-BE49-F238E27FC236}">
                <a16:creationId xmlns:a16="http://schemas.microsoft.com/office/drawing/2014/main" id="{349B23D7-17E6-C531-F5F2-D0B44C1BAE51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6679369" y="4405315"/>
            <a:ext cx="644562" cy="2966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127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08772" cy="1325563"/>
          </a:xfrm>
        </p:spPr>
        <p:txBody>
          <a:bodyPr/>
          <a:lstStyle/>
          <a:p>
            <a:r>
              <a:rPr lang="en-US" dirty="0" err="1"/>
              <a:t>Metamong</a:t>
            </a:r>
            <a:r>
              <a:rPr lang="en-US" dirty="0"/>
              <a:t> workflow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9</a:t>
            </a:fld>
            <a:endParaRPr lang="en-US" dirty="0"/>
          </a:p>
        </p:txBody>
      </p:sp>
      <p:sp>
        <p:nvSpPr>
          <p:cNvPr id="132" name="슬라이드 번호 개체 틀 3">
            <a:extLst>
              <a:ext uri="{FF2B5EF4-FFF2-40B4-BE49-F238E27FC236}">
                <a16:creationId xmlns:a16="http://schemas.microsoft.com/office/drawing/2014/main" id="{6F0FD469-9255-4888-AD91-213DB1034FF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C06F8E-4549-4AC5-8B8C-334A847DF87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33ED38A-4DBA-994A-B9D0-F8F5D0C8344B}"/>
              </a:ext>
            </a:extLst>
          </p:cNvPr>
          <p:cNvGrpSpPr/>
          <p:nvPr/>
        </p:nvGrpSpPr>
        <p:grpSpPr>
          <a:xfrm>
            <a:off x="2725686" y="2543608"/>
            <a:ext cx="1046592" cy="1198301"/>
            <a:chOff x="2431124" y="3534973"/>
            <a:chExt cx="1315214" cy="1505861"/>
          </a:xfrm>
        </p:grpSpPr>
        <p:sp>
          <p:nvSpPr>
            <p:cNvPr id="215" name="Google Shape;111;p17">
              <a:extLst>
                <a:ext uri="{FF2B5EF4-FFF2-40B4-BE49-F238E27FC236}">
                  <a16:creationId xmlns:a16="http://schemas.microsoft.com/office/drawing/2014/main" id="{7A71DC41-CDF9-09DB-E09F-C22AFFB60DEC}"/>
                </a:ext>
              </a:extLst>
            </p:cNvPr>
            <p:cNvSpPr txBox="1"/>
            <p:nvPr/>
          </p:nvSpPr>
          <p:spPr>
            <a:xfrm>
              <a:off x="2516432" y="4784130"/>
              <a:ext cx="1229906" cy="256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Arial" panose="020B0604020202020204" pitchFamily="34" charset="0"/>
                </a:rPr>
                <a:t>HTML</a:t>
              </a:r>
              <a:endParaRPr lang="ko-KR" altLang="en-US" sz="14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343A9799-0F17-D1C9-9BB7-3E54E493C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1124" y="3534973"/>
              <a:ext cx="1168751" cy="1168751"/>
            </a:xfrm>
            <a:prstGeom prst="rect">
              <a:avLst/>
            </a:prstGeom>
          </p:spPr>
        </p:pic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7D1CE3A2-0D57-1C7F-983C-11FC3404673B}"/>
              </a:ext>
            </a:extLst>
          </p:cNvPr>
          <p:cNvGrpSpPr>
            <a:grpSpLocks noChangeAspect="1"/>
          </p:cNvGrpSpPr>
          <p:nvPr/>
        </p:nvGrpSpPr>
        <p:grpSpPr>
          <a:xfrm>
            <a:off x="4680331" y="2257726"/>
            <a:ext cx="1866641" cy="1586102"/>
            <a:chOff x="10172288" y="1412472"/>
            <a:chExt cx="1651092" cy="1402946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684EEF3E-BBBF-DA9B-A980-D1599AA78BA2}"/>
                </a:ext>
              </a:extLst>
            </p:cNvPr>
            <p:cNvSpPr/>
            <p:nvPr/>
          </p:nvSpPr>
          <p:spPr>
            <a:xfrm>
              <a:off x="10172288" y="2543182"/>
              <a:ext cx="1651092" cy="272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Arial" panose="020B0604020202020204" pitchFamily="34" charset="0"/>
                </a:rPr>
                <a:t>Browser</a:t>
              </a:r>
              <a:endParaRPr lang="ko-KR" altLang="en-US" sz="14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220" name="Picture 7" descr="Laptop-clipart-images-and-notebook-clip-art-photo-share-submit-2.png">
              <a:extLst>
                <a:ext uri="{FF2B5EF4-FFF2-40B4-BE49-F238E27FC236}">
                  <a16:creationId xmlns:a16="http://schemas.microsoft.com/office/drawing/2014/main" id="{7D95E9DD-E73C-D8BF-AF1F-A57E60470D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" t="10158" r="2164" b="8751"/>
            <a:stretch/>
          </p:blipFill>
          <p:spPr bwMode="auto">
            <a:xfrm>
              <a:off x="10172288" y="1412472"/>
              <a:ext cx="1651092" cy="1124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733722F4-8DC0-9435-0C5F-EE2969A2E532}"/>
              </a:ext>
            </a:extLst>
          </p:cNvPr>
          <p:cNvGrpSpPr/>
          <p:nvPr/>
        </p:nvGrpSpPr>
        <p:grpSpPr>
          <a:xfrm>
            <a:off x="3710817" y="2629587"/>
            <a:ext cx="1181439" cy="424949"/>
            <a:chOff x="2977182" y="3150208"/>
            <a:chExt cx="1484672" cy="534018"/>
          </a:xfrm>
        </p:grpSpPr>
        <p:cxnSp>
          <p:nvCxnSpPr>
            <p:cNvPr id="222" name="Google Shape;132;p18">
              <a:extLst>
                <a:ext uri="{FF2B5EF4-FFF2-40B4-BE49-F238E27FC236}">
                  <a16:creationId xmlns:a16="http://schemas.microsoft.com/office/drawing/2014/main" id="{F7B2E5F5-CAE5-2524-9963-EC076845A063}"/>
                </a:ext>
              </a:extLst>
            </p:cNvPr>
            <p:cNvCxnSpPr>
              <a:cxnSpLocks/>
            </p:cNvCxnSpPr>
            <p:nvPr/>
          </p:nvCxnSpPr>
          <p:spPr>
            <a:xfrm>
              <a:off x="3320663" y="3684226"/>
              <a:ext cx="831279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3" name="Google Shape;111;p17">
              <a:extLst>
                <a:ext uri="{FF2B5EF4-FFF2-40B4-BE49-F238E27FC236}">
                  <a16:creationId xmlns:a16="http://schemas.microsoft.com/office/drawing/2014/main" id="{ACC90BE8-C359-8F2A-687A-B85F1CC70785}"/>
                </a:ext>
              </a:extLst>
            </p:cNvPr>
            <p:cNvSpPr txBox="1"/>
            <p:nvPr/>
          </p:nvSpPr>
          <p:spPr>
            <a:xfrm>
              <a:off x="2977182" y="3150208"/>
              <a:ext cx="1484672" cy="477673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1600" b="1" dirty="0">
                  <a:latin typeface="+mj-ea"/>
                  <a:ea typeface="+mj-ea"/>
                  <a:cs typeface="Arial" panose="020B0604020202020204" pitchFamily="34" charset="0"/>
                </a:rPr>
                <a:t>Render</a:t>
              </a:r>
              <a:endParaRPr lang="ko-KR" altLang="en-US" sz="1600" b="1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cxnSp>
        <p:nvCxnSpPr>
          <p:cNvPr id="225" name="Google Shape;132;p18">
            <a:extLst>
              <a:ext uri="{FF2B5EF4-FFF2-40B4-BE49-F238E27FC236}">
                <a16:creationId xmlns:a16="http://schemas.microsoft.com/office/drawing/2014/main" id="{DF5F400D-DF5A-44B0-A515-69677FC54085}"/>
              </a:ext>
            </a:extLst>
          </p:cNvPr>
          <p:cNvCxnSpPr>
            <a:cxnSpLocks/>
          </p:cNvCxnSpPr>
          <p:nvPr/>
        </p:nvCxnSpPr>
        <p:spPr>
          <a:xfrm>
            <a:off x="6491796" y="3054538"/>
            <a:ext cx="661497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6" name="Google Shape;132;p18">
            <a:extLst>
              <a:ext uri="{FF2B5EF4-FFF2-40B4-BE49-F238E27FC236}">
                <a16:creationId xmlns:a16="http://schemas.microsoft.com/office/drawing/2014/main" id="{D6567780-48F5-7028-A8BD-3DEEAAAE4392}"/>
              </a:ext>
            </a:extLst>
          </p:cNvPr>
          <p:cNvCxnSpPr>
            <a:cxnSpLocks/>
          </p:cNvCxnSpPr>
          <p:nvPr/>
        </p:nvCxnSpPr>
        <p:spPr>
          <a:xfrm>
            <a:off x="8301040" y="3054538"/>
            <a:ext cx="1157288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7" name="Google Shape;111;p17">
            <a:extLst>
              <a:ext uri="{FF2B5EF4-FFF2-40B4-BE49-F238E27FC236}">
                <a16:creationId xmlns:a16="http://schemas.microsoft.com/office/drawing/2014/main" id="{4F864A57-399A-C7FE-A6BE-A40EDA1324D4}"/>
              </a:ext>
            </a:extLst>
          </p:cNvPr>
          <p:cNvSpPr txBox="1"/>
          <p:nvPr/>
        </p:nvSpPr>
        <p:spPr>
          <a:xfrm>
            <a:off x="7929725" y="2643732"/>
            <a:ext cx="1966598" cy="380117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accent6"/>
                </a:solidFill>
                <a:latin typeface="+mj-ea"/>
                <a:ea typeface="+mj-ea"/>
                <a:cs typeface="Arial" panose="020B0604020202020204" pitchFamily="34" charset="0"/>
              </a:rPr>
              <a:t>Render-update</a:t>
            </a:r>
            <a:endParaRPr lang="ko-KR" altLang="en-US" sz="1600" b="1" dirty="0">
              <a:solidFill>
                <a:schemeClr val="accent6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8682FC5A-D3BB-7617-0B05-994AEAA1C422}"/>
              </a:ext>
            </a:extLst>
          </p:cNvPr>
          <p:cNvGrpSpPr/>
          <p:nvPr/>
        </p:nvGrpSpPr>
        <p:grpSpPr>
          <a:xfrm>
            <a:off x="6509706" y="2262684"/>
            <a:ext cx="2290993" cy="1553940"/>
            <a:chOff x="5875791" y="2274790"/>
            <a:chExt cx="2879008" cy="1952778"/>
          </a:xfrm>
        </p:grpSpPr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BBD72942-C0DB-B4AD-FC10-F797812EFDE2}"/>
                </a:ext>
              </a:extLst>
            </p:cNvPr>
            <p:cNvGrpSpPr/>
            <p:nvPr/>
          </p:nvGrpSpPr>
          <p:grpSpPr>
            <a:xfrm>
              <a:off x="6277929" y="2645686"/>
              <a:ext cx="2044754" cy="1581882"/>
              <a:chOff x="700786" y="4378581"/>
              <a:chExt cx="2044754" cy="1581882"/>
            </a:xfrm>
          </p:grpSpPr>
          <p:sp>
            <p:nvSpPr>
              <p:cNvPr id="232" name="Google Shape;111;p17">
                <a:extLst>
                  <a:ext uri="{FF2B5EF4-FFF2-40B4-BE49-F238E27FC236}">
                    <a16:creationId xmlns:a16="http://schemas.microsoft.com/office/drawing/2014/main" id="{5563D90E-3B88-E086-5D70-82E6795E3FCA}"/>
                  </a:ext>
                </a:extLst>
              </p:cNvPr>
              <p:cNvSpPr txBox="1"/>
              <p:nvPr/>
            </p:nvSpPr>
            <p:spPr>
              <a:xfrm>
                <a:off x="700786" y="5591131"/>
                <a:ext cx="20447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ko-Kore-KR" sz="1400" dirty="0">
                    <a:latin typeface="Consolas" panose="020B0609020204030204" pitchFamily="49" charset="0"/>
                  </a:rPr>
                  <a:t>JavaScript</a:t>
                </a:r>
                <a:endParaRPr lang="en-US" altLang="ko-Kore-KR" sz="1200" dirty="0">
                  <a:effectLst/>
                </a:endParaRPr>
              </a:p>
            </p:txBody>
          </p:sp>
          <p:pic>
            <p:nvPicPr>
              <p:cNvPr id="233" name="그림 232">
                <a:extLst>
                  <a:ext uri="{FF2B5EF4-FFF2-40B4-BE49-F238E27FC236}">
                    <a16:creationId xmlns:a16="http://schemas.microsoft.com/office/drawing/2014/main" id="{69810AEF-55FA-F5DB-A4D9-34973E743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035" y="4378581"/>
                <a:ext cx="1164255" cy="1164255"/>
              </a:xfrm>
              <a:prstGeom prst="rect">
                <a:avLst/>
              </a:prstGeom>
            </p:spPr>
          </p:pic>
        </p:grp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30A3D4A-B646-16FF-C4EC-78D7C21C10F7}"/>
                </a:ext>
              </a:extLst>
            </p:cNvPr>
            <p:cNvSpPr txBox="1"/>
            <p:nvPr/>
          </p:nvSpPr>
          <p:spPr>
            <a:xfrm>
              <a:off x="5875791" y="2274790"/>
              <a:ext cx="2879008" cy="4254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600" b="0" i="1" u="none" strike="noStrike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append a </a:t>
              </a:r>
              <a:r>
                <a:rPr lang="en-US" altLang="ko-Kore-KR" sz="1600" b="0" i="1" u="none" strike="noStrike" dirty="0">
                  <a:solidFill>
                    <a:srgbClr val="0077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blue </a:t>
              </a:r>
              <a:r>
                <a:rPr lang="en-US" altLang="ko-Kore-KR" sz="1600" b="0" i="1" u="none" strike="noStrike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one</a:t>
              </a: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A7C9A16C-643C-4D37-52FC-EBF07DB9031D}"/>
              </a:ext>
            </a:extLst>
          </p:cNvPr>
          <p:cNvGrpSpPr/>
          <p:nvPr/>
        </p:nvGrpSpPr>
        <p:grpSpPr>
          <a:xfrm>
            <a:off x="9576834" y="2257726"/>
            <a:ext cx="1866641" cy="1586102"/>
            <a:chOff x="8462390" y="1618953"/>
            <a:chExt cx="1866641" cy="1586102"/>
          </a:xfrm>
        </p:grpSpPr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F72B4E28-4114-D191-123E-FE82540F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92295" y="1789662"/>
              <a:ext cx="1422213" cy="391210"/>
            </a:xfrm>
            <a:prstGeom prst="rect">
              <a:avLst/>
            </a:prstGeom>
          </p:spPr>
        </p:pic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0E195FAD-AE2B-FEEA-F940-055F0D6245ED}"/>
                </a:ext>
              </a:extLst>
            </p:cNvPr>
            <p:cNvGrpSpPr/>
            <p:nvPr/>
          </p:nvGrpSpPr>
          <p:grpSpPr>
            <a:xfrm>
              <a:off x="8462390" y="1618953"/>
              <a:ext cx="1866641" cy="1586102"/>
              <a:chOff x="9047855" y="2268559"/>
              <a:chExt cx="2345740" cy="1993195"/>
            </a:xfrm>
          </p:grpSpPr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05179BE8-FE77-E305-64C1-8C424C888465}"/>
                  </a:ext>
                </a:extLst>
              </p:cNvPr>
              <p:cNvSpPr/>
              <p:nvPr/>
            </p:nvSpPr>
            <p:spPr>
              <a:xfrm>
                <a:off x="9047855" y="3874982"/>
                <a:ext cx="2345740" cy="386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Browser</a:t>
                </a:r>
                <a:endParaRPr lang="ko-KR" altLang="en-US" sz="14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38" name="Picture 7" descr="Laptop-clipart-images-and-notebook-clip-art-photo-share-submit-2.png">
                <a:extLst>
                  <a:ext uri="{FF2B5EF4-FFF2-40B4-BE49-F238E27FC236}">
                    <a16:creationId xmlns:a16="http://schemas.microsoft.com/office/drawing/2014/main" id="{38468CAA-AEAD-BA03-FDDC-35859F3D5C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0" t="10158" r="2164" b="8751"/>
              <a:stretch/>
            </p:blipFill>
            <p:spPr bwMode="auto">
              <a:xfrm>
                <a:off x="9047855" y="2268559"/>
                <a:ext cx="2345740" cy="1597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39" name="그림 238">
            <a:extLst>
              <a:ext uri="{FF2B5EF4-FFF2-40B4-BE49-F238E27FC236}">
                <a16:creationId xmlns:a16="http://schemas.microsoft.com/office/drawing/2014/main" id="{8B4C1466-CAB4-8A44-0FE6-B7B1E2E6EF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0236" y="2428435"/>
            <a:ext cx="1422213" cy="391210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id="{4A943B2B-CE34-97CD-5E14-50CBA0753E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6294" y="2105313"/>
            <a:ext cx="427928" cy="427929"/>
          </a:xfrm>
          <a:prstGeom prst="rect">
            <a:avLst/>
          </a:prstGeom>
        </p:spPr>
      </p:pic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81E58500-C0ED-4DFC-7CF5-2E2A8F8046EB}"/>
              </a:ext>
            </a:extLst>
          </p:cNvPr>
          <p:cNvGrpSpPr/>
          <p:nvPr/>
        </p:nvGrpSpPr>
        <p:grpSpPr>
          <a:xfrm>
            <a:off x="5705484" y="4881190"/>
            <a:ext cx="1306919" cy="409494"/>
            <a:chOff x="6313542" y="3169630"/>
            <a:chExt cx="1403113" cy="514596"/>
          </a:xfrm>
        </p:grpSpPr>
        <p:cxnSp>
          <p:nvCxnSpPr>
            <p:cNvPr id="245" name="Google Shape;132;p18">
              <a:extLst>
                <a:ext uri="{FF2B5EF4-FFF2-40B4-BE49-F238E27FC236}">
                  <a16:creationId xmlns:a16="http://schemas.microsoft.com/office/drawing/2014/main" id="{3B712EDA-F717-EF9E-903A-17C397FDC3AB}"/>
                </a:ext>
              </a:extLst>
            </p:cNvPr>
            <p:cNvCxnSpPr>
              <a:cxnSpLocks/>
            </p:cNvCxnSpPr>
            <p:nvPr/>
          </p:nvCxnSpPr>
          <p:spPr>
            <a:xfrm>
              <a:off x="6592578" y="3684226"/>
              <a:ext cx="831279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" name="Google Shape;111;p17">
              <a:extLst>
                <a:ext uri="{FF2B5EF4-FFF2-40B4-BE49-F238E27FC236}">
                  <a16:creationId xmlns:a16="http://schemas.microsoft.com/office/drawing/2014/main" id="{095DDBD4-B852-64A9-7E27-E0537FB31B34}"/>
                </a:ext>
              </a:extLst>
            </p:cNvPr>
            <p:cNvSpPr txBox="1"/>
            <p:nvPr/>
          </p:nvSpPr>
          <p:spPr>
            <a:xfrm>
              <a:off x="6313542" y="3169630"/>
              <a:ext cx="1403113" cy="477679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1600" b="1" dirty="0">
                  <a:latin typeface="+mj-ea"/>
                  <a:ea typeface="+mj-ea"/>
                  <a:cs typeface="Arial" panose="020B0604020202020204" pitchFamily="34" charset="0"/>
                </a:rPr>
                <a:t>Render</a:t>
              </a:r>
              <a:endParaRPr lang="ko-KR" altLang="en-US" sz="1600" b="1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pic>
        <p:nvPicPr>
          <p:cNvPr id="248" name="그림 247">
            <a:extLst>
              <a:ext uri="{FF2B5EF4-FFF2-40B4-BE49-F238E27FC236}">
                <a16:creationId xmlns:a16="http://schemas.microsoft.com/office/drawing/2014/main" id="{24839B87-A567-27E3-587C-BBEB67A72F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6413" y="4752754"/>
            <a:ext cx="1422213" cy="391210"/>
          </a:xfrm>
          <a:prstGeom prst="rect">
            <a:avLst/>
          </a:prstGeom>
        </p:spPr>
      </p:pic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DDF3E7B7-8926-A45E-446B-A15BA73D2922}"/>
              </a:ext>
            </a:extLst>
          </p:cNvPr>
          <p:cNvGrpSpPr/>
          <p:nvPr/>
        </p:nvGrpSpPr>
        <p:grpSpPr>
          <a:xfrm>
            <a:off x="6936508" y="4582046"/>
            <a:ext cx="1866641" cy="1586101"/>
            <a:chOff x="9047855" y="2268559"/>
            <a:chExt cx="2345740" cy="1993195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A1C12F9C-0A12-0B01-A3B8-4C0BDCA1DF2F}"/>
                </a:ext>
              </a:extLst>
            </p:cNvPr>
            <p:cNvSpPr/>
            <p:nvPr/>
          </p:nvSpPr>
          <p:spPr>
            <a:xfrm>
              <a:off x="9047855" y="3874982"/>
              <a:ext cx="2345740" cy="386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Arial" panose="020B0604020202020204" pitchFamily="34" charset="0"/>
                </a:rPr>
                <a:t>Browser</a:t>
              </a:r>
              <a:endParaRPr lang="ko-KR" altLang="en-US" sz="14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251" name="Picture 7" descr="Laptop-clipart-images-and-notebook-clip-art-photo-share-submit-2.png">
              <a:extLst>
                <a:ext uri="{FF2B5EF4-FFF2-40B4-BE49-F238E27FC236}">
                  <a16:creationId xmlns:a16="http://schemas.microsoft.com/office/drawing/2014/main" id="{BBE07456-A5D2-9696-24DC-46DA238F72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" t="10158" r="2164" b="8751"/>
            <a:stretch/>
          </p:blipFill>
          <p:spPr bwMode="auto">
            <a:xfrm>
              <a:off x="9047855" y="2268559"/>
              <a:ext cx="2345740" cy="159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2" name="그림 251">
            <a:extLst>
              <a:ext uri="{FF2B5EF4-FFF2-40B4-BE49-F238E27FC236}">
                <a16:creationId xmlns:a16="http://schemas.microsoft.com/office/drawing/2014/main" id="{12701CE3-AB1E-0DA7-ACD5-FE052F55B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3085" y="5190772"/>
            <a:ext cx="1405491" cy="386610"/>
          </a:xfrm>
          <a:prstGeom prst="rect">
            <a:avLst/>
          </a:prstGeom>
        </p:spPr>
      </p:pic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43612556-EF88-4417-7403-173E46E95A09}"/>
              </a:ext>
            </a:extLst>
          </p:cNvPr>
          <p:cNvGrpSpPr/>
          <p:nvPr/>
        </p:nvGrpSpPr>
        <p:grpSpPr>
          <a:xfrm>
            <a:off x="9378791" y="4876677"/>
            <a:ext cx="2284486" cy="1109744"/>
            <a:chOff x="7587865" y="4715086"/>
            <a:chExt cx="2284486" cy="1109744"/>
          </a:xfrm>
        </p:grpSpPr>
        <p:pic>
          <p:nvPicPr>
            <p:cNvPr id="254" name="Google Shape;130;p18">
              <a:extLst>
                <a:ext uri="{FF2B5EF4-FFF2-40B4-BE49-F238E27FC236}">
                  <a16:creationId xmlns:a16="http://schemas.microsoft.com/office/drawing/2014/main" id="{AEDBA143-A9F6-7CBB-7700-8A62666C65AE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380375" y="4715086"/>
              <a:ext cx="677706" cy="67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E5BB214-A26A-AC7F-80FA-FB36A77D2F25}"/>
                </a:ext>
              </a:extLst>
            </p:cNvPr>
            <p:cNvSpPr/>
            <p:nvPr/>
          </p:nvSpPr>
          <p:spPr>
            <a:xfrm>
              <a:off x="7587865" y="5517053"/>
              <a:ext cx="22844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Arial" panose="020B0604020202020204" pitchFamily="34" charset="0"/>
                </a:rPr>
                <a:t>Render checker</a:t>
              </a:r>
              <a:endParaRPr lang="ko-KR" altLang="en-US" sz="14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2" name="Google Shape;132;p18">
            <a:extLst>
              <a:ext uri="{FF2B5EF4-FFF2-40B4-BE49-F238E27FC236}">
                <a16:creationId xmlns:a16="http://schemas.microsoft.com/office/drawing/2014/main" id="{F455A64C-F9F6-FEE6-8BDC-C91855B693C5}"/>
              </a:ext>
            </a:extLst>
          </p:cNvPr>
          <p:cNvCxnSpPr>
            <a:cxnSpLocks/>
            <a:stCxn id="251" idx="3"/>
            <a:endCxn id="254" idx="1"/>
          </p:cNvCxnSpPr>
          <p:nvPr/>
        </p:nvCxnSpPr>
        <p:spPr>
          <a:xfrm flipV="1">
            <a:off x="8803149" y="5215530"/>
            <a:ext cx="1368152" cy="1995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3" name="Google Shape;132;p18">
            <a:extLst>
              <a:ext uri="{FF2B5EF4-FFF2-40B4-BE49-F238E27FC236}">
                <a16:creationId xmlns:a16="http://schemas.microsoft.com/office/drawing/2014/main" id="{EB30ADFC-888B-7459-5373-2FF7A34CAADB}"/>
              </a:ext>
            </a:extLst>
          </p:cNvPr>
          <p:cNvCxnSpPr>
            <a:cxnSpLocks/>
            <a:stCxn id="237" idx="2"/>
            <a:endCxn id="254" idx="0"/>
          </p:cNvCxnSpPr>
          <p:nvPr/>
        </p:nvCxnSpPr>
        <p:spPr>
          <a:xfrm flipH="1">
            <a:off x="10510154" y="3843828"/>
            <a:ext cx="1" cy="1032849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1349ADAE-8B2C-BE64-1E96-F151DEB1BF54}"/>
              </a:ext>
            </a:extLst>
          </p:cNvPr>
          <p:cNvGrpSpPr/>
          <p:nvPr/>
        </p:nvGrpSpPr>
        <p:grpSpPr>
          <a:xfrm>
            <a:off x="4457276" y="4576302"/>
            <a:ext cx="1635132" cy="1557877"/>
            <a:chOff x="3762640" y="4185312"/>
            <a:chExt cx="1635132" cy="1557877"/>
          </a:xfrm>
        </p:grpSpPr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64AA345A-333C-58B1-E2A5-728732BE1E64}"/>
                </a:ext>
              </a:extLst>
            </p:cNvPr>
            <p:cNvGrpSpPr/>
            <p:nvPr/>
          </p:nvGrpSpPr>
          <p:grpSpPr>
            <a:xfrm>
              <a:off x="3762640" y="4390906"/>
              <a:ext cx="1635132" cy="1352283"/>
              <a:chOff x="2103981" y="3534973"/>
              <a:chExt cx="2054811" cy="1699363"/>
            </a:xfrm>
          </p:grpSpPr>
          <p:sp>
            <p:nvSpPr>
              <p:cNvPr id="270" name="Google Shape;111;p17">
                <a:extLst>
                  <a:ext uri="{FF2B5EF4-FFF2-40B4-BE49-F238E27FC236}">
                    <a16:creationId xmlns:a16="http://schemas.microsoft.com/office/drawing/2014/main" id="{1BEB5662-784B-8E49-B654-8FEA32D91934}"/>
                  </a:ext>
                </a:extLst>
              </p:cNvPr>
              <p:cNvSpPr txBox="1"/>
              <p:nvPr/>
            </p:nvSpPr>
            <p:spPr>
              <a:xfrm>
                <a:off x="2103981" y="4877911"/>
                <a:ext cx="2054811" cy="356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Integrated HTML</a:t>
                </a:r>
                <a:endParaRPr lang="ko-KR" altLang="en-US" sz="14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1" name="그림 270">
                <a:extLst>
                  <a:ext uri="{FF2B5EF4-FFF2-40B4-BE49-F238E27FC236}">
                    <a16:creationId xmlns:a16="http://schemas.microsoft.com/office/drawing/2014/main" id="{D5A430B1-5685-A919-F579-6F9E253B2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1124" y="3534973"/>
                <a:ext cx="1168751" cy="1168751"/>
              </a:xfrm>
              <a:prstGeom prst="rect">
                <a:avLst/>
              </a:prstGeom>
            </p:spPr>
          </p:pic>
        </p:grpSp>
        <p:pic>
          <p:nvPicPr>
            <p:cNvPr id="269" name="그림 268">
              <a:extLst>
                <a:ext uri="{FF2B5EF4-FFF2-40B4-BE49-F238E27FC236}">
                  <a16:creationId xmlns:a16="http://schemas.microsoft.com/office/drawing/2014/main" id="{BBE0CEB8-193D-112A-8609-22A7A0F4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33497" y="4185312"/>
              <a:ext cx="619819" cy="619819"/>
            </a:xfrm>
            <a:prstGeom prst="rect">
              <a:avLst/>
            </a:prstGeom>
          </p:spPr>
        </p:pic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AA0D8447-DA9B-62BF-9FC5-3D33CC02C734}"/>
              </a:ext>
            </a:extLst>
          </p:cNvPr>
          <p:cNvGrpSpPr/>
          <p:nvPr/>
        </p:nvGrpSpPr>
        <p:grpSpPr>
          <a:xfrm>
            <a:off x="275962" y="2319277"/>
            <a:ext cx="2321314" cy="1998184"/>
            <a:chOff x="2780475" y="1614491"/>
            <a:chExt cx="1442756" cy="1241922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EF087113-4FAC-8F8D-E488-CC3273D60CBF}"/>
                </a:ext>
              </a:extLst>
            </p:cNvPr>
            <p:cNvSpPr/>
            <p:nvPr/>
          </p:nvSpPr>
          <p:spPr>
            <a:xfrm>
              <a:off x="2780475" y="2333193"/>
              <a:ext cx="14427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Arial" panose="020B0604020202020204" pitchFamily="34" charset="0"/>
                </a:rPr>
                <a:t>HTML Generator</a:t>
              </a:r>
              <a:endParaRPr lang="ko-KR" altLang="en-US" sz="14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pic>
          <p:nvPicPr>
            <p:cNvPr id="280" name="그림 279">
              <a:extLst>
                <a:ext uri="{FF2B5EF4-FFF2-40B4-BE49-F238E27FC236}">
                  <a16:creationId xmlns:a16="http://schemas.microsoft.com/office/drawing/2014/main" id="{BD1FBFED-A4C5-44ED-0E2E-1B898E371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38261" y="1614491"/>
              <a:ext cx="737793" cy="737793"/>
            </a:xfrm>
            <a:prstGeom prst="rect">
              <a:avLst/>
            </a:prstGeom>
          </p:spPr>
        </p:pic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988C43C8-0E22-F05C-2FFA-5806D0489C0D}"/>
              </a:ext>
            </a:extLst>
          </p:cNvPr>
          <p:cNvGrpSpPr/>
          <p:nvPr/>
        </p:nvGrpSpPr>
        <p:grpSpPr>
          <a:xfrm>
            <a:off x="2265467" y="4674678"/>
            <a:ext cx="2049929" cy="1418797"/>
            <a:chOff x="3827350" y="2476811"/>
            <a:chExt cx="3371138" cy="2333237"/>
          </a:xfrm>
        </p:grpSpPr>
        <p:pic>
          <p:nvPicPr>
            <p:cNvPr id="287" name="그림 286">
              <a:extLst>
                <a:ext uri="{FF2B5EF4-FFF2-40B4-BE49-F238E27FC236}">
                  <a16:creationId xmlns:a16="http://schemas.microsoft.com/office/drawing/2014/main" id="{8B560B92-5398-FCCE-3B4A-EF0317E70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46230" y="2476811"/>
              <a:ext cx="1933383" cy="1933387"/>
            </a:xfrm>
            <a:prstGeom prst="rect">
              <a:avLst/>
            </a:prstGeom>
          </p:spPr>
        </p:pic>
        <p:sp>
          <p:nvSpPr>
            <p:cNvPr id="288" name="Google Shape;111;p17">
              <a:extLst>
                <a:ext uri="{FF2B5EF4-FFF2-40B4-BE49-F238E27FC236}">
                  <a16:creationId xmlns:a16="http://schemas.microsoft.com/office/drawing/2014/main" id="{95256065-AAF0-9A50-E6DC-425016E000DB}"/>
                </a:ext>
              </a:extLst>
            </p:cNvPr>
            <p:cNvSpPr txBox="1"/>
            <p:nvPr/>
          </p:nvSpPr>
          <p:spPr>
            <a:xfrm>
              <a:off x="3827350" y="4485247"/>
              <a:ext cx="3371138" cy="324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Arial" panose="020B0604020202020204" pitchFamily="34" charset="0"/>
                </a:rPr>
                <a:t>Integrator</a:t>
              </a:r>
              <a:endParaRPr lang="ko-KR" altLang="en-US" sz="14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89" name="Google Shape;132;p18">
            <a:extLst>
              <a:ext uri="{FF2B5EF4-FFF2-40B4-BE49-F238E27FC236}">
                <a16:creationId xmlns:a16="http://schemas.microsoft.com/office/drawing/2014/main" id="{2B7D4D76-C31E-6C05-E771-BD2F7730620E}"/>
              </a:ext>
            </a:extLst>
          </p:cNvPr>
          <p:cNvCxnSpPr>
            <a:cxnSpLocks/>
          </p:cNvCxnSpPr>
          <p:nvPr/>
        </p:nvCxnSpPr>
        <p:spPr>
          <a:xfrm>
            <a:off x="2037331" y="3054536"/>
            <a:ext cx="468951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2" name="Google Shape;132;p18">
            <a:extLst>
              <a:ext uri="{FF2B5EF4-FFF2-40B4-BE49-F238E27FC236}">
                <a16:creationId xmlns:a16="http://schemas.microsoft.com/office/drawing/2014/main" id="{99619B15-C947-7306-206F-4AC2F01936D5}"/>
              </a:ext>
            </a:extLst>
          </p:cNvPr>
          <p:cNvCxnSpPr>
            <a:cxnSpLocks/>
            <a:endCxn id="287" idx="0"/>
          </p:cNvCxnSpPr>
          <p:nvPr/>
        </p:nvCxnSpPr>
        <p:spPr>
          <a:xfrm>
            <a:off x="3290433" y="3915268"/>
            <a:ext cx="0" cy="75941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8" name="Google Shape;132;p18">
            <a:extLst>
              <a:ext uri="{FF2B5EF4-FFF2-40B4-BE49-F238E27FC236}">
                <a16:creationId xmlns:a16="http://schemas.microsoft.com/office/drawing/2014/main" id="{08A6E7AD-20ED-9369-161E-23970472C170}"/>
              </a:ext>
            </a:extLst>
          </p:cNvPr>
          <p:cNvCxnSpPr>
            <a:cxnSpLocks/>
            <a:stCxn id="232" idx="2"/>
            <a:endCxn id="287" idx="0"/>
          </p:cNvCxnSpPr>
          <p:nvPr/>
        </p:nvCxnSpPr>
        <p:spPr>
          <a:xfrm rot="5400000">
            <a:off x="5037827" y="2069230"/>
            <a:ext cx="858054" cy="43528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2" name="Google Shape;132;p18">
            <a:extLst>
              <a:ext uri="{FF2B5EF4-FFF2-40B4-BE49-F238E27FC236}">
                <a16:creationId xmlns:a16="http://schemas.microsoft.com/office/drawing/2014/main" id="{CFE2B668-CC9F-9D5B-F513-CF68825370DF}"/>
              </a:ext>
            </a:extLst>
          </p:cNvPr>
          <p:cNvCxnSpPr>
            <a:cxnSpLocks/>
          </p:cNvCxnSpPr>
          <p:nvPr/>
        </p:nvCxnSpPr>
        <p:spPr>
          <a:xfrm>
            <a:off x="3984145" y="5443538"/>
            <a:ext cx="661497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5" name="Google Shape;132;p18">
            <a:extLst>
              <a:ext uri="{FF2B5EF4-FFF2-40B4-BE49-F238E27FC236}">
                <a16:creationId xmlns:a16="http://schemas.microsoft.com/office/drawing/2014/main" id="{48F46926-3803-1E48-AFD5-CA66B93AAF84}"/>
              </a:ext>
            </a:extLst>
          </p:cNvPr>
          <p:cNvCxnSpPr>
            <a:cxnSpLocks/>
            <a:stCxn id="312" idx="2"/>
            <a:endCxn id="231" idx="0"/>
          </p:cNvCxnSpPr>
          <p:nvPr/>
        </p:nvCxnSpPr>
        <p:spPr>
          <a:xfrm flipH="1">
            <a:off x="7655203" y="2009505"/>
            <a:ext cx="7789" cy="253179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A592D9CA-7904-94DE-5241-92156F19E286}"/>
              </a:ext>
            </a:extLst>
          </p:cNvPr>
          <p:cNvGrpSpPr/>
          <p:nvPr/>
        </p:nvGrpSpPr>
        <p:grpSpPr>
          <a:xfrm>
            <a:off x="6729671" y="495316"/>
            <a:ext cx="1866641" cy="1514189"/>
            <a:chOff x="6822544" y="253060"/>
            <a:chExt cx="1866641" cy="1514189"/>
          </a:xfrm>
        </p:grpSpPr>
        <p:pic>
          <p:nvPicPr>
            <p:cNvPr id="282" name="그림 281">
              <a:extLst>
                <a:ext uri="{FF2B5EF4-FFF2-40B4-BE49-F238E27FC236}">
                  <a16:creationId xmlns:a16="http://schemas.microsoft.com/office/drawing/2014/main" id="{01F3191A-EA76-DC5E-0E1C-7B5976F8E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20041" y="253060"/>
              <a:ext cx="1239086" cy="1239085"/>
            </a:xfrm>
            <a:prstGeom prst="rect">
              <a:avLst/>
            </a:prstGeom>
          </p:spPr>
        </p:pic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7E1AD838-F9C1-98F9-60A1-152AAB9D6170}"/>
                </a:ext>
              </a:extLst>
            </p:cNvPr>
            <p:cNvSpPr/>
            <p:nvPr/>
          </p:nvSpPr>
          <p:spPr>
            <a:xfrm>
              <a:off x="6822544" y="1459472"/>
              <a:ext cx="18666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Arial" panose="020B0604020202020204" pitchFamily="34" charset="0"/>
                </a:rPr>
                <a:t>JS Generator</a:t>
              </a:r>
              <a:endParaRPr lang="ko-KR" altLang="en-US" sz="14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01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Lato"/>
        <a:ea typeface="Arial"/>
        <a:cs typeface=""/>
      </a:majorFont>
      <a:minorFont>
        <a:latin typeface="Lato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EA1F80E447B418FA1D47B57B08757" ma:contentTypeVersion="5" ma:contentTypeDescription="Create a new document." ma:contentTypeScope="" ma:versionID="cac395129eac1ce6ade271222b935cb2">
  <xsd:schema xmlns:xsd="http://www.w3.org/2001/XMLSchema" xmlns:xs="http://www.w3.org/2001/XMLSchema" xmlns:p="http://schemas.microsoft.com/office/2006/metadata/properties" xmlns:ns3="52b0fb0c-40f9-4728-ad06-baa70c6d2cec" xmlns:ns4="0da22d03-a044-4d37-8d61-2e52f45284c7" targetNamespace="http://schemas.microsoft.com/office/2006/metadata/properties" ma:root="true" ma:fieldsID="e7863e6216c9649edb14cd7edf3df3be" ns3:_="" ns4:_="">
    <xsd:import namespace="52b0fb0c-40f9-4728-ad06-baa70c6d2cec"/>
    <xsd:import namespace="0da22d03-a044-4d37-8d61-2e52f45284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b0fb0c-40f9-4728-ad06-baa70c6d2c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a22d03-a044-4d37-8d61-2e52f45284c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E45E05-43CC-40E4-9C0A-EFAD7CA5D7FF}">
  <ds:schemaRefs>
    <ds:schemaRef ds:uri="52b0fb0c-40f9-4728-ad06-baa70c6d2cec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0da22d03-a044-4d37-8d61-2e52f45284c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3C9F03D-B64B-483C-B3E4-BA7A7D01C2E0}">
  <ds:schemaRefs>
    <ds:schemaRef ds:uri="0da22d03-a044-4d37-8d61-2e52f45284c7"/>
    <ds:schemaRef ds:uri="52b0fb0c-40f9-4728-ad06-baa70c6d2c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5F3627A-B70D-46F1-A3BB-FFEC1D299C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38394</TotalTime>
  <Words>435</Words>
  <Application>Microsoft Macintosh PowerPoint</Application>
  <PresentationFormat>와이드스크린</PresentationFormat>
  <Paragraphs>135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Helvetica</vt:lpstr>
      <vt:lpstr>Lato</vt:lpstr>
      <vt:lpstr>Source Sans Pro</vt:lpstr>
      <vt:lpstr>Office Theme</vt:lpstr>
      <vt:lpstr>Metamong: Detecting Render-Update Bugs  in Web Browsers through Fuzzing</vt:lpstr>
      <vt:lpstr>Rendering process of browsers</vt:lpstr>
      <vt:lpstr>Rendering process of modern browsers</vt:lpstr>
      <vt:lpstr>Optimization can introduce a bug!</vt:lpstr>
      <vt:lpstr>Render-update bug on a real website!</vt:lpstr>
      <vt:lpstr>Identifying render-update bugs is challenging</vt:lpstr>
      <vt:lpstr>Render-update oracle</vt:lpstr>
      <vt:lpstr>How to skip “render-update”?</vt:lpstr>
      <vt:lpstr>Metamong workflow</vt:lpstr>
      <vt:lpstr>New render-update bugs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Ahmad</dc:creator>
  <cp:lastModifiedBy>Microsoft Office User</cp:lastModifiedBy>
  <cp:revision>4889</cp:revision>
  <dcterms:created xsi:type="dcterms:W3CDTF">2021-04-01T20:00:53Z</dcterms:created>
  <dcterms:modified xsi:type="dcterms:W3CDTF">2023-12-13T04:28:46Z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0x010100A2EEA1F80E447B418FA1D47B57B08757</vt:lpwstr>
  </property>
</Properties>
</file>