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>
        <p:scale>
          <a:sx n="75" d="100"/>
          <a:sy n="75" d="100"/>
        </p:scale>
        <p:origin x="102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2023-12-23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2023-12-23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2023-12-23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133" y="639097"/>
            <a:ext cx="7113069" cy="385982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500" dirty="0">
                <a:latin typeface="Batang" panose="02030600000101010101" pitchFamily="18" charset="-127"/>
                <a:ea typeface="Batang" panose="02030600000101010101" pitchFamily="18" charset="-127"/>
              </a:rPr>
              <a:t>데이터 베이스</a:t>
            </a:r>
            <a:br>
              <a:rPr lang="en-US" altLang="ko-KR" sz="65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ko-KR" altLang="en-US" sz="6500" dirty="0" err="1">
                <a:latin typeface="Batang" panose="02030600000101010101" pitchFamily="18" charset="-127"/>
                <a:ea typeface="Batang" panose="02030600000101010101" pitchFamily="18" charset="-127"/>
              </a:rPr>
              <a:t>텀프로젝트</a:t>
            </a:r>
            <a:r>
              <a:rPr lang="ko-KR" altLang="en-US" sz="6500" dirty="0">
                <a:latin typeface="Batang" panose="02030600000101010101" pitchFamily="18" charset="-127"/>
                <a:ea typeface="Batang" panose="02030600000101010101" pitchFamily="18" charset="-127"/>
              </a:rPr>
              <a:t> 보고서</a:t>
            </a:r>
            <a:endParaRPr lang="ko" sz="65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/>
              <a:t>질의어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레이즈</a:t>
            </a:r>
            <a:r>
              <a:rPr lang="ko-KR" altLang="en-US" dirty="0"/>
              <a:t> 요원을 계약한 유저의 태그는 어떻게 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597AAAE-4CFD-02A7-10F6-8664ED4DE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15" y="2077561"/>
            <a:ext cx="473266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2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소감</a:t>
            </a:r>
            <a:endParaRPr lang="ko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20900"/>
            <a:ext cx="10058400" cy="3748194"/>
          </a:xfrm>
        </p:spPr>
        <p:txBody>
          <a:bodyPr>
            <a:normAutofit/>
          </a:bodyPr>
          <a:lstStyle/>
          <a:p>
            <a:r>
              <a:rPr lang="ko-KR" altLang="en-US" dirty="0"/>
              <a:t>평상시에 내가 좋아하는 게임으로 작업을 할 수 있어서 매우 흥미를 느꼈다</a:t>
            </a:r>
            <a:endParaRPr lang="en-US" altLang="ko-KR" dirty="0"/>
          </a:p>
          <a:p>
            <a:r>
              <a:rPr lang="en-US" altLang="ko-KR" dirty="0"/>
              <a:t>CREATE TABLE</a:t>
            </a:r>
            <a:r>
              <a:rPr lang="ko-KR" altLang="en-US" dirty="0"/>
              <a:t>을 하는 과정에 문제가 많이 발생하여 구글링을 많이 했다</a:t>
            </a:r>
            <a:endParaRPr lang="en-US" altLang="ko-KR" dirty="0"/>
          </a:p>
          <a:p>
            <a:r>
              <a:rPr lang="ko-KR" altLang="en-US" dirty="0"/>
              <a:t>졸작에 쓸 </a:t>
            </a:r>
            <a:r>
              <a:rPr lang="en-US" altLang="ko-KR" dirty="0"/>
              <a:t>DB</a:t>
            </a:r>
            <a:r>
              <a:rPr lang="ko-KR" altLang="en-US" dirty="0"/>
              <a:t>를 어떻게 만들면 될 지 구상이 된다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텀프로젝트을</a:t>
            </a:r>
            <a:r>
              <a:rPr lang="ko-KR" altLang="en-US" dirty="0"/>
              <a:t> 통해 수업에 조금 더 흥미를 느꼈다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목차</a:t>
            </a:r>
            <a:endParaRPr lang="ko" dirty="0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5" r="-1" b="29035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/>
              <a:t>1. ER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rtl="0"/>
            <a:r>
              <a:rPr lang="en-US" altLang="ko" dirty="0"/>
              <a:t>2. </a:t>
            </a:r>
            <a:r>
              <a:rPr lang="ko-KR" altLang="en-US" dirty="0"/>
              <a:t>관계형데이터 모델</a:t>
            </a:r>
            <a:endParaRPr lang="en-US" altLang="ko-KR" dirty="0"/>
          </a:p>
          <a:p>
            <a:pPr rtl="0"/>
            <a:r>
              <a:rPr lang="en-US" altLang="ko" dirty="0"/>
              <a:t>3.  </a:t>
            </a:r>
            <a:r>
              <a:rPr lang="ko-KR" altLang="en-US" dirty="0"/>
              <a:t>정규화 과정</a:t>
            </a:r>
            <a:endParaRPr lang="en-US" altLang="ko-KR" dirty="0"/>
          </a:p>
          <a:p>
            <a:pPr rtl="0"/>
            <a:r>
              <a:rPr lang="en-US" altLang="ko" dirty="0"/>
              <a:t>4. </a:t>
            </a:r>
            <a:r>
              <a:rPr lang="ko-KR" altLang="en-US" dirty="0" err="1"/>
              <a:t>질의어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rtl="0"/>
            <a:r>
              <a:rPr lang="en-US" altLang="ko" dirty="0"/>
              <a:t>5. </a:t>
            </a:r>
            <a:r>
              <a:rPr lang="ko-KR" altLang="en-US" dirty="0"/>
              <a:t>소감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/>
              <a:t>ER </a:t>
            </a:r>
            <a:r>
              <a:rPr lang="ko-KR" altLang="en-US" dirty="0"/>
              <a:t>다이어그램</a:t>
            </a:r>
            <a:endParaRPr lang="ko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282D8D-4213-9638-0FBB-98C0BA04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399"/>
            <a:ext cx="4639736" cy="3890083"/>
          </a:xfrm>
        </p:spPr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 err="1"/>
              <a:t>발로란트</a:t>
            </a:r>
            <a:r>
              <a:rPr lang="ko-KR" altLang="en-US" dirty="0"/>
              <a:t> 유저 데이터베이스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/>
              <a:t>게임 중에 </a:t>
            </a:r>
            <a:r>
              <a:rPr lang="ko-KR" altLang="en-US" dirty="0" err="1"/>
              <a:t>발로란트를</a:t>
            </a:r>
            <a:r>
              <a:rPr lang="ko-KR" altLang="en-US" dirty="0"/>
              <a:t> 제일 좋아하여 선택함</a:t>
            </a:r>
            <a:endParaRPr lang="en-US" altLang="ko-KR" dirty="0"/>
          </a:p>
          <a:p>
            <a:r>
              <a:rPr lang="en-US" dirty="0"/>
              <a:t>- </a:t>
            </a:r>
            <a:r>
              <a:rPr lang="ko-KR" altLang="en-US" dirty="0" err="1"/>
              <a:t>발로란트에서</a:t>
            </a:r>
            <a:r>
              <a:rPr lang="ko-KR" altLang="en-US" dirty="0"/>
              <a:t> 필요한 데이터는 크게 유저의 전적</a:t>
            </a:r>
            <a:r>
              <a:rPr lang="en-US" altLang="ko-KR" dirty="0"/>
              <a:t>, </a:t>
            </a:r>
            <a:r>
              <a:rPr lang="ko-KR" altLang="en-US" dirty="0"/>
              <a:t>유저가 보유하고 있는 스킨</a:t>
            </a:r>
            <a:r>
              <a:rPr lang="en-US" altLang="ko-KR" dirty="0"/>
              <a:t>, </a:t>
            </a:r>
            <a:r>
              <a:rPr lang="ko-KR" altLang="en-US" dirty="0"/>
              <a:t>요원</a:t>
            </a:r>
            <a:r>
              <a:rPr lang="en-US" altLang="ko-KR" dirty="0"/>
              <a:t>, </a:t>
            </a:r>
            <a:r>
              <a:rPr lang="ko-KR" altLang="en-US" dirty="0"/>
              <a:t>유저 정보 등이 있음</a:t>
            </a:r>
            <a:endParaRPr lang="en-US" altLang="ko-KR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pic>
        <p:nvPicPr>
          <p:cNvPr id="6" name="그림 5" descr="그림, 스케치, 패턴, 자수이(가) 표시된 사진&#10;&#10;자동 생성된 설명">
            <a:extLst>
              <a:ext uri="{FF2B5EF4-FFF2-40B4-BE49-F238E27FC236}">
                <a16:creationId xmlns:a16="http://schemas.microsoft.com/office/drawing/2014/main" id="{1C53B2A9-B555-A106-1BBA-DD6593D2E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84" y="2057399"/>
            <a:ext cx="4639736" cy="397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관계형데이터 모델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F80833-665A-D7A2-C57F-80FE18D3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830" y="2057400"/>
            <a:ext cx="3770890" cy="4231959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- ER</a:t>
            </a:r>
            <a:r>
              <a:rPr lang="ko-KR" altLang="en-US" dirty="0"/>
              <a:t>다이어그램이 크지 않아서 관계형데이터 모델로의 변환이 어렵진 않았음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스킨 부분에서 몇차례 </a:t>
            </a:r>
            <a:r>
              <a:rPr lang="en-US" altLang="ko-KR" dirty="0"/>
              <a:t>ER</a:t>
            </a:r>
            <a:r>
              <a:rPr lang="ko-KR" altLang="en-US" dirty="0"/>
              <a:t>다이어그램을 다시 수정하고 관계형데이터 모델로 변환함</a:t>
            </a:r>
          </a:p>
        </p:txBody>
      </p:sp>
    </p:spTree>
    <p:extLst>
      <p:ext uri="{BB962C8B-B14F-4D97-AF65-F5344CB8AC3E}">
        <p14:creationId xmlns:p14="http://schemas.microsoft.com/office/powerpoint/2010/main" val="33893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정규화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정규화 과정은 함수적 종속성을 가지고 있는 </a:t>
            </a:r>
            <a:r>
              <a:rPr lang="ko-KR" altLang="en-US" dirty="0" err="1"/>
              <a:t>애트리뷰트를</a:t>
            </a:r>
            <a:r>
              <a:rPr lang="ko-KR" altLang="en-US" dirty="0"/>
              <a:t> 찾고 나누다 보니 수정해야 할 사항들이 굉장히 많이 나왔음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투자한 시간이 가장 많은 부분이었음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그래서 정규화에 대해 다시 공부해보고 작업함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D8C17-B239-E0EA-9988-811CADE0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86" y="1978244"/>
            <a:ext cx="4883809" cy="41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8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/>
              <a:t>질의어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헤드샷이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퍼 이상의 유저는 어떤 스킨을 사용하는가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텍스트, 소프트웨어, 스크린샷, 컴퓨터 아이콘이(가) 표시된 사진&#10;&#10;자동 생성된 설명">
            <a:extLst>
              <a:ext uri="{FF2B5EF4-FFF2-40B4-BE49-F238E27FC236}">
                <a16:creationId xmlns:a16="http://schemas.microsoft.com/office/drawing/2014/main" id="{A1496328-36C4-C8C1-B98A-7EC8D042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98" y="2093901"/>
            <a:ext cx="5574819" cy="37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/>
              <a:t>질의어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일일 상점에 뜬 스킨을 보유하고 있는 유저는 누구인가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 descr="텍스트, 소프트웨어, 스크린샷, 컴퓨터 아이콘이(가) 표시된 사진&#10;&#10;자동 생성된 설명">
            <a:extLst>
              <a:ext uri="{FF2B5EF4-FFF2-40B4-BE49-F238E27FC236}">
                <a16:creationId xmlns:a16="http://schemas.microsoft.com/office/drawing/2014/main" id="{F35F4C0F-5B7D-53A9-A076-AEE3511F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77" y="2057400"/>
            <a:ext cx="5547358" cy="36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/>
              <a:t>질의어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승리시</a:t>
            </a:r>
            <a:r>
              <a:rPr lang="ko-KR" altLang="en-US" dirty="0"/>
              <a:t> 점수를 가장 높게 받은 유저는 누구인가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텍스트, 소프트웨어, 컴퓨터 아이콘, 번호이(가) 표시된 사진&#10;&#10;자동 생성된 설명">
            <a:extLst>
              <a:ext uri="{FF2B5EF4-FFF2-40B4-BE49-F238E27FC236}">
                <a16:creationId xmlns:a16="http://schemas.microsoft.com/office/drawing/2014/main" id="{20A9D120-357D-290B-4A94-9F8F33C0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52" y="2057400"/>
            <a:ext cx="5356628" cy="34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0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 err="1"/>
              <a:t>질의어</a:t>
            </a:r>
            <a:endParaRPr lang="ko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066EB204-F39A-7F44-E1E3-41786558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5468BB0-44F1-4D1F-AC45-CB226B0E2F66}" type="datetime1">
              <a:rPr lang="ko-KR" altLang="en-US" smtClean="0"/>
              <a:pPr>
                <a:spcAft>
                  <a:spcPts val="600"/>
                </a:spcAft>
              </a:pPr>
              <a:t>2023-12-23</a:t>
            </a:fld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E58A37-E3A7-B794-737A-208CAB19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57400"/>
            <a:ext cx="4639736" cy="381169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불멸 </a:t>
            </a:r>
            <a:r>
              <a:rPr lang="ko-KR" altLang="en-US" dirty="0" err="1"/>
              <a:t>티어의</a:t>
            </a:r>
            <a:r>
              <a:rPr lang="ko-KR" altLang="en-US" dirty="0"/>
              <a:t> 유저는 </a:t>
            </a:r>
            <a:r>
              <a:rPr lang="en-US" altLang="ko-KR" dirty="0"/>
              <a:t>VP</a:t>
            </a:r>
            <a:r>
              <a:rPr lang="ko-KR" altLang="en-US" dirty="0"/>
              <a:t>가 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36704DF-27F7-8E0C-E011-900B2BF64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95" y="2111852"/>
            <a:ext cx="471998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88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{AEDE965A-E13D-417D-BC52-C0ACFD59A0DD}tf56160789_win32</Template>
  <TotalTime>17</TotalTime>
  <Words>223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바탕</vt:lpstr>
      <vt:lpstr>Calibri</vt:lpstr>
      <vt:lpstr>Franklin Gothic Book</vt:lpstr>
      <vt:lpstr>1_RetrospectVTI</vt:lpstr>
      <vt:lpstr>데이터 베이스 텀프로젝트 보고서</vt:lpstr>
      <vt:lpstr>목차</vt:lpstr>
      <vt:lpstr>ER 다이어그램</vt:lpstr>
      <vt:lpstr>관계형데이터 모델</vt:lpstr>
      <vt:lpstr>정규화</vt:lpstr>
      <vt:lpstr>질의어</vt:lpstr>
      <vt:lpstr>질의어</vt:lpstr>
      <vt:lpstr>질의어</vt:lpstr>
      <vt:lpstr>질의어</vt:lpstr>
      <vt:lpstr>질의어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텀프로젝트 보고서</dc:title>
  <dc:creator>이수현(2019182027)</dc:creator>
  <cp:lastModifiedBy>이수현(2019182027)</cp:lastModifiedBy>
  <cp:revision>1</cp:revision>
  <dcterms:created xsi:type="dcterms:W3CDTF">2023-12-23T14:40:57Z</dcterms:created>
  <dcterms:modified xsi:type="dcterms:W3CDTF">2023-12-23T14:58:43Z</dcterms:modified>
</cp:coreProperties>
</file>