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E6CB-183E-45C7-89B2-74459C9EC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EF31AF-2AE0-4222-AFE5-AC4EB10FF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7DDD0-403B-420D-8EE5-A70FD200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2D6F-661C-4675-9AE7-28C40CDAFF80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57F7C-6506-4441-A514-F4E51963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C20FD-72D3-4CF4-BBEF-14D47C53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A01-2C5D-414B-838E-DC20EF043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5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0DDB-4D06-4EEA-AA92-7EBC2988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121BD2-57F6-4884-8B67-FAD5CFA1E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25B52-CBC4-4BAE-A0A6-5A50050A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2D6F-661C-4675-9AE7-28C40CDAFF80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BF4BF-6121-483D-89DA-F52E94A0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787D9-5FE6-4A46-A807-44015082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A01-2C5D-414B-838E-DC20EF043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5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BA041E-5932-4061-AEA5-0F4C349A5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F6A7C-F448-4169-9B67-A5D3B40BD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841A7-D84A-44D4-84D1-A66DB0F3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2D6F-661C-4675-9AE7-28C40CDAFF80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A548-736F-45E8-9A02-C113F979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6CD87-5E85-4B68-B9BC-7A8CEFD0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A01-2C5D-414B-838E-DC20EF043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4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F0BDF-4788-44B5-AB18-6557AED5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F409B-D402-4E9C-8A59-AB5D6C91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A2483-09CC-4AEC-A4DB-4376C30E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2D6F-661C-4675-9AE7-28C40CDAFF80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5C568-336E-481D-A156-4B72FA00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87CD3-3016-41A8-8952-D7370D98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A01-2C5D-414B-838E-DC20EF043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23BF-D70D-46F5-B5AB-28C74C86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BAC62-72A3-4A8F-A198-6A72A647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01193-B402-419D-96AE-8E0907E4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2D6F-661C-4675-9AE7-28C40CDAFF80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31A36-8A94-42DC-AC48-842A836A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D827B-BE51-42B0-8788-FAEC3347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A01-2C5D-414B-838E-DC20EF043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5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971A8-6172-48DA-B587-E69C91EB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212A1-78DE-42F9-9536-911C15496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5F9A61-9933-4840-BF94-7B490F8B9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F51AD1-6AA1-429E-98C4-AB352B68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2D6F-661C-4675-9AE7-28C40CDAFF80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EB39F-C08F-4505-96B3-0A2709AA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C24F58-20CE-4207-AB1A-6ABC96C9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A01-2C5D-414B-838E-DC20EF043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1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42F60-6BB6-4352-B5F0-F869B58F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797E5-BB72-43E7-8738-72AC5C4A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B9257-64EA-45D6-A933-6C17E03A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578D0-DDC8-46FA-AAA6-74798D03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2A4999-B1BA-4F4E-B141-EC2020BB1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4703F0-267E-424D-BB7C-580C0C85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2D6F-661C-4675-9AE7-28C40CDAFF80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BC6281-B587-4595-BDCC-15AC7EB6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1D8EC3-E2F3-4DE1-8917-2A449FEC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A01-2C5D-414B-838E-DC20EF043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0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D51D3-91A2-44A5-9240-45B6B7A1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F7942-C8A0-418F-9E69-69C98A5F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2D6F-661C-4675-9AE7-28C40CDAFF80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03ECC-773B-462E-9E02-48AEF044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91AD1-DB5A-48FB-8902-594B4DDE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A01-2C5D-414B-838E-DC20EF043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0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8E4ACA-8A97-490E-A0BA-E5C4D59D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2D6F-661C-4675-9AE7-28C40CDAFF80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25E1E4-296D-4593-8C0C-4CC14F3B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32266-CD58-4655-AEF4-C827C02C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A01-2C5D-414B-838E-DC20EF043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8F81C-179E-48E2-98ED-A2BC3BDA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3B5B9-80FB-4110-86ED-28541D38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4895-8CC9-4970-8981-809E5E362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7DC5CF-EE56-4E6B-8C39-530FD4D3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2D6F-661C-4675-9AE7-28C40CDAFF80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7375A-D5A2-4D95-96E4-AD35B33A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17708-5F26-4E5D-A5C9-156EA7E3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A01-2C5D-414B-838E-DC20EF043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98108-8A38-45F5-98BE-978277E3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0CC2F4-3D15-4082-9747-D4814F758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1C5AE-7F2F-4711-8A32-9EF6C387D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316DF-3C3D-4AD9-A31F-FA3FC7BD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2D6F-661C-4675-9AE7-28C40CDAFF80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EF4A4-15DA-4A5C-9257-F937A6AB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2CE31-9EC9-4282-AE60-831EA6CD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A01-2C5D-414B-838E-DC20EF043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6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906A6E-6033-4272-B661-BF25051B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CEAF6-B77A-4E0D-956C-BA37B72A8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F19CB-B798-4F1E-99EB-0846608CD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2D6F-661C-4675-9AE7-28C40CDAFF80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0E247-C18A-48BB-AF39-C9B503776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4E85E-9A8F-48CA-A172-01AE8ED20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0A01-2C5D-414B-838E-DC20EF043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AD266-2F7C-4353-BDBD-C3178F2F9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제가 썼던 특징들 중에 약간 내용이 이어지는 것들이 몇 개 있어서</a:t>
            </a:r>
            <a:r>
              <a:rPr lang="en-US" altLang="ko-KR" sz="3200" dirty="0"/>
              <a:t>, ppt </a:t>
            </a:r>
            <a:r>
              <a:rPr lang="ko-KR" altLang="en-US" sz="3200" dirty="0"/>
              <a:t>만들 때 특징</a:t>
            </a:r>
            <a:r>
              <a:rPr lang="en-US" altLang="ko-KR" sz="3200" dirty="0"/>
              <a:t>(</a:t>
            </a:r>
            <a:r>
              <a:rPr lang="ko-KR" altLang="en-US" sz="3200" dirty="0" err="1"/>
              <a:t>이어지는것들</a:t>
            </a:r>
            <a:r>
              <a:rPr lang="en-US" altLang="ko-KR" sz="3200" dirty="0"/>
              <a:t>)-</a:t>
            </a:r>
            <a:r>
              <a:rPr lang="ko-KR" altLang="en-US" sz="3200" dirty="0"/>
              <a:t>현상</a:t>
            </a:r>
            <a:r>
              <a:rPr lang="en-US" altLang="ko-KR" sz="3200" dirty="0"/>
              <a:t>(</a:t>
            </a:r>
            <a:r>
              <a:rPr lang="ko-KR" altLang="en-US" sz="3200" dirty="0"/>
              <a:t>예시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이런식으로</a:t>
            </a:r>
            <a:r>
              <a:rPr lang="ko-KR" altLang="en-US" sz="3200" dirty="0"/>
              <a:t> 챕터 </a:t>
            </a:r>
            <a:r>
              <a:rPr lang="ko-KR" altLang="en-US" sz="3200"/>
              <a:t>세네개</a:t>
            </a:r>
            <a:r>
              <a:rPr lang="en-US" altLang="ko-KR" sz="3200" dirty="0"/>
              <a:t>? </a:t>
            </a:r>
            <a:r>
              <a:rPr lang="ko-KR" altLang="en-US" sz="3200" dirty="0"/>
              <a:t>정도 나누면 </a:t>
            </a:r>
            <a:r>
              <a:rPr lang="ko-KR" altLang="en-US" sz="3200" dirty="0" err="1"/>
              <a:t>좋을거</a:t>
            </a:r>
            <a:r>
              <a:rPr lang="ko-KR" altLang="en-US" sz="3200" dirty="0"/>
              <a:t> 같아요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A240C-6AD1-4E58-AB91-F21F802CA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2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B82C9-EEAE-468B-8E8F-07AA2957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챕터 </a:t>
            </a:r>
            <a:r>
              <a:rPr lang="en-US" altLang="ko-KR" sz="5400" dirty="0"/>
              <a:t>1-</a:t>
            </a:r>
            <a:r>
              <a:rPr lang="ko-KR" altLang="en-US" sz="5400" dirty="0"/>
              <a:t>공론</a:t>
            </a:r>
            <a:r>
              <a:rPr lang="en-US" altLang="ko-KR" sz="5400" dirty="0"/>
              <a:t>,</a:t>
            </a:r>
            <a:r>
              <a:rPr lang="ko-KR" altLang="en-US" sz="5400" dirty="0" err="1"/>
              <a:t>타자성</a:t>
            </a:r>
            <a:r>
              <a:rPr lang="en-US" altLang="ko-KR" sz="5400" dirty="0"/>
              <a:t>,</a:t>
            </a:r>
            <a:r>
              <a:rPr lang="ko-KR" altLang="en-US" sz="5400" dirty="0"/>
              <a:t>연속성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A2775-7404-4FE6-9D16-B7F1137F1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7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B82C9-EEAE-468B-8E8F-07AA2957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/>
              <a:t>챕터 </a:t>
            </a:r>
            <a:r>
              <a:rPr lang="en-US" altLang="ko-KR" sz="2800" dirty="0"/>
              <a:t>2.</a:t>
            </a:r>
            <a:r>
              <a:rPr lang="ko-KR" altLang="en-US" sz="2800" dirty="0"/>
              <a:t>사생활</a:t>
            </a:r>
            <a:r>
              <a:rPr lang="en-US" altLang="ko-KR" sz="2800" dirty="0"/>
              <a:t>(</a:t>
            </a:r>
            <a:r>
              <a:rPr lang="ko-KR" altLang="en-US" sz="2800" dirty="0"/>
              <a:t>이 파트는 근데 약간 </a:t>
            </a:r>
            <a:r>
              <a:rPr lang="en-US" altLang="ko-KR" sz="2800" dirty="0"/>
              <a:t>+@</a:t>
            </a:r>
            <a:r>
              <a:rPr lang="ko-KR" altLang="en-US" sz="2800" dirty="0"/>
              <a:t>로</a:t>
            </a:r>
            <a:r>
              <a:rPr lang="en-US" altLang="ko-KR" sz="2800" dirty="0"/>
              <a:t> </a:t>
            </a:r>
            <a:r>
              <a:rPr lang="ko-KR" altLang="en-US" sz="2800" dirty="0"/>
              <a:t>뭔가 더 채우면 </a:t>
            </a:r>
            <a:r>
              <a:rPr lang="ko-KR" altLang="en-US" sz="2800" dirty="0" err="1"/>
              <a:t>좋을거</a:t>
            </a:r>
            <a:r>
              <a:rPr lang="ko-KR" altLang="en-US" sz="2800" dirty="0"/>
              <a:t> 같아요</a:t>
            </a:r>
            <a:r>
              <a:rPr lang="en-US" altLang="ko-KR" sz="2800" dirty="0"/>
              <a:t>. </a:t>
            </a:r>
            <a:r>
              <a:rPr lang="ko-KR" altLang="en-US" sz="2800" dirty="0"/>
              <a:t>제가 한 정리가 뭔가 좀 </a:t>
            </a:r>
            <a:r>
              <a:rPr lang="ko-KR" altLang="en-US" sz="2800" dirty="0" err="1"/>
              <a:t>부실한거</a:t>
            </a:r>
            <a:r>
              <a:rPr lang="ko-KR" altLang="en-US" sz="2800" dirty="0"/>
              <a:t> 같아서 저도 좀 더 생각해보고 </a:t>
            </a:r>
            <a:r>
              <a:rPr lang="ko-KR" altLang="en-US" sz="2800" dirty="0" err="1"/>
              <a:t>정리해볼게요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A2775-7404-4FE6-9D16-B7F1137F1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87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B82C9-EEAE-468B-8E8F-07AA2957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챕터 </a:t>
            </a:r>
            <a:r>
              <a:rPr lang="en-US" altLang="ko-KR" sz="5400" dirty="0"/>
              <a:t>3.</a:t>
            </a:r>
            <a:r>
              <a:rPr lang="ko-KR" altLang="en-US" sz="5400" dirty="0"/>
              <a:t>질문</a:t>
            </a:r>
            <a:r>
              <a:rPr lang="en-US" altLang="ko-KR" sz="5400" dirty="0"/>
              <a:t>, </a:t>
            </a:r>
            <a:r>
              <a:rPr lang="ko-KR" altLang="en-US" sz="5400" dirty="0"/>
              <a:t>소통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A2775-7404-4FE6-9D16-B7F1137F1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1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B82C9-EEAE-468B-8E8F-07AA2957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이제 이후에 </a:t>
            </a:r>
            <a:r>
              <a:rPr lang="ko-KR" altLang="en-US" sz="5400" dirty="0" err="1"/>
              <a:t>다른분들</a:t>
            </a:r>
            <a:r>
              <a:rPr lang="ko-KR" altLang="en-US" sz="5400" dirty="0"/>
              <a:t> 이어지는 파트</a:t>
            </a:r>
            <a:r>
              <a:rPr lang="en-US" altLang="ko-KR" sz="5400" dirty="0"/>
              <a:t>~~~~~~</a:t>
            </a:r>
            <a:endParaRPr lang="ko-KR" altLang="en-US" sz="5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A2775-7404-4FE6-9D16-B7F1137F1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3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제가 썼던 특징들 중에 약간 내용이 이어지는 것들이 몇 개 있어서, ppt 만들 때 특징(이어지는것들)-현상(예시) 이런식으로 챕터 세네개? 정도 나누면 좋을거 같아요</vt:lpstr>
      <vt:lpstr>챕터 1-공론,타자성,연속성</vt:lpstr>
      <vt:lpstr>챕터 2.사생활(이 파트는 근데 약간 +@로 뭔가 더 채우면 좋을거 같아요. 제가 한 정리가 뭔가 좀 부실한거 같아서 저도 좀 더 생각해보고 정리해볼게요)</vt:lpstr>
      <vt:lpstr>챕터 3.질문, 소통</vt:lpstr>
      <vt:lpstr>이제 이후에 다른분들 이어지는 파트~~~~~~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제가 썼던 특징들 중에 약간 내용이 이어지는 것들이 몇 개 있어서, ppt 만들 때 특징(이어지는것들)-현상(예시) 이런식으로 챕터 세네개? 정도 나누면 좋을거 같아요</dc:title>
  <dc:creator>수현 김</dc:creator>
  <cp:lastModifiedBy>수현 김</cp:lastModifiedBy>
  <cp:revision>1</cp:revision>
  <dcterms:created xsi:type="dcterms:W3CDTF">2024-04-10T13:17:22Z</dcterms:created>
  <dcterms:modified xsi:type="dcterms:W3CDTF">2024-04-10T13:17:51Z</dcterms:modified>
</cp:coreProperties>
</file>