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710" r:id="rId3"/>
    <p:sldId id="516" r:id="rId4"/>
    <p:sldId id="658" r:id="rId5"/>
    <p:sldId id="660" r:id="rId6"/>
    <p:sldId id="711" r:id="rId7"/>
    <p:sldId id="661" r:id="rId8"/>
    <p:sldId id="708" r:id="rId9"/>
    <p:sldId id="707" r:id="rId10"/>
    <p:sldId id="662" r:id="rId11"/>
    <p:sldId id="663" r:id="rId12"/>
    <p:sldId id="709" r:id="rId13"/>
    <p:sldId id="667" r:id="rId14"/>
    <p:sldId id="385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C479D"/>
    <a:srgbClr val="DFDFE1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4" autoAdjust="0"/>
    <p:restoredTop sz="94288" autoAdjust="0"/>
  </p:normalViewPr>
  <p:slideViewPr>
    <p:cSldViewPr>
      <p:cViewPr varScale="1">
        <p:scale>
          <a:sx n="67" d="100"/>
          <a:sy n="67" d="100"/>
        </p:scale>
        <p:origin x="1454" y="6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019" y="5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44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75000"/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79" r:id="rId3"/>
    <p:sldLayoutId id="2147483680" r:id="rId4"/>
    <p:sldLayoutId id="2147483686" r:id="rId5"/>
    <p:sldLayoutId id="2147483685" r:id="rId6"/>
    <p:sldLayoutId id="2147483690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eaLnBrk="1" hangingPunct="1"/>
            <a:r>
              <a:rPr lang="ko-KR" altLang="en-US" sz="36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팀명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3668" y="1772816"/>
            <a:ext cx="5976664" cy="26642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4400" b="1" dirty="0" smtClean="0">
                <a:latin typeface="+mn-ea"/>
                <a:ea typeface="+mn-ea"/>
              </a:rPr>
              <a:t>컴퓨팅적사고 프로젝트</a:t>
            </a:r>
            <a:endParaRPr lang="en-US" altLang="ko-KR" sz="4400" b="1" dirty="0" smtClean="0">
              <a:latin typeface="+mn-ea"/>
              <a:ea typeface="+mn-ea"/>
            </a:endParaRPr>
          </a:p>
          <a:p>
            <a:r>
              <a:rPr lang="ko-KR" altLang="en-US" sz="4400" b="1" dirty="0" err="1" smtClean="0">
                <a:latin typeface="+mn-ea"/>
                <a:ea typeface="+mn-ea"/>
              </a:rPr>
              <a:t>발표예시</a:t>
            </a:r>
            <a:endParaRPr lang="en-US" altLang="ko-KR" sz="4400" b="1" dirty="0" smtClean="0">
              <a:latin typeface="+mn-ea"/>
              <a:ea typeface="+mn-ea"/>
            </a:endParaRPr>
          </a:p>
          <a:p>
            <a:r>
              <a:rPr lang="en-US" altLang="ko-KR" sz="4400" b="1" dirty="0" smtClean="0">
                <a:latin typeface="+mn-ea"/>
                <a:ea typeface="+mn-ea"/>
              </a:rPr>
              <a:t>- </a:t>
            </a:r>
            <a:r>
              <a:rPr lang="ko-KR" altLang="en-US" sz="4400" b="1" dirty="0" smtClean="0">
                <a:latin typeface="+mn-ea"/>
                <a:ea typeface="+mn-ea"/>
              </a:rPr>
              <a:t>프로젝트 이름 </a:t>
            </a:r>
            <a:r>
              <a:rPr lang="en-US" altLang="ko-KR" sz="4400" b="1" dirty="0" smtClean="0">
                <a:latin typeface="+mn-ea"/>
                <a:ea typeface="+mn-ea"/>
              </a:rPr>
              <a:t>-</a:t>
            </a:r>
            <a:endParaRPr lang="ko-KR" altLang="en-US" sz="4400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6256" y="4653136"/>
            <a:ext cx="2520280" cy="5543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400" b="1" dirty="0" err="1" smtClean="0">
                <a:latin typeface="+mn-ea"/>
                <a:ea typeface="+mn-ea"/>
              </a:rPr>
              <a:t>윤수연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교수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 smtClean="0"/>
              <a:t>프</a:t>
            </a:r>
            <a:r>
              <a:rPr lang="ko-KR" altLang="en-US" dirty="0" smtClean="0"/>
              <a:t>로젝트 기본 기능 설명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smtClean="0"/>
              <a:t>프로젝트에 사용된 기본 기능 </a:t>
            </a:r>
            <a:endParaRPr lang="en-US" altLang="ko-KR" sz="20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smtClean="0"/>
              <a:t>프로그램에 사용된 모듈 들</a:t>
            </a:r>
            <a:endParaRPr lang="en-US" altLang="ko-KR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smtClean="0"/>
              <a:t>어떤 기능들이 들어가있는지 기능과 설명</a:t>
            </a:r>
            <a:endParaRPr lang="en-US" altLang="ko-KR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smtClean="0"/>
              <a:t>예를 들어 </a:t>
            </a:r>
            <a:r>
              <a:rPr lang="ko-KR" altLang="en-US" dirty="0" err="1" smtClean="0"/>
              <a:t>그림그리기</a:t>
            </a:r>
            <a:r>
              <a:rPr lang="ko-KR" altLang="en-US" dirty="0" smtClean="0"/>
              <a:t> 프로젝트 라면</a:t>
            </a:r>
            <a:endParaRPr lang="en-US" altLang="ko-KR" dirty="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 smtClean="0"/>
              <a:t>색상선택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색상선택</a:t>
            </a:r>
            <a:r>
              <a:rPr lang="ko-KR" altLang="en-US" dirty="0" smtClean="0"/>
              <a:t> 버튼을 눌러 사용자에게 다양한 색상을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색상을 선택할 수 있는 기능</a:t>
            </a:r>
            <a:endParaRPr lang="en-US" altLang="ko-KR" dirty="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smtClean="0"/>
              <a:t>펜의 굵기 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펜의 굵기를 사이즈의 </a:t>
            </a:r>
            <a:r>
              <a:rPr lang="ko-KR" altLang="en-US" dirty="0" err="1" smtClean="0"/>
              <a:t>범위등을</a:t>
            </a:r>
            <a:r>
              <a:rPr lang="ko-KR" altLang="en-US" dirty="0" smtClean="0"/>
              <a:t> 명시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설정하여 펜의 굵기 조절 가능 기능 </a:t>
            </a:r>
            <a:endParaRPr lang="en-US" altLang="ko-KR" dirty="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 smtClean="0"/>
              <a:t>프로젝트 프로그래밍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smtClean="0"/>
              <a:t>사용된 프로그래밍언어와 프로그래밍</a:t>
            </a:r>
            <a:endParaRPr lang="en-US" altLang="ko-KR" sz="20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smtClean="0"/>
              <a:t>프로젝트 작성 프로그램 언어</a:t>
            </a:r>
            <a:endParaRPr lang="en-US" altLang="ko-KR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smtClean="0"/>
              <a:t>코딩 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69646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 smtClean="0"/>
              <a:t>프로젝트 프로그래밍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 smtClean="0"/>
              <a:t>완성된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smtClean="0"/>
              <a:t>프로젝트 실행한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주세요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캡처하여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설명을 기술하세요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3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 smtClean="0"/>
              <a:t>프로젝트 에필로그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프로젝트 진행하면서 느꼈던 점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err="1" smtClean="0"/>
              <a:t>재밌었던</a:t>
            </a:r>
            <a:r>
              <a:rPr lang="en-US" altLang="ko-KR" dirty="0"/>
              <a:t>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아쉬운 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과정을 통해 무엇을 배웠는지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공부하고 싶은 내용 등</a:t>
            </a:r>
            <a:endParaRPr lang="ko-KR" altLang="en-US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 smtClean="0"/>
              <a:t>팀원들의 소감 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13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ko-KR" altLang="en-US" dirty="0" smtClean="0"/>
              <a:t>프로젝트 알고리즘 및 구성도</a:t>
            </a:r>
            <a:endParaRPr lang="en-US" altLang="ko-KR" dirty="0" smtClean="0"/>
          </a:p>
          <a:p>
            <a:r>
              <a:rPr lang="ko-KR" altLang="en-US" dirty="0" smtClean="0"/>
              <a:t>프로젝트 기본기능</a:t>
            </a:r>
            <a:endParaRPr lang="en-US" altLang="ko-KR" dirty="0" smtClean="0"/>
          </a:p>
          <a:p>
            <a:r>
              <a:rPr lang="ko-KR" altLang="en-US" dirty="0" smtClean="0"/>
              <a:t>프로젝트 프로그래밍</a:t>
            </a:r>
            <a:endParaRPr lang="en-US" altLang="ko-KR" dirty="0" smtClean="0"/>
          </a:p>
          <a:p>
            <a:r>
              <a:rPr lang="ko-KR" altLang="en-US" dirty="0" smtClean="0"/>
              <a:t>프로젝트 에필로그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9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 smtClean="0"/>
              <a:t>프로젝트 이름</a:t>
            </a:r>
            <a:endParaRPr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smtClean="0"/>
              <a:t>프로젝트 주제</a:t>
            </a:r>
            <a:endParaRPr lang="en-US" altLang="ko-KR" sz="20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smtClean="0"/>
              <a:t>프로젝트 개요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프로젝트인지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대략적 화면 및 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 등으로 구성을 나타냄</a:t>
            </a:r>
            <a:endParaRPr lang="en-US" altLang="ko-KR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smtClean="0"/>
              <a:t>프로젝트 </a:t>
            </a:r>
            <a:r>
              <a:rPr lang="ko-KR" altLang="en-US" b="1" dirty="0" err="1" smtClean="0"/>
              <a:t>브레인스토밍</a:t>
            </a:r>
            <a:r>
              <a:rPr lang="ko-KR" altLang="en-US" b="1" dirty="0" smtClean="0"/>
              <a:t> </a:t>
            </a:r>
            <a:r>
              <a:rPr lang="en-US" altLang="ko-KR" b="1" dirty="0"/>
              <a:t>: </a:t>
            </a:r>
            <a:r>
              <a:rPr lang="en-US" altLang="ko-KR" dirty="0"/>
              <a:t> </a:t>
            </a:r>
            <a:r>
              <a:rPr lang="ko-KR" altLang="en-US" dirty="0" smtClean="0"/>
              <a:t>아이디어 </a:t>
            </a:r>
            <a:r>
              <a:rPr lang="ko-KR" altLang="en-US" dirty="0"/>
              <a:t>선정</a:t>
            </a:r>
            <a:r>
              <a:rPr lang="en-US" altLang="ko-KR" dirty="0"/>
              <a:t> </a:t>
            </a:r>
            <a:r>
              <a:rPr lang="ko-KR" altLang="en-US" dirty="0"/>
              <a:t>과정</a:t>
            </a:r>
            <a:r>
              <a:rPr lang="en-US" altLang="ko-KR" dirty="0"/>
              <a:t>, </a:t>
            </a:r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smtClean="0"/>
              <a:t>프로젝트 차별성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어떤 부분에 차별성을 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다른 특징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첨가된 기능 등을 명세</a:t>
            </a:r>
            <a:endParaRPr lang="ko-KR" altLang="en-US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7DE4ED-89F6-4B67-8845-57E0B4225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935002"/>
            <a:ext cx="539943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프로젝트 개요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 smtClean="0"/>
              <a:t>프로젝트 </a:t>
            </a:r>
            <a:r>
              <a:rPr lang="ko-KR" altLang="en-US" sz="2000" dirty="0" smtClean="0"/>
              <a:t>팀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참여 구성원</a:t>
            </a:r>
            <a:endParaRPr lang="en-US" altLang="ko-KR" sz="20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 err="1"/>
              <a:t>팀명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프로젝트 </a:t>
            </a:r>
            <a:r>
              <a:rPr lang="ko-KR" altLang="en-US" b="1" dirty="0" err="1"/>
              <a:t>팀명</a:t>
            </a:r>
            <a:endParaRPr lang="en-US" altLang="ko-KR" b="1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/>
              <a:t>팀장 </a:t>
            </a:r>
            <a:r>
              <a:rPr lang="en-US" altLang="ko-KR" b="1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b="1" dirty="0"/>
              <a:t>팀원 소개 </a:t>
            </a:r>
            <a:r>
              <a:rPr lang="en-US" altLang="ko-KR" b="1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 및 역할</a:t>
            </a:r>
            <a:r>
              <a:rPr lang="en-US" altLang="ko-KR" dirty="0"/>
              <a:t>, </a:t>
            </a:r>
            <a:r>
              <a:rPr lang="ko-KR" altLang="en-US" dirty="0"/>
              <a:t>기여도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44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프로젝트 개요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 smtClean="0"/>
              <a:t>프로젝트 일정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대략적</a:t>
            </a:r>
            <a:r>
              <a:rPr lang="en-US" altLang="ko-KR" sz="2000" dirty="0" smtClean="0"/>
              <a:t>~)</a:t>
            </a:r>
            <a:endParaRPr lang="en-US" altLang="ko-KR" sz="2000" dirty="0" smtClean="0"/>
          </a:p>
          <a:p>
            <a:pPr marL="514350" indent="-514350">
              <a:buFont typeface="+mj-lt"/>
              <a:buAutoNum type="romanUcPeriod" startAt="3"/>
            </a:pPr>
            <a:endParaRPr lang="en-US" altLang="ko-KR" sz="2000" dirty="0"/>
          </a:p>
        </p:txBody>
      </p:sp>
      <p:pic>
        <p:nvPicPr>
          <p:cNvPr id="2050" name="Picture 2" descr="How to make a gantt chart in Tableau, Excel, and Google Sheets | Tablea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6" y="2204864"/>
            <a:ext cx="8234569" cy="31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9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프로젝트 </a:t>
            </a:r>
            <a:r>
              <a:rPr lang="ko-KR" altLang="en-US" dirty="0" smtClean="0"/>
              <a:t>알고리즘 및 구성도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smtClean="0"/>
              <a:t>알고리즘 명세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암호풀기</a:t>
            </a:r>
            <a:r>
              <a:rPr lang="ko-KR" altLang="en-US" sz="2000" dirty="0" smtClean="0"/>
              <a:t> 프로젝트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ko-KR" altLang="en-US" dirty="0"/>
              <a:t>암호 규칙을 보고 ‘</a:t>
            </a:r>
            <a:r>
              <a:rPr lang="en-US" altLang="ko-KR" dirty="0"/>
              <a:t>apple.</a:t>
            </a:r>
            <a:r>
              <a:rPr lang="ko-KR" altLang="en-US" dirty="0"/>
              <a:t>’문자열이 삽입되는 규칙을 찾아서 알고리즘</a:t>
            </a:r>
            <a:r>
              <a:rPr lang="en-US" altLang="ko-KR" dirty="0"/>
              <a:t>(</a:t>
            </a:r>
            <a:r>
              <a:rPr lang="ko-KR" altLang="en-US" dirty="0"/>
              <a:t>해결방법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 smtClean="0"/>
              <a:t>작성해보기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5" name="Picture 2" descr="D:\00_출간완료\난생처음 파이썬 컴퓨팅 사고\04_기타\03_부속자료\04_그림&amp;표\14장\그림 14-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439453" cy="339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프로젝트 </a:t>
            </a:r>
            <a:r>
              <a:rPr lang="ko-KR" altLang="en-US" dirty="0" smtClean="0"/>
              <a:t>알고리즘 및 구성도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smtClean="0"/>
              <a:t>알고리즘 명세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암호풀기</a:t>
            </a:r>
            <a:r>
              <a:rPr lang="ko-KR" altLang="en-US" sz="2000" dirty="0" smtClean="0"/>
              <a:t> 프로젝트</a:t>
            </a:r>
            <a:r>
              <a:rPr lang="en-US" altLang="ko-KR" sz="2000" dirty="0" smtClean="0"/>
              <a:t>)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암호 </a:t>
            </a:r>
            <a:r>
              <a:rPr lang="ko-KR" altLang="en-US" dirty="0"/>
              <a:t>규칙을 통해서 삽입되는 문자 수만큼 건너뛰면서 문자열이 삽입되는 것을 알 수 있다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입력한 문자열을 순회하면서 자리수가 </a:t>
            </a:r>
            <a:r>
              <a:rPr lang="en-US" altLang="ko-KR" dirty="0"/>
              <a:t>1</a:t>
            </a:r>
            <a:r>
              <a:rPr lang="ko-KR" altLang="en-US" dirty="0"/>
              <a:t>이면 ‘</a:t>
            </a:r>
            <a:r>
              <a:rPr lang="en-US" altLang="ko-KR" dirty="0"/>
              <a:t>a</a:t>
            </a:r>
            <a:r>
              <a:rPr lang="ko-KR" altLang="en-US" dirty="0"/>
              <a:t>’를 삽입한다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입력한 문자열을 순회하면서 자리수가 </a:t>
            </a:r>
            <a:r>
              <a:rPr lang="en-US" altLang="ko-KR" dirty="0"/>
              <a:t>3</a:t>
            </a:r>
            <a:r>
              <a:rPr lang="ko-KR" altLang="en-US" dirty="0"/>
              <a:t>이면 ‘</a:t>
            </a:r>
            <a:r>
              <a:rPr lang="en-US" altLang="ko-KR" dirty="0"/>
              <a:t>pp</a:t>
            </a:r>
            <a:r>
              <a:rPr lang="ko-KR" altLang="en-US" dirty="0"/>
              <a:t>’를 삽입한다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입력한 문자열을 순회하면서 자리수가 </a:t>
            </a:r>
            <a:r>
              <a:rPr lang="en-US" altLang="ko-KR" dirty="0"/>
              <a:t>6</a:t>
            </a:r>
            <a:r>
              <a:rPr lang="ko-KR" altLang="en-US" dirty="0"/>
              <a:t>이면 ‘</a:t>
            </a:r>
            <a:r>
              <a:rPr lang="en-US" altLang="ko-KR" dirty="0"/>
              <a:t>le.</a:t>
            </a:r>
            <a:r>
              <a:rPr lang="ko-KR" altLang="en-US" dirty="0"/>
              <a:t>’를 삽입한다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입력한 문자열을 순회하면서 자리수가 </a:t>
            </a:r>
            <a:r>
              <a:rPr lang="en-US" altLang="ko-KR" dirty="0"/>
              <a:t>6</a:t>
            </a:r>
            <a:r>
              <a:rPr lang="ko-KR" altLang="en-US" dirty="0"/>
              <a:t>보다 크면 </a:t>
            </a:r>
            <a:r>
              <a:rPr lang="ko-KR" altLang="en-US" dirty="0" err="1"/>
              <a:t>자리수를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재설정한다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864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프로젝트 </a:t>
            </a:r>
            <a:r>
              <a:rPr lang="ko-KR" altLang="en-US" dirty="0" smtClean="0"/>
              <a:t>알고리즘 및 구성도</a:t>
            </a:r>
            <a:r>
              <a:rPr lang="en-US" altLang="ko-KR" dirty="0" smtClean="0"/>
              <a:t>(FLOW)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 smtClean="0"/>
              <a:t>알고리즘 순서도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문자메시지 요금 계산 프로젝트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pic>
        <p:nvPicPr>
          <p:cNvPr id="5" name="Picture 2" descr="D:\00_출간완료\난생처음 파이썬 컴퓨팅 사고\04_기타\03_부속자료\04_그림&amp;표\14장\그림 14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03572"/>
            <a:ext cx="5288053" cy="48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20636</TotalTime>
  <Words>364</Words>
  <Application>Microsoft Office PowerPoint</Application>
  <PresentationFormat>화면 슬라이드 쇼(4:3)</PresentationFormat>
  <Paragraphs>58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Arial</vt:lpstr>
      <vt:lpstr>HY견고딕</vt:lpstr>
      <vt:lpstr>Tahoma</vt:lpstr>
      <vt:lpstr>Verdana</vt:lpstr>
      <vt:lpstr>Wingdings</vt:lpstr>
      <vt:lpstr>맑은 고딕</vt:lpstr>
      <vt:lpstr>Office 테마</vt:lpstr>
      <vt:lpstr>프로젝트 팀명</vt:lpstr>
      <vt:lpstr>PowerPoint 프레젠테이션</vt:lpstr>
      <vt:lpstr>PowerPoint 프레젠테이션</vt:lpstr>
      <vt:lpstr>01. 프로젝트 개요</vt:lpstr>
      <vt:lpstr>01. 프로젝트 개요</vt:lpstr>
      <vt:lpstr>01. 프로젝트 개요</vt:lpstr>
      <vt:lpstr>02. 프로젝트 알고리즘 및 구성도</vt:lpstr>
      <vt:lpstr>02. 프로젝트 알고리즘 및 구성도</vt:lpstr>
      <vt:lpstr>02. 프로젝트 알고리즘 및 구성도(FLOW)</vt:lpstr>
      <vt:lpstr>03. 프로젝트 기본 기능 설명</vt:lpstr>
      <vt:lpstr>04. 프로젝트 프로그래밍</vt:lpstr>
      <vt:lpstr>04. 프로젝트 프로그래밍</vt:lpstr>
      <vt:lpstr>05. 프로젝트 에필로그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오세종;신현석</dc:creator>
  <cp:lastModifiedBy>samsung</cp:lastModifiedBy>
  <cp:revision>969</cp:revision>
  <dcterms:created xsi:type="dcterms:W3CDTF">2012-07-11T10:23:22Z</dcterms:created>
  <dcterms:modified xsi:type="dcterms:W3CDTF">2023-05-02T00:01:42Z</dcterms:modified>
</cp:coreProperties>
</file>