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9"/>
  </p:notesMasterIdLst>
  <p:handoutMasterIdLst>
    <p:handoutMasterId r:id="rId50"/>
  </p:handoutMasterIdLst>
  <p:sldIdLst>
    <p:sldId id="256" r:id="rId2"/>
    <p:sldId id="306" r:id="rId3"/>
    <p:sldId id="447" r:id="rId4"/>
    <p:sldId id="403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2" r:id="rId15"/>
    <p:sldId id="433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77" d="100"/>
          <a:sy n="77" d="100"/>
        </p:scale>
        <p:origin x="98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0696E-B8D0-6630-BF80-A19FE267A9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6" y="228600"/>
            <a:ext cx="460964" cy="8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101252" y="853394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컴퓨팅적</a:t>
            </a:r>
            <a:r>
              <a:rPr lang="ko-KR" altLang="en-US" sz="4800" i="1" dirty="0" smtClean="0"/>
              <a:t> 사고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01252" y="166549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파이썬</a:t>
            </a:r>
            <a:r>
              <a:rPr lang="ko-KR" altLang="en-US" sz="4800" i="1" dirty="0"/>
              <a:t> </a:t>
            </a:r>
            <a:r>
              <a:rPr lang="ko-KR" altLang="en-US" sz="4800" i="1" dirty="0" smtClean="0"/>
              <a:t>프로젝트 </a:t>
            </a:r>
            <a:r>
              <a:rPr lang="en-US" altLang="ko-KR" sz="4800" i="1" dirty="0" smtClean="0"/>
              <a:t>1-2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번 정도 반복하면서 한 번 반복할 때마다 </a:t>
            </a:r>
            <a:r>
              <a:rPr lang="ko-KR" altLang="en-US" dirty="0" err="1"/>
              <a:t>난수만큼</a:t>
            </a:r>
            <a:r>
              <a:rPr lang="ko-KR" altLang="en-US" dirty="0"/>
              <a:t> 이동하도록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7943" y="2589548"/>
            <a:ext cx="8229600" cy="17080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+mn-lt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):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100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번 반복한다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d1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부터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60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사이의 난수를 발생한다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t1.forward(d1)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난수만큼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d2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부터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60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사이의 난수를 발생한다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t2.forward(d2)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난수만큼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771" y="4403515"/>
            <a:ext cx="4702834" cy="174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67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이미지를 사용하자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87134"/>
            <a:ext cx="8229600" cy="414364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turtle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+mn-lt"/>
              </a:rPr>
              <a:t>터틀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 그래픽 모듈을 불러온다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random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난수 모듈을 불러온다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image1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lt"/>
              </a:rPr>
              <a:t>"rabbit.gif"</a:t>
            </a:r>
            <a:endParaRPr lang="en-US" altLang="ko-KR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image2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lt"/>
              </a:rPr>
              <a:t>"turtle.gif"</a:t>
            </a:r>
            <a:endParaRPr lang="en-US" altLang="ko-KR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screen.addshape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(image1)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screen.addshape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(image2)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+mn-lt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첫 번째 거북이를 생성한다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t1.shape(image1)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+mn-lt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두 번째 거북이를 생성한다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t2.shape(image2)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65" y="2096846"/>
            <a:ext cx="18764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2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소스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51382"/>
            <a:ext cx="8229600" cy="376176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turtle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+mn-lt"/>
              </a:rPr>
              <a:t>터틀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 그래픽 모듈을 불러온다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random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난수 모듈을 불러온다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image1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lt"/>
              </a:rPr>
              <a:t>"rabbit.gif"</a:t>
            </a:r>
            <a:endParaRPr lang="en-US" altLang="ko-KR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image2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+mn-lt"/>
              </a:rPr>
              <a:t>"turtle.gif"</a:t>
            </a:r>
            <a:endParaRPr lang="en-US" altLang="ko-KR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screen.addshape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(image1)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screen.addshape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(image2)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+mn-lt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첫 번째 거북이를 생성한다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t1.shape(image1)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t1.pensize(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팬의 두께를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5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t1.penup()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펜을 든다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t1.goto(-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(-300, 0)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위치로 간다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44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소스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90" y="1578143"/>
            <a:ext cx="8229600" cy="41255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+mn-lt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()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두 번째 거북이를 생성한다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t2.shape(image2)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t2.pensize(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팬의 두께를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5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t2.penup()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펜을 든다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t2.goto(-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(-300, -200)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위치로 간다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t1.pendown()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첫 번째 거북이의 펜을 내린다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t2.pendown()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첫 번째 거북이의 펜을 내린다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t1.speed(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t2.speed(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for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+mn-lt"/>
              </a:rPr>
              <a:t>in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+mn-lt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):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100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번 반복한다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d1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부터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60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사이의 난수를 발생한다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t1.forward(d1)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난수만큼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d2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+mn-lt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+mn-lt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)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부터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60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+mn-lt"/>
              </a:rPr>
              <a:t>사이의 난수를 발생한다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+mn-lt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+mn-lt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+mn-lt"/>
              </a:rPr>
              <a:t>t2.forward(d2)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6B8576-A61F-15B5-A22F-FF065AEE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5778823"/>
            <a:ext cx="8229600" cy="10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6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애니메이션도 쉽게 제작할 수 있다</a:t>
            </a:r>
            <a:r>
              <a:rPr lang="en-US" altLang="ko-KR" dirty="0"/>
              <a:t>. </a:t>
            </a:r>
            <a:r>
              <a:rPr lang="ko-KR" altLang="en-US" dirty="0"/>
              <a:t>다음과 같은 애니메이션을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r>
              <a:rPr lang="ko-KR" altLang="en-US" dirty="0"/>
              <a:t>여러분은 이 애니메이션을 자신의 홈페이지에서 사용하거나 동영상 제작에도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792211-1F88-EC4B-E02F-698E4B19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04" y="3019991"/>
            <a:ext cx="7138517" cy="17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3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태극 무늬 그리는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01560"/>
            <a:ext cx="8229600" cy="43944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turtle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random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t.speed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t.pensize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endParaRPr lang="en-US" altLang="ko-KR" sz="1600" b="0" dirty="0">
              <a:solidFill>
                <a:srgbClr val="0000FF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t.circle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t.clear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turtle.done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7F927B-CEC7-B58F-4D39-6C8931E7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18" y="2353901"/>
            <a:ext cx="3168285" cy="12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9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ko-KR" altLang="en-US" dirty="0"/>
              <a:t> 게임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버드와</a:t>
            </a:r>
            <a:r>
              <a:rPr lang="ko-KR" altLang="en-US" dirty="0"/>
              <a:t>  유사한 게임 “</a:t>
            </a:r>
            <a:r>
              <a:rPr lang="ko-KR" altLang="en-US" dirty="0" err="1"/>
              <a:t>앵그리</a:t>
            </a:r>
            <a:r>
              <a:rPr lang="ko-KR" altLang="en-US" dirty="0"/>
              <a:t> </a:t>
            </a:r>
            <a:r>
              <a:rPr lang="ko-KR" altLang="en-US" dirty="0" err="1"/>
              <a:t>터틀</a:t>
            </a:r>
            <a:r>
              <a:rPr lang="en-US" altLang="ko-KR" dirty="0"/>
              <a:t>”</a:t>
            </a:r>
            <a:r>
              <a:rPr lang="ko-KR" altLang="en-US" dirty="0"/>
              <a:t>을 제작하여 보자</a:t>
            </a:r>
            <a:r>
              <a:rPr lang="en-US" altLang="ko-KR" dirty="0"/>
              <a:t>. </a:t>
            </a:r>
            <a:r>
              <a:rPr lang="ko-KR" altLang="en-US" dirty="0"/>
              <a:t>공을 발사하여서 초기 속도와 초기 각도에 의하여 비행하다가 목표물에 맞으면 성공이다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92FE1A-B3BA-E1C9-4CF8-3C31AEC59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28" y="2627969"/>
            <a:ext cx="6491335" cy="244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7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많은 변수가 필요하다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v; - </a:t>
            </a:r>
            <a:r>
              <a:rPr lang="ko-KR" altLang="en-US" dirty="0"/>
              <a:t>거북이의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vx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x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vy</a:t>
            </a:r>
            <a:r>
              <a:rPr lang="en-US" altLang="ko-KR" dirty="0"/>
              <a:t>; - </a:t>
            </a:r>
            <a:r>
              <a:rPr lang="ko-KR" altLang="en-US" dirty="0"/>
              <a:t>거북이의 </a:t>
            </a:r>
            <a:r>
              <a:rPr lang="en-US" altLang="ko-KR" dirty="0"/>
              <a:t>y </a:t>
            </a:r>
            <a:r>
              <a:rPr lang="ko-KR" altLang="en-US" dirty="0"/>
              <a:t>방향 속도이다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x; - </a:t>
            </a:r>
            <a:r>
              <a:rPr lang="ko-KR" altLang="en-US" dirty="0"/>
              <a:t>거북이의 현재 </a:t>
            </a:r>
            <a:r>
              <a:rPr lang="en-US" altLang="ko-KR" dirty="0"/>
              <a:t>x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int</a:t>
            </a:r>
            <a:r>
              <a:rPr lang="en-US" altLang="ko-KR" dirty="0"/>
              <a:t> y; - </a:t>
            </a:r>
            <a:r>
              <a:rPr lang="ko-KR" altLang="en-US" dirty="0"/>
              <a:t>거북이의 현재 </a:t>
            </a:r>
            <a:r>
              <a:rPr lang="en-US" altLang="ko-KR" dirty="0"/>
              <a:t>y</a:t>
            </a:r>
            <a:r>
              <a:rPr lang="ko-KR" altLang="en-US" dirty="0"/>
              <a:t>좌표이다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8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다음과 같이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075" y="1573040"/>
            <a:ext cx="8153400" cy="4495800"/>
          </a:xfrm>
        </p:spPr>
        <p:txBody>
          <a:bodyPr/>
          <a:lstStyle/>
          <a:p>
            <a:pPr lvl="0" fontAlgn="base"/>
            <a:r>
              <a:rPr lang="en-US" altLang="ko-KR" dirty="0" err="1"/>
              <a:t>vx</a:t>
            </a:r>
            <a:r>
              <a:rPr lang="en-US" altLang="ko-KR" dirty="0"/>
              <a:t>; </a:t>
            </a:r>
            <a:r>
              <a:rPr lang="ko-KR" altLang="en-US" dirty="0"/>
              <a:t>초기 속도에서 변하지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vy</a:t>
            </a:r>
            <a:r>
              <a:rPr lang="en-US" altLang="ko-KR" dirty="0"/>
              <a:t>; </a:t>
            </a:r>
            <a:r>
              <a:rPr lang="ko-KR" altLang="en-US" dirty="0"/>
              <a:t>초기 속도에서 중력 가속도 만큼 점점 </a:t>
            </a:r>
            <a:r>
              <a:rPr lang="ko-KR" altLang="en-US" dirty="0" err="1"/>
              <a:t>느려진다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946495" y="2888055"/>
            <a:ext cx="0" cy="296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58020" y="5232903"/>
            <a:ext cx="5595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1982709" y="3223034"/>
            <a:ext cx="4128380" cy="2018922"/>
          </a:xfrm>
          <a:custGeom>
            <a:avLst/>
            <a:gdLst>
              <a:gd name="connsiteX0" fmla="*/ 0 w 4128380"/>
              <a:gd name="connsiteY0" fmla="*/ 2018922 h 2018922"/>
              <a:gd name="connsiteX1" fmla="*/ 45267 w 4128380"/>
              <a:gd name="connsiteY1" fmla="*/ 2000816 h 2018922"/>
              <a:gd name="connsiteX2" fmla="*/ 72428 w 4128380"/>
              <a:gd name="connsiteY2" fmla="*/ 1991762 h 2018922"/>
              <a:gd name="connsiteX3" fmla="*/ 117695 w 4128380"/>
              <a:gd name="connsiteY3" fmla="*/ 1928388 h 2018922"/>
              <a:gd name="connsiteX4" fmla="*/ 135802 w 4128380"/>
              <a:gd name="connsiteY4" fmla="*/ 1883120 h 2018922"/>
              <a:gd name="connsiteX5" fmla="*/ 144855 w 4128380"/>
              <a:gd name="connsiteY5" fmla="*/ 1837853 h 2018922"/>
              <a:gd name="connsiteX6" fmla="*/ 172016 w 4128380"/>
              <a:gd name="connsiteY6" fmla="*/ 1792586 h 2018922"/>
              <a:gd name="connsiteX7" fmla="*/ 190123 w 4128380"/>
              <a:gd name="connsiteY7" fmla="*/ 1747318 h 2018922"/>
              <a:gd name="connsiteX8" fmla="*/ 199176 w 4128380"/>
              <a:gd name="connsiteY8" fmla="*/ 1720158 h 2018922"/>
              <a:gd name="connsiteX9" fmla="*/ 217283 w 4128380"/>
              <a:gd name="connsiteY9" fmla="*/ 1656784 h 2018922"/>
              <a:gd name="connsiteX10" fmla="*/ 235390 w 4128380"/>
              <a:gd name="connsiteY10" fmla="*/ 1629623 h 2018922"/>
              <a:gd name="connsiteX11" fmla="*/ 262550 w 4128380"/>
              <a:gd name="connsiteY11" fmla="*/ 1557196 h 2018922"/>
              <a:gd name="connsiteX12" fmla="*/ 280657 w 4128380"/>
              <a:gd name="connsiteY12" fmla="*/ 1511928 h 2018922"/>
              <a:gd name="connsiteX13" fmla="*/ 298764 w 4128380"/>
              <a:gd name="connsiteY13" fmla="*/ 1457608 h 2018922"/>
              <a:gd name="connsiteX14" fmla="*/ 316871 w 4128380"/>
              <a:gd name="connsiteY14" fmla="*/ 1421394 h 2018922"/>
              <a:gd name="connsiteX15" fmla="*/ 325925 w 4128380"/>
              <a:gd name="connsiteY15" fmla="*/ 1385180 h 2018922"/>
              <a:gd name="connsiteX16" fmla="*/ 362139 w 4128380"/>
              <a:gd name="connsiteY16" fmla="*/ 1330859 h 2018922"/>
              <a:gd name="connsiteX17" fmla="*/ 425513 w 4128380"/>
              <a:gd name="connsiteY17" fmla="*/ 1213164 h 2018922"/>
              <a:gd name="connsiteX18" fmla="*/ 452673 w 4128380"/>
              <a:gd name="connsiteY18" fmla="*/ 1176950 h 2018922"/>
              <a:gd name="connsiteX19" fmla="*/ 488887 w 4128380"/>
              <a:gd name="connsiteY19" fmla="*/ 1104522 h 2018922"/>
              <a:gd name="connsiteX20" fmla="*/ 534154 w 4128380"/>
              <a:gd name="connsiteY20" fmla="*/ 1041148 h 2018922"/>
              <a:gd name="connsiteX21" fmla="*/ 552261 w 4128380"/>
              <a:gd name="connsiteY21" fmla="*/ 1004934 h 2018922"/>
              <a:gd name="connsiteX22" fmla="*/ 597529 w 4128380"/>
              <a:gd name="connsiteY22" fmla="*/ 932507 h 2018922"/>
              <a:gd name="connsiteX23" fmla="*/ 624689 w 4128380"/>
              <a:gd name="connsiteY23" fmla="*/ 887239 h 2018922"/>
              <a:gd name="connsiteX24" fmla="*/ 633742 w 4128380"/>
              <a:gd name="connsiteY24" fmla="*/ 841972 h 2018922"/>
              <a:gd name="connsiteX25" fmla="*/ 660903 w 4128380"/>
              <a:gd name="connsiteY25" fmla="*/ 805758 h 2018922"/>
              <a:gd name="connsiteX26" fmla="*/ 706170 w 4128380"/>
              <a:gd name="connsiteY26" fmla="*/ 742384 h 2018922"/>
              <a:gd name="connsiteX27" fmla="*/ 733331 w 4128380"/>
              <a:gd name="connsiteY27" fmla="*/ 715223 h 2018922"/>
              <a:gd name="connsiteX28" fmla="*/ 742384 w 4128380"/>
              <a:gd name="connsiteY28" fmla="*/ 688063 h 2018922"/>
              <a:gd name="connsiteX29" fmla="*/ 760491 w 4128380"/>
              <a:gd name="connsiteY29" fmla="*/ 660903 h 2018922"/>
              <a:gd name="connsiteX30" fmla="*/ 832919 w 4128380"/>
              <a:gd name="connsiteY30" fmla="*/ 579421 h 2018922"/>
              <a:gd name="connsiteX31" fmla="*/ 905346 w 4128380"/>
              <a:gd name="connsiteY31" fmla="*/ 488887 h 2018922"/>
              <a:gd name="connsiteX32" fmla="*/ 959667 w 4128380"/>
              <a:gd name="connsiteY32" fmla="*/ 434566 h 2018922"/>
              <a:gd name="connsiteX33" fmla="*/ 977774 w 4128380"/>
              <a:gd name="connsiteY33" fmla="*/ 398352 h 2018922"/>
              <a:gd name="connsiteX34" fmla="*/ 1032095 w 4128380"/>
              <a:gd name="connsiteY34" fmla="*/ 362138 h 2018922"/>
              <a:gd name="connsiteX35" fmla="*/ 1095469 w 4128380"/>
              <a:gd name="connsiteY35" fmla="*/ 298764 h 2018922"/>
              <a:gd name="connsiteX36" fmla="*/ 1149790 w 4128380"/>
              <a:gd name="connsiteY36" fmla="*/ 262550 h 2018922"/>
              <a:gd name="connsiteX37" fmla="*/ 1195057 w 4128380"/>
              <a:gd name="connsiteY37" fmla="*/ 226336 h 2018922"/>
              <a:gd name="connsiteX38" fmla="*/ 1258432 w 4128380"/>
              <a:gd name="connsiteY38" fmla="*/ 181069 h 2018922"/>
              <a:gd name="connsiteX39" fmla="*/ 1285592 w 4128380"/>
              <a:gd name="connsiteY39" fmla="*/ 172016 h 2018922"/>
              <a:gd name="connsiteX40" fmla="*/ 1330859 w 4128380"/>
              <a:gd name="connsiteY40" fmla="*/ 144855 h 2018922"/>
              <a:gd name="connsiteX41" fmla="*/ 1403287 w 4128380"/>
              <a:gd name="connsiteY41" fmla="*/ 108641 h 2018922"/>
              <a:gd name="connsiteX42" fmla="*/ 1457608 w 4128380"/>
              <a:gd name="connsiteY42" fmla="*/ 90534 h 2018922"/>
              <a:gd name="connsiteX43" fmla="*/ 1539089 w 4128380"/>
              <a:gd name="connsiteY43" fmla="*/ 63374 h 2018922"/>
              <a:gd name="connsiteX44" fmla="*/ 1629624 w 4128380"/>
              <a:gd name="connsiteY44" fmla="*/ 36214 h 2018922"/>
              <a:gd name="connsiteX45" fmla="*/ 1665838 w 4128380"/>
              <a:gd name="connsiteY45" fmla="*/ 27160 h 2018922"/>
              <a:gd name="connsiteX46" fmla="*/ 1692998 w 4128380"/>
              <a:gd name="connsiteY46" fmla="*/ 18107 h 2018922"/>
              <a:gd name="connsiteX47" fmla="*/ 1756372 w 4128380"/>
              <a:gd name="connsiteY47" fmla="*/ 9053 h 2018922"/>
              <a:gd name="connsiteX48" fmla="*/ 1801640 w 4128380"/>
              <a:gd name="connsiteY48" fmla="*/ 0 h 2018922"/>
              <a:gd name="connsiteX49" fmla="*/ 2290527 w 4128380"/>
              <a:gd name="connsiteY49" fmla="*/ 9053 h 2018922"/>
              <a:gd name="connsiteX50" fmla="*/ 2390115 w 4128380"/>
              <a:gd name="connsiteY50" fmla="*/ 27160 h 2018922"/>
              <a:gd name="connsiteX51" fmla="*/ 2417275 w 4128380"/>
              <a:gd name="connsiteY51" fmla="*/ 36214 h 2018922"/>
              <a:gd name="connsiteX52" fmla="*/ 2507810 w 4128380"/>
              <a:gd name="connsiteY52" fmla="*/ 45267 h 2018922"/>
              <a:gd name="connsiteX53" fmla="*/ 2562131 w 4128380"/>
              <a:gd name="connsiteY53" fmla="*/ 63374 h 2018922"/>
              <a:gd name="connsiteX54" fmla="*/ 2697933 w 4128380"/>
              <a:gd name="connsiteY54" fmla="*/ 117695 h 2018922"/>
              <a:gd name="connsiteX55" fmla="*/ 2779414 w 4128380"/>
              <a:gd name="connsiteY55" fmla="*/ 144855 h 2018922"/>
              <a:gd name="connsiteX56" fmla="*/ 2924269 w 4128380"/>
              <a:gd name="connsiteY56" fmla="*/ 208229 h 2018922"/>
              <a:gd name="connsiteX57" fmla="*/ 3032911 w 4128380"/>
              <a:gd name="connsiteY57" fmla="*/ 253497 h 2018922"/>
              <a:gd name="connsiteX58" fmla="*/ 3105339 w 4128380"/>
              <a:gd name="connsiteY58" fmla="*/ 280657 h 2018922"/>
              <a:gd name="connsiteX59" fmla="*/ 3132499 w 4128380"/>
              <a:gd name="connsiteY59" fmla="*/ 298764 h 2018922"/>
              <a:gd name="connsiteX60" fmla="*/ 3159659 w 4128380"/>
              <a:gd name="connsiteY60" fmla="*/ 307817 h 2018922"/>
              <a:gd name="connsiteX61" fmla="*/ 3204927 w 4128380"/>
              <a:gd name="connsiteY61" fmla="*/ 334978 h 2018922"/>
              <a:gd name="connsiteX62" fmla="*/ 3232087 w 4128380"/>
              <a:gd name="connsiteY62" fmla="*/ 344031 h 2018922"/>
              <a:gd name="connsiteX63" fmla="*/ 3277354 w 4128380"/>
              <a:gd name="connsiteY63" fmla="*/ 371192 h 2018922"/>
              <a:gd name="connsiteX64" fmla="*/ 3304515 w 4128380"/>
              <a:gd name="connsiteY64" fmla="*/ 389299 h 2018922"/>
              <a:gd name="connsiteX65" fmla="*/ 3340729 w 4128380"/>
              <a:gd name="connsiteY65" fmla="*/ 398352 h 2018922"/>
              <a:gd name="connsiteX66" fmla="*/ 3385996 w 4128380"/>
              <a:gd name="connsiteY66" fmla="*/ 425513 h 2018922"/>
              <a:gd name="connsiteX67" fmla="*/ 3413156 w 4128380"/>
              <a:gd name="connsiteY67" fmla="*/ 452673 h 2018922"/>
              <a:gd name="connsiteX68" fmla="*/ 3485584 w 4128380"/>
              <a:gd name="connsiteY68" fmla="*/ 488887 h 2018922"/>
              <a:gd name="connsiteX69" fmla="*/ 3512744 w 4128380"/>
              <a:gd name="connsiteY69" fmla="*/ 506994 h 2018922"/>
              <a:gd name="connsiteX70" fmla="*/ 3548958 w 4128380"/>
              <a:gd name="connsiteY70" fmla="*/ 534154 h 2018922"/>
              <a:gd name="connsiteX71" fmla="*/ 3585172 w 4128380"/>
              <a:gd name="connsiteY71" fmla="*/ 543208 h 2018922"/>
              <a:gd name="connsiteX72" fmla="*/ 3612333 w 4128380"/>
              <a:gd name="connsiteY72" fmla="*/ 561315 h 2018922"/>
              <a:gd name="connsiteX73" fmla="*/ 3666653 w 4128380"/>
              <a:gd name="connsiteY73" fmla="*/ 579421 h 2018922"/>
              <a:gd name="connsiteX74" fmla="*/ 3730028 w 4128380"/>
              <a:gd name="connsiteY74" fmla="*/ 615635 h 2018922"/>
              <a:gd name="connsiteX75" fmla="*/ 3757188 w 4128380"/>
              <a:gd name="connsiteY75" fmla="*/ 633742 h 2018922"/>
              <a:gd name="connsiteX76" fmla="*/ 3829616 w 4128380"/>
              <a:gd name="connsiteY76" fmla="*/ 669956 h 2018922"/>
              <a:gd name="connsiteX77" fmla="*/ 3856776 w 4128380"/>
              <a:gd name="connsiteY77" fmla="*/ 688063 h 2018922"/>
              <a:gd name="connsiteX78" fmla="*/ 3892990 w 4128380"/>
              <a:gd name="connsiteY78" fmla="*/ 715223 h 2018922"/>
              <a:gd name="connsiteX79" fmla="*/ 3929204 w 4128380"/>
              <a:gd name="connsiteY79" fmla="*/ 724277 h 2018922"/>
              <a:gd name="connsiteX80" fmla="*/ 3947311 w 4128380"/>
              <a:gd name="connsiteY80" fmla="*/ 751437 h 2018922"/>
              <a:gd name="connsiteX81" fmla="*/ 3974471 w 4128380"/>
              <a:gd name="connsiteY81" fmla="*/ 760491 h 2018922"/>
              <a:gd name="connsiteX82" fmla="*/ 4001632 w 4128380"/>
              <a:gd name="connsiteY82" fmla="*/ 778598 h 2018922"/>
              <a:gd name="connsiteX83" fmla="*/ 4019739 w 4128380"/>
              <a:gd name="connsiteY83" fmla="*/ 805758 h 2018922"/>
              <a:gd name="connsiteX84" fmla="*/ 4074059 w 4128380"/>
              <a:gd name="connsiteY84" fmla="*/ 841972 h 2018922"/>
              <a:gd name="connsiteX85" fmla="*/ 4110273 w 4128380"/>
              <a:gd name="connsiteY85" fmla="*/ 869132 h 2018922"/>
              <a:gd name="connsiteX86" fmla="*/ 4128380 w 4128380"/>
              <a:gd name="connsiteY86" fmla="*/ 869132 h 20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8380" h="2018922">
                <a:moveTo>
                  <a:pt x="0" y="2018922"/>
                </a:moveTo>
                <a:cubicBezTo>
                  <a:pt x="15089" y="2012887"/>
                  <a:pt x="30050" y="2006522"/>
                  <a:pt x="45267" y="2000816"/>
                </a:cubicBezTo>
                <a:cubicBezTo>
                  <a:pt x="54203" y="1997465"/>
                  <a:pt x="64487" y="1997056"/>
                  <a:pt x="72428" y="1991762"/>
                </a:cubicBezTo>
                <a:cubicBezTo>
                  <a:pt x="97834" y="1974825"/>
                  <a:pt x="105770" y="1955218"/>
                  <a:pt x="117695" y="1928388"/>
                </a:cubicBezTo>
                <a:cubicBezTo>
                  <a:pt x="124295" y="1913537"/>
                  <a:pt x="129766" y="1898209"/>
                  <a:pt x="135802" y="1883120"/>
                </a:cubicBezTo>
                <a:cubicBezTo>
                  <a:pt x="138820" y="1868031"/>
                  <a:pt x="139140" y="1852140"/>
                  <a:pt x="144855" y="1837853"/>
                </a:cubicBezTo>
                <a:cubicBezTo>
                  <a:pt x="151390" y="1821515"/>
                  <a:pt x="164146" y="1808325"/>
                  <a:pt x="172016" y="1792586"/>
                </a:cubicBezTo>
                <a:cubicBezTo>
                  <a:pt x="179284" y="1778050"/>
                  <a:pt x="184417" y="1762535"/>
                  <a:pt x="190123" y="1747318"/>
                </a:cubicBezTo>
                <a:cubicBezTo>
                  <a:pt x="193474" y="1738383"/>
                  <a:pt x="196434" y="1729299"/>
                  <a:pt x="199176" y="1720158"/>
                </a:cubicBezTo>
                <a:cubicBezTo>
                  <a:pt x="205489" y="1699115"/>
                  <a:pt x="209124" y="1677183"/>
                  <a:pt x="217283" y="1656784"/>
                </a:cubicBezTo>
                <a:cubicBezTo>
                  <a:pt x="221324" y="1646681"/>
                  <a:pt x="230524" y="1639355"/>
                  <a:pt x="235390" y="1629623"/>
                </a:cubicBezTo>
                <a:cubicBezTo>
                  <a:pt x="252890" y="1594622"/>
                  <a:pt x="250795" y="1588542"/>
                  <a:pt x="262550" y="1557196"/>
                </a:cubicBezTo>
                <a:cubicBezTo>
                  <a:pt x="268256" y="1541979"/>
                  <a:pt x="275103" y="1527201"/>
                  <a:pt x="280657" y="1511928"/>
                </a:cubicBezTo>
                <a:cubicBezTo>
                  <a:pt x="287180" y="1493991"/>
                  <a:pt x="290228" y="1474679"/>
                  <a:pt x="298764" y="1457608"/>
                </a:cubicBezTo>
                <a:cubicBezTo>
                  <a:pt x="304800" y="1445537"/>
                  <a:pt x="312132" y="1434031"/>
                  <a:pt x="316871" y="1421394"/>
                </a:cubicBezTo>
                <a:cubicBezTo>
                  <a:pt x="321240" y="1409743"/>
                  <a:pt x="320360" y="1396309"/>
                  <a:pt x="325925" y="1385180"/>
                </a:cubicBezTo>
                <a:cubicBezTo>
                  <a:pt x="335657" y="1365716"/>
                  <a:pt x="362139" y="1330859"/>
                  <a:pt x="362139" y="1330859"/>
                </a:cubicBezTo>
                <a:cubicBezTo>
                  <a:pt x="379109" y="1279947"/>
                  <a:pt x="378127" y="1276347"/>
                  <a:pt x="425513" y="1213164"/>
                </a:cubicBezTo>
                <a:cubicBezTo>
                  <a:pt x="434566" y="1201093"/>
                  <a:pt x="445070" y="1189984"/>
                  <a:pt x="452673" y="1176950"/>
                </a:cubicBezTo>
                <a:cubicBezTo>
                  <a:pt x="466274" y="1153635"/>
                  <a:pt x="472692" y="1126116"/>
                  <a:pt x="488887" y="1104522"/>
                </a:cubicBezTo>
                <a:cubicBezTo>
                  <a:pt x="500549" y="1088973"/>
                  <a:pt x="523561" y="1059685"/>
                  <a:pt x="534154" y="1041148"/>
                </a:cubicBezTo>
                <a:cubicBezTo>
                  <a:pt x="540850" y="1029430"/>
                  <a:pt x="545461" y="1016592"/>
                  <a:pt x="552261" y="1004934"/>
                </a:cubicBezTo>
                <a:cubicBezTo>
                  <a:pt x="566606" y="980342"/>
                  <a:pt x="582882" y="956920"/>
                  <a:pt x="597529" y="932507"/>
                </a:cubicBezTo>
                <a:lnTo>
                  <a:pt x="624689" y="887239"/>
                </a:lnTo>
                <a:cubicBezTo>
                  <a:pt x="627707" y="872150"/>
                  <a:pt x="627492" y="856034"/>
                  <a:pt x="633742" y="841972"/>
                </a:cubicBezTo>
                <a:cubicBezTo>
                  <a:pt x="639870" y="828183"/>
                  <a:pt x="652132" y="818037"/>
                  <a:pt x="660903" y="805758"/>
                </a:cubicBezTo>
                <a:cubicBezTo>
                  <a:pt x="681373" y="777101"/>
                  <a:pt x="680812" y="771968"/>
                  <a:pt x="706170" y="742384"/>
                </a:cubicBezTo>
                <a:cubicBezTo>
                  <a:pt x="714503" y="732663"/>
                  <a:pt x="724277" y="724277"/>
                  <a:pt x="733331" y="715223"/>
                </a:cubicBezTo>
                <a:cubicBezTo>
                  <a:pt x="736349" y="706170"/>
                  <a:pt x="738116" y="696599"/>
                  <a:pt x="742384" y="688063"/>
                </a:cubicBezTo>
                <a:cubicBezTo>
                  <a:pt x="747250" y="678331"/>
                  <a:pt x="753963" y="669608"/>
                  <a:pt x="760491" y="660903"/>
                </a:cubicBezTo>
                <a:cubicBezTo>
                  <a:pt x="795652" y="614022"/>
                  <a:pt x="793393" y="618947"/>
                  <a:pt x="832919" y="579421"/>
                </a:cubicBezTo>
                <a:cubicBezTo>
                  <a:pt x="858885" y="501519"/>
                  <a:pt x="811850" y="629133"/>
                  <a:pt x="905346" y="488887"/>
                </a:cubicBezTo>
                <a:cubicBezTo>
                  <a:pt x="931823" y="449171"/>
                  <a:pt x="914748" y="468255"/>
                  <a:pt x="959667" y="434566"/>
                </a:cubicBezTo>
                <a:cubicBezTo>
                  <a:pt x="965703" y="422495"/>
                  <a:pt x="968231" y="407895"/>
                  <a:pt x="977774" y="398352"/>
                </a:cubicBezTo>
                <a:cubicBezTo>
                  <a:pt x="993162" y="382964"/>
                  <a:pt x="1032095" y="362138"/>
                  <a:pt x="1032095" y="362138"/>
                </a:cubicBezTo>
                <a:cubicBezTo>
                  <a:pt x="1073603" y="299877"/>
                  <a:pt x="1047664" y="314698"/>
                  <a:pt x="1095469" y="298764"/>
                </a:cubicBezTo>
                <a:cubicBezTo>
                  <a:pt x="1113576" y="286693"/>
                  <a:pt x="1137719" y="280657"/>
                  <a:pt x="1149790" y="262550"/>
                </a:cubicBezTo>
                <a:cubicBezTo>
                  <a:pt x="1173191" y="227450"/>
                  <a:pt x="1157575" y="238831"/>
                  <a:pt x="1195057" y="226336"/>
                </a:cubicBezTo>
                <a:cubicBezTo>
                  <a:pt x="1203259" y="220184"/>
                  <a:pt x="1245193" y="187688"/>
                  <a:pt x="1258432" y="181069"/>
                </a:cubicBezTo>
                <a:cubicBezTo>
                  <a:pt x="1266968" y="176801"/>
                  <a:pt x="1277056" y="176284"/>
                  <a:pt x="1285592" y="172016"/>
                </a:cubicBezTo>
                <a:cubicBezTo>
                  <a:pt x="1301331" y="164146"/>
                  <a:pt x="1315366" y="153198"/>
                  <a:pt x="1330859" y="144855"/>
                </a:cubicBezTo>
                <a:cubicBezTo>
                  <a:pt x="1354625" y="132058"/>
                  <a:pt x="1377680" y="117177"/>
                  <a:pt x="1403287" y="108641"/>
                </a:cubicBezTo>
                <a:cubicBezTo>
                  <a:pt x="1421394" y="102605"/>
                  <a:pt x="1440537" y="99070"/>
                  <a:pt x="1457608" y="90534"/>
                </a:cubicBezTo>
                <a:cubicBezTo>
                  <a:pt x="1507585" y="65545"/>
                  <a:pt x="1480588" y="75074"/>
                  <a:pt x="1539089" y="63374"/>
                </a:cubicBezTo>
                <a:cubicBezTo>
                  <a:pt x="1597248" y="34294"/>
                  <a:pt x="1554474" y="51244"/>
                  <a:pt x="1629624" y="36214"/>
                </a:cubicBezTo>
                <a:cubicBezTo>
                  <a:pt x="1641825" y="33774"/>
                  <a:pt x="1653874" y="30578"/>
                  <a:pt x="1665838" y="27160"/>
                </a:cubicBezTo>
                <a:cubicBezTo>
                  <a:pt x="1675014" y="24538"/>
                  <a:pt x="1683640" y="19979"/>
                  <a:pt x="1692998" y="18107"/>
                </a:cubicBezTo>
                <a:cubicBezTo>
                  <a:pt x="1713923" y="13922"/>
                  <a:pt x="1735323" y="12561"/>
                  <a:pt x="1756372" y="9053"/>
                </a:cubicBezTo>
                <a:cubicBezTo>
                  <a:pt x="1771551" y="6523"/>
                  <a:pt x="1786551" y="3018"/>
                  <a:pt x="1801640" y="0"/>
                </a:cubicBezTo>
                <a:lnTo>
                  <a:pt x="2290527" y="9053"/>
                </a:lnTo>
                <a:cubicBezTo>
                  <a:pt x="2319487" y="10003"/>
                  <a:pt x="2360448" y="18684"/>
                  <a:pt x="2390115" y="27160"/>
                </a:cubicBezTo>
                <a:cubicBezTo>
                  <a:pt x="2399291" y="29782"/>
                  <a:pt x="2407843" y="34763"/>
                  <a:pt x="2417275" y="36214"/>
                </a:cubicBezTo>
                <a:cubicBezTo>
                  <a:pt x="2447251" y="40826"/>
                  <a:pt x="2477632" y="42249"/>
                  <a:pt x="2507810" y="45267"/>
                </a:cubicBezTo>
                <a:lnTo>
                  <a:pt x="2562131" y="63374"/>
                </a:lnTo>
                <a:cubicBezTo>
                  <a:pt x="2605085" y="77692"/>
                  <a:pt x="2668562" y="98114"/>
                  <a:pt x="2697933" y="117695"/>
                </a:cubicBezTo>
                <a:cubicBezTo>
                  <a:pt x="2740367" y="145985"/>
                  <a:pt x="2714360" y="134013"/>
                  <a:pt x="2779414" y="144855"/>
                </a:cubicBezTo>
                <a:cubicBezTo>
                  <a:pt x="2926608" y="193920"/>
                  <a:pt x="2709070" y="118562"/>
                  <a:pt x="2924269" y="208229"/>
                </a:cubicBezTo>
                <a:cubicBezTo>
                  <a:pt x="2960483" y="223318"/>
                  <a:pt x="2995692" y="241091"/>
                  <a:pt x="3032911" y="253497"/>
                </a:cubicBezTo>
                <a:cubicBezTo>
                  <a:pt x="3056419" y="261333"/>
                  <a:pt x="3083687" y="269831"/>
                  <a:pt x="3105339" y="280657"/>
                </a:cubicBezTo>
                <a:cubicBezTo>
                  <a:pt x="3115071" y="285523"/>
                  <a:pt x="3122767" y="293898"/>
                  <a:pt x="3132499" y="298764"/>
                </a:cubicBezTo>
                <a:cubicBezTo>
                  <a:pt x="3141035" y="303032"/>
                  <a:pt x="3151123" y="303549"/>
                  <a:pt x="3159659" y="307817"/>
                </a:cubicBezTo>
                <a:cubicBezTo>
                  <a:pt x="3175398" y="315687"/>
                  <a:pt x="3189188" y="327108"/>
                  <a:pt x="3204927" y="334978"/>
                </a:cubicBezTo>
                <a:cubicBezTo>
                  <a:pt x="3213463" y="339246"/>
                  <a:pt x="3223551" y="339763"/>
                  <a:pt x="3232087" y="344031"/>
                </a:cubicBezTo>
                <a:cubicBezTo>
                  <a:pt x="3247826" y="351901"/>
                  <a:pt x="3262432" y="361866"/>
                  <a:pt x="3277354" y="371192"/>
                </a:cubicBezTo>
                <a:cubicBezTo>
                  <a:pt x="3286581" y="376959"/>
                  <a:pt x="3294514" y="385013"/>
                  <a:pt x="3304515" y="389299"/>
                </a:cubicBezTo>
                <a:cubicBezTo>
                  <a:pt x="3315952" y="394200"/>
                  <a:pt x="3328658" y="395334"/>
                  <a:pt x="3340729" y="398352"/>
                </a:cubicBezTo>
                <a:cubicBezTo>
                  <a:pt x="3355818" y="407406"/>
                  <a:pt x="3371919" y="414955"/>
                  <a:pt x="3385996" y="425513"/>
                </a:cubicBezTo>
                <a:cubicBezTo>
                  <a:pt x="3396239" y="433195"/>
                  <a:pt x="3402354" y="445799"/>
                  <a:pt x="3413156" y="452673"/>
                </a:cubicBezTo>
                <a:cubicBezTo>
                  <a:pt x="3435928" y="467164"/>
                  <a:pt x="3463125" y="473914"/>
                  <a:pt x="3485584" y="488887"/>
                </a:cubicBezTo>
                <a:cubicBezTo>
                  <a:pt x="3494637" y="494923"/>
                  <a:pt x="3503890" y="500670"/>
                  <a:pt x="3512744" y="506994"/>
                </a:cubicBezTo>
                <a:cubicBezTo>
                  <a:pt x="3525022" y="515764"/>
                  <a:pt x="3535462" y="527406"/>
                  <a:pt x="3548958" y="534154"/>
                </a:cubicBezTo>
                <a:cubicBezTo>
                  <a:pt x="3560087" y="539719"/>
                  <a:pt x="3573101" y="540190"/>
                  <a:pt x="3585172" y="543208"/>
                </a:cubicBezTo>
                <a:cubicBezTo>
                  <a:pt x="3594226" y="549244"/>
                  <a:pt x="3602390" y="556896"/>
                  <a:pt x="3612333" y="561315"/>
                </a:cubicBezTo>
                <a:cubicBezTo>
                  <a:pt x="3629774" y="569066"/>
                  <a:pt x="3649969" y="570152"/>
                  <a:pt x="3666653" y="579421"/>
                </a:cubicBezTo>
                <a:cubicBezTo>
                  <a:pt x="3754915" y="628455"/>
                  <a:pt x="3630564" y="590770"/>
                  <a:pt x="3730028" y="615635"/>
                </a:cubicBezTo>
                <a:cubicBezTo>
                  <a:pt x="3739081" y="621671"/>
                  <a:pt x="3747636" y="628532"/>
                  <a:pt x="3757188" y="633742"/>
                </a:cubicBezTo>
                <a:cubicBezTo>
                  <a:pt x="3780884" y="646667"/>
                  <a:pt x="3807157" y="654983"/>
                  <a:pt x="3829616" y="669956"/>
                </a:cubicBezTo>
                <a:cubicBezTo>
                  <a:pt x="3838669" y="675992"/>
                  <a:pt x="3847922" y="681739"/>
                  <a:pt x="3856776" y="688063"/>
                </a:cubicBezTo>
                <a:cubicBezTo>
                  <a:pt x="3869054" y="696833"/>
                  <a:pt x="3879494" y="708475"/>
                  <a:pt x="3892990" y="715223"/>
                </a:cubicBezTo>
                <a:cubicBezTo>
                  <a:pt x="3904119" y="720788"/>
                  <a:pt x="3917133" y="721259"/>
                  <a:pt x="3929204" y="724277"/>
                </a:cubicBezTo>
                <a:cubicBezTo>
                  <a:pt x="3935240" y="733330"/>
                  <a:pt x="3938815" y="744640"/>
                  <a:pt x="3947311" y="751437"/>
                </a:cubicBezTo>
                <a:cubicBezTo>
                  <a:pt x="3954763" y="757399"/>
                  <a:pt x="3965935" y="756223"/>
                  <a:pt x="3974471" y="760491"/>
                </a:cubicBezTo>
                <a:cubicBezTo>
                  <a:pt x="3984203" y="765357"/>
                  <a:pt x="3992578" y="772562"/>
                  <a:pt x="4001632" y="778598"/>
                </a:cubicBezTo>
                <a:cubicBezTo>
                  <a:pt x="4007668" y="787651"/>
                  <a:pt x="4011550" y="798593"/>
                  <a:pt x="4019739" y="805758"/>
                </a:cubicBezTo>
                <a:cubicBezTo>
                  <a:pt x="4036116" y="820088"/>
                  <a:pt x="4056650" y="828915"/>
                  <a:pt x="4074059" y="841972"/>
                </a:cubicBezTo>
                <a:cubicBezTo>
                  <a:pt x="4086130" y="851025"/>
                  <a:pt x="4096777" y="862384"/>
                  <a:pt x="4110273" y="869132"/>
                </a:cubicBezTo>
                <a:cubicBezTo>
                  <a:pt x="4115671" y="871831"/>
                  <a:pt x="4122344" y="869132"/>
                  <a:pt x="4128380" y="8691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21"/>
          </p:cNvCxnSpPr>
          <p:nvPr/>
        </p:nvCxnSpPr>
        <p:spPr>
          <a:xfrm>
            <a:off x="2534970" y="4227968"/>
            <a:ext cx="796705" cy="452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534970" y="3032910"/>
            <a:ext cx="0" cy="11950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21"/>
          </p:cNvCxnSpPr>
          <p:nvPr/>
        </p:nvCxnSpPr>
        <p:spPr>
          <a:xfrm flipV="1">
            <a:off x="2534970" y="3032911"/>
            <a:ext cx="688064" cy="119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25505" y="3032910"/>
            <a:ext cx="5341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23034" y="3114392"/>
            <a:ext cx="0" cy="10230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79002" y="4289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9472" y="3328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vy</a:t>
            </a:r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OWEY26S8\1[1]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6" y="3398295"/>
            <a:ext cx="736065" cy="8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vx</a:t>
            </a:r>
            <a:r>
              <a:rPr lang="en-US" altLang="ko-KR" dirty="0"/>
              <a:t>, </a:t>
            </a:r>
            <a:r>
              <a:rPr lang="en-US" altLang="ko-KR" dirty="0" err="1"/>
              <a:t>vy</a:t>
            </a:r>
            <a:r>
              <a:rPr lang="ko-KR" altLang="en-US" dirty="0"/>
              <a:t>의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</a:t>
            </a:r>
            <a:r>
              <a:rPr lang="en-US" altLang="ko-KR" dirty="0" err="1"/>
              <a:t>vx</a:t>
            </a:r>
            <a:endParaRPr lang="en-US" altLang="ko-KR" dirty="0"/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</a:t>
            </a:r>
            <a:r>
              <a:rPr lang="en-US" altLang="ko-KR" dirty="0" err="1"/>
              <a:t>vy</a:t>
            </a:r>
            <a:r>
              <a:rPr lang="en-US" altLang="ko-KR" dirty="0"/>
              <a:t> - 10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CEA7AEF-512B-97FD-DDA8-90D51D837556}"/>
              </a:ext>
            </a:extLst>
          </p:cNvPr>
          <p:cNvCxnSpPr/>
          <p:nvPr/>
        </p:nvCxnSpPr>
        <p:spPr>
          <a:xfrm>
            <a:off x="1946495" y="2888055"/>
            <a:ext cx="0" cy="296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15B9F39-ED4F-57D2-5A49-4BC74C9AE4AE}"/>
              </a:ext>
            </a:extLst>
          </p:cNvPr>
          <p:cNvCxnSpPr/>
          <p:nvPr/>
        </p:nvCxnSpPr>
        <p:spPr>
          <a:xfrm>
            <a:off x="1358020" y="5232903"/>
            <a:ext cx="5595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7">
            <a:extLst>
              <a:ext uri="{FF2B5EF4-FFF2-40B4-BE49-F238E27FC236}">
                <a16:creationId xmlns:a16="http://schemas.microsoft.com/office/drawing/2014/main" id="{D64F3A83-D6BE-3DE9-8CCB-8ADE3ABA3642}"/>
              </a:ext>
            </a:extLst>
          </p:cNvPr>
          <p:cNvSpPr/>
          <p:nvPr/>
        </p:nvSpPr>
        <p:spPr>
          <a:xfrm>
            <a:off x="1982709" y="3223034"/>
            <a:ext cx="4128380" cy="2018922"/>
          </a:xfrm>
          <a:custGeom>
            <a:avLst/>
            <a:gdLst>
              <a:gd name="connsiteX0" fmla="*/ 0 w 4128380"/>
              <a:gd name="connsiteY0" fmla="*/ 2018922 h 2018922"/>
              <a:gd name="connsiteX1" fmla="*/ 45267 w 4128380"/>
              <a:gd name="connsiteY1" fmla="*/ 2000816 h 2018922"/>
              <a:gd name="connsiteX2" fmla="*/ 72428 w 4128380"/>
              <a:gd name="connsiteY2" fmla="*/ 1991762 h 2018922"/>
              <a:gd name="connsiteX3" fmla="*/ 117695 w 4128380"/>
              <a:gd name="connsiteY3" fmla="*/ 1928388 h 2018922"/>
              <a:gd name="connsiteX4" fmla="*/ 135802 w 4128380"/>
              <a:gd name="connsiteY4" fmla="*/ 1883120 h 2018922"/>
              <a:gd name="connsiteX5" fmla="*/ 144855 w 4128380"/>
              <a:gd name="connsiteY5" fmla="*/ 1837853 h 2018922"/>
              <a:gd name="connsiteX6" fmla="*/ 172016 w 4128380"/>
              <a:gd name="connsiteY6" fmla="*/ 1792586 h 2018922"/>
              <a:gd name="connsiteX7" fmla="*/ 190123 w 4128380"/>
              <a:gd name="connsiteY7" fmla="*/ 1747318 h 2018922"/>
              <a:gd name="connsiteX8" fmla="*/ 199176 w 4128380"/>
              <a:gd name="connsiteY8" fmla="*/ 1720158 h 2018922"/>
              <a:gd name="connsiteX9" fmla="*/ 217283 w 4128380"/>
              <a:gd name="connsiteY9" fmla="*/ 1656784 h 2018922"/>
              <a:gd name="connsiteX10" fmla="*/ 235390 w 4128380"/>
              <a:gd name="connsiteY10" fmla="*/ 1629623 h 2018922"/>
              <a:gd name="connsiteX11" fmla="*/ 262550 w 4128380"/>
              <a:gd name="connsiteY11" fmla="*/ 1557196 h 2018922"/>
              <a:gd name="connsiteX12" fmla="*/ 280657 w 4128380"/>
              <a:gd name="connsiteY12" fmla="*/ 1511928 h 2018922"/>
              <a:gd name="connsiteX13" fmla="*/ 298764 w 4128380"/>
              <a:gd name="connsiteY13" fmla="*/ 1457608 h 2018922"/>
              <a:gd name="connsiteX14" fmla="*/ 316871 w 4128380"/>
              <a:gd name="connsiteY14" fmla="*/ 1421394 h 2018922"/>
              <a:gd name="connsiteX15" fmla="*/ 325925 w 4128380"/>
              <a:gd name="connsiteY15" fmla="*/ 1385180 h 2018922"/>
              <a:gd name="connsiteX16" fmla="*/ 362139 w 4128380"/>
              <a:gd name="connsiteY16" fmla="*/ 1330859 h 2018922"/>
              <a:gd name="connsiteX17" fmla="*/ 425513 w 4128380"/>
              <a:gd name="connsiteY17" fmla="*/ 1213164 h 2018922"/>
              <a:gd name="connsiteX18" fmla="*/ 452673 w 4128380"/>
              <a:gd name="connsiteY18" fmla="*/ 1176950 h 2018922"/>
              <a:gd name="connsiteX19" fmla="*/ 488887 w 4128380"/>
              <a:gd name="connsiteY19" fmla="*/ 1104522 h 2018922"/>
              <a:gd name="connsiteX20" fmla="*/ 534154 w 4128380"/>
              <a:gd name="connsiteY20" fmla="*/ 1041148 h 2018922"/>
              <a:gd name="connsiteX21" fmla="*/ 552261 w 4128380"/>
              <a:gd name="connsiteY21" fmla="*/ 1004934 h 2018922"/>
              <a:gd name="connsiteX22" fmla="*/ 597529 w 4128380"/>
              <a:gd name="connsiteY22" fmla="*/ 932507 h 2018922"/>
              <a:gd name="connsiteX23" fmla="*/ 624689 w 4128380"/>
              <a:gd name="connsiteY23" fmla="*/ 887239 h 2018922"/>
              <a:gd name="connsiteX24" fmla="*/ 633742 w 4128380"/>
              <a:gd name="connsiteY24" fmla="*/ 841972 h 2018922"/>
              <a:gd name="connsiteX25" fmla="*/ 660903 w 4128380"/>
              <a:gd name="connsiteY25" fmla="*/ 805758 h 2018922"/>
              <a:gd name="connsiteX26" fmla="*/ 706170 w 4128380"/>
              <a:gd name="connsiteY26" fmla="*/ 742384 h 2018922"/>
              <a:gd name="connsiteX27" fmla="*/ 733331 w 4128380"/>
              <a:gd name="connsiteY27" fmla="*/ 715223 h 2018922"/>
              <a:gd name="connsiteX28" fmla="*/ 742384 w 4128380"/>
              <a:gd name="connsiteY28" fmla="*/ 688063 h 2018922"/>
              <a:gd name="connsiteX29" fmla="*/ 760491 w 4128380"/>
              <a:gd name="connsiteY29" fmla="*/ 660903 h 2018922"/>
              <a:gd name="connsiteX30" fmla="*/ 832919 w 4128380"/>
              <a:gd name="connsiteY30" fmla="*/ 579421 h 2018922"/>
              <a:gd name="connsiteX31" fmla="*/ 905346 w 4128380"/>
              <a:gd name="connsiteY31" fmla="*/ 488887 h 2018922"/>
              <a:gd name="connsiteX32" fmla="*/ 959667 w 4128380"/>
              <a:gd name="connsiteY32" fmla="*/ 434566 h 2018922"/>
              <a:gd name="connsiteX33" fmla="*/ 977774 w 4128380"/>
              <a:gd name="connsiteY33" fmla="*/ 398352 h 2018922"/>
              <a:gd name="connsiteX34" fmla="*/ 1032095 w 4128380"/>
              <a:gd name="connsiteY34" fmla="*/ 362138 h 2018922"/>
              <a:gd name="connsiteX35" fmla="*/ 1095469 w 4128380"/>
              <a:gd name="connsiteY35" fmla="*/ 298764 h 2018922"/>
              <a:gd name="connsiteX36" fmla="*/ 1149790 w 4128380"/>
              <a:gd name="connsiteY36" fmla="*/ 262550 h 2018922"/>
              <a:gd name="connsiteX37" fmla="*/ 1195057 w 4128380"/>
              <a:gd name="connsiteY37" fmla="*/ 226336 h 2018922"/>
              <a:gd name="connsiteX38" fmla="*/ 1258432 w 4128380"/>
              <a:gd name="connsiteY38" fmla="*/ 181069 h 2018922"/>
              <a:gd name="connsiteX39" fmla="*/ 1285592 w 4128380"/>
              <a:gd name="connsiteY39" fmla="*/ 172016 h 2018922"/>
              <a:gd name="connsiteX40" fmla="*/ 1330859 w 4128380"/>
              <a:gd name="connsiteY40" fmla="*/ 144855 h 2018922"/>
              <a:gd name="connsiteX41" fmla="*/ 1403287 w 4128380"/>
              <a:gd name="connsiteY41" fmla="*/ 108641 h 2018922"/>
              <a:gd name="connsiteX42" fmla="*/ 1457608 w 4128380"/>
              <a:gd name="connsiteY42" fmla="*/ 90534 h 2018922"/>
              <a:gd name="connsiteX43" fmla="*/ 1539089 w 4128380"/>
              <a:gd name="connsiteY43" fmla="*/ 63374 h 2018922"/>
              <a:gd name="connsiteX44" fmla="*/ 1629624 w 4128380"/>
              <a:gd name="connsiteY44" fmla="*/ 36214 h 2018922"/>
              <a:gd name="connsiteX45" fmla="*/ 1665838 w 4128380"/>
              <a:gd name="connsiteY45" fmla="*/ 27160 h 2018922"/>
              <a:gd name="connsiteX46" fmla="*/ 1692998 w 4128380"/>
              <a:gd name="connsiteY46" fmla="*/ 18107 h 2018922"/>
              <a:gd name="connsiteX47" fmla="*/ 1756372 w 4128380"/>
              <a:gd name="connsiteY47" fmla="*/ 9053 h 2018922"/>
              <a:gd name="connsiteX48" fmla="*/ 1801640 w 4128380"/>
              <a:gd name="connsiteY48" fmla="*/ 0 h 2018922"/>
              <a:gd name="connsiteX49" fmla="*/ 2290527 w 4128380"/>
              <a:gd name="connsiteY49" fmla="*/ 9053 h 2018922"/>
              <a:gd name="connsiteX50" fmla="*/ 2390115 w 4128380"/>
              <a:gd name="connsiteY50" fmla="*/ 27160 h 2018922"/>
              <a:gd name="connsiteX51" fmla="*/ 2417275 w 4128380"/>
              <a:gd name="connsiteY51" fmla="*/ 36214 h 2018922"/>
              <a:gd name="connsiteX52" fmla="*/ 2507810 w 4128380"/>
              <a:gd name="connsiteY52" fmla="*/ 45267 h 2018922"/>
              <a:gd name="connsiteX53" fmla="*/ 2562131 w 4128380"/>
              <a:gd name="connsiteY53" fmla="*/ 63374 h 2018922"/>
              <a:gd name="connsiteX54" fmla="*/ 2697933 w 4128380"/>
              <a:gd name="connsiteY54" fmla="*/ 117695 h 2018922"/>
              <a:gd name="connsiteX55" fmla="*/ 2779414 w 4128380"/>
              <a:gd name="connsiteY55" fmla="*/ 144855 h 2018922"/>
              <a:gd name="connsiteX56" fmla="*/ 2924269 w 4128380"/>
              <a:gd name="connsiteY56" fmla="*/ 208229 h 2018922"/>
              <a:gd name="connsiteX57" fmla="*/ 3032911 w 4128380"/>
              <a:gd name="connsiteY57" fmla="*/ 253497 h 2018922"/>
              <a:gd name="connsiteX58" fmla="*/ 3105339 w 4128380"/>
              <a:gd name="connsiteY58" fmla="*/ 280657 h 2018922"/>
              <a:gd name="connsiteX59" fmla="*/ 3132499 w 4128380"/>
              <a:gd name="connsiteY59" fmla="*/ 298764 h 2018922"/>
              <a:gd name="connsiteX60" fmla="*/ 3159659 w 4128380"/>
              <a:gd name="connsiteY60" fmla="*/ 307817 h 2018922"/>
              <a:gd name="connsiteX61" fmla="*/ 3204927 w 4128380"/>
              <a:gd name="connsiteY61" fmla="*/ 334978 h 2018922"/>
              <a:gd name="connsiteX62" fmla="*/ 3232087 w 4128380"/>
              <a:gd name="connsiteY62" fmla="*/ 344031 h 2018922"/>
              <a:gd name="connsiteX63" fmla="*/ 3277354 w 4128380"/>
              <a:gd name="connsiteY63" fmla="*/ 371192 h 2018922"/>
              <a:gd name="connsiteX64" fmla="*/ 3304515 w 4128380"/>
              <a:gd name="connsiteY64" fmla="*/ 389299 h 2018922"/>
              <a:gd name="connsiteX65" fmla="*/ 3340729 w 4128380"/>
              <a:gd name="connsiteY65" fmla="*/ 398352 h 2018922"/>
              <a:gd name="connsiteX66" fmla="*/ 3385996 w 4128380"/>
              <a:gd name="connsiteY66" fmla="*/ 425513 h 2018922"/>
              <a:gd name="connsiteX67" fmla="*/ 3413156 w 4128380"/>
              <a:gd name="connsiteY67" fmla="*/ 452673 h 2018922"/>
              <a:gd name="connsiteX68" fmla="*/ 3485584 w 4128380"/>
              <a:gd name="connsiteY68" fmla="*/ 488887 h 2018922"/>
              <a:gd name="connsiteX69" fmla="*/ 3512744 w 4128380"/>
              <a:gd name="connsiteY69" fmla="*/ 506994 h 2018922"/>
              <a:gd name="connsiteX70" fmla="*/ 3548958 w 4128380"/>
              <a:gd name="connsiteY70" fmla="*/ 534154 h 2018922"/>
              <a:gd name="connsiteX71" fmla="*/ 3585172 w 4128380"/>
              <a:gd name="connsiteY71" fmla="*/ 543208 h 2018922"/>
              <a:gd name="connsiteX72" fmla="*/ 3612333 w 4128380"/>
              <a:gd name="connsiteY72" fmla="*/ 561315 h 2018922"/>
              <a:gd name="connsiteX73" fmla="*/ 3666653 w 4128380"/>
              <a:gd name="connsiteY73" fmla="*/ 579421 h 2018922"/>
              <a:gd name="connsiteX74" fmla="*/ 3730028 w 4128380"/>
              <a:gd name="connsiteY74" fmla="*/ 615635 h 2018922"/>
              <a:gd name="connsiteX75" fmla="*/ 3757188 w 4128380"/>
              <a:gd name="connsiteY75" fmla="*/ 633742 h 2018922"/>
              <a:gd name="connsiteX76" fmla="*/ 3829616 w 4128380"/>
              <a:gd name="connsiteY76" fmla="*/ 669956 h 2018922"/>
              <a:gd name="connsiteX77" fmla="*/ 3856776 w 4128380"/>
              <a:gd name="connsiteY77" fmla="*/ 688063 h 2018922"/>
              <a:gd name="connsiteX78" fmla="*/ 3892990 w 4128380"/>
              <a:gd name="connsiteY78" fmla="*/ 715223 h 2018922"/>
              <a:gd name="connsiteX79" fmla="*/ 3929204 w 4128380"/>
              <a:gd name="connsiteY79" fmla="*/ 724277 h 2018922"/>
              <a:gd name="connsiteX80" fmla="*/ 3947311 w 4128380"/>
              <a:gd name="connsiteY80" fmla="*/ 751437 h 2018922"/>
              <a:gd name="connsiteX81" fmla="*/ 3974471 w 4128380"/>
              <a:gd name="connsiteY81" fmla="*/ 760491 h 2018922"/>
              <a:gd name="connsiteX82" fmla="*/ 4001632 w 4128380"/>
              <a:gd name="connsiteY82" fmla="*/ 778598 h 2018922"/>
              <a:gd name="connsiteX83" fmla="*/ 4019739 w 4128380"/>
              <a:gd name="connsiteY83" fmla="*/ 805758 h 2018922"/>
              <a:gd name="connsiteX84" fmla="*/ 4074059 w 4128380"/>
              <a:gd name="connsiteY84" fmla="*/ 841972 h 2018922"/>
              <a:gd name="connsiteX85" fmla="*/ 4110273 w 4128380"/>
              <a:gd name="connsiteY85" fmla="*/ 869132 h 2018922"/>
              <a:gd name="connsiteX86" fmla="*/ 4128380 w 4128380"/>
              <a:gd name="connsiteY86" fmla="*/ 869132 h 20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8380" h="2018922">
                <a:moveTo>
                  <a:pt x="0" y="2018922"/>
                </a:moveTo>
                <a:cubicBezTo>
                  <a:pt x="15089" y="2012887"/>
                  <a:pt x="30050" y="2006522"/>
                  <a:pt x="45267" y="2000816"/>
                </a:cubicBezTo>
                <a:cubicBezTo>
                  <a:pt x="54203" y="1997465"/>
                  <a:pt x="64487" y="1997056"/>
                  <a:pt x="72428" y="1991762"/>
                </a:cubicBezTo>
                <a:cubicBezTo>
                  <a:pt x="97834" y="1974825"/>
                  <a:pt x="105770" y="1955218"/>
                  <a:pt x="117695" y="1928388"/>
                </a:cubicBezTo>
                <a:cubicBezTo>
                  <a:pt x="124295" y="1913537"/>
                  <a:pt x="129766" y="1898209"/>
                  <a:pt x="135802" y="1883120"/>
                </a:cubicBezTo>
                <a:cubicBezTo>
                  <a:pt x="138820" y="1868031"/>
                  <a:pt x="139140" y="1852140"/>
                  <a:pt x="144855" y="1837853"/>
                </a:cubicBezTo>
                <a:cubicBezTo>
                  <a:pt x="151390" y="1821515"/>
                  <a:pt x="164146" y="1808325"/>
                  <a:pt x="172016" y="1792586"/>
                </a:cubicBezTo>
                <a:cubicBezTo>
                  <a:pt x="179284" y="1778050"/>
                  <a:pt x="184417" y="1762535"/>
                  <a:pt x="190123" y="1747318"/>
                </a:cubicBezTo>
                <a:cubicBezTo>
                  <a:pt x="193474" y="1738383"/>
                  <a:pt x="196434" y="1729299"/>
                  <a:pt x="199176" y="1720158"/>
                </a:cubicBezTo>
                <a:cubicBezTo>
                  <a:pt x="205489" y="1699115"/>
                  <a:pt x="209124" y="1677183"/>
                  <a:pt x="217283" y="1656784"/>
                </a:cubicBezTo>
                <a:cubicBezTo>
                  <a:pt x="221324" y="1646681"/>
                  <a:pt x="230524" y="1639355"/>
                  <a:pt x="235390" y="1629623"/>
                </a:cubicBezTo>
                <a:cubicBezTo>
                  <a:pt x="252890" y="1594622"/>
                  <a:pt x="250795" y="1588542"/>
                  <a:pt x="262550" y="1557196"/>
                </a:cubicBezTo>
                <a:cubicBezTo>
                  <a:pt x="268256" y="1541979"/>
                  <a:pt x="275103" y="1527201"/>
                  <a:pt x="280657" y="1511928"/>
                </a:cubicBezTo>
                <a:cubicBezTo>
                  <a:pt x="287180" y="1493991"/>
                  <a:pt x="290228" y="1474679"/>
                  <a:pt x="298764" y="1457608"/>
                </a:cubicBezTo>
                <a:cubicBezTo>
                  <a:pt x="304800" y="1445537"/>
                  <a:pt x="312132" y="1434031"/>
                  <a:pt x="316871" y="1421394"/>
                </a:cubicBezTo>
                <a:cubicBezTo>
                  <a:pt x="321240" y="1409743"/>
                  <a:pt x="320360" y="1396309"/>
                  <a:pt x="325925" y="1385180"/>
                </a:cubicBezTo>
                <a:cubicBezTo>
                  <a:pt x="335657" y="1365716"/>
                  <a:pt x="362139" y="1330859"/>
                  <a:pt x="362139" y="1330859"/>
                </a:cubicBezTo>
                <a:cubicBezTo>
                  <a:pt x="379109" y="1279947"/>
                  <a:pt x="378127" y="1276347"/>
                  <a:pt x="425513" y="1213164"/>
                </a:cubicBezTo>
                <a:cubicBezTo>
                  <a:pt x="434566" y="1201093"/>
                  <a:pt x="445070" y="1189984"/>
                  <a:pt x="452673" y="1176950"/>
                </a:cubicBezTo>
                <a:cubicBezTo>
                  <a:pt x="466274" y="1153635"/>
                  <a:pt x="472692" y="1126116"/>
                  <a:pt x="488887" y="1104522"/>
                </a:cubicBezTo>
                <a:cubicBezTo>
                  <a:pt x="500549" y="1088973"/>
                  <a:pt x="523561" y="1059685"/>
                  <a:pt x="534154" y="1041148"/>
                </a:cubicBezTo>
                <a:cubicBezTo>
                  <a:pt x="540850" y="1029430"/>
                  <a:pt x="545461" y="1016592"/>
                  <a:pt x="552261" y="1004934"/>
                </a:cubicBezTo>
                <a:cubicBezTo>
                  <a:pt x="566606" y="980342"/>
                  <a:pt x="582882" y="956920"/>
                  <a:pt x="597529" y="932507"/>
                </a:cubicBezTo>
                <a:lnTo>
                  <a:pt x="624689" y="887239"/>
                </a:lnTo>
                <a:cubicBezTo>
                  <a:pt x="627707" y="872150"/>
                  <a:pt x="627492" y="856034"/>
                  <a:pt x="633742" y="841972"/>
                </a:cubicBezTo>
                <a:cubicBezTo>
                  <a:pt x="639870" y="828183"/>
                  <a:pt x="652132" y="818037"/>
                  <a:pt x="660903" y="805758"/>
                </a:cubicBezTo>
                <a:cubicBezTo>
                  <a:pt x="681373" y="777101"/>
                  <a:pt x="680812" y="771968"/>
                  <a:pt x="706170" y="742384"/>
                </a:cubicBezTo>
                <a:cubicBezTo>
                  <a:pt x="714503" y="732663"/>
                  <a:pt x="724277" y="724277"/>
                  <a:pt x="733331" y="715223"/>
                </a:cubicBezTo>
                <a:cubicBezTo>
                  <a:pt x="736349" y="706170"/>
                  <a:pt x="738116" y="696599"/>
                  <a:pt x="742384" y="688063"/>
                </a:cubicBezTo>
                <a:cubicBezTo>
                  <a:pt x="747250" y="678331"/>
                  <a:pt x="753963" y="669608"/>
                  <a:pt x="760491" y="660903"/>
                </a:cubicBezTo>
                <a:cubicBezTo>
                  <a:pt x="795652" y="614022"/>
                  <a:pt x="793393" y="618947"/>
                  <a:pt x="832919" y="579421"/>
                </a:cubicBezTo>
                <a:cubicBezTo>
                  <a:pt x="858885" y="501519"/>
                  <a:pt x="811850" y="629133"/>
                  <a:pt x="905346" y="488887"/>
                </a:cubicBezTo>
                <a:cubicBezTo>
                  <a:pt x="931823" y="449171"/>
                  <a:pt x="914748" y="468255"/>
                  <a:pt x="959667" y="434566"/>
                </a:cubicBezTo>
                <a:cubicBezTo>
                  <a:pt x="965703" y="422495"/>
                  <a:pt x="968231" y="407895"/>
                  <a:pt x="977774" y="398352"/>
                </a:cubicBezTo>
                <a:cubicBezTo>
                  <a:pt x="993162" y="382964"/>
                  <a:pt x="1032095" y="362138"/>
                  <a:pt x="1032095" y="362138"/>
                </a:cubicBezTo>
                <a:cubicBezTo>
                  <a:pt x="1073603" y="299877"/>
                  <a:pt x="1047664" y="314698"/>
                  <a:pt x="1095469" y="298764"/>
                </a:cubicBezTo>
                <a:cubicBezTo>
                  <a:pt x="1113576" y="286693"/>
                  <a:pt x="1137719" y="280657"/>
                  <a:pt x="1149790" y="262550"/>
                </a:cubicBezTo>
                <a:cubicBezTo>
                  <a:pt x="1173191" y="227450"/>
                  <a:pt x="1157575" y="238831"/>
                  <a:pt x="1195057" y="226336"/>
                </a:cubicBezTo>
                <a:cubicBezTo>
                  <a:pt x="1203259" y="220184"/>
                  <a:pt x="1245193" y="187688"/>
                  <a:pt x="1258432" y="181069"/>
                </a:cubicBezTo>
                <a:cubicBezTo>
                  <a:pt x="1266968" y="176801"/>
                  <a:pt x="1277056" y="176284"/>
                  <a:pt x="1285592" y="172016"/>
                </a:cubicBezTo>
                <a:cubicBezTo>
                  <a:pt x="1301331" y="164146"/>
                  <a:pt x="1315366" y="153198"/>
                  <a:pt x="1330859" y="144855"/>
                </a:cubicBezTo>
                <a:cubicBezTo>
                  <a:pt x="1354625" y="132058"/>
                  <a:pt x="1377680" y="117177"/>
                  <a:pt x="1403287" y="108641"/>
                </a:cubicBezTo>
                <a:cubicBezTo>
                  <a:pt x="1421394" y="102605"/>
                  <a:pt x="1440537" y="99070"/>
                  <a:pt x="1457608" y="90534"/>
                </a:cubicBezTo>
                <a:cubicBezTo>
                  <a:pt x="1507585" y="65545"/>
                  <a:pt x="1480588" y="75074"/>
                  <a:pt x="1539089" y="63374"/>
                </a:cubicBezTo>
                <a:cubicBezTo>
                  <a:pt x="1597248" y="34294"/>
                  <a:pt x="1554474" y="51244"/>
                  <a:pt x="1629624" y="36214"/>
                </a:cubicBezTo>
                <a:cubicBezTo>
                  <a:pt x="1641825" y="33774"/>
                  <a:pt x="1653874" y="30578"/>
                  <a:pt x="1665838" y="27160"/>
                </a:cubicBezTo>
                <a:cubicBezTo>
                  <a:pt x="1675014" y="24538"/>
                  <a:pt x="1683640" y="19979"/>
                  <a:pt x="1692998" y="18107"/>
                </a:cubicBezTo>
                <a:cubicBezTo>
                  <a:pt x="1713923" y="13922"/>
                  <a:pt x="1735323" y="12561"/>
                  <a:pt x="1756372" y="9053"/>
                </a:cubicBezTo>
                <a:cubicBezTo>
                  <a:pt x="1771551" y="6523"/>
                  <a:pt x="1786551" y="3018"/>
                  <a:pt x="1801640" y="0"/>
                </a:cubicBezTo>
                <a:lnTo>
                  <a:pt x="2290527" y="9053"/>
                </a:lnTo>
                <a:cubicBezTo>
                  <a:pt x="2319487" y="10003"/>
                  <a:pt x="2360448" y="18684"/>
                  <a:pt x="2390115" y="27160"/>
                </a:cubicBezTo>
                <a:cubicBezTo>
                  <a:pt x="2399291" y="29782"/>
                  <a:pt x="2407843" y="34763"/>
                  <a:pt x="2417275" y="36214"/>
                </a:cubicBezTo>
                <a:cubicBezTo>
                  <a:pt x="2447251" y="40826"/>
                  <a:pt x="2477632" y="42249"/>
                  <a:pt x="2507810" y="45267"/>
                </a:cubicBezTo>
                <a:lnTo>
                  <a:pt x="2562131" y="63374"/>
                </a:lnTo>
                <a:cubicBezTo>
                  <a:pt x="2605085" y="77692"/>
                  <a:pt x="2668562" y="98114"/>
                  <a:pt x="2697933" y="117695"/>
                </a:cubicBezTo>
                <a:cubicBezTo>
                  <a:pt x="2740367" y="145985"/>
                  <a:pt x="2714360" y="134013"/>
                  <a:pt x="2779414" y="144855"/>
                </a:cubicBezTo>
                <a:cubicBezTo>
                  <a:pt x="2926608" y="193920"/>
                  <a:pt x="2709070" y="118562"/>
                  <a:pt x="2924269" y="208229"/>
                </a:cubicBezTo>
                <a:cubicBezTo>
                  <a:pt x="2960483" y="223318"/>
                  <a:pt x="2995692" y="241091"/>
                  <a:pt x="3032911" y="253497"/>
                </a:cubicBezTo>
                <a:cubicBezTo>
                  <a:pt x="3056419" y="261333"/>
                  <a:pt x="3083687" y="269831"/>
                  <a:pt x="3105339" y="280657"/>
                </a:cubicBezTo>
                <a:cubicBezTo>
                  <a:pt x="3115071" y="285523"/>
                  <a:pt x="3122767" y="293898"/>
                  <a:pt x="3132499" y="298764"/>
                </a:cubicBezTo>
                <a:cubicBezTo>
                  <a:pt x="3141035" y="303032"/>
                  <a:pt x="3151123" y="303549"/>
                  <a:pt x="3159659" y="307817"/>
                </a:cubicBezTo>
                <a:cubicBezTo>
                  <a:pt x="3175398" y="315687"/>
                  <a:pt x="3189188" y="327108"/>
                  <a:pt x="3204927" y="334978"/>
                </a:cubicBezTo>
                <a:cubicBezTo>
                  <a:pt x="3213463" y="339246"/>
                  <a:pt x="3223551" y="339763"/>
                  <a:pt x="3232087" y="344031"/>
                </a:cubicBezTo>
                <a:cubicBezTo>
                  <a:pt x="3247826" y="351901"/>
                  <a:pt x="3262432" y="361866"/>
                  <a:pt x="3277354" y="371192"/>
                </a:cubicBezTo>
                <a:cubicBezTo>
                  <a:pt x="3286581" y="376959"/>
                  <a:pt x="3294514" y="385013"/>
                  <a:pt x="3304515" y="389299"/>
                </a:cubicBezTo>
                <a:cubicBezTo>
                  <a:pt x="3315952" y="394200"/>
                  <a:pt x="3328658" y="395334"/>
                  <a:pt x="3340729" y="398352"/>
                </a:cubicBezTo>
                <a:cubicBezTo>
                  <a:pt x="3355818" y="407406"/>
                  <a:pt x="3371919" y="414955"/>
                  <a:pt x="3385996" y="425513"/>
                </a:cubicBezTo>
                <a:cubicBezTo>
                  <a:pt x="3396239" y="433195"/>
                  <a:pt x="3402354" y="445799"/>
                  <a:pt x="3413156" y="452673"/>
                </a:cubicBezTo>
                <a:cubicBezTo>
                  <a:pt x="3435928" y="467164"/>
                  <a:pt x="3463125" y="473914"/>
                  <a:pt x="3485584" y="488887"/>
                </a:cubicBezTo>
                <a:cubicBezTo>
                  <a:pt x="3494637" y="494923"/>
                  <a:pt x="3503890" y="500670"/>
                  <a:pt x="3512744" y="506994"/>
                </a:cubicBezTo>
                <a:cubicBezTo>
                  <a:pt x="3525022" y="515764"/>
                  <a:pt x="3535462" y="527406"/>
                  <a:pt x="3548958" y="534154"/>
                </a:cubicBezTo>
                <a:cubicBezTo>
                  <a:pt x="3560087" y="539719"/>
                  <a:pt x="3573101" y="540190"/>
                  <a:pt x="3585172" y="543208"/>
                </a:cubicBezTo>
                <a:cubicBezTo>
                  <a:pt x="3594226" y="549244"/>
                  <a:pt x="3602390" y="556896"/>
                  <a:pt x="3612333" y="561315"/>
                </a:cubicBezTo>
                <a:cubicBezTo>
                  <a:pt x="3629774" y="569066"/>
                  <a:pt x="3649969" y="570152"/>
                  <a:pt x="3666653" y="579421"/>
                </a:cubicBezTo>
                <a:cubicBezTo>
                  <a:pt x="3754915" y="628455"/>
                  <a:pt x="3630564" y="590770"/>
                  <a:pt x="3730028" y="615635"/>
                </a:cubicBezTo>
                <a:cubicBezTo>
                  <a:pt x="3739081" y="621671"/>
                  <a:pt x="3747636" y="628532"/>
                  <a:pt x="3757188" y="633742"/>
                </a:cubicBezTo>
                <a:cubicBezTo>
                  <a:pt x="3780884" y="646667"/>
                  <a:pt x="3807157" y="654983"/>
                  <a:pt x="3829616" y="669956"/>
                </a:cubicBezTo>
                <a:cubicBezTo>
                  <a:pt x="3838669" y="675992"/>
                  <a:pt x="3847922" y="681739"/>
                  <a:pt x="3856776" y="688063"/>
                </a:cubicBezTo>
                <a:cubicBezTo>
                  <a:pt x="3869054" y="696833"/>
                  <a:pt x="3879494" y="708475"/>
                  <a:pt x="3892990" y="715223"/>
                </a:cubicBezTo>
                <a:cubicBezTo>
                  <a:pt x="3904119" y="720788"/>
                  <a:pt x="3917133" y="721259"/>
                  <a:pt x="3929204" y="724277"/>
                </a:cubicBezTo>
                <a:cubicBezTo>
                  <a:pt x="3935240" y="733330"/>
                  <a:pt x="3938815" y="744640"/>
                  <a:pt x="3947311" y="751437"/>
                </a:cubicBezTo>
                <a:cubicBezTo>
                  <a:pt x="3954763" y="757399"/>
                  <a:pt x="3965935" y="756223"/>
                  <a:pt x="3974471" y="760491"/>
                </a:cubicBezTo>
                <a:cubicBezTo>
                  <a:pt x="3984203" y="765357"/>
                  <a:pt x="3992578" y="772562"/>
                  <a:pt x="4001632" y="778598"/>
                </a:cubicBezTo>
                <a:cubicBezTo>
                  <a:pt x="4007668" y="787651"/>
                  <a:pt x="4011550" y="798593"/>
                  <a:pt x="4019739" y="805758"/>
                </a:cubicBezTo>
                <a:cubicBezTo>
                  <a:pt x="4036116" y="820088"/>
                  <a:pt x="4056650" y="828915"/>
                  <a:pt x="4074059" y="841972"/>
                </a:cubicBezTo>
                <a:cubicBezTo>
                  <a:pt x="4086130" y="851025"/>
                  <a:pt x="4096777" y="862384"/>
                  <a:pt x="4110273" y="869132"/>
                </a:cubicBezTo>
                <a:cubicBezTo>
                  <a:pt x="4115671" y="871831"/>
                  <a:pt x="4122344" y="869132"/>
                  <a:pt x="4128380" y="8691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9CB710-60EA-51D1-0E7B-4754ACDBEEDC}"/>
              </a:ext>
            </a:extLst>
          </p:cNvPr>
          <p:cNvCxnSpPr>
            <a:stCxn id="6" idx="21"/>
          </p:cNvCxnSpPr>
          <p:nvPr/>
        </p:nvCxnSpPr>
        <p:spPr>
          <a:xfrm>
            <a:off x="2534970" y="4227968"/>
            <a:ext cx="796705" cy="452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E350E8-9BA3-9CEA-4283-5B81E53590FE}"/>
              </a:ext>
            </a:extLst>
          </p:cNvPr>
          <p:cNvCxnSpPr/>
          <p:nvPr/>
        </p:nvCxnSpPr>
        <p:spPr>
          <a:xfrm flipV="1">
            <a:off x="2534970" y="3032910"/>
            <a:ext cx="0" cy="11950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9C25B4-83CB-B601-28D4-AE3CE98AA9D5}"/>
              </a:ext>
            </a:extLst>
          </p:cNvPr>
          <p:cNvCxnSpPr>
            <a:stCxn id="6" idx="21"/>
          </p:cNvCxnSpPr>
          <p:nvPr/>
        </p:nvCxnSpPr>
        <p:spPr>
          <a:xfrm flipV="1">
            <a:off x="2534970" y="3032911"/>
            <a:ext cx="688064" cy="119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8EFA2F-C412-E2A1-6EAE-1C74138ECF7E}"/>
              </a:ext>
            </a:extLst>
          </p:cNvPr>
          <p:cNvCxnSpPr/>
          <p:nvPr/>
        </p:nvCxnSpPr>
        <p:spPr>
          <a:xfrm>
            <a:off x="2625505" y="3032910"/>
            <a:ext cx="5341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03B7CBC-6EEA-E569-1913-61418CC50D4B}"/>
              </a:ext>
            </a:extLst>
          </p:cNvPr>
          <p:cNvCxnSpPr/>
          <p:nvPr/>
        </p:nvCxnSpPr>
        <p:spPr>
          <a:xfrm>
            <a:off x="3223034" y="3114392"/>
            <a:ext cx="0" cy="10230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ABFA3D-35A7-7A70-9083-5322B27F96E6}"/>
              </a:ext>
            </a:extLst>
          </p:cNvPr>
          <p:cNvSpPr txBox="1"/>
          <p:nvPr/>
        </p:nvSpPr>
        <p:spPr>
          <a:xfrm>
            <a:off x="2879002" y="4289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vx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CAAF1-DDAF-5670-E143-E38FFEC9C219}"/>
              </a:ext>
            </a:extLst>
          </p:cNvPr>
          <p:cNvSpPr txBox="1"/>
          <p:nvPr/>
        </p:nvSpPr>
        <p:spPr>
          <a:xfrm>
            <a:off x="2119472" y="3328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vy</a:t>
            </a:r>
            <a:endParaRPr lang="ko-KR" altLang="en-US" dirty="0"/>
          </a:p>
        </p:txBody>
      </p:sp>
      <p:pic>
        <p:nvPicPr>
          <p:cNvPr id="14" name="Picture 2" descr="C:\Users\sec\AppData\Local\Microsoft\Windows\Temporary Internet Files\Content.IE5\OWEY26S8\1[1].gif">
            <a:extLst>
              <a:ext uri="{FF2B5EF4-FFF2-40B4-BE49-F238E27FC236}">
                <a16:creationId xmlns:a16="http://schemas.microsoft.com/office/drawing/2014/main" id="{8EAFA65D-C14E-887B-551B-6AF94C0B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6" y="3398295"/>
            <a:ext cx="736065" cy="8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코딩기초</a:t>
            </a:r>
            <a:r>
              <a:rPr lang="ko-KR" altLang="en-US" dirty="0" smtClean="0"/>
              <a:t> 프로젝트 예시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(1)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거북이 경주 게임을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작성해본다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이용하여야 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2462" y="3871660"/>
            <a:ext cx="74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(2)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간단한 애니메이션을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만들어본다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1833564"/>
            <a:ext cx="3206240" cy="198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F2BBFC-4E51-4DA6-4906-E8A61B21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23" y="4547339"/>
            <a:ext cx="73628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속도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vx</a:t>
            </a:r>
            <a:r>
              <a:rPr lang="en-US" altLang="ko-KR" dirty="0"/>
              <a:t> = velocity * </a:t>
            </a:r>
            <a:r>
              <a:rPr lang="en-US" altLang="ko-KR" dirty="0" err="1"/>
              <a:t>math.cos</a:t>
            </a:r>
            <a:r>
              <a:rPr lang="en-US" altLang="ko-KR" dirty="0"/>
              <a:t>(angle * 3.14 / 180.0)</a:t>
            </a:r>
          </a:p>
          <a:p>
            <a:pPr fontAlgn="base"/>
            <a:r>
              <a:rPr lang="en-US" altLang="ko-KR" dirty="0" err="1"/>
              <a:t>vy</a:t>
            </a:r>
            <a:r>
              <a:rPr lang="en-US" altLang="ko-KR" dirty="0"/>
              <a:t> = velocity * </a:t>
            </a:r>
            <a:r>
              <a:rPr lang="en-US" altLang="ko-KR" dirty="0" err="1"/>
              <a:t>math.sin</a:t>
            </a:r>
            <a:r>
              <a:rPr lang="en-US" altLang="ko-KR" dirty="0"/>
              <a:t>(angle * 3.14 / 180.0)</a:t>
            </a:r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B0794C-F836-A860-B380-97BFF4C375D6}"/>
              </a:ext>
            </a:extLst>
          </p:cNvPr>
          <p:cNvCxnSpPr/>
          <p:nvPr/>
        </p:nvCxnSpPr>
        <p:spPr>
          <a:xfrm>
            <a:off x="1946495" y="2888055"/>
            <a:ext cx="0" cy="296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C6FF79-747D-6D98-EF9B-9B68C0B834DD}"/>
              </a:ext>
            </a:extLst>
          </p:cNvPr>
          <p:cNvCxnSpPr/>
          <p:nvPr/>
        </p:nvCxnSpPr>
        <p:spPr>
          <a:xfrm>
            <a:off x="1358020" y="5232903"/>
            <a:ext cx="5595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 7">
            <a:extLst>
              <a:ext uri="{FF2B5EF4-FFF2-40B4-BE49-F238E27FC236}">
                <a16:creationId xmlns:a16="http://schemas.microsoft.com/office/drawing/2014/main" id="{2F3974C5-1F58-4AFC-1E55-9737611EBB4A}"/>
              </a:ext>
            </a:extLst>
          </p:cNvPr>
          <p:cNvSpPr/>
          <p:nvPr/>
        </p:nvSpPr>
        <p:spPr>
          <a:xfrm>
            <a:off x="1982709" y="3223034"/>
            <a:ext cx="4128380" cy="2018922"/>
          </a:xfrm>
          <a:custGeom>
            <a:avLst/>
            <a:gdLst>
              <a:gd name="connsiteX0" fmla="*/ 0 w 4128380"/>
              <a:gd name="connsiteY0" fmla="*/ 2018922 h 2018922"/>
              <a:gd name="connsiteX1" fmla="*/ 45267 w 4128380"/>
              <a:gd name="connsiteY1" fmla="*/ 2000816 h 2018922"/>
              <a:gd name="connsiteX2" fmla="*/ 72428 w 4128380"/>
              <a:gd name="connsiteY2" fmla="*/ 1991762 h 2018922"/>
              <a:gd name="connsiteX3" fmla="*/ 117695 w 4128380"/>
              <a:gd name="connsiteY3" fmla="*/ 1928388 h 2018922"/>
              <a:gd name="connsiteX4" fmla="*/ 135802 w 4128380"/>
              <a:gd name="connsiteY4" fmla="*/ 1883120 h 2018922"/>
              <a:gd name="connsiteX5" fmla="*/ 144855 w 4128380"/>
              <a:gd name="connsiteY5" fmla="*/ 1837853 h 2018922"/>
              <a:gd name="connsiteX6" fmla="*/ 172016 w 4128380"/>
              <a:gd name="connsiteY6" fmla="*/ 1792586 h 2018922"/>
              <a:gd name="connsiteX7" fmla="*/ 190123 w 4128380"/>
              <a:gd name="connsiteY7" fmla="*/ 1747318 h 2018922"/>
              <a:gd name="connsiteX8" fmla="*/ 199176 w 4128380"/>
              <a:gd name="connsiteY8" fmla="*/ 1720158 h 2018922"/>
              <a:gd name="connsiteX9" fmla="*/ 217283 w 4128380"/>
              <a:gd name="connsiteY9" fmla="*/ 1656784 h 2018922"/>
              <a:gd name="connsiteX10" fmla="*/ 235390 w 4128380"/>
              <a:gd name="connsiteY10" fmla="*/ 1629623 h 2018922"/>
              <a:gd name="connsiteX11" fmla="*/ 262550 w 4128380"/>
              <a:gd name="connsiteY11" fmla="*/ 1557196 h 2018922"/>
              <a:gd name="connsiteX12" fmla="*/ 280657 w 4128380"/>
              <a:gd name="connsiteY12" fmla="*/ 1511928 h 2018922"/>
              <a:gd name="connsiteX13" fmla="*/ 298764 w 4128380"/>
              <a:gd name="connsiteY13" fmla="*/ 1457608 h 2018922"/>
              <a:gd name="connsiteX14" fmla="*/ 316871 w 4128380"/>
              <a:gd name="connsiteY14" fmla="*/ 1421394 h 2018922"/>
              <a:gd name="connsiteX15" fmla="*/ 325925 w 4128380"/>
              <a:gd name="connsiteY15" fmla="*/ 1385180 h 2018922"/>
              <a:gd name="connsiteX16" fmla="*/ 362139 w 4128380"/>
              <a:gd name="connsiteY16" fmla="*/ 1330859 h 2018922"/>
              <a:gd name="connsiteX17" fmla="*/ 425513 w 4128380"/>
              <a:gd name="connsiteY17" fmla="*/ 1213164 h 2018922"/>
              <a:gd name="connsiteX18" fmla="*/ 452673 w 4128380"/>
              <a:gd name="connsiteY18" fmla="*/ 1176950 h 2018922"/>
              <a:gd name="connsiteX19" fmla="*/ 488887 w 4128380"/>
              <a:gd name="connsiteY19" fmla="*/ 1104522 h 2018922"/>
              <a:gd name="connsiteX20" fmla="*/ 534154 w 4128380"/>
              <a:gd name="connsiteY20" fmla="*/ 1041148 h 2018922"/>
              <a:gd name="connsiteX21" fmla="*/ 552261 w 4128380"/>
              <a:gd name="connsiteY21" fmla="*/ 1004934 h 2018922"/>
              <a:gd name="connsiteX22" fmla="*/ 597529 w 4128380"/>
              <a:gd name="connsiteY22" fmla="*/ 932507 h 2018922"/>
              <a:gd name="connsiteX23" fmla="*/ 624689 w 4128380"/>
              <a:gd name="connsiteY23" fmla="*/ 887239 h 2018922"/>
              <a:gd name="connsiteX24" fmla="*/ 633742 w 4128380"/>
              <a:gd name="connsiteY24" fmla="*/ 841972 h 2018922"/>
              <a:gd name="connsiteX25" fmla="*/ 660903 w 4128380"/>
              <a:gd name="connsiteY25" fmla="*/ 805758 h 2018922"/>
              <a:gd name="connsiteX26" fmla="*/ 706170 w 4128380"/>
              <a:gd name="connsiteY26" fmla="*/ 742384 h 2018922"/>
              <a:gd name="connsiteX27" fmla="*/ 733331 w 4128380"/>
              <a:gd name="connsiteY27" fmla="*/ 715223 h 2018922"/>
              <a:gd name="connsiteX28" fmla="*/ 742384 w 4128380"/>
              <a:gd name="connsiteY28" fmla="*/ 688063 h 2018922"/>
              <a:gd name="connsiteX29" fmla="*/ 760491 w 4128380"/>
              <a:gd name="connsiteY29" fmla="*/ 660903 h 2018922"/>
              <a:gd name="connsiteX30" fmla="*/ 832919 w 4128380"/>
              <a:gd name="connsiteY30" fmla="*/ 579421 h 2018922"/>
              <a:gd name="connsiteX31" fmla="*/ 905346 w 4128380"/>
              <a:gd name="connsiteY31" fmla="*/ 488887 h 2018922"/>
              <a:gd name="connsiteX32" fmla="*/ 959667 w 4128380"/>
              <a:gd name="connsiteY32" fmla="*/ 434566 h 2018922"/>
              <a:gd name="connsiteX33" fmla="*/ 977774 w 4128380"/>
              <a:gd name="connsiteY33" fmla="*/ 398352 h 2018922"/>
              <a:gd name="connsiteX34" fmla="*/ 1032095 w 4128380"/>
              <a:gd name="connsiteY34" fmla="*/ 362138 h 2018922"/>
              <a:gd name="connsiteX35" fmla="*/ 1095469 w 4128380"/>
              <a:gd name="connsiteY35" fmla="*/ 298764 h 2018922"/>
              <a:gd name="connsiteX36" fmla="*/ 1149790 w 4128380"/>
              <a:gd name="connsiteY36" fmla="*/ 262550 h 2018922"/>
              <a:gd name="connsiteX37" fmla="*/ 1195057 w 4128380"/>
              <a:gd name="connsiteY37" fmla="*/ 226336 h 2018922"/>
              <a:gd name="connsiteX38" fmla="*/ 1258432 w 4128380"/>
              <a:gd name="connsiteY38" fmla="*/ 181069 h 2018922"/>
              <a:gd name="connsiteX39" fmla="*/ 1285592 w 4128380"/>
              <a:gd name="connsiteY39" fmla="*/ 172016 h 2018922"/>
              <a:gd name="connsiteX40" fmla="*/ 1330859 w 4128380"/>
              <a:gd name="connsiteY40" fmla="*/ 144855 h 2018922"/>
              <a:gd name="connsiteX41" fmla="*/ 1403287 w 4128380"/>
              <a:gd name="connsiteY41" fmla="*/ 108641 h 2018922"/>
              <a:gd name="connsiteX42" fmla="*/ 1457608 w 4128380"/>
              <a:gd name="connsiteY42" fmla="*/ 90534 h 2018922"/>
              <a:gd name="connsiteX43" fmla="*/ 1539089 w 4128380"/>
              <a:gd name="connsiteY43" fmla="*/ 63374 h 2018922"/>
              <a:gd name="connsiteX44" fmla="*/ 1629624 w 4128380"/>
              <a:gd name="connsiteY44" fmla="*/ 36214 h 2018922"/>
              <a:gd name="connsiteX45" fmla="*/ 1665838 w 4128380"/>
              <a:gd name="connsiteY45" fmla="*/ 27160 h 2018922"/>
              <a:gd name="connsiteX46" fmla="*/ 1692998 w 4128380"/>
              <a:gd name="connsiteY46" fmla="*/ 18107 h 2018922"/>
              <a:gd name="connsiteX47" fmla="*/ 1756372 w 4128380"/>
              <a:gd name="connsiteY47" fmla="*/ 9053 h 2018922"/>
              <a:gd name="connsiteX48" fmla="*/ 1801640 w 4128380"/>
              <a:gd name="connsiteY48" fmla="*/ 0 h 2018922"/>
              <a:gd name="connsiteX49" fmla="*/ 2290527 w 4128380"/>
              <a:gd name="connsiteY49" fmla="*/ 9053 h 2018922"/>
              <a:gd name="connsiteX50" fmla="*/ 2390115 w 4128380"/>
              <a:gd name="connsiteY50" fmla="*/ 27160 h 2018922"/>
              <a:gd name="connsiteX51" fmla="*/ 2417275 w 4128380"/>
              <a:gd name="connsiteY51" fmla="*/ 36214 h 2018922"/>
              <a:gd name="connsiteX52" fmla="*/ 2507810 w 4128380"/>
              <a:gd name="connsiteY52" fmla="*/ 45267 h 2018922"/>
              <a:gd name="connsiteX53" fmla="*/ 2562131 w 4128380"/>
              <a:gd name="connsiteY53" fmla="*/ 63374 h 2018922"/>
              <a:gd name="connsiteX54" fmla="*/ 2697933 w 4128380"/>
              <a:gd name="connsiteY54" fmla="*/ 117695 h 2018922"/>
              <a:gd name="connsiteX55" fmla="*/ 2779414 w 4128380"/>
              <a:gd name="connsiteY55" fmla="*/ 144855 h 2018922"/>
              <a:gd name="connsiteX56" fmla="*/ 2924269 w 4128380"/>
              <a:gd name="connsiteY56" fmla="*/ 208229 h 2018922"/>
              <a:gd name="connsiteX57" fmla="*/ 3032911 w 4128380"/>
              <a:gd name="connsiteY57" fmla="*/ 253497 h 2018922"/>
              <a:gd name="connsiteX58" fmla="*/ 3105339 w 4128380"/>
              <a:gd name="connsiteY58" fmla="*/ 280657 h 2018922"/>
              <a:gd name="connsiteX59" fmla="*/ 3132499 w 4128380"/>
              <a:gd name="connsiteY59" fmla="*/ 298764 h 2018922"/>
              <a:gd name="connsiteX60" fmla="*/ 3159659 w 4128380"/>
              <a:gd name="connsiteY60" fmla="*/ 307817 h 2018922"/>
              <a:gd name="connsiteX61" fmla="*/ 3204927 w 4128380"/>
              <a:gd name="connsiteY61" fmla="*/ 334978 h 2018922"/>
              <a:gd name="connsiteX62" fmla="*/ 3232087 w 4128380"/>
              <a:gd name="connsiteY62" fmla="*/ 344031 h 2018922"/>
              <a:gd name="connsiteX63" fmla="*/ 3277354 w 4128380"/>
              <a:gd name="connsiteY63" fmla="*/ 371192 h 2018922"/>
              <a:gd name="connsiteX64" fmla="*/ 3304515 w 4128380"/>
              <a:gd name="connsiteY64" fmla="*/ 389299 h 2018922"/>
              <a:gd name="connsiteX65" fmla="*/ 3340729 w 4128380"/>
              <a:gd name="connsiteY65" fmla="*/ 398352 h 2018922"/>
              <a:gd name="connsiteX66" fmla="*/ 3385996 w 4128380"/>
              <a:gd name="connsiteY66" fmla="*/ 425513 h 2018922"/>
              <a:gd name="connsiteX67" fmla="*/ 3413156 w 4128380"/>
              <a:gd name="connsiteY67" fmla="*/ 452673 h 2018922"/>
              <a:gd name="connsiteX68" fmla="*/ 3485584 w 4128380"/>
              <a:gd name="connsiteY68" fmla="*/ 488887 h 2018922"/>
              <a:gd name="connsiteX69" fmla="*/ 3512744 w 4128380"/>
              <a:gd name="connsiteY69" fmla="*/ 506994 h 2018922"/>
              <a:gd name="connsiteX70" fmla="*/ 3548958 w 4128380"/>
              <a:gd name="connsiteY70" fmla="*/ 534154 h 2018922"/>
              <a:gd name="connsiteX71" fmla="*/ 3585172 w 4128380"/>
              <a:gd name="connsiteY71" fmla="*/ 543208 h 2018922"/>
              <a:gd name="connsiteX72" fmla="*/ 3612333 w 4128380"/>
              <a:gd name="connsiteY72" fmla="*/ 561315 h 2018922"/>
              <a:gd name="connsiteX73" fmla="*/ 3666653 w 4128380"/>
              <a:gd name="connsiteY73" fmla="*/ 579421 h 2018922"/>
              <a:gd name="connsiteX74" fmla="*/ 3730028 w 4128380"/>
              <a:gd name="connsiteY74" fmla="*/ 615635 h 2018922"/>
              <a:gd name="connsiteX75" fmla="*/ 3757188 w 4128380"/>
              <a:gd name="connsiteY75" fmla="*/ 633742 h 2018922"/>
              <a:gd name="connsiteX76" fmla="*/ 3829616 w 4128380"/>
              <a:gd name="connsiteY76" fmla="*/ 669956 h 2018922"/>
              <a:gd name="connsiteX77" fmla="*/ 3856776 w 4128380"/>
              <a:gd name="connsiteY77" fmla="*/ 688063 h 2018922"/>
              <a:gd name="connsiteX78" fmla="*/ 3892990 w 4128380"/>
              <a:gd name="connsiteY78" fmla="*/ 715223 h 2018922"/>
              <a:gd name="connsiteX79" fmla="*/ 3929204 w 4128380"/>
              <a:gd name="connsiteY79" fmla="*/ 724277 h 2018922"/>
              <a:gd name="connsiteX80" fmla="*/ 3947311 w 4128380"/>
              <a:gd name="connsiteY80" fmla="*/ 751437 h 2018922"/>
              <a:gd name="connsiteX81" fmla="*/ 3974471 w 4128380"/>
              <a:gd name="connsiteY81" fmla="*/ 760491 h 2018922"/>
              <a:gd name="connsiteX82" fmla="*/ 4001632 w 4128380"/>
              <a:gd name="connsiteY82" fmla="*/ 778598 h 2018922"/>
              <a:gd name="connsiteX83" fmla="*/ 4019739 w 4128380"/>
              <a:gd name="connsiteY83" fmla="*/ 805758 h 2018922"/>
              <a:gd name="connsiteX84" fmla="*/ 4074059 w 4128380"/>
              <a:gd name="connsiteY84" fmla="*/ 841972 h 2018922"/>
              <a:gd name="connsiteX85" fmla="*/ 4110273 w 4128380"/>
              <a:gd name="connsiteY85" fmla="*/ 869132 h 2018922"/>
              <a:gd name="connsiteX86" fmla="*/ 4128380 w 4128380"/>
              <a:gd name="connsiteY86" fmla="*/ 869132 h 201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128380" h="2018922">
                <a:moveTo>
                  <a:pt x="0" y="2018922"/>
                </a:moveTo>
                <a:cubicBezTo>
                  <a:pt x="15089" y="2012887"/>
                  <a:pt x="30050" y="2006522"/>
                  <a:pt x="45267" y="2000816"/>
                </a:cubicBezTo>
                <a:cubicBezTo>
                  <a:pt x="54203" y="1997465"/>
                  <a:pt x="64487" y="1997056"/>
                  <a:pt x="72428" y="1991762"/>
                </a:cubicBezTo>
                <a:cubicBezTo>
                  <a:pt x="97834" y="1974825"/>
                  <a:pt x="105770" y="1955218"/>
                  <a:pt x="117695" y="1928388"/>
                </a:cubicBezTo>
                <a:cubicBezTo>
                  <a:pt x="124295" y="1913537"/>
                  <a:pt x="129766" y="1898209"/>
                  <a:pt x="135802" y="1883120"/>
                </a:cubicBezTo>
                <a:cubicBezTo>
                  <a:pt x="138820" y="1868031"/>
                  <a:pt x="139140" y="1852140"/>
                  <a:pt x="144855" y="1837853"/>
                </a:cubicBezTo>
                <a:cubicBezTo>
                  <a:pt x="151390" y="1821515"/>
                  <a:pt x="164146" y="1808325"/>
                  <a:pt x="172016" y="1792586"/>
                </a:cubicBezTo>
                <a:cubicBezTo>
                  <a:pt x="179284" y="1778050"/>
                  <a:pt x="184417" y="1762535"/>
                  <a:pt x="190123" y="1747318"/>
                </a:cubicBezTo>
                <a:cubicBezTo>
                  <a:pt x="193474" y="1738383"/>
                  <a:pt x="196434" y="1729299"/>
                  <a:pt x="199176" y="1720158"/>
                </a:cubicBezTo>
                <a:cubicBezTo>
                  <a:pt x="205489" y="1699115"/>
                  <a:pt x="209124" y="1677183"/>
                  <a:pt x="217283" y="1656784"/>
                </a:cubicBezTo>
                <a:cubicBezTo>
                  <a:pt x="221324" y="1646681"/>
                  <a:pt x="230524" y="1639355"/>
                  <a:pt x="235390" y="1629623"/>
                </a:cubicBezTo>
                <a:cubicBezTo>
                  <a:pt x="252890" y="1594622"/>
                  <a:pt x="250795" y="1588542"/>
                  <a:pt x="262550" y="1557196"/>
                </a:cubicBezTo>
                <a:cubicBezTo>
                  <a:pt x="268256" y="1541979"/>
                  <a:pt x="275103" y="1527201"/>
                  <a:pt x="280657" y="1511928"/>
                </a:cubicBezTo>
                <a:cubicBezTo>
                  <a:pt x="287180" y="1493991"/>
                  <a:pt x="290228" y="1474679"/>
                  <a:pt x="298764" y="1457608"/>
                </a:cubicBezTo>
                <a:cubicBezTo>
                  <a:pt x="304800" y="1445537"/>
                  <a:pt x="312132" y="1434031"/>
                  <a:pt x="316871" y="1421394"/>
                </a:cubicBezTo>
                <a:cubicBezTo>
                  <a:pt x="321240" y="1409743"/>
                  <a:pt x="320360" y="1396309"/>
                  <a:pt x="325925" y="1385180"/>
                </a:cubicBezTo>
                <a:cubicBezTo>
                  <a:pt x="335657" y="1365716"/>
                  <a:pt x="362139" y="1330859"/>
                  <a:pt x="362139" y="1330859"/>
                </a:cubicBezTo>
                <a:cubicBezTo>
                  <a:pt x="379109" y="1279947"/>
                  <a:pt x="378127" y="1276347"/>
                  <a:pt x="425513" y="1213164"/>
                </a:cubicBezTo>
                <a:cubicBezTo>
                  <a:pt x="434566" y="1201093"/>
                  <a:pt x="445070" y="1189984"/>
                  <a:pt x="452673" y="1176950"/>
                </a:cubicBezTo>
                <a:cubicBezTo>
                  <a:pt x="466274" y="1153635"/>
                  <a:pt x="472692" y="1126116"/>
                  <a:pt x="488887" y="1104522"/>
                </a:cubicBezTo>
                <a:cubicBezTo>
                  <a:pt x="500549" y="1088973"/>
                  <a:pt x="523561" y="1059685"/>
                  <a:pt x="534154" y="1041148"/>
                </a:cubicBezTo>
                <a:cubicBezTo>
                  <a:pt x="540850" y="1029430"/>
                  <a:pt x="545461" y="1016592"/>
                  <a:pt x="552261" y="1004934"/>
                </a:cubicBezTo>
                <a:cubicBezTo>
                  <a:pt x="566606" y="980342"/>
                  <a:pt x="582882" y="956920"/>
                  <a:pt x="597529" y="932507"/>
                </a:cubicBezTo>
                <a:lnTo>
                  <a:pt x="624689" y="887239"/>
                </a:lnTo>
                <a:cubicBezTo>
                  <a:pt x="627707" y="872150"/>
                  <a:pt x="627492" y="856034"/>
                  <a:pt x="633742" y="841972"/>
                </a:cubicBezTo>
                <a:cubicBezTo>
                  <a:pt x="639870" y="828183"/>
                  <a:pt x="652132" y="818037"/>
                  <a:pt x="660903" y="805758"/>
                </a:cubicBezTo>
                <a:cubicBezTo>
                  <a:pt x="681373" y="777101"/>
                  <a:pt x="680812" y="771968"/>
                  <a:pt x="706170" y="742384"/>
                </a:cubicBezTo>
                <a:cubicBezTo>
                  <a:pt x="714503" y="732663"/>
                  <a:pt x="724277" y="724277"/>
                  <a:pt x="733331" y="715223"/>
                </a:cubicBezTo>
                <a:cubicBezTo>
                  <a:pt x="736349" y="706170"/>
                  <a:pt x="738116" y="696599"/>
                  <a:pt x="742384" y="688063"/>
                </a:cubicBezTo>
                <a:cubicBezTo>
                  <a:pt x="747250" y="678331"/>
                  <a:pt x="753963" y="669608"/>
                  <a:pt x="760491" y="660903"/>
                </a:cubicBezTo>
                <a:cubicBezTo>
                  <a:pt x="795652" y="614022"/>
                  <a:pt x="793393" y="618947"/>
                  <a:pt x="832919" y="579421"/>
                </a:cubicBezTo>
                <a:cubicBezTo>
                  <a:pt x="858885" y="501519"/>
                  <a:pt x="811850" y="629133"/>
                  <a:pt x="905346" y="488887"/>
                </a:cubicBezTo>
                <a:cubicBezTo>
                  <a:pt x="931823" y="449171"/>
                  <a:pt x="914748" y="468255"/>
                  <a:pt x="959667" y="434566"/>
                </a:cubicBezTo>
                <a:cubicBezTo>
                  <a:pt x="965703" y="422495"/>
                  <a:pt x="968231" y="407895"/>
                  <a:pt x="977774" y="398352"/>
                </a:cubicBezTo>
                <a:cubicBezTo>
                  <a:pt x="993162" y="382964"/>
                  <a:pt x="1032095" y="362138"/>
                  <a:pt x="1032095" y="362138"/>
                </a:cubicBezTo>
                <a:cubicBezTo>
                  <a:pt x="1073603" y="299877"/>
                  <a:pt x="1047664" y="314698"/>
                  <a:pt x="1095469" y="298764"/>
                </a:cubicBezTo>
                <a:cubicBezTo>
                  <a:pt x="1113576" y="286693"/>
                  <a:pt x="1137719" y="280657"/>
                  <a:pt x="1149790" y="262550"/>
                </a:cubicBezTo>
                <a:cubicBezTo>
                  <a:pt x="1173191" y="227450"/>
                  <a:pt x="1157575" y="238831"/>
                  <a:pt x="1195057" y="226336"/>
                </a:cubicBezTo>
                <a:cubicBezTo>
                  <a:pt x="1203259" y="220184"/>
                  <a:pt x="1245193" y="187688"/>
                  <a:pt x="1258432" y="181069"/>
                </a:cubicBezTo>
                <a:cubicBezTo>
                  <a:pt x="1266968" y="176801"/>
                  <a:pt x="1277056" y="176284"/>
                  <a:pt x="1285592" y="172016"/>
                </a:cubicBezTo>
                <a:cubicBezTo>
                  <a:pt x="1301331" y="164146"/>
                  <a:pt x="1315366" y="153198"/>
                  <a:pt x="1330859" y="144855"/>
                </a:cubicBezTo>
                <a:cubicBezTo>
                  <a:pt x="1354625" y="132058"/>
                  <a:pt x="1377680" y="117177"/>
                  <a:pt x="1403287" y="108641"/>
                </a:cubicBezTo>
                <a:cubicBezTo>
                  <a:pt x="1421394" y="102605"/>
                  <a:pt x="1440537" y="99070"/>
                  <a:pt x="1457608" y="90534"/>
                </a:cubicBezTo>
                <a:cubicBezTo>
                  <a:pt x="1507585" y="65545"/>
                  <a:pt x="1480588" y="75074"/>
                  <a:pt x="1539089" y="63374"/>
                </a:cubicBezTo>
                <a:cubicBezTo>
                  <a:pt x="1597248" y="34294"/>
                  <a:pt x="1554474" y="51244"/>
                  <a:pt x="1629624" y="36214"/>
                </a:cubicBezTo>
                <a:cubicBezTo>
                  <a:pt x="1641825" y="33774"/>
                  <a:pt x="1653874" y="30578"/>
                  <a:pt x="1665838" y="27160"/>
                </a:cubicBezTo>
                <a:cubicBezTo>
                  <a:pt x="1675014" y="24538"/>
                  <a:pt x="1683640" y="19979"/>
                  <a:pt x="1692998" y="18107"/>
                </a:cubicBezTo>
                <a:cubicBezTo>
                  <a:pt x="1713923" y="13922"/>
                  <a:pt x="1735323" y="12561"/>
                  <a:pt x="1756372" y="9053"/>
                </a:cubicBezTo>
                <a:cubicBezTo>
                  <a:pt x="1771551" y="6523"/>
                  <a:pt x="1786551" y="3018"/>
                  <a:pt x="1801640" y="0"/>
                </a:cubicBezTo>
                <a:lnTo>
                  <a:pt x="2290527" y="9053"/>
                </a:lnTo>
                <a:cubicBezTo>
                  <a:pt x="2319487" y="10003"/>
                  <a:pt x="2360448" y="18684"/>
                  <a:pt x="2390115" y="27160"/>
                </a:cubicBezTo>
                <a:cubicBezTo>
                  <a:pt x="2399291" y="29782"/>
                  <a:pt x="2407843" y="34763"/>
                  <a:pt x="2417275" y="36214"/>
                </a:cubicBezTo>
                <a:cubicBezTo>
                  <a:pt x="2447251" y="40826"/>
                  <a:pt x="2477632" y="42249"/>
                  <a:pt x="2507810" y="45267"/>
                </a:cubicBezTo>
                <a:lnTo>
                  <a:pt x="2562131" y="63374"/>
                </a:lnTo>
                <a:cubicBezTo>
                  <a:pt x="2605085" y="77692"/>
                  <a:pt x="2668562" y="98114"/>
                  <a:pt x="2697933" y="117695"/>
                </a:cubicBezTo>
                <a:cubicBezTo>
                  <a:pt x="2740367" y="145985"/>
                  <a:pt x="2714360" y="134013"/>
                  <a:pt x="2779414" y="144855"/>
                </a:cubicBezTo>
                <a:cubicBezTo>
                  <a:pt x="2926608" y="193920"/>
                  <a:pt x="2709070" y="118562"/>
                  <a:pt x="2924269" y="208229"/>
                </a:cubicBezTo>
                <a:cubicBezTo>
                  <a:pt x="2960483" y="223318"/>
                  <a:pt x="2995692" y="241091"/>
                  <a:pt x="3032911" y="253497"/>
                </a:cubicBezTo>
                <a:cubicBezTo>
                  <a:pt x="3056419" y="261333"/>
                  <a:pt x="3083687" y="269831"/>
                  <a:pt x="3105339" y="280657"/>
                </a:cubicBezTo>
                <a:cubicBezTo>
                  <a:pt x="3115071" y="285523"/>
                  <a:pt x="3122767" y="293898"/>
                  <a:pt x="3132499" y="298764"/>
                </a:cubicBezTo>
                <a:cubicBezTo>
                  <a:pt x="3141035" y="303032"/>
                  <a:pt x="3151123" y="303549"/>
                  <a:pt x="3159659" y="307817"/>
                </a:cubicBezTo>
                <a:cubicBezTo>
                  <a:pt x="3175398" y="315687"/>
                  <a:pt x="3189188" y="327108"/>
                  <a:pt x="3204927" y="334978"/>
                </a:cubicBezTo>
                <a:cubicBezTo>
                  <a:pt x="3213463" y="339246"/>
                  <a:pt x="3223551" y="339763"/>
                  <a:pt x="3232087" y="344031"/>
                </a:cubicBezTo>
                <a:cubicBezTo>
                  <a:pt x="3247826" y="351901"/>
                  <a:pt x="3262432" y="361866"/>
                  <a:pt x="3277354" y="371192"/>
                </a:cubicBezTo>
                <a:cubicBezTo>
                  <a:pt x="3286581" y="376959"/>
                  <a:pt x="3294514" y="385013"/>
                  <a:pt x="3304515" y="389299"/>
                </a:cubicBezTo>
                <a:cubicBezTo>
                  <a:pt x="3315952" y="394200"/>
                  <a:pt x="3328658" y="395334"/>
                  <a:pt x="3340729" y="398352"/>
                </a:cubicBezTo>
                <a:cubicBezTo>
                  <a:pt x="3355818" y="407406"/>
                  <a:pt x="3371919" y="414955"/>
                  <a:pt x="3385996" y="425513"/>
                </a:cubicBezTo>
                <a:cubicBezTo>
                  <a:pt x="3396239" y="433195"/>
                  <a:pt x="3402354" y="445799"/>
                  <a:pt x="3413156" y="452673"/>
                </a:cubicBezTo>
                <a:cubicBezTo>
                  <a:pt x="3435928" y="467164"/>
                  <a:pt x="3463125" y="473914"/>
                  <a:pt x="3485584" y="488887"/>
                </a:cubicBezTo>
                <a:cubicBezTo>
                  <a:pt x="3494637" y="494923"/>
                  <a:pt x="3503890" y="500670"/>
                  <a:pt x="3512744" y="506994"/>
                </a:cubicBezTo>
                <a:cubicBezTo>
                  <a:pt x="3525022" y="515764"/>
                  <a:pt x="3535462" y="527406"/>
                  <a:pt x="3548958" y="534154"/>
                </a:cubicBezTo>
                <a:cubicBezTo>
                  <a:pt x="3560087" y="539719"/>
                  <a:pt x="3573101" y="540190"/>
                  <a:pt x="3585172" y="543208"/>
                </a:cubicBezTo>
                <a:cubicBezTo>
                  <a:pt x="3594226" y="549244"/>
                  <a:pt x="3602390" y="556896"/>
                  <a:pt x="3612333" y="561315"/>
                </a:cubicBezTo>
                <a:cubicBezTo>
                  <a:pt x="3629774" y="569066"/>
                  <a:pt x="3649969" y="570152"/>
                  <a:pt x="3666653" y="579421"/>
                </a:cubicBezTo>
                <a:cubicBezTo>
                  <a:pt x="3754915" y="628455"/>
                  <a:pt x="3630564" y="590770"/>
                  <a:pt x="3730028" y="615635"/>
                </a:cubicBezTo>
                <a:cubicBezTo>
                  <a:pt x="3739081" y="621671"/>
                  <a:pt x="3747636" y="628532"/>
                  <a:pt x="3757188" y="633742"/>
                </a:cubicBezTo>
                <a:cubicBezTo>
                  <a:pt x="3780884" y="646667"/>
                  <a:pt x="3807157" y="654983"/>
                  <a:pt x="3829616" y="669956"/>
                </a:cubicBezTo>
                <a:cubicBezTo>
                  <a:pt x="3838669" y="675992"/>
                  <a:pt x="3847922" y="681739"/>
                  <a:pt x="3856776" y="688063"/>
                </a:cubicBezTo>
                <a:cubicBezTo>
                  <a:pt x="3869054" y="696833"/>
                  <a:pt x="3879494" y="708475"/>
                  <a:pt x="3892990" y="715223"/>
                </a:cubicBezTo>
                <a:cubicBezTo>
                  <a:pt x="3904119" y="720788"/>
                  <a:pt x="3917133" y="721259"/>
                  <a:pt x="3929204" y="724277"/>
                </a:cubicBezTo>
                <a:cubicBezTo>
                  <a:pt x="3935240" y="733330"/>
                  <a:pt x="3938815" y="744640"/>
                  <a:pt x="3947311" y="751437"/>
                </a:cubicBezTo>
                <a:cubicBezTo>
                  <a:pt x="3954763" y="757399"/>
                  <a:pt x="3965935" y="756223"/>
                  <a:pt x="3974471" y="760491"/>
                </a:cubicBezTo>
                <a:cubicBezTo>
                  <a:pt x="3984203" y="765357"/>
                  <a:pt x="3992578" y="772562"/>
                  <a:pt x="4001632" y="778598"/>
                </a:cubicBezTo>
                <a:cubicBezTo>
                  <a:pt x="4007668" y="787651"/>
                  <a:pt x="4011550" y="798593"/>
                  <a:pt x="4019739" y="805758"/>
                </a:cubicBezTo>
                <a:cubicBezTo>
                  <a:pt x="4036116" y="820088"/>
                  <a:pt x="4056650" y="828915"/>
                  <a:pt x="4074059" y="841972"/>
                </a:cubicBezTo>
                <a:cubicBezTo>
                  <a:pt x="4086130" y="851025"/>
                  <a:pt x="4096777" y="862384"/>
                  <a:pt x="4110273" y="869132"/>
                </a:cubicBezTo>
                <a:cubicBezTo>
                  <a:pt x="4115671" y="871831"/>
                  <a:pt x="4122344" y="869132"/>
                  <a:pt x="4128380" y="86913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6721080-6E85-5D37-7D36-87F32D00FB05}"/>
              </a:ext>
            </a:extLst>
          </p:cNvPr>
          <p:cNvCxnSpPr>
            <a:stCxn id="6" idx="21"/>
          </p:cNvCxnSpPr>
          <p:nvPr/>
        </p:nvCxnSpPr>
        <p:spPr>
          <a:xfrm>
            <a:off x="2534970" y="4227968"/>
            <a:ext cx="796705" cy="452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AB1DB1-AC5F-049F-A586-0A09D95D10F8}"/>
              </a:ext>
            </a:extLst>
          </p:cNvPr>
          <p:cNvCxnSpPr/>
          <p:nvPr/>
        </p:nvCxnSpPr>
        <p:spPr>
          <a:xfrm flipV="1">
            <a:off x="2534970" y="3032910"/>
            <a:ext cx="0" cy="119505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0C4E038-6A12-3303-F190-609053E583CD}"/>
              </a:ext>
            </a:extLst>
          </p:cNvPr>
          <p:cNvCxnSpPr>
            <a:stCxn id="6" idx="21"/>
          </p:cNvCxnSpPr>
          <p:nvPr/>
        </p:nvCxnSpPr>
        <p:spPr>
          <a:xfrm flipV="1">
            <a:off x="2534970" y="3032911"/>
            <a:ext cx="688064" cy="1195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3A3FA9-731F-620A-64D5-2DF30E2472D2}"/>
              </a:ext>
            </a:extLst>
          </p:cNvPr>
          <p:cNvCxnSpPr/>
          <p:nvPr/>
        </p:nvCxnSpPr>
        <p:spPr>
          <a:xfrm>
            <a:off x="2625505" y="3032910"/>
            <a:ext cx="5341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8977503-347D-7603-E50E-F76828B70F64}"/>
              </a:ext>
            </a:extLst>
          </p:cNvPr>
          <p:cNvCxnSpPr/>
          <p:nvPr/>
        </p:nvCxnSpPr>
        <p:spPr>
          <a:xfrm>
            <a:off x="3223034" y="3114392"/>
            <a:ext cx="0" cy="10230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3414A1-EF34-CD10-8AFD-43C0E83DB040}"/>
              </a:ext>
            </a:extLst>
          </p:cNvPr>
          <p:cNvSpPr txBox="1"/>
          <p:nvPr/>
        </p:nvSpPr>
        <p:spPr>
          <a:xfrm>
            <a:off x="2879002" y="42894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vx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3D714-603C-0C74-14D5-8BE8B9E7BE31}"/>
              </a:ext>
            </a:extLst>
          </p:cNvPr>
          <p:cNvSpPr txBox="1"/>
          <p:nvPr/>
        </p:nvSpPr>
        <p:spPr>
          <a:xfrm>
            <a:off x="2119472" y="33283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vy</a:t>
            </a:r>
            <a:endParaRPr lang="ko-KR" altLang="en-US" dirty="0"/>
          </a:p>
        </p:txBody>
      </p:sp>
      <p:pic>
        <p:nvPicPr>
          <p:cNvPr id="14" name="Picture 2" descr="C:\Users\sec\AppData\Local\Microsoft\Windows\Temporary Internet Files\Content.IE5\OWEY26S8\1[1].gif">
            <a:extLst>
              <a:ext uri="{FF2B5EF4-FFF2-40B4-BE49-F238E27FC236}">
                <a16:creationId xmlns:a16="http://schemas.microsoft.com/office/drawing/2014/main" id="{E02B829C-E531-A93E-0EE8-D7BA6B41C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766" y="3398295"/>
            <a:ext cx="736065" cy="89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32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617" y="1656721"/>
            <a:ext cx="8229600" cy="39021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turtle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math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random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</a:t>
            </a:r>
            <a:r>
              <a:rPr lang="en-US" altLang="ko-KR" sz="1600" b="0" dirty="0" err="1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"turtle"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player.getscreen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screen.bgcolor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"black"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화면 배경을 검정색으로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screen.setup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800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화면의 크기를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800×600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으로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"yellow"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색상은 파랑색으로 하자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velocity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70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초기속도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70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픽셀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/sec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5243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4"/>
            <a:ext cx="8229600" cy="402879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왼쪽 화살표 키가 눌리면 호출된다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왼쪽으로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회전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오른쪽 화살표 키가 눌리면 호출된다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오른쪽으로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5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회전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turnup():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위쪽 화살표 키가 눌리면 호출된다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global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velocity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전역 변수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velocity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사용한다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velocity +=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속도를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만큼 증가시킨다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turndown():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아래쪽 화살표 키가 눌리면 호출된다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global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velocity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전역 변수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velocity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사용한다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velocity -=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속도를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만큼 감소시킨다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3"/>
            <a:ext cx="8229600" cy="47259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fire():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x =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초기 좌표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초기 좌표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위치로 간다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angle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player.heading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초기각도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velocity *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math.cos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(angle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3.14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180.0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-&gt;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라디안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velocity *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math.sin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(angle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3.14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180.0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-&gt;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라디안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player.ycor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좌표가 음수가 될 때까지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x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방향 속도는 변경이 없다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방향 속도는 중력 가속도 만큼 감소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x +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초가 지났으므로 속도를 위치에 더한다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y +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1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초가 지났으므로 속도를 위치에 더한다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새로운 위치로 이동시킨다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player.stamp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거북이를 찍는다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0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4"/>
            <a:ext cx="8229600" cy="25621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"Left"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콜백함수 등록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turnright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"Right"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(turnup,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"Up"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(turndown,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"Down"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(fire,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"space"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screen.listen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turtle.mainloop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75E42-CFF8-C418-C9BA-76D98592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610860"/>
            <a:ext cx="8229600" cy="1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22D79-A7B6-CED4-10D6-5C81F037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 애니메이션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677AD-4265-6BE7-9619-45F0686149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탄성이 있는 공이 공중에서 바닥으로 떨어져서 튀어 오르는 애니메이션을 작성해보자</a:t>
            </a:r>
            <a:r>
              <a:rPr lang="en-US" altLang="ko-KR" dirty="0"/>
              <a:t>. </a:t>
            </a:r>
            <a:r>
              <a:rPr lang="ko-KR" altLang="en-US" dirty="0"/>
              <a:t>바닥과 충돌하면 다시 튀어 오르다가 중력에 의하여 떨어지게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F25985-4C39-6A25-F4C5-D4615F8B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38" y="2664804"/>
            <a:ext cx="5658416" cy="34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3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8283-0652-2D33-F046-D8790ED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화면의 수동 업데이트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80E4C-0041-20DF-7405-9BFF56F1E2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수동 업데이트에서는 화면은 개발자가 적정한 시간에 업데이트해주는 방법이다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화면에 깜빡임이 발생하지 않는 장점이 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screen.tracer</a:t>
            </a:r>
            <a:r>
              <a:rPr lang="en-US" altLang="ko-KR" dirty="0"/>
              <a:t>(0)</a:t>
            </a:r>
            <a:r>
              <a:rPr lang="ko-KR" altLang="en-US" dirty="0"/>
              <a:t>을 호출하면 수동 화면 업데이트가 설정된다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화면을 업데이트할 때는 </a:t>
            </a:r>
            <a:r>
              <a:rPr lang="en-US" altLang="ko-KR" dirty="0" err="1"/>
              <a:t>screen.update</a:t>
            </a:r>
            <a:r>
              <a:rPr lang="en-US" altLang="ko-KR" dirty="0"/>
              <a:t>()</a:t>
            </a:r>
            <a:r>
              <a:rPr lang="ko-KR" altLang="en-US" dirty="0"/>
              <a:t>를 호출한다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0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4"/>
            <a:ext cx="8229600" cy="369381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turtle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time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width, height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게임 보드의 크기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gravity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0.05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중력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 y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height/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공의 위치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0.25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공의 속도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coef_res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0.90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반발 계수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screen.setup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(width+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height+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screen.tracer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수동 화면 업데이트로 설정한다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0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4"/>
            <a:ext cx="8229600" cy="222715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"orange"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"black"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"circle"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공을 시작 위치로 옮긴다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53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756374"/>
            <a:ext cx="8229600" cy="38024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애니메이션 루프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x +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현재 위치가 업데이트된다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y +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(x, y)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 gravity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방향 속도는 중력 만큼 감소된다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&lt; -height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바닥에 충돌하면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*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coef_res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방향 속도는 약간 줄어들고 방향은 반대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ball.sety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(-height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공의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y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좌표를 바닥으로 고정한다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&gt; width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&lt; -width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좌우의 벽에 충돌하면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-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x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방향 속도는 반대가 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화면을 업데이트한다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9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코딩기초</a:t>
            </a:r>
            <a:r>
              <a:rPr lang="ko-KR" altLang="en-US" dirty="0"/>
              <a:t> 프로젝트 예시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764" y="1509077"/>
            <a:ext cx="756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(3)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앵그리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터틀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게임을 작성해보자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60DDE5-BF6D-1278-3D70-8CED0517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2168286"/>
            <a:ext cx="6844420" cy="25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5D5E6-9FDC-8E17-3800-FC94D692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과자 먹기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82F98-5514-6230-BDA9-3CE9D96723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강아지가 화면에 흩어져 있는 먹이를 먹는 게임을 만들어보자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먹이는 ”</a:t>
            </a:r>
            <a:r>
              <a:rPr lang="ko-KR" altLang="en-US" dirty="0" err="1"/>
              <a:t>원”으로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강아지가 과자를 먹으면 점수가 </a:t>
            </a:r>
            <a:r>
              <a:rPr lang="en-US" altLang="ko-KR" dirty="0"/>
              <a:t>1</a:t>
            </a:r>
            <a:r>
              <a:rPr lang="ko-KR" altLang="en-US" dirty="0" err="1"/>
              <a:t>점씩</a:t>
            </a:r>
            <a:r>
              <a:rPr lang="ko-KR" altLang="en-US" dirty="0"/>
              <a:t> 올라가도록 하자</a:t>
            </a:r>
            <a:r>
              <a:rPr lang="en-US" altLang="ko-KR" dirty="0"/>
              <a:t>. </a:t>
            </a:r>
            <a:r>
              <a:rPr lang="ko-KR" altLang="en-US" dirty="0"/>
              <a:t>점수는 화면의 상단에 표시된다</a:t>
            </a:r>
            <a:r>
              <a:rPr lang="en-US" altLang="ko-KR" dirty="0"/>
              <a:t>. “</a:t>
            </a:r>
            <a:r>
              <a:rPr lang="ko-KR" altLang="en-US" dirty="0" err="1"/>
              <a:t>과자“는</a:t>
            </a:r>
            <a:r>
              <a:rPr lang="ko-KR" altLang="en-US" dirty="0"/>
              <a:t> 움직이지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17C35-B46F-6A3B-5347-BB315A00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78" y="3051018"/>
            <a:ext cx="3171891" cy="2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6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330859"/>
            <a:ext cx="8229600" cy="52985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turtle.Screen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screen.tracer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화면 업데이트를 수동으로 설정한다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screen.addshape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"dog.gif"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강아지 이미지를 불러들인다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"dog.gif"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경기장을 사각형으로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78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3"/>
            <a:ext cx="8229600" cy="20279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display.hideturtle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display.write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점수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{score}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"Arial"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"italic"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86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3"/>
            <a:ext cx="8229600" cy="20279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bread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bread.shape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"circle"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bread.penup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bread.goto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2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3"/>
            <a:ext cx="8229600" cy="44452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player.setheading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player.setheading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player.setheading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player.setheading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270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37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3"/>
            <a:ext cx="8229600" cy="190122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screen.listen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"Right"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"Left"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"Up"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screen.onkeypress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moveDown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"Down"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01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4041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True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player.distance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(bread)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x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y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random.randint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180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bread.goto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x,y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score = score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display.clear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display.write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점수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{score}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"Arial"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"italic"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screen.update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화면을 업데이트한다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7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85C20-BA98-A38A-1EF0-139DA82A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암호화와 복호화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9F2E-880C-F0DE-4B8F-8AA679669C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이용하여 문자열을 암호화하고 </a:t>
            </a:r>
            <a:r>
              <a:rPr lang="ko-KR" altLang="en-US" dirty="0" err="1"/>
              <a:t>복호화하는</a:t>
            </a:r>
            <a:r>
              <a:rPr lang="ko-KR" altLang="en-US" dirty="0"/>
              <a:t>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암호화는 다양한 방법으로 가능하다</a:t>
            </a:r>
            <a:r>
              <a:rPr lang="en-US" altLang="ko-KR" dirty="0"/>
              <a:t>. </a:t>
            </a:r>
            <a:r>
              <a:rPr lang="ko-KR" altLang="en-US" dirty="0"/>
              <a:t>하지만 우리는 가장 간단한 방법으로 하여 보자</a:t>
            </a:r>
            <a:r>
              <a:rPr lang="en-US" altLang="ko-KR" dirty="0"/>
              <a:t>. </a:t>
            </a:r>
            <a:r>
              <a:rPr lang="ko-KR" altLang="en-US" dirty="0"/>
              <a:t>문자들의 코드를 </a:t>
            </a:r>
            <a:r>
              <a:rPr lang="en-US" altLang="ko-KR" dirty="0"/>
              <a:t>1</a:t>
            </a:r>
            <a:r>
              <a:rPr lang="ko-KR" altLang="en-US" dirty="0"/>
              <a:t>씩 증가시키는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0BA1B-BED5-0847-C586-0DAA2C2C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4" y="3015426"/>
            <a:ext cx="7125077" cy="18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0148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"Love will find a way."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평문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암호문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평문의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모든 글자에 대하여 반복한다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글자의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코드값을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구한다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x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코드값을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하나 증가한다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cc = chr(x)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증가된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코드값에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해당하는 문자를 계산한다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 cc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암호문에 추가한다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암호문을 출력한다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8D3853-A054-3743-42AF-FD02CF967C72}"/>
              </a:ext>
            </a:extLst>
          </p:cNvPr>
          <p:cNvGrpSpPr/>
          <p:nvPr/>
        </p:nvGrpSpPr>
        <p:grpSpPr>
          <a:xfrm>
            <a:off x="675817" y="5063542"/>
            <a:ext cx="8229600" cy="1011334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85D2397-7E5F-4AF7-D622-656CC526C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E117BEF-9B40-1AB5-3E38-43F180AD7027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Mpwf!xjmm!gjoe!b!xbz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65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3"/>
            <a:ext cx="8229600" cy="306912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Mpwf!xjmm!gjoe!b!xbz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/"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암호문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                                           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평문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encrypted_text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암호문의 모든 글자에 대하여 반복한다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(c)          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글자의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코드값을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구한다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x -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코드값을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하나 감소한다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cc  = chr(x)      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감소된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코드값에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해당하는 문자를 계산한다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 cc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평문에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추가한다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plain_text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평문을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출력한다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7FF2AB-E8A7-0694-ECBB-70B1CE793A2F}"/>
              </a:ext>
            </a:extLst>
          </p:cNvPr>
          <p:cNvGrpSpPr/>
          <p:nvPr/>
        </p:nvGrpSpPr>
        <p:grpSpPr>
          <a:xfrm>
            <a:off x="675817" y="5172183"/>
            <a:ext cx="8229600" cy="1011334"/>
            <a:chOff x="4963766" y="-1402131"/>
            <a:chExt cx="3663880" cy="132069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A29749-CE14-393D-DB4F-9D150CC3E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431493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DED5E-0269-4F42-6938-5F068F866A71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Love will find a way.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5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 </a:t>
            </a:r>
            <a:r>
              <a:rPr lang="ko-KR" altLang="en-US" dirty="0"/>
              <a:t>발생하기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(random number)</a:t>
            </a:r>
            <a:r>
              <a:rPr lang="ko-KR" altLang="en-US" dirty="0"/>
              <a:t>는 게임과 시뮬레이션에 필수적이다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모듈을 통하여 </a:t>
            </a:r>
            <a:r>
              <a:rPr lang="ko-KR" altLang="en-US" dirty="0" err="1"/>
              <a:t>난수</a:t>
            </a:r>
            <a:r>
              <a:rPr lang="ko-KR" altLang="en-US" dirty="0"/>
              <a:t> 발생을 지원한다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453" y="3105510"/>
            <a:ext cx="8229600" cy="220836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random.random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0.0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보다 작은 실수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0.8345121533431609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(1, 100) # 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부터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사이의 정수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난수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38EF1-FE86-B141-CA30-B14E80B3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크리스마스 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B63A3-CC23-6F78-BCE0-9AD7E6DF91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크리스마스 카드를 </a:t>
            </a:r>
            <a:r>
              <a:rPr lang="ko-KR" altLang="en-US" dirty="0" err="1"/>
              <a:t>터틀</a:t>
            </a:r>
            <a:r>
              <a:rPr lang="ko-KR" altLang="en-US" dirty="0"/>
              <a:t> 그래픽으로 그려보자</a:t>
            </a:r>
            <a:r>
              <a:rPr lang="en-US" altLang="ko-KR" dirty="0"/>
              <a:t>. </a:t>
            </a:r>
            <a:r>
              <a:rPr lang="ko-KR" altLang="en-US" dirty="0"/>
              <a:t>사각형이나 원</a:t>
            </a:r>
            <a:r>
              <a:rPr lang="en-US" altLang="ko-KR" dirty="0"/>
              <a:t>, </a:t>
            </a:r>
            <a:r>
              <a:rPr lang="ko-KR" altLang="en-US" dirty="0"/>
              <a:t>마름모꼴</a:t>
            </a:r>
            <a:r>
              <a:rPr lang="en-US" altLang="ko-KR" dirty="0"/>
              <a:t>, </a:t>
            </a:r>
            <a:r>
              <a:rPr lang="ko-KR" altLang="en-US" dirty="0"/>
              <a:t>별을 그리는 함수를 미리 </a:t>
            </a:r>
            <a:r>
              <a:rPr lang="ko-KR" altLang="en-US" dirty="0" err="1"/>
              <a:t>작성해놓고</a:t>
            </a:r>
            <a:r>
              <a:rPr lang="ko-KR" altLang="en-US" dirty="0"/>
              <a:t> 시작하면 훨씬 수월하게 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5" name="_x249646256">
            <a:extLst>
              <a:ext uri="{FF2B5EF4-FFF2-40B4-BE49-F238E27FC236}">
                <a16:creationId xmlns:a16="http://schemas.microsoft.com/office/drawing/2014/main" id="{54284176-4609-825F-31C1-DC40C717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13" y="2802047"/>
            <a:ext cx="3313568" cy="3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09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856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turtle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random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randint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반지름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radius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로 원을 그리는 함수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draw_circle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radius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펜을 올린다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.fillcolor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 색상을 설정한다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거북이를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위치로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펜을 내린다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.begin_fill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채우기를 시작한다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.circle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radius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반지름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radius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로 원을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.end_fill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채우기를 종료한다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60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85677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height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크기의 사각형을 그리는 함수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draw_rectangle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height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펜을 올린다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.fillcolor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 색상을 설정한다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거북이를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위치로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펜을 내린다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.begin_fill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채우기를 시작한다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            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2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번 반복한다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width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만큼 앞으로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90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왼쪽으로 회전한다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height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height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만큼 앞으로 이동한다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.left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90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90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도 왼쪽으로 회전한다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.end_fill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채우기를 종료한다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63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46082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height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크기의 마름모꼴을 그리는 함수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draw_trepezoid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height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.fillcolor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.begin_fill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height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width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height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60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.end_fill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28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3226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(x, y)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위치에 별 모양을 그리는 함수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def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draw_star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.fillcolor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.pendown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.begin_fill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.forward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.right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144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  <a:r>
              <a:rPr lang="en-US" altLang="ko-KR" sz="1600" b="0" dirty="0" err="1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turtle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.end_fill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401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17" y="1837852"/>
            <a:ext cx="8229600" cy="332262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turtle.Turtle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거북이를 생성한다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"turtle"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커서의 형태를 거북이로 변경한다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t.speed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 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거북이의 속도를 최대로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 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현재 그림이 그려지는 위치            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현재 그림이 그려지는 위치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width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240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마름모꼴의 최초 크기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트리의 줄기를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draw_rectangle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"brown"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x-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y-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617" y="1530036"/>
            <a:ext cx="8229600" cy="492508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트리의 잎을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height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b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width = width –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마름모꼴의 폭이 줄어든다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– width/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   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x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좌표는 마름모꼴의 중앙으로 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draw_trepezoid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"green"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x, y, width, height) 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마름모꼴을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랜덤한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위치에 원을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draw_circle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"red"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x+randint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width),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y+randint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height),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y = y + height      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y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값을 마름모꼴의 높이만큼 증가한다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ko-KR" altLang="en-US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#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별모양의 트리의 꼭대기에 그린다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draw_star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"yellow"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y,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t.penup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t.color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"red"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250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t.write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"Merry Christmas"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"Arial"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"italic"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t.goto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(-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b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t.write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"Happy New Year!"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font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=(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"Arial"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Trebuchet MS" panose="020B0603020202020204" pitchFamily="34" charset="0"/>
              </a:rPr>
              <a:t>24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"italic"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/>
            </a:r>
            <a:br>
              <a:rPr lang="en-US" altLang="ko-KR" sz="1600" b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altLang="ko-KR" sz="1600" b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41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38EF1-FE86-B141-CA30-B14E80B3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1025" name="_x249646256">
            <a:extLst>
              <a:ext uri="{FF2B5EF4-FFF2-40B4-BE49-F238E27FC236}">
                <a16:creationId xmlns:a16="http://schemas.microsoft.com/office/drawing/2014/main" id="{54284176-4609-825F-31C1-DC40C717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517" y="1921441"/>
            <a:ext cx="3313568" cy="3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44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ko-KR" altLang="en-US" dirty="0" err="1"/>
              <a:t>랜덤하게</a:t>
            </a:r>
            <a:r>
              <a:rPr lang="ko-KR" altLang="en-US" dirty="0"/>
              <a:t> 선택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53" y="1863305"/>
            <a:ext cx="8229600" cy="111397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import random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abcdefghij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하나의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랜덤한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항목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'c'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6BC4D-1E80-0F10-A9E6-7C48A8168A3B}"/>
              </a:ext>
            </a:extLst>
          </p:cNvPr>
          <p:cNvSpPr txBox="1"/>
          <p:nvPr/>
        </p:nvSpPr>
        <p:spPr>
          <a:xfrm>
            <a:off x="474453" y="3880719"/>
            <a:ext cx="8229600" cy="17339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items = [1, 2, 3, 4, 5, 6, 7]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random.shuffle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(items)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&gt;&gt;&gt; items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[7, 3, 2, 5, 6, 4, 1]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3EF0D0C1-9E05-DCDF-7BEE-C3623394F238}"/>
              </a:ext>
            </a:extLst>
          </p:cNvPr>
          <p:cNvSpPr/>
          <p:nvPr/>
        </p:nvSpPr>
        <p:spPr>
          <a:xfrm>
            <a:off x="3458424" y="4399984"/>
            <a:ext cx="3014804" cy="778598"/>
          </a:xfrm>
          <a:prstGeom prst="wedgeRoundRectCallout">
            <a:avLst>
              <a:gd name="adj1" fmla="val -56268"/>
              <a:gd name="adj2" fmla="val -5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항목을 섞는 기능</a:t>
            </a:r>
          </a:p>
        </p:txBody>
      </p:sp>
    </p:spTree>
    <p:extLst>
      <p:ext uri="{BB962C8B-B14F-4D97-AF65-F5344CB8AC3E}">
        <p14:creationId xmlns:p14="http://schemas.microsoft.com/office/powerpoint/2010/main" val="36080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7365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터틀</a:t>
            </a:r>
            <a:r>
              <a:rPr lang="ko-KR" altLang="en-US" dirty="0"/>
              <a:t> 그래픽 함수들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9" y="707365"/>
            <a:ext cx="7784435" cy="60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 </a:t>
            </a:r>
            <a:r>
              <a:rPr lang="en-US" altLang="ko-KR" dirty="0"/>
              <a:t>2</a:t>
            </a:r>
            <a:r>
              <a:rPr lang="ko-KR" altLang="en-US" dirty="0"/>
              <a:t>마리를 만들려면 다음과 같이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242868"/>
            <a:ext cx="8229600" cy="14061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turtle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첫 번째 거북이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turtle.Turtle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 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두 번째 거북이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61" y="3979293"/>
            <a:ext cx="3543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거북이들을 구별하기 위하여 색상을 다르게 하고 모양도 다르게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3786997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("pink")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t2.color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("blue")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t2.shape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("turtle")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t1.shapesize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168" y="1978610"/>
            <a:ext cx="4711461" cy="174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7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거북이 경주 게임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출발점에 세우기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65" y="2156605"/>
            <a:ext cx="8229600" cy="26828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t1.goto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0)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t2.penup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t2.goto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(-300, -100)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9" y="2218421"/>
            <a:ext cx="3402492" cy="2570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008" y="4493744"/>
            <a:ext cx="764953" cy="276999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(0, -500)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0634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4">
      <a:majorFont>
        <a:latin typeface="Tw Cen MT"/>
        <a:ea typeface="HY얕은샘물M"/>
        <a:cs typeface=""/>
      </a:majorFont>
      <a:minorFont>
        <a:latin typeface="Trebuchet MS"/>
        <a:ea typeface="굴림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제7장 함수(강의)</Template>
  <TotalTime>1907</TotalTime>
  <Words>937</Words>
  <Application>Microsoft Office PowerPoint</Application>
  <PresentationFormat>화면 슬라이드 쇼(4:3)</PresentationFormat>
  <Paragraphs>419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6" baseType="lpstr">
      <vt:lpstr>HY얕은샘물M</vt:lpstr>
      <vt:lpstr>굴림</vt:lpstr>
      <vt:lpstr>Arial</vt:lpstr>
      <vt:lpstr>Consolas</vt:lpstr>
      <vt:lpstr>Trebuchet MS</vt:lpstr>
      <vt:lpstr>Tw Cen MT</vt:lpstr>
      <vt:lpstr>Wingdings</vt:lpstr>
      <vt:lpstr>Wingdings 2</vt:lpstr>
      <vt:lpstr>가을</vt:lpstr>
      <vt:lpstr>프로젝트 I</vt:lpstr>
      <vt:lpstr>파이썬 코딩기초 프로젝트 예시</vt:lpstr>
      <vt:lpstr>파이썬 코딩기초 프로젝트 예시</vt:lpstr>
      <vt:lpstr>난수 발생하기</vt:lpstr>
      <vt:lpstr>리스트에서 랜덤하게 선택</vt:lpstr>
      <vt:lpstr>터틀 그래픽 함수들</vt:lpstr>
      <vt:lpstr>거북이 경주 게임 #1</vt:lpstr>
      <vt:lpstr>거북이 경주 게임 #2</vt:lpstr>
      <vt:lpstr>거북이 경주 게임 #3</vt:lpstr>
      <vt:lpstr>거북이 경주 게임 #4</vt:lpstr>
      <vt:lpstr>외부 이미지를 사용하자</vt:lpstr>
      <vt:lpstr>전체 소스</vt:lpstr>
      <vt:lpstr>전체 소스</vt:lpstr>
      <vt:lpstr>애니메이션 만들기</vt:lpstr>
      <vt:lpstr>태극 무늬 그리는 함수</vt:lpstr>
      <vt:lpstr>앵그리 터틀 게임 만들기</vt:lpstr>
      <vt:lpstr>많은 변수가 필요하다. </vt:lpstr>
      <vt:lpstr>다음과 같이 가정하자.</vt:lpstr>
      <vt:lpstr>vx, vy의 계산</vt:lpstr>
      <vt:lpstr>초기 속도</vt:lpstr>
      <vt:lpstr>소스 코드</vt:lpstr>
      <vt:lpstr>소스 코드</vt:lpstr>
      <vt:lpstr>소스 코드</vt:lpstr>
      <vt:lpstr>소스 코드</vt:lpstr>
      <vt:lpstr>공 애니메이션</vt:lpstr>
      <vt:lpstr>화면의 수동 업데이트</vt:lpstr>
      <vt:lpstr>소스 코드</vt:lpstr>
      <vt:lpstr>소스 코드</vt:lpstr>
      <vt:lpstr>소스 코드</vt:lpstr>
      <vt:lpstr>과자 먹기 게임</vt:lpstr>
      <vt:lpstr>소스 코드</vt:lpstr>
      <vt:lpstr>소스 코드</vt:lpstr>
      <vt:lpstr>소스 코드</vt:lpstr>
      <vt:lpstr>소스 코드</vt:lpstr>
      <vt:lpstr>소스 코드</vt:lpstr>
      <vt:lpstr>소스 코드</vt:lpstr>
      <vt:lpstr>암호화와 복호화</vt:lpstr>
      <vt:lpstr>암호화 코드</vt:lpstr>
      <vt:lpstr>복호화 코드</vt:lpstr>
      <vt:lpstr>크리스마스 카드</vt:lpstr>
      <vt:lpstr>코드</vt:lpstr>
      <vt:lpstr>코드</vt:lpstr>
      <vt:lpstr>코드</vt:lpstr>
      <vt:lpstr>코드</vt:lpstr>
      <vt:lpstr>코드</vt:lpstr>
      <vt:lpstr>코드</vt:lpstr>
      <vt:lpstr>실행결과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samsung</cp:lastModifiedBy>
  <cp:revision>429</cp:revision>
  <dcterms:created xsi:type="dcterms:W3CDTF">2007-06-29T06:43:39Z</dcterms:created>
  <dcterms:modified xsi:type="dcterms:W3CDTF">2023-04-27T10:53:07Z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