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6" r:id="rId3"/>
    <p:sldId id="406" r:id="rId4"/>
    <p:sldId id="405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CC"/>
    <a:srgbClr val="CCFFFF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3514" autoAdjust="0"/>
  </p:normalViewPr>
  <p:slideViewPr>
    <p:cSldViewPr snapToGrid="0">
      <p:cViewPr varScale="1">
        <p:scale>
          <a:sx n="77" d="100"/>
          <a:sy n="77" d="100"/>
        </p:scale>
        <p:origin x="138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12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8872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45481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4139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23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8849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9409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550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36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ources/chap14/ball4.py.ba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urces/chap14/ball5.py.ba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urces/chap14/ball6.py.ba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urces/chap14/ball7.py.ba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urces/chap14/ball1.py.ba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urces/chap14/ball2.py.b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sources/chap14/ball3.py.ba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 예제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II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2101252" y="853394"/>
            <a:ext cx="3762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컴퓨팅적</a:t>
            </a:r>
            <a:r>
              <a:rPr lang="ko-KR" altLang="en-US" sz="48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사고</a:t>
            </a:r>
            <a:r>
              <a:rPr lang="en-US" altLang="ko-KR" sz="48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ko-KR" altLang="en-US" sz="4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101252" y="1665496"/>
            <a:ext cx="4121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파이썬</a:t>
            </a:r>
            <a:r>
              <a:rPr lang="ko-KR" altLang="en-US" sz="48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프로젝트</a:t>
            </a:r>
            <a:endParaRPr lang="ko-KR" altLang="en-US" sz="4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공을 </a:t>
            </a:r>
            <a:r>
              <a:rPr lang="ko-KR" altLang="en-US" dirty="0" err="1" smtClean="0"/>
              <a:t>움직여보자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069674"/>
            <a:ext cx="8229600" cy="562442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Ball:			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__(self, canvas, color, size, x, y,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):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self.canvas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canvas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캔버스 객체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color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색상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size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크기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x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y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수평방향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속도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수직방향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속도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canvas.create_oval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(x, y,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x+size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y+size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fill=color)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move(self):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을 이동시키는 함수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self.canvas.move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self.id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self.xpseed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WIDTH = 800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윈도우의 가로 크기를 저장한다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HEIGHT = 400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윈도우의 세로 크기를 저장한다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canvas = Canvas(window, width=WIDTH, height=HEIGHT)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canvas.pack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Ball(canvas, "red", 30, 0, 0, 0, 0)</a:t>
            </a:r>
          </a:p>
        </p:txBody>
      </p:sp>
    </p:spTree>
    <p:extLst>
      <p:ext uri="{BB962C8B-B14F-4D97-AF65-F5344CB8AC3E}">
        <p14:creationId xmlns:p14="http://schemas.microsoft.com/office/powerpoint/2010/main" val="29126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공을 </a:t>
            </a:r>
            <a:r>
              <a:rPr lang="ko-KR" altLang="en-US" dirty="0" err="1" smtClean="0"/>
              <a:t>움직여보자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388851"/>
            <a:ext cx="8229600" cy="17425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무한 루프이다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while True:		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ball.move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window.update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time.sleep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(0.03)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54" y="3256472"/>
            <a:ext cx="53816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00" y="4661093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8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공을 화면에서 </a:t>
            </a:r>
            <a:r>
              <a:rPr lang="ko-KR" altLang="en-US" dirty="0" smtClean="0">
                <a:effectLst/>
              </a:rPr>
              <a:t>반사시키자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공이 오른쪽 벽에 충돌하면 반사되도록 </a:t>
            </a:r>
            <a:r>
              <a:rPr lang="ko-KR" altLang="en-US" dirty="0" err="1"/>
              <a:t>만들어보자</a:t>
            </a:r>
            <a:r>
              <a:rPr lang="en-US" altLang="ko-KR" dirty="0"/>
              <a:t>. Ball </a:t>
            </a:r>
            <a:r>
              <a:rPr lang="ko-KR" altLang="en-US" dirty="0"/>
              <a:t>클래스에 공이 한 번에 움직이는 거리를 나타내는 변수 </a:t>
            </a:r>
            <a:r>
              <a:rPr lang="en-US" altLang="ko-KR" dirty="0" err="1"/>
              <a:t>xspeed</a:t>
            </a:r>
            <a:r>
              <a:rPr lang="en-US" altLang="ko-KR" dirty="0"/>
              <a:t>, </a:t>
            </a:r>
            <a:r>
              <a:rPr lang="en-US" altLang="ko-KR" dirty="0" err="1"/>
              <a:t>yspeed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/>
              <a:t>한번 반복할 때마다 공을 </a:t>
            </a:r>
            <a:r>
              <a:rPr lang="en-US" altLang="ko-KR" dirty="0"/>
              <a:t>(</a:t>
            </a:r>
            <a:r>
              <a:rPr lang="en-US" altLang="ko-KR" dirty="0" err="1"/>
              <a:t>xspeed</a:t>
            </a:r>
            <a:r>
              <a:rPr lang="en-US" altLang="ko-KR" dirty="0"/>
              <a:t>, </a:t>
            </a:r>
            <a:r>
              <a:rPr lang="en-US" altLang="ko-KR" dirty="0" err="1"/>
              <a:t>xspeed</a:t>
            </a:r>
            <a:r>
              <a:rPr lang="en-US" altLang="ko-KR" dirty="0"/>
              <a:t>) </a:t>
            </a:r>
            <a:r>
              <a:rPr lang="ko-KR" altLang="en-US" dirty="0"/>
              <a:t>만큼 움직이는 것으로 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04636"/>
            <a:ext cx="5181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13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공을 </a:t>
            </a:r>
            <a:r>
              <a:rPr lang="ko-KR" altLang="en-US" dirty="0" err="1" smtClean="0"/>
              <a:t>움직여보자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5222" y="1552753"/>
            <a:ext cx="8229600" cy="222561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move(self):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을 이동시키는 함수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self.canvas.move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self.canvas.coords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현재 위치를 얻는다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 = 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if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&lt;= 0 or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&gt;= WIDTH: 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좌표가 음수이거나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오른쪽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경계를 넘으면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-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속도의 부호를 반전시킨다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5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00" y="4661093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21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움직이는 볼을 여러 개 만들어 보자</a:t>
            </a:r>
            <a:r>
              <a:rPr lang="en-US" altLang="ko-KR" dirty="0">
                <a:effectLst/>
              </a:rPr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앞 절에서 작업한 내용을 가지고 화면에 공을 여러 개를 만들고 움직여 보자</a:t>
            </a:r>
            <a:r>
              <a:rPr lang="en-US" altLang="ko-KR" dirty="0"/>
              <a:t>. </a:t>
            </a:r>
            <a:r>
              <a:rPr lang="ko-KR" altLang="en-US" dirty="0"/>
              <a:t>이번에는 공의 크기와 색상도 다양하게 변경하여 본다</a:t>
            </a:r>
            <a:r>
              <a:rPr lang="en-US" altLang="ko-KR" dirty="0"/>
              <a:t>. </a:t>
            </a:r>
            <a:r>
              <a:rPr lang="ko-KR" altLang="en-US" dirty="0"/>
              <a:t>공의 속도도 </a:t>
            </a:r>
            <a:r>
              <a:rPr lang="ko-KR" altLang="en-US" dirty="0" err="1"/>
              <a:t>난수로</a:t>
            </a:r>
            <a:r>
              <a:rPr lang="ko-KR" altLang="en-US" dirty="0"/>
              <a:t> 설정된다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265" name="_x274012056" descr="EMB0000539061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12" y="3036497"/>
            <a:ext cx="5900936" cy="318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33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공을 </a:t>
            </a:r>
            <a:r>
              <a:rPr lang="ko-KR" altLang="en-US" dirty="0" err="1" smtClean="0"/>
              <a:t>움직여보자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5222" y="1552753"/>
            <a:ext cx="8229600" cy="465792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color_list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[ "yellow", "green", "blue", "red", "orange", "pink", "grey", "black" ]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공들이 저장되는 리스트를 만든다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balls_list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[]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 10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번 반복하면서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Ball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클래스의 객체를 생성하여 리스트에 저장한다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in range(10):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color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random.choice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color_list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size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random.randrange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(10, 100)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random.randrange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(1, 10)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random.randrange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(1, 10)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balls_list.append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(Ball(canvas, color, size, 0, 0,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리스트에 저장된 각각의 공들을 이동시킨다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while True: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for ball in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balls_list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ball.move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window.update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time.sleep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(0.03)</a:t>
            </a:r>
          </a:p>
        </p:txBody>
      </p:sp>
      <p:pic>
        <p:nvPicPr>
          <p:cNvPr id="5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00" y="4661093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69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간단한 게임 작성 </a:t>
            </a:r>
            <a:r>
              <a:rPr lang="en-US" altLang="ko-KR" dirty="0">
                <a:effectLst/>
              </a:rPr>
              <a:t>#</a:t>
            </a:r>
            <a:r>
              <a:rPr lang="en-US" altLang="ko-KR" dirty="0" smtClean="0">
                <a:effectLst/>
              </a:rPr>
              <a:t>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ko-KR" altLang="en-US" dirty="0"/>
              <a:t>만을 사용하여 </a:t>
            </a:r>
            <a:r>
              <a:rPr lang="ko-KR" altLang="en-US" dirty="0" smtClean="0"/>
              <a:t>간단한 </a:t>
            </a:r>
            <a:r>
              <a:rPr lang="ko-KR" altLang="en-US" dirty="0"/>
              <a:t>게임을 </a:t>
            </a:r>
            <a:r>
              <a:rPr lang="ko-KR" altLang="en-US" dirty="0" err="1"/>
              <a:t>제작해보자</a:t>
            </a:r>
            <a:r>
              <a:rPr lang="en-US" altLang="ko-KR" dirty="0"/>
              <a:t>. </a:t>
            </a:r>
            <a:r>
              <a:rPr lang="ko-KR" altLang="en-US" dirty="0"/>
              <a:t>왼쪽에 녹색 원이 있고 오른쪽에 빨강색 원이 있다</a:t>
            </a:r>
            <a:r>
              <a:rPr lang="en-US" altLang="ko-KR" dirty="0"/>
              <a:t>. </a:t>
            </a:r>
            <a:r>
              <a:rPr lang="ko-KR" altLang="en-US" dirty="0" err="1"/>
              <a:t>녹색원에서</a:t>
            </a:r>
            <a:r>
              <a:rPr lang="ko-KR" altLang="en-US" dirty="0"/>
              <a:t> 포를 쏘아서 빨강색 원을 맞추는 게임이다</a:t>
            </a:r>
            <a:r>
              <a:rPr lang="en-US" altLang="ko-KR" dirty="0"/>
              <a:t>. </a:t>
            </a:r>
            <a:r>
              <a:rPr lang="ko-KR" altLang="en-US" dirty="0"/>
              <a:t>빨강색 원은 위아래로 움직인다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76" y="3139566"/>
            <a:ext cx="5628377" cy="309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65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간단한 게임 작성 </a:t>
            </a:r>
            <a:r>
              <a:rPr lang="en-US" altLang="ko-KR" dirty="0" smtClean="0">
                <a:effectLst/>
              </a:rPr>
              <a:t>#1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5222" y="819510"/>
            <a:ext cx="8229600" cy="6038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time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random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Ball:			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__(self, canvas, color, size, x, y,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):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self.canvas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canvas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캔버스 객체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color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색상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size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크기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x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y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수평방향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속도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수직방향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속도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canvas.create_oval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(x, y,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x+size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y+size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fill=color)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move(self):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을 이동시키는 함수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self.canvas.move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self.canvas.coords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현재 위치를 얻는다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 = 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if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&lt;= 0 or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&gt;= WIDTH: 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좌표가 음수이거나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좌표가 오른쪽 경계를 넘으면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-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속도의 부호를 반전시킨다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if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&lt;= 0 or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&gt;= HEIGHT: 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좌표가 </a:t>
            </a:r>
            <a:r>
              <a:rPr lang="ko-KR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음수이거나오른쪽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경계를 넘으면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-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속도의 부호를 반전시킨다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990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>
                <a:effectLst/>
              </a:rPr>
              <a:t>간단한 게임 작성 </a:t>
            </a:r>
            <a:r>
              <a:rPr lang="en-US" altLang="ko-KR" dirty="0">
                <a:effectLst/>
              </a:rPr>
              <a:t>#2</a:t>
            </a:r>
            <a:endParaRPr lang="ko-KR" altLang="en-US" dirty="0">
              <a:effectLst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마우스 버튼이 눌리면 포를 발사하도록 하자</a:t>
            </a:r>
            <a:r>
              <a:rPr lang="en-US" altLang="ko-KR" dirty="0"/>
              <a:t>. </a:t>
            </a:r>
            <a:r>
              <a:rPr lang="ko-KR" altLang="en-US" dirty="0"/>
              <a:t>포탄도 </a:t>
            </a:r>
            <a:r>
              <a:rPr lang="en-US" altLang="ko-KR" dirty="0"/>
              <a:t>Ball </a:t>
            </a:r>
            <a:r>
              <a:rPr lang="ko-KR" altLang="en-US" dirty="0"/>
              <a:t>클래스를 이용하여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422674"/>
            <a:ext cx="67627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8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간단한 게임 작성 </a:t>
            </a:r>
            <a:r>
              <a:rPr lang="en-US" altLang="ko-KR" dirty="0">
                <a:effectLst/>
              </a:rPr>
              <a:t>#2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5222" y="1613140"/>
            <a:ext cx="8229600" cy="19064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400" smtClean="0">
                <a:latin typeface="Arial" panose="020B0604020202020204" pitchFamily="34" charset="0"/>
                <a:cs typeface="Arial" panose="020B0604020202020204" pitchFamily="34" charset="0"/>
              </a:rPr>
              <a:t>bullets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[]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fire(event):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bullets.append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(Ball(canvas, 10, "red", 100, 200, 10, 0))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...    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canvas.bind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("&lt;Button-1&gt;", fire)</a:t>
            </a:r>
          </a:p>
        </p:txBody>
      </p:sp>
      <p:pic>
        <p:nvPicPr>
          <p:cNvPr id="5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00" y="4661093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44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컴퓨팅적사고와 활용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764" y="1509077"/>
            <a:ext cx="7566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클래스를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사용하여서 간단한 게임을 작성해보자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화면의 왼쪽 공에서 포를 쏘아서 오른쪽 공을 맞추는 게임이다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오른쪽 공은 상하로 움직인다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녹색공을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우리 우주선이라고 생각하고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빨강색공을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외계 우주선이라고 생각하자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66" y="2971172"/>
            <a:ext cx="51720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/>
          </a:bodyPr>
          <a:lstStyle/>
          <a:p>
            <a:r>
              <a:rPr lang="en-US" altLang="ko-KR" sz="2000" i="1" dirty="0" err="1" smtClean="0">
                <a:solidFill>
                  <a:srgbClr val="FFFF00"/>
                </a:solidFill>
              </a:rPr>
              <a:t>tkinter</a:t>
            </a:r>
            <a:r>
              <a:rPr lang="ko-KR" altLang="en-US" sz="2000" i="1" dirty="0" smtClean="0">
                <a:solidFill>
                  <a:srgbClr val="FFFF00"/>
                </a:solidFill>
              </a:rPr>
              <a:t>를 이용하여 간단한 게임을 </a:t>
            </a:r>
            <a:r>
              <a:rPr lang="ko-KR" altLang="en-US" sz="2000" i="1" dirty="0" err="1" smtClean="0">
                <a:solidFill>
                  <a:srgbClr val="FFFF00"/>
                </a:solidFill>
              </a:rPr>
              <a:t>작성해보았다</a:t>
            </a:r>
            <a:r>
              <a:rPr lang="en-US" altLang="ko-KR" sz="2000" i="1" dirty="0" smtClean="0">
                <a:solidFill>
                  <a:srgbClr val="FFFF00"/>
                </a:solidFill>
              </a:rPr>
              <a:t>..</a:t>
            </a:r>
            <a:endParaRPr lang="en-US" altLang="ko-KR" sz="2000" i="1" dirty="0">
              <a:solidFill>
                <a:srgbClr val="FFFF00"/>
              </a:solidFill>
            </a:endParaRPr>
          </a:p>
          <a:p>
            <a:r>
              <a:rPr lang="ko-KR" altLang="en-US" sz="2000" i="1" dirty="0" smtClean="0">
                <a:solidFill>
                  <a:srgbClr val="FFFF00"/>
                </a:solidFill>
              </a:rPr>
              <a:t>클래스를 이용하여 공을 표현하였다</a:t>
            </a:r>
            <a:r>
              <a:rPr lang="en-US" altLang="ko-KR" sz="2000" i="1" dirty="0" smtClean="0">
                <a:solidFill>
                  <a:srgbClr val="FFFF00"/>
                </a:solidFill>
              </a:rPr>
              <a:t>. </a:t>
            </a:r>
            <a:endParaRPr lang="en-US" altLang="ko-KR" sz="2000" i="1" dirty="0">
              <a:solidFill>
                <a:srgbClr val="FFFF00"/>
              </a:solidFill>
            </a:endParaRPr>
          </a:p>
          <a:p>
            <a:r>
              <a:rPr lang="ko-KR" altLang="en-US" sz="2000" i="1" dirty="0" smtClean="0">
                <a:solidFill>
                  <a:srgbClr val="FFFF00"/>
                </a:solidFill>
              </a:rPr>
              <a:t>이벤트를 사용하여 사용자의 입력을 처리하였다</a:t>
            </a:r>
            <a:r>
              <a:rPr lang="en-US" altLang="ko-KR" sz="2000" i="1" dirty="0" smtClean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 smtClean="0">
                <a:solidFill>
                  <a:srgbClr val="FFFF00"/>
                </a:solidFill>
              </a:rPr>
              <a:t>리스트를 사용하여 포탄을 저장하였다</a:t>
            </a:r>
            <a:r>
              <a:rPr lang="en-US" altLang="ko-KR" sz="2000" i="1" smtClean="0">
                <a:solidFill>
                  <a:srgbClr val="FFFF00"/>
                </a:solidFill>
              </a:rPr>
              <a:t>. </a:t>
            </a:r>
          </a:p>
          <a:p>
            <a:endParaRPr lang="en-US" altLang="ko-KR" sz="20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3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공을 클래스로 표현하자</a:t>
            </a:r>
            <a:r>
              <a:rPr lang="en-US" altLang="ko-KR" dirty="0">
                <a:effectLst/>
              </a:rPr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= </a:t>
            </a:r>
            <a:r>
              <a:rPr lang="ko-KR" altLang="en-US" dirty="0"/>
              <a:t>속성</a:t>
            </a:r>
            <a:r>
              <a:rPr lang="en-US" altLang="ko-KR" dirty="0"/>
              <a:t>(ATTRIBUTE) + </a:t>
            </a:r>
            <a:r>
              <a:rPr lang="ko-KR" altLang="en-US" dirty="0" err="1"/>
              <a:t>메소드</a:t>
            </a:r>
            <a:r>
              <a:rPr lang="en-US" altLang="ko-KR" dirty="0"/>
              <a:t>(METHOD)</a:t>
            </a:r>
          </a:p>
          <a:p>
            <a:r>
              <a:rPr lang="ko-KR" altLang="en-US" dirty="0" smtClean="0"/>
              <a:t>공의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 fontAlgn="base"/>
            <a:r>
              <a:rPr lang="en-US" altLang="ko-KR" dirty="0" err="1"/>
              <a:t>ball.color</a:t>
            </a:r>
            <a:endParaRPr lang="en-US" altLang="ko-KR" dirty="0"/>
          </a:p>
          <a:p>
            <a:pPr lvl="1" fontAlgn="base"/>
            <a:r>
              <a:rPr lang="en-US" altLang="ko-KR" dirty="0" err="1"/>
              <a:t>ball.size</a:t>
            </a:r>
            <a:endParaRPr lang="en-US" altLang="ko-KR" dirty="0"/>
          </a:p>
          <a:p>
            <a:pPr lvl="1" fontAlgn="base"/>
            <a:r>
              <a:rPr lang="en-US" altLang="ko-KR" dirty="0" err="1"/>
              <a:t>ball.x</a:t>
            </a:r>
            <a:r>
              <a:rPr lang="en-US" altLang="ko-KR" dirty="0"/>
              <a:t> </a:t>
            </a:r>
          </a:p>
          <a:p>
            <a:r>
              <a:rPr lang="ko-KR" altLang="en-US" dirty="0" smtClean="0"/>
              <a:t>공의 동작</a:t>
            </a:r>
            <a:endParaRPr lang="en-US" altLang="ko-KR" dirty="0" smtClean="0"/>
          </a:p>
          <a:p>
            <a:pPr lvl="1"/>
            <a:r>
              <a:rPr lang="en-US" altLang="ko-KR" dirty="0" err="1"/>
              <a:t>ball.move</a:t>
            </a:r>
            <a:r>
              <a:rPr lang="en-US" altLang="ko-KR" dirty="0"/>
              <a:t>()</a:t>
            </a:r>
          </a:p>
          <a:p>
            <a:pPr lvl="1"/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295955" y="3519577"/>
            <a:ext cx="1604513" cy="1604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Ball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06438"/>
            <a:ext cx="8229600" cy="303842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class Ball:				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__(self):		#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생성자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self.color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="red"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self.size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=30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self.x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self.y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move(self):		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Ball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이동시키는 함수</a:t>
            </a:r>
          </a:p>
          <a:p>
            <a:pPr latinLnBrk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5384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69675"/>
            <a:ext cx="8229600" cy="398540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Ball:			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__(self):		#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생성자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="red"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=30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move(self):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을 이동시키는 함수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ball = Ball()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색상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ball.color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크기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ball.size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4068" y="5175848"/>
            <a:ext cx="8272732" cy="1276710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색상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red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크기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30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964170" y="4661093"/>
            <a:ext cx="1390124" cy="1153110"/>
            <a:chOff x="7522761" y="5086723"/>
            <a:chExt cx="1390124" cy="1153110"/>
          </a:xfrm>
        </p:grpSpPr>
        <p:pic>
          <p:nvPicPr>
            <p:cNvPr id="7" name="Picture 2">
              <a:hlinkClick r:id="rId2" action="ppaction://hlinkfile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0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36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공을 </a:t>
            </a:r>
            <a:r>
              <a:rPr lang="ko-KR" altLang="en-US" dirty="0" err="1" smtClean="0"/>
              <a:t>만들어보자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69674"/>
            <a:ext cx="8229600" cy="562442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Ball:			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__(self, color, size, x, y,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):	#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생성자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color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색상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size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크기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x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중심점의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y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중심점의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수평방향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속도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수직방향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속도</a:t>
            </a:r>
          </a:p>
          <a:p>
            <a:pPr latinLnBrk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move(self):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을 이동시키는 함수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ballA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 Ball("red", 30, 0, 0, 0, 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색상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ballA.color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크기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ballA.size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ballA.x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("")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ballB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Ball("blue", 100, 50, 50, 10, 10)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색상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ballB.color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크기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ballB.size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ballB.x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79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공을 </a:t>
            </a:r>
            <a:r>
              <a:rPr lang="ko-KR" altLang="en-US" dirty="0" err="1" smtClean="0"/>
              <a:t>만들어보자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717" y="1613139"/>
            <a:ext cx="8272732" cy="2027208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색상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red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크기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30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색상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blue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크기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100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50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964170" y="4661093"/>
            <a:ext cx="1390124" cy="1153110"/>
            <a:chOff x="7522761" y="5086723"/>
            <a:chExt cx="1390124" cy="1153110"/>
          </a:xfrm>
        </p:grpSpPr>
        <p:pic>
          <p:nvPicPr>
            <p:cNvPr id="7" name="Picture 2">
              <a:hlinkClick r:id="rId2" action="ppaction://hlinkfile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0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3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>
                <a:effectLst/>
              </a:rPr>
              <a:t>Ball </a:t>
            </a:r>
            <a:r>
              <a:rPr lang="ko-KR" altLang="en-US" dirty="0">
                <a:effectLst/>
              </a:rPr>
              <a:t>클래스에서 원 그리기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69674"/>
            <a:ext cx="8229600" cy="562442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Ball:			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__(self, canvas, color, size, x, y,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):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self.canvas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canvas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캔버스 객체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color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색상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size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크기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x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y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수평방향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속도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수직방향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속도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canvas.create_oval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(x, y,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x+size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y+size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fill=color)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move(self):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을 이동시키는 함수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WIDTH = 800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윈도우의 가로 크기를 저장한다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HEIGHT = 400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윈도우의 세로 크기를 저장한다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canvas = Canvas(window, width=WIDTH, height=HEIGHT)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canvas.pack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Ball(canvas, "red", 30, 0, 0, 0, 0)</a:t>
            </a:r>
          </a:p>
        </p:txBody>
      </p:sp>
    </p:spTree>
    <p:extLst>
      <p:ext uri="{BB962C8B-B14F-4D97-AF65-F5344CB8AC3E}">
        <p14:creationId xmlns:p14="http://schemas.microsoft.com/office/powerpoint/2010/main" val="21914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실행결과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공이 화면에서 보이지만 움직이지 않는다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7169" name="_x274502880" descr="EMB000053906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05" y="2510287"/>
            <a:ext cx="4520242" cy="243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00" y="4661093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5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제9장 리스트와 딕셔너리(강의)</Template>
  <TotalTime>2047</TotalTime>
  <Words>500</Words>
  <Application>Microsoft Office PowerPoint</Application>
  <PresentationFormat>화면 슬라이드 쇼(4:3)</PresentationFormat>
  <Paragraphs>204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HY얕은샘물M</vt:lpstr>
      <vt:lpstr>KoPubWorld돋움체 Bold</vt:lpstr>
      <vt:lpstr>KoPubWorld돋움체 Medium</vt:lpstr>
      <vt:lpstr>굴림</vt:lpstr>
      <vt:lpstr>Arial</vt:lpstr>
      <vt:lpstr>Tw Cen MT</vt:lpstr>
      <vt:lpstr>Wingdings</vt:lpstr>
      <vt:lpstr>Wingdings 2</vt:lpstr>
      <vt:lpstr>가을</vt:lpstr>
      <vt:lpstr>프로젝트 예제 II</vt:lpstr>
      <vt:lpstr>컴퓨팅적사고와 활용 프로젝트</vt:lpstr>
      <vt:lpstr>공을 클래스로 표현하자. </vt:lpstr>
      <vt:lpstr>Ball 클래스 </vt:lpstr>
      <vt:lpstr>객체 생성</vt:lpstr>
      <vt:lpstr>다양한 공을 만들어보자. </vt:lpstr>
      <vt:lpstr>다양한 공을 만들어보자.</vt:lpstr>
      <vt:lpstr>Ball 클래스에서 원 그리기</vt:lpstr>
      <vt:lpstr>실행결과</vt:lpstr>
      <vt:lpstr>공을 움직여보자. </vt:lpstr>
      <vt:lpstr>공을 움직여보자. </vt:lpstr>
      <vt:lpstr>공을 화면에서 반사시키자</vt:lpstr>
      <vt:lpstr>공을 움직여보자. </vt:lpstr>
      <vt:lpstr>움직이는 볼을 여러 개 만들어 보자. </vt:lpstr>
      <vt:lpstr>공을 움직여보자. </vt:lpstr>
      <vt:lpstr>간단한 게임 작성 #1</vt:lpstr>
      <vt:lpstr>간단한 게임 작성 #1</vt:lpstr>
      <vt:lpstr>간단한 게임 작성 #2</vt:lpstr>
      <vt:lpstr>간단한 게임 작성 #2</vt:lpstr>
      <vt:lpstr>이번 장에서 배운 것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samsung</cp:lastModifiedBy>
  <cp:revision>491</cp:revision>
  <dcterms:created xsi:type="dcterms:W3CDTF">2007-06-29T06:43:39Z</dcterms:created>
  <dcterms:modified xsi:type="dcterms:W3CDTF">2023-04-27T11:00:00Z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