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2C832-7F56-4F7A-84C4-CC707BEC6737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F6A27-BF0D-4CF6-A880-B94E2D454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DF397-FB62-41CE-A029-AAC18A524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FACE60-CE5B-4156-A2A4-41460A785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FA808-1940-439F-BC8F-ECB7E3A4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8AF-D717-467D-AB25-CEAAB2B61E84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DE9AC-FE4D-4B90-80E4-1DCDAEE4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2350A-6550-4F17-BCF2-8F838662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457-ABD7-4C1E-ABFA-01D29A34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52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639F-3F07-4FF9-BE87-3FFFC03B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24476-16C4-4878-8DB5-F20FF57E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F34B2-756E-4C24-AEEA-3804B26E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8AF-D717-467D-AB25-CEAAB2B61E84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34E82-B344-4293-891C-6347BD89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B05F3-41A3-47CF-9CE8-358AE22F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457-ABD7-4C1E-ABFA-01D29A34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4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22DD85-4180-46AF-9076-6375FE292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8D22FD-A2F6-4E47-967A-0EDBA2738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715CC-A699-42B1-B787-0C688043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8AF-D717-467D-AB25-CEAAB2B61E84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02DA0-9282-4380-843A-93F727A3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6EB7F-E7DD-4541-ADC0-C1BD0897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457-ABD7-4C1E-ABFA-01D29A34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1B890-6ED1-4FB5-8D76-73E57616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0C5A5-A5A1-4F44-B119-076DF1F5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C9A97-5CD3-4919-85F1-C680B10E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8AF-D717-467D-AB25-CEAAB2B61E84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E1C20-A2F8-407E-8171-761674B3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FC900-3286-47F1-B1EC-0407ACF5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457-ABD7-4C1E-ABFA-01D29A34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4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76D98-175C-4A33-AF4D-0BA75C82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64DCE-3DD1-42F7-88D0-65FDCD11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A9DFE-D1E2-4C22-BBE8-7DC10B3A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8AF-D717-467D-AB25-CEAAB2B61E84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EB4B6-835A-4118-B7AE-5B2364A0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2C1F3-411B-4D46-8769-A4E33175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457-ABD7-4C1E-ABFA-01D29A34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B33D9-ECAA-41DC-8C29-26C86DB2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D6715-7FEB-464F-ADEB-39B201769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C418A-F11B-45C4-8523-D65BDECB9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C7F65-3A7D-4600-9B05-F69C661B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8AF-D717-467D-AB25-CEAAB2B61E84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7867D-26A7-4F21-B419-55642F5D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9B055-5EE2-4A1A-9008-285415C6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457-ABD7-4C1E-ABFA-01D29A34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8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2994-7C26-46F5-9DB7-1C0C26CA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384ABD-C199-4E44-97D0-D77290BFC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8B976-F24D-4C1B-B65F-0396A098B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EC9B2E-ED66-426A-AF6D-A9BC0B62F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C23685-4C3F-4B0E-8E60-DDAE91ADE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60A07-C849-45BE-972E-AA840DE3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8AF-D717-467D-AB25-CEAAB2B61E84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9E4C1E-8313-4ECF-8A4E-E1776FCA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E8862B-9E4E-4FF7-81CA-230F6FD7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457-ABD7-4C1E-ABFA-01D29A34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6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64B85-4F75-403D-A9E9-1FB96D75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5B8D66-E22F-411D-8CD0-B2F4FA50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8AF-D717-467D-AB25-CEAAB2B61E84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63A14C-DC98-4168-A8EF-42B78CE7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A4446-AB9A-4142-BB7D-DADE84D3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457-ABD7-4C1E-ABFA-01D29A34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8AE43A-740E-4769-AA09-F3270B8A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8AF-D717-467D-AB25-CEAAB2B61E84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F24D5D-24E2-4422-913D-D5E39901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586684-5B8F-4426-B263-D503C2AF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457-ABD7-4C1E-ABFA-01D29A34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3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70FDA-FE48-4D2B-9941-A14FFC10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7F770-F4B4-4F14-B9DB-5C501124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8D07E-2794-4046-9A36-B19BAC72B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2DE4A-8574-4A4E-886D-3657282D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8AF-D717-467D-AB25-CEAAB2B61E84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23DD8-B880-4614-8ACE-7B8A582B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BE68B-B58C-4D09-A252-83BE515D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457-ABD7-4C1E-ABFA-01D29A34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6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4DD99-465E-4FCF-8458-8D416754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56D95-1A43-41A8-8CC5-516EABE7C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CCC99-6BCC-4B6D-9D44-15E535EB0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437FF-33F2-4C6E-8594-0935ED60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8AF-D717-467D-AB25-CEAAB2B61E84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63749-FE17-40AB-BE57-AAC526B5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BB44C3-AB7D-4471-8763-9FC823A1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457-ABD7-4C1E-ABFA-01D29A34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4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E0340F-8974-41B1-ABB7-27690BD3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DCAF8-619E-43A3-9361-A0A7F5A25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719FB-4838-470D-9543-D4AEA4E52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D8AF-D717-467D-AB25-CEAAB2B61E84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0DA6D-3B5F-44D3-BA47-5DB675F7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88A6A-0055-4B0F-888D-36471227B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7457-ABD7-4C1E-ABFA-01D29A34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1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human-brain-in-a-jar-clipart-glass-brown-blue-black-bank-wallpaper-shtx/download/1920x108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0C2EF-169F-45DF-B114-13E3D845C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841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AI</a:t>
            </a:r>
            <a:r>
              <a:rPr lang="ko-KR" altLang="en-US" sz="4800" b="1" dirty="0"/>
              <a:t>와 가짜뉴스</a:t>
            </a:r>
            <a:r>
              <a:rPr lang="en-US" altLang="ko-KR" sz="4800" b="1" dirty="0"/>
              <a:t>, </a:t>
            </a:r>
            <a:r>
              <a:rPr lang="ko-KR" altLang="en-US" sz="4800" b="1" dirty="0" err="1"/>
              <a:t>딥페이크</a:t>
            </a:r>
            <a:r>
              <a:rPr lang="ko-KR" altLang="en-US" sz="4800" b="1" dirty="0"/>
              <a:t> 기술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6BBAE-49AB-43EA-A6F3-6E43E9F57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AI</a:t>
            </a:r>
            <a:r>
              <a:rPr lang="ko-KR" altLang="en-US" dirty="0"/>
              <a:t> 융합학부</a:t>
            </a:r>
            <a:endParaRPr lang="en-US" altLang="ko-KR" dirty="0"/>
          </a:p>
          <a:p>
            <a:pPr algn="r"/>
            <a:r>
              <a:rPr lang="en-US" altLang="ko-KR" dirty="0"/>
              <a:t>20243265 </a:t>
            </a:r>
            <a:r>
              <a:rPr lang="ko-KR" altLang="en-US" dirty="0"/>
              <a:t>김수현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FA2714-8585-4214-A160-1E4436C6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97488" y="3761772"/>
            <a:ext cx="3717701" cy="2323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4851A-7EDC-4D5A-95E7-07BBADE87C03}"/>
              </a:ext>
            </a:extLst>
          </p:cNvPr>
          <p:cNvSpPr txBox="1"/>
          <p:nvPr/>
        </p:nvSpPr>
        <p:spPr>
          <a:xfrm>
            <a:off x="5615189" y="587999"/>
            <a:ext cx="50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D3B45"/>
                </a:solidFill>
                <a:latin typeface="Noto Sans" panose="020B0502040204020203" pitchFamily="34" charset="0"/>
              </a:rPr>
              <a:t>[</a:t>
            </a:r>
            <a:r>
              <a:rPr lang="ko-KR" altLang="en-US" dirty="0">
                <a:solidFill>
                  <a:srgbClr val="2D3B45"/>
                </a:solidFill>
                <a:latin typeface="Noto Sans" panose="020B0502040204020203" pitchFamily="34" charset="0"/>
              </a:rPr>
              <a:t>인문적 상상력과 소통</a:t>
            </a:r>
            <a:r>
              <a:rPr lang="en-US" altLang="ko-KR" dirty="0">
                <a:solidFill>
                  <a:srgbClr val="2D3B45"/>
                </a:solidFill>
                <a:latin typeface="Noto Sans" panose="020B0502040204020203" pitchFamily="34" charset="0"/>
              </a:rPr>
              <a:t>] </a:t>
            </a:r>
            <a:r>
              <a:rPr lang="ko-KR" altLang="en-US" dirty="0">
                <a:solidFill>
                  <a:srgbClr val="2D3B45"/>
                </a:solidFill>
                <a:latin typeface="Noto Sans" panose="020B0502040204020203" pitchFamily="34" charset="0"/>
              </a:rPr>
              <a:t>디지털 미래세계와 소통</a:t>
            </a:r>
            <a:endParaRPr lang="ko-KR" altLang="en-US" b="0" i="0" dirty="0">
              <a:solidFill>
                <a:srgbClr val="2D3B45"/>
              </a:solidFill>
              <a:effectLst/>
              <a:latin typeface="Noto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7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A57EA63-5E5E-4837-BEE9-09B0689C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153">
            <a:off x="469778" y="1051694"/>
            <a:ext cx="6129683" cy="34479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FAA392-50E9-4D94-8772-612EF26C3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6495">
            <a:off x="6180692" y="2927106"/>
            <a:ext cx="5554270" cy="31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9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인텔, 실시간 딥페이크 탐지 기술 공개">
            <a:extLst>
              <a:ext uri="{FF2B5EF4-FFF2-40B4-BE49-F238E27FC236}">
                <a16:creationId xmlns:a16="http://schemas.microsoft.com/office/drawing/2014/main" id="{6E380914-6C80-439C-9BAC-742DA5EAB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5" y="418262"/>
            <a:ext cx="10704845" cy="602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A9DF9-C3AE-44C8-AD70-D3BF24E3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6035D-EF50-4314-8A76-536EB6188DE9}"/>
              </a:ext>
            </a:extLst>
          </p:cNvPr>
          <p:cNvSpPr txBox="1"/>
          <p:nvPr/>
        </p:nvSpPr>
        <p:spPr>
          <a:xfrm>
            <a:off x="4997003" y="4546242"/>
            <a:ext cx="5859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AI</a:t>
            </a:r>
            <a:r>
              <a:rPr lang="ko-KR" altLang="en-US" sz="2400" dirty="0"/>
              <a:t>융합학부</a:t>
            </a:r>
            <a:endParaRPr lang="en-US" altLang="ko-KR" sz="2400" dirty="0"/>
          </a:p>
          <a:p>
            <a:pPr algn="r"/>
            <a:r>
              <a:rPr lang="en-US" altLang="ko-KR" sz="2400" dirty="0"/>
              <a:t>20243265 </a:t>
            </a:r>
            <a:r>
              <a:rPr lang="ko-KR" altLang="en-US" sz="2400" dirty="0"/>
              <a:t>김수현</a:t>
            </a:r>
          </a:p>
        </p:txBody>
      </p:sp>
    </p:spTree>
    <p:extLst>
      <p:ext uri="{BB962C8B-B14F-4D97-AF65-F5344CB8AC3E}">
        <p14:creationId xmlns:p14="http://schemas.microsoft.com/office/powerpoint/2010/main" val="112092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23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Noto Sans</vt:lpstr>
      <vt:lpstr>Office 테마</vt:lpstr>
      <vt:lpstr>AI와 가짜뉴스, 딥페이크 기술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김</dc:creator>
  <cp:lastModifiedBy>수현 김</cp:lastModifiedBy>
  <cp:revision>6</cp:revision>
  <dcterms:created xsi:type="dcterms:W3CDTF">2024-09-18T20:31:10Z</dcterms:created>
  <dcterms:modified xsi:type="dcterms:W3CDTF">2024-09-18T21:42:48Z</dcterms:modified>
</cp:coreProperties>
</file>