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9.xml" ContentType="application/vnd.openxmlformats-officedocument.presentationml.tags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1" r:id="rId3"/>
    <p:sldId id="260" r:id="rId4"/>
    <p:sldId id="280" r:id="rId5"/>
    <p:sldId id="298" r:id="rId6"/>
    <p:sldId id="270" r:id="rId7"/>
    <p:sldId id="273" r:id="rId8"/>
    <p:sldId id="283" r:id="rId9"/>
    <p:sldId id="281" r:id="rId10"/>
    <p:sldId id="296" r:id="rId11"/>
    <p:sldId id="287" r:id="rId12"/>
    <p:sldId id="297" r:id="rId13"/>
    <p:sldId id="289" r:id="rId14"/>
    <p:sldId id="290" r:id="rId15"/>
    <p:sldId id="291" r:id="rId16"/>
    <p:sldId id="285" r:id="rId17"/>
    <p:sldId id="294" r:id="rId18"/>
    <p:sldId id="295" r:id="rId19"/>
    <p:sldId id="286" r:id="rId20"/>
    <p:sldId id="302" r:id="rId21"/>
    <p:sldId id="303" r:id="rId22"/>
    <p:sldId id="266" r:id="rId23"/>
    <p:sldId id="26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867"/>
    <a:srgbClr val="203864"/>
    <a:srgbClr val="2F5597"/>
    <a:srgbClr val="97AACB"/>
    <a:srgbClr val="8FABB3"/>
    <a:srgbClr val="7F7F7F"/>
    <a:srgbClr val="3F3F3F"/>
    <a:srgbClr val="C55A11"/>
    <a:srgbClr val="49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yyy\&#25968;&#25454;&#22788;&#29702;\2\&#39281;0-X.xl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5193;&#23637;&#26799;&#24230;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\&#35770;&#25991;\excel\&#20923;&#32467;&#21306;&#2249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\&#35770;&#25991;\excel\&#20923;&#32467;&#21306;&#2249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\&#35770;&#25991;\excel\&#20923;&#32467;&#21306;&#2249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\&#35770;&#25991;\excel\&#20923;&#32467;&#21306;&#2249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\&#35770;&#25991;\excel\&#20923;&#32467;&#21306;&#22495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yyy\&#25968;&#25454;&#22788;&#29702;\2\&#39281;1-X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yyy\&#25968;&#25454;&#22788;&#29702;\2\&#39281;2-X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yyy\&#25968;&#25454;&#22788;&#29702;\2\&#39281;3-X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5193;&#23637;&#26799;&#24230;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1243;&#24207;\qq\1050454251\FileRecv\&#21253;0-X%20&#32479;&#19968;&#22352;&#2663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1243;&#24207;\qq\1050454251\FileRecv\&#21253;1-X%20&#32479;&#19968;&#22352;&#2663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1243;&#24207;\qq\1050454251\FileRecv\&#21253;2-X%20&#32479;&#19968;&#22352;&#2663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1243;&#24207;\qq\1050454251\FileRecv\&#21253;3-X%20&#32479;&#19968;&#22352;&#26631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4757834757799"/>
          <c:y val="7.4173486434903804E-2"/>
          <c:w val="0.665726495726496"/>
          <c:h val="0.896927651139742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'[饱0-X.xls]Sheet1'!$B$1</c:f>
              <c:strCache>
                <c:ptCount val="1"/>
                <c:pt idx="0">
                  <c:v>1-A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'[饱0-X.xls]Sheet1'!$B$2:$B$112</c:f>
              <c:numCache>
                <c:formatCode>General</c:formatCode>
                <c:ptCount val="11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11.9</c:v>
                </c:pt>
                <c:pt idx="8">
                  <c:v>11.9</c:v>
                </c:pt>
                <c:pt idx="9">
                  <c:v>11.9</c:v>
                </c:pt>
                <c:pt idx="10">
                  <c:v>11.9</c:v>
                </c:pt>
                <c:pt idx="11">
                  <c:v>11.9</c:v>
                </c:pt>
                <c:pt idx="12">
                  <c:v>11.9</c:v>
                </c:pt>
                <c:pt idx="13">
                  <c:v>11.9</c:v>
                </c:pt>
                <c:pt idx="14">
                  <c:v>11.9</c:v>
                </c:pt>
                <c:pt idx="15">
                  <c:v>11.9</c:v>
                </c:pt>
                <c:pt idx="16">
                  <c:v>11.9</c:v>
                </c:pt>
                <c:pt idx="17">
                  <c:v>11.9</c:v>
                </c:pt>
                <c:pt idx="18">
                  <c:v>11.9</c:v>
                </c:pt>
                <c:pt idx="19">
                  <c:v>11.9</c:v>
                </c:pt>
                <c:pt idx="20">
                  <c:v>11.9</c:v>
                </c:pt>
                <c:pt idx="21">
                  <c:v>11.9</c:v>
                </c:pt>
                <c:pt idx="22">
                  <c:v>11.8</c:v>
                </c:pt>
                <c:pt idx="23">
                  <c:v>11.8</c:v>
                </c:pt>
                <c:pt idx="24">
                  <c:v>11.8</c:v>
                </c:pt>
                <c:pt idx="25">
                  <c:v>11.8</c:v>
                </c:pt>
                <c:pt idx="26">
                  <c:v>11.8</c:v>
                </c:pt>
                <c:pt idx="27">
                  <c:v>11.8</c:v>
                </c:pt>
                <c:pt idx="28">
                  <c:v>11.8</c:v>
                </c:pt>
                <c:pt idx="29">
                  <c:v>11.8</c:v>
                </c:pt>
                <c:pt idx="30">
                  <c:v>11.8</c:v>
                </c:pt>
                <c:pt idx="31">
                  <c:v>11.8</c:v>
                </c:pt>
                <c:pt idx="32">
                  <c:v>11.8</c:v>
                </c:pt>
                <c:pt idx="33">
                  <c:v>11.8</c:v>
                </c:pt>
                <c:pt idx="34">
                  <c:v>11.8</c:v>
                </c:pt>
                <c:pt idx="35">
                  <c:v>11.8</c:v>
                </c:pt>
                <c:pt idx="36">
                  <c:v>11.8</c:v>
                </c:pt>
                <c:pt idx="37">
                  <c:v>11.7</c:v>
                </c:pt>
                <c:pt idx="38">
                  <c:v>11.7</c:v>
                </c:pt>
                <c:pt idx="39">
                  <c:v>11.7</c:v>
                </c:pt>
                <c:pt idx="40">
                  <c:v>11.7</c:v>
                </c:pt>
                <c:pt idx="41">
                  <c:v>11.7</c:v>
                </c:pt>
                <c:pt idx="42">
                  <c:v>11.7</c:v>
                </c:pt>
                <c:pt idx="43">
                  <c:v>11.7</c:v>
                </c:pt>
                <c:pt idx="44">
                  <c:v>11.6</c:v>
                </c:pt>
                <c:pt idx="45">
                  <c:v>11.6</c:v>
                </c:pt>
                <c:pt idx="46">
                  <c:v>11.6</c:v>
                </c:pt>
                <c:pt idx="47">
                  <c:v>11.5</c:v>
                </c:pt>
                <c:pt idx="48">
                  <c:v>11.5</c:v>
                </c:pt>
                <c:pt idx="49">
                  <c:v>11.5</c:v>
                </c:pt>
                <c:pt idx="50">
                  <c:v>11.5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11.4</c:v>
                </c:pt>
                <c:pt idx="55">
                  <c:v>11.4</c:v>
                </c:pt>
                <c:pt idx="56">
                  <c:v>11.3</c:v>
                </c:pt>
                <c:pt idx="57">
                  <c:v>11.2</c:v>
                </c:pt>
                <c:pt idx="58">
                  <c:v>11</c:v>
                </c:pt>
                <c:pt idx="59">
                  <c:v>10.9</c:v>
                </c:pt>
                <c:pt idx="60">
                  <c:v>10.7</c:v>
                </c:pt>
                <c:pt idx="61">
                  <c:v>10.5</c:v>
                </c:pt>
                <c:pt idx="62">
                  <c:v>10.3</c:v>
                </c:pt>
                <c:pt idx="63">
                  <c:v>10.199999999999999</c:v>
                </c:pt>
                <c:pt idx="64">
                  <c:v>10</c:v>
                </c:pt>
                <c:pt idx="65">
                  <c:v>9.4</c:v>
                </c:pt>
                <c:pt idx="66">
                  <c:v>8.5</c:v>
                </c:pt>
                <c:pt idx="67">
                  <c:v>7.9</c:v>
                </c:pt>
                <c:pt idx="68">
                  <c:v>7.4</c:v>
                </c:pt>
                <c:pt idx="69">
                  <c:v>7</c:v>
                </c:pt>
                <c:pt idx="70">
                  <c:v>6.7</c:v>
                </c:pt>
                <c:pt idx="71">
                  <c:v>6.5</c:v>
                </c:pt>
                <c:pt idx="72">
                  <c:v>6</c:v>
                </c:pt>
                <c:pt idx="73">
                  <c:v>5.8</c:v>
                </c:pt>
                <c:pt idx="74">
                  <c:v>5.5</c:v>
                </c:pt>
                <c:pt idx="75">
                  <c:v>5.3</c:v>
                </c:pt>
                <c:pt idx="76">
                  <c:v>4.8</c:v>
                </c:pt>
                <c:pt idx="77">
                  <c:v>4.5</c:v>
                </c:pt>
                <c:pt idx="78">
                  <c:v>4.0999999999999996</c:v>
                </c:pt>
                <c:pt idx="79">
                  <c:v>3.6</c:v>
                </c:pt>
                <c:pt idx="80">
                  <c:v>3.2</c:v>
                </c:pt>
                <c:pt idx="81">
                  <c:v>2.8</c:v>
                </c:pt>
                <c:pt idx="82">
                  <c:v>2.2000000000000002</c:v>
                </c:pt>
                <c:pt idx="83">
                  <c:v>1.8</c:v>
                </c:pt>
                <c:pt idx="84">
                  <c:v>1.5</c:v>
                </c:pt>
                <c:pt idx="85">
                  <c:v>1.3</c:v>
                </c:pt>
                <c:pt idx="86">
                  <c:v>1.4</c:v>
                </c:pt>
                <c:pt idx="87">
                  <c:v>1</c:v>
                </c:pt>
                <c:pt idx="88">
                  <c:v>1</c:v>
                </c:pt>
                <c:pt idx="89">
                  <c:v>0.7</c:v>
                </c:pt>
                <c:pt idx="90">
                  <c:v>0.8</c:v>
                </c:pt>
                <c:pt idx="91">
                  <c:v>0.8</c:v>
                </c:pt>
                <c:pt idx="92">
                  <c:v>0.5</c:v>
                </c:pt>
                <c:pt idx="93">
                  <c:v>0.4</c:v>
                </c:pt>
                <c:pt idx="94">
                  <c:v>0.6</c:v>
                </c:pt>
                <c:pt idx="95">
                  <c:v>0.6</c:v>
                </c:pt>
                <c:pt idx="96">
                  <c:v>0.5</c:v>
                </c:pt>
                <c:pt idx="97">
                  <c:v>0.4</c:v>
                </c:pt>
                <c:pt idx="98">
                  <c:v>0.4</c:v>
                </c:pt>
                <c:pt idx="99">
                  <c:v>0.3</c:v>
                </c:pt>
                <c:pt idx="100">
                  <c:v>0.1</c:v>
                </c:pt>
                <c:pt idx="101">
                  <c:v>0.3</c:v>
                </c:pt>
                <c:pt idx="102">
                  <c:v>0.3</c:v>
                </c:pt>
                <c:pt idx="103">
                  <c:v>0.3</c:v>
                </c:pt>
                <c:pt idx="104">
                  <c:v>0.3</c:v>
                </c:pt>
                <c:pt idx="105">
                  <c:v>0.3</c:v>
                </c:pt>
                <c:pt idx="106">
                  <c:v>0.3</c:v>
                </c:pt>
                <c:pt idx="107">
                  <c:v>0.3</c:v>
                </c:pt>
                <c:pt idx="108">
                  <c:v>0.4</c:v>
                </c:pt>
                <c:pt idx="109">
                  <c:v>0.5</c:v>
                </c:pt>
                <c:pt idx="110">
                  <c:v>0.6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'[饱0-X.xls]Sheet1'!$C$1</c:f>
              <c:strCache>
                <c:ptCount val="1"/>
                <c:pt idx="0">
                  <c:v>1-B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'[饱0-X.xls]Sheet1'!$C$2:$C$112</c:f>
              <c:numCache>
                <c:formatCode>General</c:formatCode>
                <c:ptCount val="111"/>
                <c:pt idx="0">
                  <c:v>11.7</c:v>
                </c:pt>
                <c:pt idx="1">
                  <c:v>11.7</c:v>
                </c:pt>
                <c:pt idx="2">
                  <c:v>11.6</c:v>
                </c:pt>
                <c:pt idx="3">
                  <c:v>11.6</c:v>
                </c:pt>
                <c:pt idx="4">
                  <c:v>11.6</c:v>
                </c:pt>
                <c:pt idx="5">
                  <c:v>11.6</c:v>
                </c:pt>
                <c:pt idx="6">
                  <c:v>11.6</c:v>
                </c:pt>
                <c:pt idx="7">
                  <c:v>11.6</c:v>
                </c:pt>
                <c:pt idx="8">
                  <c:v>11.6</c:v>
                </c:pt>
                <c:pt idx="9">
                  <c:v>11.7</c:v>
                </c:pt>
                <c:pt idx="10">
                  <c:v>11.6</c:v>
                </c:pt>
                <c:pt idx="11">
                  <c:v>11.5</c:v>
                </c:pt>
                <c:pt idx="12">
                  <c:v>11.5</c:v>
                </c:pt>
                <c:pt idx="13">
                  <c:v>11.5</c:v>
                </c:pt>
                <c:pt idx="14">
                  <c:v>11.5</c:v>
                </c:pt>
                <c:pt idx="15">
                  <c:v>11.5</c:v>
                </c:pt>
                <c:pt idx="16">
                  <c:v>11.5</c:v>
                </c:pt>
                <c:pt idx="17">
                  <c:v>11.5</c:v>
                </c:pt>
                <c:pt idx="18">
                  <c:v>11.5</c:v>
                </c:pt>
                <c:pt idx="19">
                  <c:v>11.5</c:v>
                </c:pt>
                <c:pt idx="20">
                  <c:v>11.5</c:v>
                </c:pt>
                <c:pt idx="21">
                  <c:v>11.4</c:v>
                </c:pt>
                <c:pt idx="22">
                  <c:v>11.4</c:v>
                </c:pt>
                <c:pt idx="23">
                  <c:v>11.4</c:v>
                </c:pt>
                <c:pt idx="24">
                  <c:v>11.4</c:v>
                </c:pt>
                <c:pt idx="25">
                  <c:v>11.4</c:v>
                </c:pt>
                <c:pt idx="26">
                  <c:v>11.4</c:v>
                </c:pt>
                <c:pt idx="27">
                  <c:v>11.4</c:v>
                </c:pt>
                <c:pt idx="28">
                  <c:v>11.4</c:v>
                </c:pt>
                <c:pt idx="29">
                  <c:v>11.4</c:v>
                </c:pt>
                <c:pt idx="30">
                  <c:v>11.4</c:v>
                </c:pt>
                <c:pt idx="31">
                  <c:v>11.3</c:v>
                </c:pt>
                <c:pt idx="32">
                  <c:v>11.3</c:v>
                </c:pt>
                <c:pt idx="33">
                  <c:v>11.2</c:v>
                </c:pt>
                <c:pt idx="34">
                  <c:v>11.2</c:v>
                </c:pt>
                <c:pt idx="35">
                  <c:v>11.2</c:v>
                </c:pt>
                <c:pt idx="36">
                  <c:v>11.2</c:v>
                </c:pt>
                <c:pt idx="37">
                  <c:v>11.1</c:v>
                </c:pt>
                <c:pt idx="38">
                  <c:v>11.1</c:v>
                </c:pt>
                <c:pt idx="39">
                  <c:v>11</c:v>
                </c:pt>
                <c:pt idx="40">
                  <c:v>11</c:v>
                </c:pt>
                <c:pt idx="41">
                  <c:v>11.1</c:v>
                </c:pt>
                <c:pt idx="42">
                  <c:v>11.1</c:v>
                </c:pt>
                <c:pt idx="43">
                  <c:v>11</c:v>
                </c:pt>
                <c:pt idx="44">
                  <c:v>11</c:v>
                </c:pt>
                <c:pt idx="45">
                  <c:v>10.9</c:v>
                </c:pt>
                <c:pt idx="46">
                  <c:v>10.7</c:v>
                </c:pt>
                <c:pt idx="47">
                  <c:v>10.6</c:v>
                </c:pt>
                <c:pt idx="48">
                  <c:v>10.4</c:v>
                </c:pt>
                <c:pt idx="49">
                  <c:v>10.199999999999999</c:v>
                </c:pt>
                <c:pt idx="50">
                  <c:v>9.8000000000000007</c:v>
                </c:pt>
                <c:pt idx="51">
                  <c:v>9.6</c:v>
                </c:pt>
                <c:pt idx="52">
                  <c:v>9.5</c:v>
                </c:pt>
                <c:pt idx="53">
                  <c:v>9.4</c:v>
                </c:pt>
                <c:pt idx="54">
                  <c:v>9.3000000000000007</c:v>
                </c:pt>
                <c:pt idx="55">
                  <c:v>9.1</c:v>
                </c:pt>
                <c:pt idx="56">
                  <c:v>8.9</c:v>
                </c:pt>
                <c:pt idx="57">
                  <c:v>8.5</c:v>
                </c:pt>
                <c:pt idx="58">
                  <c:v>7.6</c:v>
                </c:pt>
                <c:pt idx="59">
                  <c:v>7</c:v>
                </c:pt>
                <c:pt idx="60">
                  <c:v>6.6</c:v>
                </c:pt>
                <c:pt idx="61">
                  <c:v>6.2</c:v>
                </c:pt>
                <c:pt idx="62">
                  <c:v>5</c:v>
                </c:pt>
                <c:pt idx="63">
                  <c:v>4.3</c:v>
                </c:pt>
                <c:pt idx="64">
                  <c:v>2.8</c:v>
                </c:pt>
                <c:pt idx="65">
                  <c:v>0.1</c:v>
                </c:pt>
                <c:pt idx="66">
                  <c:v>-3</c:v>
                </c:pt>
                <c:pt idx="67">
                  <c:v>-5</c:v>
                </c:pt>
                <c:pt idx="68">
                  <c:v>-6.3</c:v>
                </c:pt>
                <c:pt idx="69">
                  <c:v>-7.7</c:v>
                </c:pt>
                <c:pt idx="70">
                  <c:v>-8.1</c:v>
                </c:pt>
                <c:pt idx="71">
                  <c:v>-8.6</c:v>
                </c:pt>
                <c:pt idx="72">
                  <c:v>-9.1999999999999993</c:v>
                </c:pt>
                <c:pt idx="73">
                  <c:v>-9.5</c:v>
                </c:pt>
                <c:pt idx="74">
                  <c:v>-9.9</c:v>
                </c:pt>
                <c:pt idx="75">
                  <c:v>-10.3</c:v>
                </c:pt>
                <c:pt idx="76">
                  <c:v>-10.7</c:v>
                </c:pt>
                <c:pt idx="77">
                  <c:v>-11.1</c:v>
                </c:pt>
                <c:pt idx="78">
                  <c:v>-11.5</c:v>
                </c:pt>
                <c:pt idx="79">
                  <c:v>-11.7</c:v>
                </c:pt>
                <c:pt idx="80">
                  <c:v>-12</c:v>
                </c:pt>
                <c:pt idx="81">
                  <c:v>-12.3</c:v>
                </c:pt>
                <c:pt idx="82">
                  <c:v>-12.6</c:v>
                </c:pt>
                <c:pt idx="83">
                  <c:v>-12.9</c:v>
                </c:pt>
                <c:pt idx="84">
                  <c:v>-13.1</c:v>
                </c:pt>
                <c:pt idx="85">
                  <c:v>-13.2</c:v>
                </c:pt>
                <c:pt idx="86">
                  <c:v>-13.2</c:v>
                </c:pt>
                <c:pt idx="87">
                  <c:v>-13.2</c:v>
                </c:pt>
                <c:pt idx="88">
                  <c:v>-13.1</c:v>
                </c:pt>
                <c:pt idx="89">
                  <c:v>-13.2</c:v>
                </c:pt>
                <c:pt idx="90">
                  <c:v>-13.3</c:v>
                </c:pt>
                <c:pt idx="91">
                  <c:v>-13.3</c:v>
                </c:pt>
                <c:pt idx="92">
                  <c:v>-13.4</c:v>
                </c:pt>
                <c:pt idx="93">
                  <c:v>-13.3</c:v>
                </c:pt>
                <c:pt idx="94">
                  <c:v>-13.4</c:v>
                </c:pt>
                <c:pt idx="95">
                  <c:v>-13.4</c:v>
                </c:pt>
                <c:pt idx="96">
                  <c:v>-13.5</c:v>
                </c:pt>
                <c:pt idx="97">
                  <c:v>-13.5</c:v>
                </c:pt>
                <c:pt idx="98">
                  <c:v>-13.6</c:v>
                </c:pt>
                <c:pt idx="99">
                  <c:v>-13.5</c:v>
                </c:pt>
                <c:pt idx="100">
                  <c:v>-13.3</c:v>
                </c:pt>
                <c:pt idx="101">
                  <c:v>-12.7</c:v>
                </c:pt>
                <c:pt idx="102">
                  <c:v>-11.9</c:v>
                </c:pt>
                <c:pt idx="103">
                  <c:v>-11.2</c:v>
                </c:pt>
                <c:pt idx="104">
                  <c:v>-10.6</c:v>
                </c:pt>
                <c:pt idx="105">
                  <c:v>-9.9</c:v>
                </c:pt>
                <c:pt idx="106">
                  <c:v>-8.6999999999999993</c:v>
                </c:pt>
                <c:pt idx="107">
                  <c:v>-7.2</c:v>
                </c:pt>
                <c:pt idx="108">
                  <c:v>-5.7</c:v>
                </c:pt>
                <c:pt idx="109">
                  <c:v>-4.3</c:v>
                </c:pt>
                <c:pt idx="110">
                  <c:v>-2.6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'[饱0-X.xls]Sheet1'!$D$1</c:f>
              <c:strCache>
                <c:ptCount val="1"/>
                <c:pt idx="0">
                  <c:v>冷凝器2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'[饱0-X.xls]Sheet1'!$D$2:$D$112</c:f>
              <c:numCache>
                <c:formatCode>General</c:formatCode>
                <c:ptCount val="111"/>
                <c:pt idx="0">
                  <c:v>11.4</c:v>
                </c:pt>
                <c:pt idx="1">
                  <c:v>11.4</c:v>
                </c:pt>
                <c:pt idx="2">
                  <c:v>11.4</c:v>
                </c:pt>
                <c:pt idx="3">
                  <c:v>11.3</c:v>
                </c:pt>
                <c:pt idx="4">
                  <c:v>11.3</c:v>
                </c:pt>
                <c:pt idx="5">
                  <c:v>11.3</c:v>
                </c:pt>
                <c:pt idx="6">
                  <c:v>11.2</c:v>
                </c:pt>
                <c:pt idx="7">
                  <c:v>11.1</c:v>
                </c:pt>
                <c:pt idx="8">
                  <c:v>11.1</c:v>
                </c:pt>
                <c:pt idx="9">
                  <c:v>11.1</c:v>
                </c:pt>
                <c:pt idx="10">
                  <c:v>11.1</c:v>
                </c:pt>
                <c:pt idx="11">
                  <c:v>11.1</c:v>
                </c:pt>
                <c:pt idx="12">
                  <c:v>11.1</c:v>
                </c:pt>
                <c:pt idx="13">
                  <c:v>11</c:v>
                </c:pt>
                <c:pt idx="14">
                  <c:v>11</c:v>
                </c:pt>
                <c:pt idx="15">
                  <c:v>10.9</c:v>
                </c:pt>
                <c:pt idx="16">
                  <c:v>10.9</c:v>
                </c:pt>
                <c:pt idx="17">
                  <c:v>10.9</c:v>
                </c:pt>
                <c:pt idx="18">
                  <c:v>10.9</c:v>
                </c:pt>
                <c:pt idx="19">
                  <c:v>10.9</c:v>
                </c:pt>
                <c:pt idx="20">
                  <c:v>10.9</c:v>
                </c:pt>
                <c:pt idx="21">
                  <c:v>10.9</c:v>
                </c:pt>
                <c:pt idx="22">
                  <c:v>10.9</c:v>
                </c:pt>
                <c:pt idx="23">
                  <c:v>10.8</c:v>
                </c:pt>
                <c:pt idx="24">
                  <c:v>10.8</c:v>
                </c:pt>
                <c:pt idx="25">
                  <c:v>10.8</c:v>
                </c:pt>
                <c:pt idx="26">
                  <c:v>10.8</c:v>
                </c:pt>
                <c:pt idx="27">
                  <c:v>10.8</c:v>
                </c:pt>
                <c:pt idx="28">
                  <c:v>10.8</c:v>
                </c:pt>
                <c:pt idx="29">
                  <c:v>10.7</c:v>
                </c:pt>
                <c:pt idx="30">
                  <c:v>10.6</c:v>
                </c:pt>
                <c:pt idx="31">
                  <c:v>10.6</c:v>
                </c:pt>
                <c:pt idx="32">
                  <c:v>10.5</c:v>
                </c:pt>
                <c:pt idx="33">
                  <c:v>10.5</c:v>
                </c:pt>
                <c:pt idx="34">
                  <c:v>10.4</c:v>
                </c:pt>
                <c:pt idx="35">
                  <c:v>10.3</c:v>
                </c:pt>
                <c:pt idx="36">
                  <c:v>10.1</c:v>
                </c:pt>
                <c:pt idx="37">
                  <c:v>9.9</c:v>
                </c:pt>
                <c:pt idx="38">
                  <c:v>9.6</c:v>
                </c:pt>
                <c:pt idx="39">
                  <c:v>9.5</c:v>
                </c:pt>
                <c:pt idx="40">
                  <c:v>9.4</c:v>
                </c:pt>
                <c:pt idx="41">
                  <c:v>9.1</c:v>
                </c:pt>
                <c:pt idx="42">
                  <c:v>8.9</c:v>
                </c:pt>
                <c:pt idx="43">
                  <c:v>8.4</c:v>
                </c:pt>
                <c:pt idx="44">
                  <c:v>7.8</c:v>
                </c:pt>
                <c:pt idx="45">
                  <c:v>7.2</c:v>
                </c:pt>
                <c:pt idx="46">
                  <c:v>6.6</c:v>
                </c:pt>
                <c:pt idx="47">
                  <c:v>6.1</c:v>
                </c:pt>
                <c:pt idx="48">
                  <c:v>5.8</c:v>
                </c:pt>
                <c:pt idx="49">
                  <c:v>5.2</c:v>
                </c:pt>
                <c:pt idx="50">
                  <c:v>4.8</c:v>
                </c:pt>
                <c:pt idx="51">
                  <c:v>4.3</c:v>
                </c:pt>
                <c:pt idx="52">
                  <c:v>4.0999999999999996</c:v>
                </c:pt>
                <c:pt idx="53">
                  <c:v>4</c:v>
                </c:pt>
                <c:pt idx="54">
                  <c:v>3.8</c:v>
                </c:pt>
                <c:pt idx="55">
                  <c:v>3.5</c:v>
                </c:pt>
                <c:pt idx="56">
                  <c:v>3</c:v>
                </c:pt>
                <c:pt idx="57">
                  <c:v>3</c:v>
                </c:pt>
                <c:pt idx="58">
                  <c:v>1</c:v>
                </c:pt>
                <c:pt idx="59">
                  <c:v>0.6</c:v>
                </c:pt>
                <c:pt idx="60">
                  <c:v>-1</c:v>
                </c:pt>
                <c:pt idx="61">
                  <c:v>-9.4</c:v>
                </c:pt>
                <c:pt idx="62">
                  <c:v>-18.3</c:v>
                </c:pt>
                <c:pt idx="63">
                  <c:v>-26.9</c:v>
                </c:pt>
                <c:pt idx="64">
                  <c:v>-27.9</c:v>
                </c:pt>
                <c:pt idx="65">
                  <c:v>-29.6</c:v>
                </c:pt>
                <c:pt idx="66">
                  <c:v>-30.1</c:v>
                </c:pt>
                <c:pt idx="67">
                  <c:v>-30.6</c:v>
                </c:pt>
                <c:pt idx="68">
                  <c:v>-31</c:v>
                </c:pt>
                <c:pt idx="69">
                  <c:v>-31.1</c:v>
                </c:pt>
                <c:pt idx="70">
                  <c:v>-31.3</c:v>
                </c:pt>
                <c:pt idx="71">
                  <c:v>-31.4</c:v>
                </c:pt>
                <c:pt idx="72">
                  <c:v>-31.5</c:v>
                </c:pt>
                <c:pt idx="73">
                  <c:v>-31.4</c:v>
                </c:pt>
                <c:pt idx="74">
                  <c:v>-31.7</c:v>
                </c:pt>
                <c:pt idx="75">
                  <c:v>-31.6</c:v>
                </c:pt>
                <c:pt idx="76">
                  <c:v>-31.6</c:v>
                </c:pt>
                <c:pt idx="77">
                  <c:v>-32.299999999999997</c:v>
                </c:pt>
                <c:pt idx="78">
                  <c:v>-32.299999999999997</c:v>
                </c:pt>
                <c:pt idx="79">
                  <c:v>-32.700000000000003</c:v>
                </c:pt>
                <c:pt idx="80">
                  <c:v>-32.700000000000003</c:v>
                </c:pt>
                <c:pt idx="81">
                  <c:v>-33</c:v>
                </c:pt>
                <c:pt idx="82">
                  <c:v>-33.200000000000003</c:v>
                </c:pt>
                <c:pt idx="83">
                  <c:v>-33.200000000000003</c:v>
                </c:pt>
                <c:pt idx="84">
                  <c:v>-33.200000000000003</c:v>
                </c:pt>
                <c:pt idx="85">
                  <c:v>-33.200000000000003</c:v>
                </c:pt>
                <c:pt idx="86">
                  <c:v>-33.1</c:v>
                </c:pt>
                <c:pt idx="87">
                  <c:v>-32.9</c:v>
                </c:pt>
                <c:pt idx="88">
                  <c:v>-32.9</c:v>
                </c:pt>
                <c:pt idx="89">
                  <c:v>-32.9</c:v>
                </c:pt>
                <c:pt idx="90">
                  <c:v>-32.9</c:v>
                </c:pt>
                <c:pt idx="91">
                  <c:v>-32.9</c:v>
                </c:pt>
                <c:pt idx="92">
                  <c:v>-33</c:v>
                </c:pt>
                <c:pt idx="93">
                  <c:v>-33.1</c:v>
                </c:pt>
                <c:pt idx="94">
                  <c:v>-32.9</c:v>
                </c:pt>
                <c:pt idx="95">
                  <c:v>-33.1</c:v>
                </c:pt>
                <c:pt idx="96">
                  <c:v>-33.200000000000003</c:v>
                </c:pt>
                <c:pt idx="97">
                  <c:v>-33.1</c:v>
                </c:pt>
                <c:pt idx="98">
                  <c:v>-33.1</c:v>
                </c:pt>
                <c:pt idx="99">
                  <c:v>-33.200000000000003</c:v>
                </c:pt>
                <c:pt idx="100">
                  <c:v>-26.2</c:v>
                </c:pt>
                <c:pt idx="101">
                  <c:v>-23.3</c:v>
                </c:pt>
                <c:pt idx="102">
                  <c:v>-22.8</c:v>
                </c:pt>
                <c:pt idx="103">
                  <c:v>-19.100000000000001</c:v>
                </c:pt>
                <c:pt idx="104">
                  <c:v>-17.7</c:v>
                </c:pt>
                <c:pt idx="105">
                  <c:v>-16.5</c:v>
                </c:pt>
                <c:pt idx="106">
                  <c:v>-14.3</c:v>
                </c:pt>
                <c:pt idx="107">
                  <c:v>-11.6</c:v>
                </c:pt>
                <c:pt idx="108">
                  <c:v>-9.8000000000000007</c:v>
                </c:pt>
                <c:pt idx="109">
                  <c:v>-7.7</c:v>
                </c:pt>
                <c:pt idx="110">
                  <c:v>-4.9000000000000004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'[饱0-X.xls]Sheet1'!$E$1</c:f>
              <c:strCache>
                <c:ptCount val="1"/>
                <c:pt idx="0">
                  <c:v>1-D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'[饱0-X.xls]Sheet1'!$E$2:$E$112</c:f>
              <c:numCache>
                <c:formatCode>General</c:formatCode>
                <c:ptCount val="111"/>
                <c:pt idx="0">
                  <c:v>11.5</c:v>
                </c:pt>
                <c:pt idx="1">
                  <c:v>11.5</c:v>
                </c:pt>
                <c:pt idx="2">
                  <c:v>11.5</c:v>
                </c:pt>
                <c:pt idx="3">
                  <c:v>11.5</c:v>
                </c:pt>
                <c:pt idx="4">
                  <c:v>11.5</c:v>
                </c:pt>
                <c:pt idx="5">
                  <c:v>11.5</c:v>
                </c:pt>
                <c:pt idx="6">
                  <c:v>11.5</c:v>
                </c:pt>
                <c:pt idx="7">
                  <c:v>11.5</c:v>
                </c:pt>
                <c:pt idx="8">
                  <c:v>11.5</c:v>
                </c:pt>
                <c:pt idx="9">
                  <c:v>11.5</c:v>
                </c:pt>
                <c:pt idx="10">
                  <c:v>11.5</c:v>
                </c:pt>
                <c:pt idx="11">
                  <c:v>11.4</c:v>
                </c:pt>
                <c:pt idx="12">
                  <c:v>11.4</c:v>
                </c:pt>
                <c:pt idx="13">
                  <c:v>11.4</c:v>
                </c:pt>
                <c:pt idx="14">
                  <c:v>11.4</c:v>
                </c:pt>
                <c:pt idx="15">
                  <c:v>11.4</c:v>
                </c:pt>
                <c:pt idx="16">
                  <c:v>11.3</c:v>
                </c:pt>
                <c:pt idx="17">
                  <c:v>11.3</c:v>
                </c:pt>
                <c:pt idx="18">
                  <c:v>11.2</c:v>
                </c:pt>
                <c:pt idx="19">
                  <c:v>11.2</c:v>
                </c:pt>
                <c:pt idx="20">
                  <c:v>11.2</c:v>
                </c:pt>
                <c:pt idx="21">
                  <c:v>11.1</c:v>
                </c:pt>
                <c:pt idx="22">
                  <c:v>11.1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10.9</c:v>
                </c:pt>
                <c:pt idx="27">
                  <c:v>10.9</c:v>
                </c:pt>
                <c:pt idx="28">
                  <c:v>10.8</c:v>
                </c:pt>
                <c:pt idx="29">
                  <c:v>10.7</c:v>
                </c:pt>
                <c:pt idx="30">
                  <c:v>10.6</c:v>
                </c:pt>
                <c:pt idx="31">
                  <c:v>10.4</c:v>
                </c:pt>
                <c:pt idx="32">
                  <c:v>10.199999999999999</c:v>
                </c:pt>
                <c:pt idx="33">
                  <c:v>10.4</c:v>
                </c:pt>
                <c:pt idx="34">
                  <c:v>9.6999999999999993</c:v>
                </c:pt>
                <c:pt idx="35">
                  <c:v>9.4</c:v>
                </c:pt>
                <c:pt idx="36">
                  <c:v>8.6999999999999993</c:v>
                </c:pt>
                <c:pt idx="37">
                  <c:v>8.5</c:v>
                </c:pt>
                <c:pt idx="38">
                  <c:v>7.8</c:v>
                </c:pt>
                <c:pt idx="39">
                  <c:v>7.5</c:v>
                </c:pt>
                <c:pt idx="40">
                  <c:v>7.2</c:v>
                </c:pt>
                <c:pt idx="41">
                  <c:v>6.6</c:v>
                </c:pt>
                <c:pt idx="42">
                  <c:v>5.5</c:v>
                </c:pt>
                <c:pt idx="43">
                  <c:v>4</c:v>
                </c:pt>
                <c:pt idx="44">
                  <c:v>2.6</c:v>
                </c:pt>
                <c:pt idx="45">
                  <c:v>1.5</c:v>
                </c:pt>
                <c:pt idx="46">
                  <c:v>0.5</c:v>
                </c:pt>
                <c:pt idx="47">
                  <c:v>-0.2</c:v>
                </c:pt>
                <c:pt idx="48">
                  <c:v>-0.8</c:v>
                </c:pt>
                <c:pt idx="49">
                  <c:v>-1.3</c:v>
                </c:pt>
                <c:pt idx="50">
                  <c:v>-1.9</c:v>
                </c:pt>
                <c:pt idx="51">
                  <c:v>-2.4</c:v>
                </c:pt>
                <c:pt idx="52">
                  <c:v>-2.7</c:v>
                </c:pt>
                <c:pt idx="53">
                  <c:v>-3.1</c:v>
                </c:pt>
                <c:pt idx="54">
                  <c:v>-3.5</c:v>
                </c:pt>
                <c:pt idx="55">
                  <c:v>-3.8</c:v>
                </c:pt>
                <c:pt idx="56">
                  <c:v>-4.0999999999999996</c:v>
                </c:pt>
                <c:pt idx="57">
                  <c:v>-4.5999999999999996</c:v>
                </c:pt>
                <c:pt idx="58">
                  <c:v>-5.7</c:v>
                </c:pt>
                <c:pt idx="59">
                  <c:v>-6.4</c:v>
                </c:pt>
                <c:pt idx="60">
                  <c:v>-7.1</c:v>
                </c:pt>
                <c:pt idx="61">
                  <c:v>-9.1</c:v>
                </c:pt>
                <c:pt idx="62">
                  <c:v>-11.4</c:v>
                </c:pt>
                <c:pt idx="63">
                  <c:v>-15.1</c:v>
                </c:pt>
                <c:pt idx="64">
                  <c:v>-18.8</c:v>
                </c:pt>
                <c:pt idx="65">
                  <c:v>-21.4</c:v>
                </c:pt>
                <c:pt idx="66">
                  <c:v>-22.8</c:v>
                </c:pt>
                <c:pt idx="67">
                  <c:v>-23.3</c:v>
                </c:pt>
                <c:pt idx="68">
                  <c:v>-24.1</c:v>
                </c:pt>
                <c:pt idx="69">
                  <c:v>-24.8</c:v>
                </c:pt>
                <c:pt idx="70">
                  <c:v>-25.4</c:v>
                </c:pt>
                <c:pt idx="71">
                  <c:v>-25.6</c:v>
                </c:pt>
                <c:pt idx="72">
                  <c:v>-25.6</c:v>
                </c:pt>
                <c:pt idx="73">
                  <c:v>-26.1</c:v>
                </c:pt>
                <c:pt idx="74">
                  <c:v>-26.3</c:v>
                </c:pt>
                <c:pt idx="75">
                  <c:v>-26.6</c:v>
                </c:pt>
                <c:pt idx="76">
                  <c:v>-26.7</c:v>
                </c:pt>
                <c:pt idx="77">
                  <c:v>-27.3</c:v>
                </c:pt>
                <c:pt idx="78">
                  <c:v>-27.5</c:v>
                </c:pt>
                <c:pt idx="79">
                  <c:v>-27.7</c:v>
                </c:pt>
                <c:pt idx="80">
                  <c:v>-27.8</c:v>
                </c:pt>
                <c:pt idx="81">
                  <c:v>-28.1</c:v>
                </c:pt>
                <c:pt idx="82">
                  <c:v>-28.4</c:v>
                </c:pt>
                <c:pt idx="83">
                  <c:v>-28.5</c:v>
                </c:pt>
                <c:pt idx="84">
                  <c:v>-28.6</c:v>
                </c:pt>
                <c:pt idx="85">
                  <c:v>-28.7</c:v>
                </c:pt>
                <c:pt idx="86">
                  <c:v>-28.5</c:v>
                </c:pt>
                <c:pt idx="87">
                  <c:v>-28.3</c:v>
                </c:pt>
                <c:pt idx="88">
                  <c:v>-28.4</c:v>
                </c:pt>
                <c:pt idx="89">
                  <c:v>-28.4</c:v>
                </c:pt>
                <c:pt idx="90">
                  <c:v>-28.4</c:v>
                </c:pt>
                <c:pt idx="91">
                  <c:v>-28.4</c:v>
                </c:pt>
                <c:pt idx="92">
                  <c:v>-28.6</c:v>
                </c:pt>
                <c:pt idx="93">
                  <c:v>-28.6</c:v>
                </c:pt>
                <c:pt idx="94">
                  <c:v>-28.6</c:v>
                </c:pt>
                <c:pt idx="95">
                  <c:v>-28.7</c:v>
                </c:pt>
                <c:pt idx="96">
                  <c:v>-28.9</c:v>
                </c:pt>
                <c:pt idx="97">
                  <c:v>-28.9</c:v>
                </c:pt>
                <c:pt idx="98">
                  <c:v>-28.8</c:v>
                </c:pt>
                <c:pt idx="99">
                  <c:v>-28.7</c:v>
                </c:pt>
                <c:pt idx="100">
                  <c:v>-26.2</c:v>
                </c:pt>
                <c:pt idx="101">
                  <c:v>-24.2</c:v>
                </c:pt>
                <c:pt idx="102">
                  <c:v>-22.3</c:v>
                </c:pt>
                <c:pt idx="103">
                  <c:v>-20.5</c:v>
                </c:pt>
                <c:pt idx="104">
                  <c:v>-19.2</c:v>
                </c:pt>
                <c:pt idx="105">
                  <c:v>-18.3</c:v>
                </c:pt>
                <c:pt idx="106">
                  <c:v>-16.399999999999999</c:v>
                </c:pt>
                <c:pt idx="107">
                  <c:v>-13.9</c:v>
                </c:pt>
                <c:pt idx="108">
                  <c:v>-11.7</c:v>
                </c:pt>
                <c:pt idx="109">
                  <c:v>-8.8000000000000007</c:v>
                </c:pt>
                <c:pt idx="110">
                  <c:v>-0.8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'[饱0-X.xls]Sheet1'!$F$1</c:f>
              <c:strCache>
                <c:ptCount val="1"/>
                <c:pt idx="0">
                  <c:v>1-E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'[饱0-X.xls]Sheet1'!$F$2:$F$112</c:f>
              <c:numCache>
                <c:formatCode>General</c:formatCode>
                <c:ptCount val="111"/>
                <c:pt idx="0">
                  <c:v>11.9</c:v>
                </c:pt>
                <c:pt idx="1">
                  <c:v>11.9</c:v>
                </c:pt>
                <c:pt idx="2">
                  <c:v>11.9</c:v>
                </c:pt>
                <c:pt idx="3">
                  <c:v>11.8</c:v>
                </c:pt>
                <c:pt idx="4">
                  <c:v>11.8</c:v>
                </c:pt>
                <c:pt idx="5">
                  <c:v>11.8</c:v>
                </c:pt>
                <c:pt idx="6">
                  <c:v>11.8</c:v>
                </c:pt>
                <c:pt idx="7">
                  <c:v>11.8</c:v>
                </c:pt>
                <c:pt idx="8">
                  <c:v>11.8</c:v>
                </c:pt>
                <c:pt idx="9">
                  <c:v>11.8</c:v>
                </c:pt>
                <c:pt idx="10">
                  <c:v>11.7</c:v>
                </c:pt>
                <c:pt idx="11">
                  <c:v>11.7</c:v>
                </c:pt>
                <c:pt idx="12">
                  <c:v>11.7</c:v>
                </c:pt>
                <c:pt idx="13">
                  <c:v>11.7</c:v>
                </c:pt>
                <c:pt idx="14">
                  <c:v>11.7</c:v>
                </c:pt>
                <c:pt idx="15">
                  <c:v>11.7</c:v>
                </c:pt>
                <c:pt idx="16">
                  <c:v>11.6</c:v>
                </c:pt>
                <c:pt idx="17">
                  <c:v>11.6</c:v>
                </c:pt>
                <c:pt idx="18">
                  <c:v>11.5</c:v>
                </c:pt>
                <c:pt idx="19">
                  <c:v>11.5</c:v>
                </c:pt>
                <c:pt idx="20">
                  <c:v>11.4</c:v>
                </c:pt>
                <c:pt idx="21">
                  <c:v>11.4</c:v>
                </c:pt>
                <c:pt idx="22">
                  <c:v>11.3</c:v>
                </c:pt>
                <c:pt idx="23">
                  <c:v>11.3</c:v>
                </c:pt>
                <c:pt idx="24">
                  <c:v>11.2</c:v>
                </c:pt>
                <c:pt idx="25">
                  <c:v>11.2</c:v>
                </c:pt>
                <c:pt idx="26">
                  <c:v>11.1</c:v>
                </c:pt>
                <c:pt idx="27">
                  <c:v>11.1</c:v>
                </c:pt>
                <c:pt idx="28">
                  <c:v>11</c:v>
                </c:pt>
                <c:pt idx="29">
                  <c:v>11</c:v>
                </c:pt>
                <c:pt idx="30">
                  <c:v>10.9</c:v>
                </c:pt>
                <c:pt idx="31">
                  <c:v>10.7</c:v>
                </c:pt>
                <c:pt idx="32">
                  <c:v>10.4</c:v>
                </c:pt>
                <c:pt idx="33">
                  <c:v>10.3</c:v>
                </c:pt>
                <c:pt idx="34">
                  <c:v>10.3</c:v>
                </c:pt>
                <c:pt idx="35">
                  <c:v>9.6</c:v>
                </c:pt>
                <c:pt idx="36">
                  <c:v>9.5</c:v>
                </c:pt>
                <c:pt idx="37">
                  <c:v>8.8000000000000007</c:v>
                </c:pt>
                <c:pt idx="38">
                  <c:v>8.5</c:v>
                </c:pt>
                <c:pt idx="39">
                  <c:v>7.8</c:v>
                </c:pt>
                <c:pt idx="40">
                  <c:v>6.7</c:v>
                </c:pt>
                <c:pt idx="41">
                  <c:v>5</c:v>
                </c:pt>
                <c:pt idx="42">
                  <c:v>4</c:v>
                </c:pt>
                <c:pt idx="43">
                  <c:v>2.5</c:v>
                </c:pt>
                <c:pt idx="44">
                  <c:v>1.3</c:v>
                </c:pt>
                <c:pt idx="45">
                  <c:v>0</c:v>
                </c:pt>
                <c:pt idx="46">
                  <c:v>-0.9</c:v>
                </c:pt>
                <c:pt idx="47">
                  <c:v>-2</c:v>
                </c:pt>
                <c:pt idx="48">
                  <c:v>-2.7</c:v>
                </c:pt>
                <c:pt idx="49">
                  <c:v>-3.3</c:v>
                </c:pt>
                <c:pt idx="50">
                  <c:v>-3.9</c:v>
                </c:pt>
                <c:pt idx="51">
                  <c:v>-4.4000000000000004</c:v>
                </c:pt>
                <c:pt idx="52">
                  <c:v>-4.8</c:v>
                </c:pt>
                <c:pt idx="53">
                  <c:v>-5.3</c:v>
                </c:pt>
                <c:pt idx="54">
                  <c:v>-5</c:v>
                </c:pt>
                <c:pt idx="55">
                  <c:v>-6.1</c:v>
                </c:pt>
                <c:pt idx="56">
                  <c:v>-6.3</c:v>
                </c:pt>
                <c:pt idx="57">
                  <c:v>-6.8</c:v>
                </c:pt>
                <c:pt idx="58">
                  <c:v>-7.9</c:v>
                </c:pt>
                <c:pt idx="59">
                  <c:v>-8.6</c:v>
                </c:pt>
                <c:pt idx="60">
                  <c:v>-9.1999999999999993</c:v>
                </c:pt>
                <c:pt idx="61">
                  <c:v>-10.3</c:v>
                </c:pt>
                <c:pt idx="62">
                  <c:v>-11.3</c:v>
                </c:pt>
                <c:pt idx="63">
                  <c:v>-12.4</c:v>
                </c:pt>
                <c:pt idx="64">
                  <c:v>-14.2</c:v>
                </c:pt>
                <c:pt idx="65">
                  <c:v>-16.399999999999999</c:v>
                </c:pt>
                <c:pt idx="66">
                  <c:v>-17.899999999999999</c:v>
                </c:pt>
                <c:pt idx="67">
                  <c:v>-18.5</c:v>
                </c:pt>
                <c:pt idx="68">
                  <c:v>-19.7</c:v>
                </c:pt>
                <c:pt idx="69">
                  <c:v>-20.2</c:v>
                </c:pt>
                <c:pt idx="70">
                  <c:v>-20.399999999999999</c:v>
                </c:pt>
                <c:pt idx="71">
                  <c:v>-20.9</c:v>
                </c:pt>
                <c:pt idx="72">
                  <c:v>-21.3</c:v>
                </c:pt>
                <c:pt idx="73">
                  <c:v>-21.5</c:v>
                </c:pt>
                <c:pt idx="74">
                  <c:v>-21.9</c:v>
                </c:pt>
                <c:pt idx="75">
                  <c:v>-22.3</c:v>
                </c:pt>
                <c:pt idx="76">
                  <c:v>-22.5</c:v>
                </c:pt>
                <c:pt idx="77">
                  <c:v>-23.2</c:v>
                </c:pt>
                <c:pt idx="78">
                  <c:v>-23.4</c:v>
                </c:pt>
                <c:pt idx="79">
                  <c:v>-23.7</c:v>
                </c:pt>
                <c:pt idx="80">
                  <c:v>-24</c:v>
                </c:pt>
                <c:pt idx="81">
                  <c:v>-25</c:v>
                </c:pt>
                <c:pt idx="82">
                  <c:v>-25</c:v>
                </c:pt>
                <c:pt idx="83">
                  <c:v>-24.7</c:v>
                </c:pt>
                <c:pt idx="84">
                  <c:v>-24.7</c:v>
                </c:pt>
                <c:pt idx="85">
                  <c:v>-24.9</c:v>
                </c:pt>
                <c:pt idx="86">
                  <c:v>-24.8</c:v>
                </c:pt>
                <c:pt idx="87">
                  <c:v>-24.5</c:v>
                </c:pt>
                <c:pt idx="88">
                  <c:v>-24.6</c:v>
                </c:pt>
                <c:pt idx="89">
                  <c:v>-24.5</c:v>
                </c:pt>
                <c:pt idx="90">
                  <c:v>-24.5</c:v>
                </c:pt>
                <c:pt idx="91">
                  <c:v>-24.6</c:v>
                </c:pt>
                <c:pt idx="92">
                  <c:v>-25.2</c:v>
                </c:pt>
                <c:pt idx="93">
                  <c:v>-24.8</c:v>
                </c:pt>
                <c:pt idx="94">
                  <c:v>-24.7</c:v>
                </c:pt>
                <c:pt idx="95">
                  <c:v>-24.9</c:v>
                </c:pt>
                <c:pt idx="96">
                  <c:v>-25.1</c:v>
                </c:pt>
                <c:pt idx="97">
                  <c:v>-24.9</c:v>
                </c:pt>
                <c:pt idx="98">
                  <c:v>-25.2</c:v>
                </c:pt>
                <c:pt idx="99">
                  <c:v>-24.8</c:v>
                </c:pt>
                <c:pt idx="100">
                  <c:v>-22.4</c:v>
                </c:pt>
                <c:pt idx="101">
                  <c:v>-20.9</c:v>
                </c:pt>
                <c:pt idx="102">
                  <c:v>-19.3</c:v>
                </c:pt>
                <c:pt idx="103">
                  <c:v>-18.2</c:v>
                </c:pt>
                <c:pt idx="104">
                  <c:v>-17.100000000000001</c:v>
                </c:pt>
                <c:pt idx="105">
                  <c:v>-16.2</c:v>
                </c:pt>
                <c:pt idx="106">
                  <c:v>-14.4</c:v>
                </c:pt>
                <c:pt idx="107">
                  <c:v>-12.2</c:v>
                </c:pt>
                <c:pt idx="108">
                  <c:v>-10.6</c:v>
                </c:pt>
                <c:pt idx="109">
                  <c:v>-8.8000000000000007</c:v>
                </c:pt>
                <c:pt idx="110">
                  <c:v>-6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'[饱0-X.xls]Sheet1'!$G$1</c:f>
              <c:strCache>
                <c:ptCount val="1"/>
                <c:pt idx="0">
                  <c:v>冷凝器1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'[饱0-X.xls]Sheet1'!$G$2:$G$112</c:f>
              <c:numCache>
                <c:formatCode>General</c:formatCode>
                <c:ptCount val="111"/>
                <c:pt idx="0">
                  <c:v>11.1</c:v>
                </c:pt>
                <c:pt idx="1">
                  <c:v>11.1</c:v>
                </c:pt>
                <c:pt idx="2">
                  <c:v>11.1</c:v>
                </c:pt>
                <c:pt idx="3">
                  <c:v>11</c:v>
                </c:pt>
                <c:pt idx="4">
                  <c:v>11.1</c:v>
                </c:pt>
                <c:pt idx="5">
                  <c:v>11.1</c:v>
                </c:pt>
                <c:pt idx="6">
                  <c:v>11.1</c:v>
                </c:pt>
                <c:pt idx="7">
                  <c:v>11.1</c:v>
                </c:pt>
                <c:pt idx="8">
                  <c:v>11.1</c:v>
                </c:pt>
                <c:pt idx="9">
                  <c:v>10.9</c:v>
                </c:pt>
                <c:pt idx="10">
                  <c:v>10.7</c:v>
                </c:pt>
                <c:pt idx="11">
                  <c:v>10.5</c:v>
                </c:pt>
                <c:pt idx="12">
                  <c:v>10.199999999999999</c:v>
                </c:pt>
                <c:pt idx="13">
                  <c:v>10</c:v>
                </c:pt>
                <c:pt idx="14">
                  <c:v>9.8000000000000007</c:v>
                </c:pt>
                <c:pt idx="15">
                  <c:v>9.5</c:v>
                </c:pt>
                <c:pt idx="16">
                  <c:v>9.1999999999999993</c:v>
                </c:pt>
                <c:pt idx="17">
                  <c:v>8.9</c:v>
                </c:pt>
                <c:pt idx="18">
                  <c:v>8.6</c:v>
                </c:pt>
                <c:pt idx="19">
                  <c:v>8.3000000000000007</c:v>
                </c:pt>
                <c:pt idx="20">
                  <c:v>8</c:v>
                </c:pt>
                <c:pt idx="21">
                  <c:v>7.8</c:v>
                </c:pt>
                <c:pt idx="22">
                  <c:v>7.6</c:v>
                </c:pt>
                <c:pt idx="23">
                  <c:v>7.4</c:v>
                </c:pt>
                <c:pt idx="24">
                  <c:v>7.2</c:v>
                </c:pt>
                <c:pt idx="25">
                  <c:v>6.9</c:v>
                </c:pt>
                <c:pt idx="26">
                  <c:v>6.8</c:v>
                </c:pt>
                <c:pt idx="27">
                  <c:v>6.7</c:v>
                </c:pt>
                <c:pt idx="28">
                  <c:v>6.6</c:v>
                </c:pt>
                <c:pt idx="29">
                  <c:v>6.5</c:v>
                </c:pt>
                <c:pt idx="30">
                  <c:v>6.4</c:v>
                </c:pt>
                <c:pt idx="31">
                  <c:v>6.2</c:v>
                </c:pt>
                <c:pt idx="32">
                  <c:v>5.7</c:v>
                </c:pt>
                <c:pt idx="33">
                  <c:v>5.3</c:v>
                </c:pt>
                <c:pt idx="34">
                  <c:v>5.0999999999999996</c:v>
                </c:pt>
                <c:pt idx="35">
                  <c:v>4.5999999999999996</c:v>
                </c:pt>
                <c:pt idx="36">
                  <c:v>3.5</c:v>
                </c:pt>
                <c:pt idx="37">
                  <c:v>2.8</c:v>
                </c:pt>
                <c:pt idx="38">
                  <c:v>1.8</c:v>
                </c:pt>
                <c:pt idx="39">
                  <c:v>0.8</c:v>
                </c:pt>
                <c:pt idx="40">
                  <c:v>0.4</c:v>
                </c:pt>
                <c:pt idx="41">
                  <c:v>0.2</c:v>
                </c:pt>
                <c:pt idx="42">
                  <c:v>-0.3</c:v>
                </c:pt>
                <c:pt idx="43">
                  <c:v>-1.4</c:v>
                </c:pt>
                <c:pt idx="44">
                  <c:v>-4.4000000000000004</c:v>
                </c:pt>
                <c:pt idx="45">
                  <c:v>-6.9</c:v>
                </c:pt>
                <c:pt idx="46">
                  <c:v>-8.8000000000000007</c:v>
                </c:pt>
                <c:pt idx="47">
                  <c:v>-10.199999999999999</c:v>
                </c:pt>
                <c:pt idx="48">
                  <c:v>-11.1</c:v>
                </c:pt>
                <c:pt idx="49">
                  <c:v>-12.1</c:v>
                </c:pt>
                <c:pt idx="50">
                  <c:v>-13.3</c:v>
                </c:pt>
                <c:pt idx="51">
                  <c:v>-14.1</c:v>
                </c:pt>
                <c:pt idx="52">
                  <c:v>-14.7</c:v>
                </c:pt>
                <c:pt idx="53">
                  <c:v>-15.1</c:v>
                </c:pt>
                <c:pt idx="54">
                  <c:v>-16.2</c:v>
                </c:pt>
                <c:pt idx="55">
                  <c:v>-16.899999999999999</c:v>
                </c:pt>
                <c:pt idx="56">
                  <c:v>-17.399999999999999</c:v>
                </c:pt>
                <c:pt idx="57">
                  <c:v>-18.5</c:v>
                </c:pt>
                <c:pt idx="58">
                  <c:v>-19.5</c:v>
                </c:pt>
                <c:pt idx="59">
                  <c:v>-21.1</c:v>
                </c:pt>
                <c:pt idx="60">
                  <c:v>-21.6</c:v>
                </c:pt>
                <c:pt idx="61">
                  <c:v>-22.1</c:v>
                </c:pt>
                <c:pt idx="62">
                  <c:v>-22.9</c:v>
                </c:pt>
                <c:pt idx="63">
                  <c:v>-24.8</c:v>
                </c:pt>
                <c:pt idx="64">
                  <c:v>-25.4</c:v>
                </c:pt>
                <c:pt idx="65">
                  <c:v>-26.9</c:v>
                </c:pt>
                <c:pt idx="66">
                  <c:v>-27.2</c:v>
                </c:pt>
                <c:pt idx="67">
                  <c:v>-27.5</c:v>
                </c:pt>
                <c:pt idx="68">
                  <c:v>-27.7</c:v>
                </c:pt>
                <c:pt idx="69">
                  <c:v>-28</c:v>
                </c:pt>
                <c:pt idx="70">
                  <c:v>-28.3</c:v>
                </c:pt>
                <c:pt idx="71">
                  <c:v>-29.4</c:v>
                </c:pt>
                <c:pt idx="72">
                  <c:v>-30</c:v>
                </c:pt>
                <c:pt idx="73">
                  <c:v>-30.1</c:v>
                </c:pt>
                <c:pt idx="74">
                  <c:v>-30.1</c:v>
                </c:pt>
                <c:pt idx="75">
                  <c:v>-30.1</c:v>
                </c:pt>
                <c:pt idx="76">
                  <c:v>-29.9</c:v>
                </c:pt>
                <c:pt idx="77">
                  <c:v>-30.7</c:v>
                </c:pt>
                <c:pt idx="78">
                  <c:v>-30.8</c:v>
                </c:pt>
                <c:pt idx="79">
                  <c:v>-31.1</c:v>
                </c:pt>
                <c:pt idx="80">
                  <c:v>-31.2</c:v>
                </c:pt>
                <c:pt idx="81">
                  <c:v>-31.4</c:v>
                </c:pt>
                <c:pt idx="82">
                  <c:v>-31.5</c:v>
                </c:pt>
                <c:pt idx="83">
                  <c:v>-31.7</c:v>
                </c:pt>
                <c:pt idx="84">
                  <c:v>-31.6</c:v>
                </c:pt>
                <c:pt idx="85">
                  <c:v>-31.7</c:v>
                </c:pt>
                <c:pt idx="86">
                  <c:v>-31.5</c:v>
                </c:pt>
                <c:pt idx="87">
                  <c:v>-31.3</c:v>
                </c:pt>
                <c:pt idx="88">
                  <c:v>-31.4</c:v>
                </c:pt>
                <c:pt idx="89">
                  <c:v>-31.4</c:v>
                </c:pt>
                <c:pt idx="90">
                  <c:v>-31.3</c:v>
                </c:pt>
                <c:pt idx="91">
                  <c:v>-31.4</c:v>
                </c:pt>
                <c:pt idx="92">
                  <c:v>-31.5</c:v>
                </c:pt>
                <c:pt idx="93">
                  <c:v>-31.5</c:v>
                </c:pt>
                <c:pt idx="94">
                  <c:v>-31.5</c:v>
                </c:pt>
                <c:pt idx="95">
                  <c:v>-31.5</c:v>
                </c:pt>
                <c:pt idx="96">
                  <c:v>-31.6</c:v>
                </c:pt>
                <c:pt idx="97">
                  <c:v>-31.7</c:v>
                </c:pt>
                <c:pt idx="98">
                  <c:v>-31.8</c:v>
                </c:pt>
                <c:pt idx="99">
                  <c:v>-31.7</c:v>
                </c:pt>
                <c:pt idx="100">
                  <c:v>-27.5</c:v>
                </c:pt>
                <c:pt idx="101">
                  <c:v>-24.4</c:v>
                </c:pt>
                <c:pt idx="102">
                  <c:v>-23.3</c:v>
                </c:pt>
                <c:pt idx="103">
                  <c:v>-21.4</c:v>
                </c:pt>
                <c:pt idx="104">
                  <c:v>-19.5</c:v>
                </c:pt>
                <c:pt idx="105">
                  <c:v>-18.600000000000001</c:v>
                </c:pt>
                <c:pt idx="106">
                  <c:v>-16.100000000000001</c:v>
                </c:pt>
                <c:pt idx="107">
                  <c:v>-13.2</c:v>
                </c:pt>
                <c:pt idx="108">
                  <c:v>-10.7</c:v>
                </c:pt>
                <c:pt idx="109">
                  <c:v>-8.6999999999999993</c:v>
                </c:pt>
                <c:pt idx="110">
                  <c:v>-5.8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'[饱0-X.xls]Sheet1'!$H$1</c:f>
              <c:strCache>
                <c:ptCount val="1"/>
                <c:pt idx="0">
                  <c:v>1-H</c:v>
                </c:pt>
              </c:strCache>
            </c:strRef>
          </c:tx>
          <c:spPr>
            <a:ln w="19050" cap="rnd" cmpd="sng" algn="ctr">
              <a:solidFill>
                <a:schemeClr val="accent1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'[饱0-X.xls]Sheet1'!$H$2:$H$112</c:f>
              <c:numCache>
                <c:formatCode>General</c:formatCode>
                <c:ptCount val="111"/>
                <c:pt idx="0">
                  <c:v>10.8</c:v>
                </c:pt>
                <c:pt idx="1">
                  <c:v>10.8</c:v>
                </c:pt>
                <c:pt idx="2">
                  <c:v>10.8</c:v>
                </c:pt>
                <c:pt idx="3">
                  <c:v>10.8</c:v>
                </c:pt>
                <c:pt idx="4">
                  <c:v>10.8</c:v>
                </c:pt>
                <c:pt idx="5">
                  <c:v>10.8</c:v>
                </c:pt>
                <c:pt idx="6">
                  <c:v>10.8</c:v>
                </c:pt>
                <c:pt idx="7">
                  <c:v>10.8</c:v>
                </c:pt>
                <c:pt idx="8">
                  <c:v>10.8</c:v>
                </c:pt>
                <c:pt idx="9">
                  <c:v>10.8</c:v>
                </c:pt>
                <c:pt idx="10">
                  <c:v>10.8</c:v>
                </c:pt>
                <c:pt idx="11">
                  <c:v>10.8</c:v>
                </c:pt>
                <c:pt idx="12">
                  <c:v>10.8</c:v>
                </c:pt>
                <c:pt idx="13">
                  <c:v>10.8</c:v>
                </c:pt>
                <c:pt idx="14">
                  <c:v>10.8</c:v>
                </c:pt>
                <c:pt idx="15">
                  <c:v>10.8</c:v>
                </c:pt>
                <c:pt idx="16">
                  <c:v>10.8</c:v>
                </c:pt>
                <c:pt idx="17">
                  <c:v>10.8</c:v>
                </c:pt>
                <c:pt idx="18">
                  <c:v>10.8</c:v>
                </c:pt>
                <c:pt idx="19">
                  <c:v>10.8</c:v>
                </c:pt>
                <c:pt idx="20">
                  <c:v>10.8</c:v>
                </c:pt>
                <c:pt idx="21">
                  <c:v>10.8</c:v>
                </c:pt>
                <c:pt idx="22">
                  <c:v>10.7</c:v>
                </c:pt>
                <c:pt idx="23">
                  <c:v>10.7</c:v>
                </c:pt>
                <c:pt idx="24">
                  <c:v>10.8</c:v>
                </c:pt>
                <c:pt idx="25">
                  <c:v>10.8</c:v>
                </c:pt>
                <c:pt idx="26">
                  <c:v>10.7</c:v>
                </c:pt>
                <c:pt idx="27">
                  <c:v>10.7</c:v>
                </c:pt>
                <c:pt idx="28">
                  <c:v>10.7</c:v>
                </c:pt>
                <c:pt idx="29">
                  <c:v>10.7</c:v>
                </c:pt>
                <c:pt idx="30">
                  <c:v>10.7</c:v>
                </c:pt>
                <c:pt idx="31">
                  <c:v>10.7</c:v>
                </c:pt>
                <c:pt idx="32">
                  <c:v>10.6</c:v>
                </c:pt>
                <c:pt idx="33">
                  <c:v>10.6</c:v>
                </c:pt>
                <c:pt idx="34">
                  <c:v>10.5</c:v>
                </c:pt>
                <c:pt idx="35">
                  <c:v>10.3</c:v>
                </c:pt>
                <c:pt idx="36">
                  <c:v>10.199999999999999</c:v>
                </c:pt>
                <c:pt idx="37">
                  <c:v>9.8000000000000007</c:v>
                </c:pt>
                <c:pt idx="38">
                  <c:v>9.5</c:v>
                </c:pt>
                <c:pt idx="39">
                  <c:v>9.5</c:v>
                </c:pt>
                <c:pt idx="40">
                  <c:v>9.6</c:v>
                </c:pt>
                <c:pt idx="41">
                  <c:v>9.4</c:v>
                </c:pt>
                <c:pt idx="42">
                  <c:v>9.3000000000000007</c:v>
                </c:pt>
                <c:pt idx="43">
                  <c:v>9</c:v>
                </c:pt>
                <c:pt idx="44">
                  <c:v>8.6</c:v>
                </c:pt>
                <c:pt idx="45">
                  <c:v>8.3000000000000007</c:v>
                </c:pt>
                <c:pt idx="46">
                  <c:v>7.9</c:v>
                </c:pt>
                <c:pt idx="47">
                  <c:v>7.5</c:v>
                </c:pt>
                <c:pt idx="48">
                  <c:v>7.2</c:v>
                </c:pt>
                <c:pt idx="49">
                  <c:v>6.8</c:v>
                </c:pt>
                <c:pt idx="50">
                  <c:v>6.5</c:v>
                </c:pt>
                <c:pt idx="51">
                  <c:v>6.3</c:v>
                </c:pt>
                <c:pt idx="52">
                  <c:v>6.1</c:v>
                </c:pt>
                <c:pt idx="53">
                  <c:v>5.8</c:v>
                </c:pt>
                <c:pt idx="54">
                  <c:v>5.6</c:v>
                </c:pt>
                <c:pt idx="55">
                  <c:v>5.3</c:v>
                </c:pt>
                <c:pt idx="56">
                  <c:v>5.0999999999999996</c:v>
                </c:pt>
                <c:pt idx="57">
                  <c:v>4.8</c:v>
                </c:pt>
                <c:pt idx="58">
                  <c:v>4.0999999999999996</c:v>
                </c:pt>
                <c:pt idx="59">
                  <c:v>3.5</c:v>
                </c:pt>
                <c:pt idx="60">
                  <c:v>2.8</c:v>
                </c:pt>
                <c:pt idx="61">
                  <c:v>2</c:v>
                </c:pt>
                <c:pt idx="62">
                  <c:v>1</c:v>
                </c:pt>
                <c:pt idx="63">
                  <c:v>0.5</c:v>
                </c:pt>
                <c:pt idx="64">
                  <c:v>0</c:v>
                </c:pt>
                <c:pt idx="65">
                  <c:v>-2.2000000000000002</c:v>
                </c:pt>
                <c:pt idx="66">
                  <c:v>-2.2000000000000002</c:v>
                </c:pt>
                <c:pt idx="67">
                  <c:v>-3.1</c:v>
                </c:pt>
                <c:pt idx="68">
                  <c:v>-3.8</c:v>
                </c:pt>
                <c:pt idx="69">
                  <c:v>-4.5999999999999996</c:v>
                </c:pt>
                <c:pt idx="70">
                  <c:v>-5.0999999999999996</c:v>
                </c:pt>
                <c:pt idx="71">
                  <c:v>-5.9</c:v>
                </c:pt>
                <c:pt idx="72">
                  <c:v>-6.1</c:v>
                </c:pt>
                <c:pt idx="73">
                  <c:v>-6.3</c:v>
                </c:pt>
                <c:pt idx="74">
                  <c:v>-6.6</c:v>
                </c:pt>
                <c:pt idx="75">
                  <c:v>-7</c:v>
                </c:pt>
                <c:pt idx="76">
                  <c:v>-7.3</c:v>
                </c:pt>
                <c:pt idx="77">
                  <c:v>-7.6</c:v>
                </c:pt>
                <c:pt idx="78">
                  <c:v>-7.9</c:v>
                </c:pt>
                <c:pt idx="79">
                  <c:v>-8.3000000000000007</c:v>
                </c:pt>
                <c:pt idx="80">
                  <c:v>-8.5</c:v>
                </c:pt>
                <c:pt idx="81">
                  <c:v>-8.8000000000000007</c:v>
                </c:pt>
                <c:pt idx="82">
                  <c:v>-9</c:v>
                </c:pt>
                <c:pt idx="83">
                  <c:v>-9.4</c:v>
                </c:pt>
                <c:pt idx="84">
                  <c:v>-9.6999999999999993</c:v>
                </c:pt>
                <c:pt idx="85">
                  <c:v>-9.8000000000000007</c:v>
                </c:pt>
                <c:pt idx="86">
                  <c:v>-9.9</c:v>
                </c:pt>
                <c:pt idx="87">
                  <c:v>-9.8000000000000007</c:v>
                </c:pt>
                <c:pt idx="88">
                  <c:v>-9.8000000000000007</c:v>
                </c:pt>
                <c:pt idx="89">
                  <c:v>-9.8000000000000007</c:v>
                </c:pt>
                <c:pt idx="90">
                  <c:v>-9.8000000000000007</c:v>
                </c:pt>
                <c:pt idx="91">
                  <c:v>-9.9</c:v>
                </c:pt>
                <c:pt idx="92">
                  <c:v>-9.9</c:v>
                </c:pt>
                <c:pt idx="93">
                  <c:v>-9.9</c:v>
                </c:pt>
                <c:pt idx="94">
                  <c:v>-9.9</c:v>
                </c:pt>
                <c:pt idx="95">
                  <c:v>-9.9</c:v>
                </c:pt>
                <c:pt idx="96">
                  <c:v>-9.9</c:v>
                </c:pt>
                <c:pt idx="97">
                  <c:v>-10</c:v>
                </c:pt>
                <c:pt idx="98">
                  <c:v>-10</c:v>
                </c:pt>
                <c:pt idx="99">
                  <c:v>-10</c:v>
                </c:pt>
                <c:pt idx="100">
                  <c:v>-9.9</c:v>
                </c:pt>
                <c:pt idx="101">
                  <c:v>-9.5</c:v>
                </c:pt>
                <c:pt idx="102">
                  <c:v>-9</c:v>
                </c:pt>
                <c:pt idx="103">
                  <c:v>-8.4</c:v>
                </c:pt>
                <c:pt idx="104">
                  <c:v>-7.9</c:v>
                </c:pt>
                <c:pt idx="105">
                  <c:v>-7.3</c:v>
                </c:pt>
                <c:pt idx="106">
                  <c:v>-6.3</c:v>
                </c:pt>
                <c:pt idx="107">
                  <c:v>-4.9000000000000004</c:v>
                </c:pt>
                <c:pt idx="108">
                  <c:v>-3.7</c:v>
                </c:pt>
                <c:pt idx="109">
                  <c:v>-2.8</c:v>
                </c:pt>
                <c:pt idx="110">
                  <c:v>-1.5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'[饱0-X.xls]Sheet1'!$I$1</c:f>
              <c:strCache>
                <c:ptCount val="1"/>
                <c:pt idx="0">
                  <c:v>1-I</c:v>
                </c:pt>
              </c:strCache>
            </c:strRef>
          </c:tx>
          <c:spPr>
            <a:ln w="19050" cap="rnd" cmpd="sng" algn="ctr">
              <a:solidFill>
                <a:schemeClr val="accent2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'[饱0-X.xls]Sheet1'!$A$2:$A$112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'[饱0-X.xls]Sheet1'!$I$2:$I$112</c:f>
              <c:numCache>
                <c:formatCode>General</c:formatCode>
                <c:ptCount val="111"/>
                <c:pt idx="0">
                  <c:v>10.7</c:v>
                </c:pt>
                <c:pt idx="1">
                  <c:v>10.7</c:v>
                </c:pt>
                <c:pt idx="2">
                  <c:v>10.7</c:v>
                </c:pt>
                <c:pt idx="3">
                  <c:v>10.7</c:v>
                </c:pt>
                <c:pt idx="4">
                  <c:v>10.7</c:v>
                </c:pt>
                <c:pt idx="5">
                  <c:v>10.7</c:v>
                </c:pt>
                <c:pt idx="6">
                  <c:v>10.7</c:v>
                </c:pt>
                <c:pt idx="7">
                  <c:v>10.7</c:v>
                </c:pt>
                <c:pt idx="8">
                  <c:v>10.7</c:v>
                </c:pt>
                <c:pt idx="9">
                  <c:v>10.7</c:v>
                </c:pt>
                <c:pt idx="10">
                  <c:v>10.7</c:v>
                </c:pt>
                <c:pt idx="11">
                  <c:v>10.7</c:v>
                </c:pt>
                <c:pt idx="12">
                  <c:v>10.7</c:v>
                </c:pt>
                <c:pt idx="13">
                  <c:v>10.7</c:v>
                </c:pt>
                <c:pt idx="14">
                  <c:v>10.7</c:v>
                </c:pt>
                <c:pt idx="15">
                  <c:v>10.7</c:v>
                </c:pt>
                <c:pt idx="16">
                  <c:v>10.7</c:v>
                </c:pt>
                <c:pt idx="17">
                  <c:v>10.7</c:v>
                </c:pt>
                <c:pt idx="18">
                  <c:v>10.8</c:v>
                </c:pt>
                <c:pt idx="19">
                  <c:v>10.8</c:v>
                </c:pt>
                <c:pt idx="20">
                  <c:v>10.8</c:v>
                </c:pt>
                <c:pt idx="21">
                  <c:v>10.8</c:v>
                </c:pt>
                <c:pt idx="22">
                  <c:v>10.8</c:v>
                </c:pt>
                <c:pt idx="23">
                  <c:v>10.8</c:v>
                </c:pt>
                <c:pt idx="24">
                  <c:v>10.8</c:v>
                </c:pt>
                <c:pt idx="25">
                  <c:v>10.8</c:v>
                </c:pt>
                <c:pt idx="26">
                  <c:v>10.8</c:v>
                </c:pt>
                <c:pt idx="27">
                  <c:v>10.8</c:v>
                </c:pt>
                <c:pt idx="28">
                  <c:v>10.8</c:v>
                </c:pt>
                <c:pt idx="29">
                  <c:v>10.8</c:v>
                </c:pt>
                <c:pt idx="30">
                  <c:v>10.8</c:v>
                </c:pt>
                <c:pt idx="31">
                  <c:v>10.8</c:v>
                </c:pt>
                <c:pt idx="32">
                  <c:v>10.9</c:v>
                </c:pt>
                <c:pt idx="33">
                  <c:v>10.9</c:v>
                </c:pt>
                <c:pt idx="34">
                  <c:v>10.9</c:v>
                </c:pt>
                <c:pt idx="35">
                  <c:v>10.9</c:v>
                </c:pt>
                <c:pt idx="36">
                  <c:v>10.9</c:v>
                </c:pt>
                <c:pt idx="37">
                  <c:v>10.9</c:v>
                </c:pt>
                <c:pt idx="38">
                  <c:v>10.9</c:v>
                </c:pt>
                <c:pt idx="39">
                  <c:v>10.9</c:v>
                </c:pt>
                <c:pt idx="40">
                  <c:v>11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11.1</c:v>
                </c:pt>
                <c:pt idx="47">
                  <c:v>11.1</c:v>
                </c:pt>
                <c:pt idx="48">
                  <c:v>11.1</c:v>
                </c:pt>
                <c:pt idx="49">
                  <c:v>11.1</c:v>
                </c:pt>
                <c:pt idx="50">
                  <c:v>11.1</c:v>
                </c:pt>
                <c:pt idx="51">
                  <c:v>11.2</c:v>
                </c:pt>
                <c:pt idx="52">
                  <c:v>11.2</c:v>
                </c:pt>
                <c:pt idx="53">
                  <c:v>11.2</c:v>
                </c:pt>
                <c:pt idx="54">
                  <c:v>11.2</c:v>
                </c:pt>
                <c:pt idx="55">
                  <c:v>11.2</c:v>
                </c:pt>
                <c:pt idx="56">
                  <c:v>11.2</c:v>
                </c:pt>
                <c:pt idx="57">
                  <c:v>11.2</c:v>
                </c:pt>
                <c:pt idx="58">
                  <c:v>11.3</c:v>
                </c:pt>
                <c:pt idx="59">
                  <c:v>11.3</c:v>
                </c:pt>
                <c:pt idx="60">
                  <c:v>11.5</c:v>
                </c:pt>
                <c:pt idx="61">
                  <c:v>11.6</c:v>
                </c:pt>
                <c:pt idx="62">
                  <c:v>11.7</c:v>
                </c:pt>
                <c:pt idx="63">
                  <c:v>11.6</c:v>
                </c:pt>
                <c:pt idx="64">
                  <c:v>11.8</c:v>
                </c:pt>
                <c:pt idx="65">
                  <c:v>11.7</c:v>
                </c:pt>
                <c:pt idx="66">
                  <c:v>11.3</c:v>
                </c:pt>
                <c:pt idx="67">
                  <c:v>11</c:v>
                </c:pt>
                <c:pt idx="68">
                  <c:v>11.1</c:v>
                </c:pt>
                <c:pt idx="69">
                  <c:v>10.5</c:v>
                </c:pt>
                <c:pt idx="70">
                  <c:v>10.4</c:v>
                </c:pt>
                <c:pt idx="71">
                  <c:v>10.4</c:v>
                </c:pt>
                <c:pt idx="72">
                  <c:v>10.4</c:v>
                </c:pt>
                <c:pt idx="73">
                  <c:v>10.1</c:v>
                </c:pt>
                <c:pt idx="74">
                  <c:v>10.1</c:v>
                </c:pt>
                <c:pt idx="75">
                  <c:v>10</c:v>
                </c:pt>
                <c:pt idx="76">
                  <c:v>9.9</c:v>
                </c:pt>
                <c:pt idx="77">
                  <c:v>9.6</c:v>
                </c:pt>
                <c:pt idx="78">
                  <c:v>9.5</c:v>
                </c:pt>
                <c:pt idx="79">
                  <c:v>9.6999999999999993</c:v>
                </c:pt>
                <c:pt idx="80">
                  <c:v>9.3000000000000007</c:v>
                </c:pt>
                <c:pt idx="81">
                  <c:v>7.9</c:v>
                </c:pt>
                <c:pt idx="82">
                  <c:v>7.3</c:v>
                </c:pt>
                <c:pt idx="83">
                  <c:v>6.6</c:v>
                </c:pt>
                <c:pt idx="84">
                  <c:v>5.9</c:v>
                </c:pt>
                <c:pt idx="85">
                  <c:v>5.8</c:v>
                </c:pt>
                <c:pt idx="86">
                  <c:v>6.2</c:v>
                </c:pt>
                <c:pt idx="87">
                  <c:v>6.6</c:v>
                </c:pt>
                <c:pt idx="88">
                  <c:v>6.7</c:v>
                </c:pt>
                <c:pt idx="89">
                  <c:v>6.7</c:v>
                </c:pt>
                <c:pt idx="90">
                  <c:v>6.7</c:v>
                </c:pt>
                <c:pt idx="91">
                  <c:v>6.6</c:v>
                </c:pt>
                <c:pt idx="92">
                  <c:v>6.5</c:v>
                </c:pt>
                <c:pt idx="93">
                  <c:v>6.4</c:v>
                </c:pt>
                <c:pt idx="94">
                  <c:v>6.4</c:v>
                </c:pt>
                <c:pt idx="95">
                  <c:v>6.4</c:v>
                </c:pt>
                <c:pt idx="96">
                  <c:v>6.4</c:v>
                </c:pt>
                <c:pt idx="97">
                  <c:v>6.1</c:v>
                </c:pt>
                <c:pt idx="98">
                  <c:v>5.9</c:v>
                </c:pt>
                <c:pt idx="99">
                  <c:v>6.1</c:v>
                </c:pt>
                <c:pt idx="100">
                  <c:v>6.1</c:v>
                </c:pt>
                <c:pt idx="101">
                  <c:v>6.1</c:v>
                </c:pt>
                <c:pt idx="102">
                  <c:v>6.1</c:v>
                </c:pt>
                <c:pt idx="103">
                  <c:v>6.2</c:v>
                </c:pt>
                <c:pt idx="104">
                  <c:v>6.2</c:v>
                </c:pt>
                <c:pt idx="105">
                  <c:v>6.2</c:v>
                </c:pt>
                <c:pt idx="106">
                  <c:v>6.2</c:v>
                </c:pt>
                <c:pt idx="107">
                  <c:v>6.2</c:v>
                </c:pt>
                <c:pt idx="108">
                  <c:v>6.2</c:v>
                </c:pt>
                <c:pt idx="109">
                  <c:v>6.3</c:v>
                </c:pt>
                <c:pt idx="110">
                  <c:v>6.4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037152"/>
        <c:axId val="237512752"/>
      </c:scatterChart>
      <c:valAx>
        <c:axId val="138037152"/>
        <c:scaling>
          <c:orientation val="minMax"/>
          <c:max val="4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>
                    <a:alpha val="100000"/>
                  </a:srgbClr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defRPr>
            </a:pPr>
            <a:endParaRPr lang="zh-CN"/>
          </a:p>
        </c:txPr>
        <c:crossAx val="237512752"/>
        <c:crosses val="autoZero"/>
        <c:crossBetween val="midCat"/>
        <c:minorUnit val="600"/>
      </c:valAx>
      <c:valAx>
        <c:axId val="237512752"/>
        <c:scaling>
          <c:orientation val="minMax"/>
          <c:max val="15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037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17907715843085"/>
          <c:y val="6.43224699828473E-3"/>
          <c:w val="0.18618462452056248"/>
          <c:h val="0.98713550600343103"/>
        </c:manualLayout>
      </c:layout>
      <c:overlay val="0"/>
      <c:spPr>
        <a:noFill/>
        <a:ln w="3175">
          <a:noFill/>
        </a:ln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冷冻区域面积随时间变化</a:t>
            </a:r>
            <a:r>
              <a:rPr lang="zh-CN" altLang="en-US" sz="1400" b="0" i="0" u="none" strike="noStrike" baseline="0">
                <a:effectLst/>
              </a:rPr>
              <a:t>图</a:t>
            </a:r>
            <a:endParaRPr lang="zh-CN" altLang="en-US"/>
          </a:p>
        </c:rich>
      </c:tx>
      <c:layout>
        <c:manualLayout>
          <c:xMode val="edge"/>
          <c:yMode val="edge"/>
          <c:x val="0.29579729430028834"/>
          <c:y val="7.6532369146005516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384804465143786"/>
          <c:y val="0.13921602387511478"/>
          <c:w val="0.84892714570858285"/>
          <c:h val="0.7027872474747475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面积（cm²）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3.5142169728783904E-3"/>
                  <c:y val="0.17811716243802858"/>
                </c:manualLayout>
              </c:layout>
              <c:tx>
                <c:rich>
                  <a:bodyPr rot="0" spcFirstLastPara="0" vertOverflow="ellipsis" vert="horz" wrap="square" anchor="ctr" anchorCtr="1"/>
                  <a:lstStyle/>
                  <a:p>
                    <a:pPr>
                      <a:defRPr lang="zh-CN"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aseline="0" dirty="0"/>
                      <a:t>y = 976.72ln(x) - 2705.9</a:t>
                    </a:r>
                    <a:br>
                      <a:rPr lang="en-US" altLang="zh-CN" sz="1400" baseline="0" dirty="0"/>
                    </a:br>
                    <a:r>
                      <a:rPr lang="en-US" altLang="zh-CN" sz="1400" baseline="0" dirty="0"/>
                      <a:t>R² = 0.9897</a:t>
                    </a:r>
                    <a:endParaRPr lang="en-US" altLang="zh-CN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Sheet1!$B$7:$I$7</c:f>
              <c:numCache>
                <c:formatCode>General</c:formatCode>
                <c:ptCount val="8"/>
                <c:pt idx="0">
                  <c:v>12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210</c:v>
                </c:pt>
                <c:pt idx="5">
                  <c:v>510</c:v>
                </c:pt>
                <c:pt idx="6">
                  <c:v>1110</c:v>
                </c:pt>
                <c:pt idx="7">
                  <c:v>2670</c:v>
                </c:pt>
              </c:numCache>
            </c:numRef>
          </c:xVal>
          <c:yVal>
            <c:numRef>
              <c:f>Sheet1!$B$8:$I$8</c:f>
              <c:numCache>
                <c:formatCode>General</c:formatCode>
                <c:ptCount val="8"/>
                <c:pt idx="0">
                  <c:v>0</c:v>
                </c:pt>
                <c:pt idx="1">
                  <c:v>1015.1073153074</c:v>
                </c:pt>
                <c:pt idx="2">
                  <c:v>1650.1275251108</c:v>
                </c:pt>
                <c:pt idx="3">
                  <c:v>2013.8505162943</c:v>
                </c:pt>
                <c:pt idx="4">
                  <c:v>2376.2581959540998</c:v>
                </c:pt>
                <c:pt idx="5">
                  <c:v>3397.3043518284999</c:v>
                </c:pt>
                <c:pt idx="6">
                  <c:v>4361.3703531211004</c:v>
                </c:pt>
                <c:pt idx="7">
                  <c:v>5045.3978260159001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596176"/>
        <c:axId val="239596736"/>
      </c:scatterChart>
      <c:valAx>
        <c:axId val="2395961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</a:t>
                </a:r>
                <a:r>
                  <a:rPr lang="en-US"/>
                  <a:t>min）</a:t>
                </a:r>
              </a:p>
            </c:rich>
          </c:tx>
          <c:layout>
            <c:manualLayout>
              <c:xMode val="edge"/>
              <c:yMode val="edge"/>
              <c:x val="0.47386116655577731"/>
              <c:y val="0.92064393939393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596736"/>
        <c:crosses val="autoZero"/>
        <c:crossBetween val="midCat"/>
      </c:valAx>
      <c:valAx>
        <c:axId val="239596736"/>
        <c:scaling>
          <c:orientation val="minMax"/>
          <c:max val="7500"/>
          <c:min val="0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面积（</a:t>
                </a:r>
                <a:r>
                  <a:rPr lang="en-US"/>
                  <a:t>cm²）</a:t>
                </a:r>
              </a:p>
            </c:rich>
          </c:tx>
          <c:layout>
            <c:manualLayout>
              <c:xMode val="edge"/>
              <c:yMode val="edge"/>
              <c:x val="0"/>
              <c:y val="0.422131255739210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596176"/>
        <c:crosses val="autoZero"/>
        <c:crossBetween val="midCat"/>
      </c:valAx>
      <c:spPr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8849625504131"/>
          <c:y val="0.19377162629757785"/>
          <c:w val="0.7561001216311376"/>
          <c:h val="0.580737632709406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'15'!$B$1</c:f>
              <c:strCache>
                <c:ptCount val="1"/>
                <c:pt idx="0">
                  <c:v>计算数值/℃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'15'!$A$2:$A$23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'15'!$B$2:$B$23</c:f>
              <c:numCache>
                <c:formatCode>General</c:formatCode>
                <c:ptCount val="22"/>
                <c:pt idx="0">
                  <c:v>-3.5964579206016598</c:v>
                </c:pt>
                <c:pt idx="1">
                  <c:v>-4.0151796570956133</c:v>
                </c:pt>
                <c:pt idx="2">
                  <c:v>-4.7557243153811637</c:v>
                </c:pt>
                <c:pt idx="3">
                  <c:v>-5.3960074633865069</c:v>
                </c:pt>
                <c:pt idx="4">
                  <c:v>-5.9599361768097294</c:v>
                </c:pt>
                <c:pt idx="5">
                  <c:v>-6.9191070911298906</c:v>
                </c:pt>
                <c:pt idx="6">
                  <c:v>-7.716241774132329</c:v>
                </c:pt>
                <c:pt idx="7">
                  <c:v>-8.3982345818149717</c:v>
                </c:pt>
                <c:pt idx="8">
                  <c:v>-8.9941789801181358</c:v>
                </c:pt>
                <c:pt idx="9">
                  <c:v>-9.5233709571684777</c:v>
                </c:pt>
                <c:pt idx="10">
                  <c:v>-9.9992670153892611</c:v>
                </c:pt>
                <c:pt idx="11">
                  <c:v>-10.431625026750369</c:v>
                </c:pt>
                <c:pt idx="12">
                  <c:v>-10.827746782330813</c:v>
                </c:pt>
                <c:pt idx="13">
                  <c:v>-11.193238604715486</c:v>
                </c:pt>
                <c:pt idx="14">
                  <c:v>-11.532498773734066</c:v>
                </c:pt>
                <c:pt idx="15">
                  <c:v>-11.849041879383975</c:v>
                </c:pt>
                <c:pt idx="16">
                  <c:v>-12.145719551679459</c:v>
                </c:pt>
                <c:pt idx="17">
                  <c:v>-12.424878849542891</c:v>
                </c:pt>
                <c:pt idx="18">
                  <c:v>-12.68847313203184</c:v>
                </c:pt>
                <c:pt idx="19">
                  <c:v>-12.938147360121024</c:v>
                </c:pt>
                <c:pt idx="20">
                  <c:v>-13.175297690866016</c:v>
                </c:pt>
                <c:pt idx="21">
                  <c:v>-13.175297690866016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'15'!$C$1</c:f>
              <c:strCache>
                <c:ptCount val="1"/>
                <c:pt idx="0">
                  <c:v>实际数值/℃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'15'!$A$2:$A$23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'15'!$C$2:$C$23</c:f>
              <c:numCache>
                <c:formatCode>General</c:formatCode>
                <c:ptCount val="22"/>
                <c:pt idx="0">
                  <c:v>-4</c:v>
                </c:pt>
                <c:pt idx="1">
                  <c:v>-4.5999999999999996</c:v>
                </c:pt>
                <c:pt idx="2">
                  <c:v>-5.3</c:v>
                </c:pt>
                <c:pt idx="3">
                  <c:v>-6</c:v>
                </c:pt>
                <c:pt idx="4">
                  <c:v>-6.7</c:v>
                </c:pt>
                <c:pt idx="5">
                  <c:v>-7.7</c:v>
                </c:pt>
                <c:pt idx="6">
                  <c:v>-8.5</c:v>
                </c:pt>
                <c:pt idx="7">
                  <c:v>-9.3000000000000007</c:v>
                </c:pt>
                <c:pt idx="8">
                  <c:v>-9.9</c:v>
                </c:pt>
                <c:pt idx="9">
                  <c:v>-10.4</c:v>
                </c:pt>
                <c:pt idx="10">
                  <c:v>-10.7</c:v>
                </c:pt>
                <c:pt idx="11">
                  <c:v>-11.1</c:v>
                </c:pt>
                <c:pt idx="12">
                  <c:v>-11.4</c:v>
                </c:pt>
                <c:pt idx="13">
                  <c:v>-11.7</c:v>
                </c:pt>
                <c:pt idx="14">
                  <c:v>-11.9</c:v>
                </c:pt>
                <c:pt idx="15">
                  <c:v>-12.2</c:v>
                </c:pt>
                <c:pt idx="16">
                  <c:v>-12.4</c:v>
                </c:pt>
                <c:pt idx="17">
                  <c:v>-12.6</c:v>
                </c:pt>
                <c:pt idx="18">
                  <c:v>-12.7</c:v>
                </c:pt>
                <c:pt idx="19">
                  <c:v>-12.8</c:v>
                </c:pt>
                <c:pt idx="20">
                  <c:v>-12.9</c:v>
                </c:pt>
                <c:pt idx="21">
                  <c:v>-12.9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602336"/>
        <c:axId val="239602896"/>
      </c:scatterChart>
      <c:valAx>
        <c:axId val="239602336"/>
        <c:scaling>
          <c:orientation val="minMax"/>
          <c:max val="2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0395705561930388"/>
              <c:y val="0.374869992462014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602896"/>
        <c:crosses val="autoZero"/>
        <c:crossBetween val="midCat"/>
      </c:valAx>
      <c:valAx>
        <c:axId val="239602896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温度</a:t>
                </a:r>
                <a:r>
                  <a:rPr lang="en-US" altLang="zh-CN"/>
                  <a:t>/</a:t>
                </a:r>
                <a:r>
                  <a:rPr lang="zh-CN" altLang="en-US"/>
                  <a:t>℃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602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8849625504131"/>
          <c:y val="0.19377162629757785"/>
          <c:w val="0.7561001216311376"/>
          <c:h val="0.580737632709406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'30'!$B$1</c:f>
              <c:strCache>
                <c:ptCount val="1"/>
                <c:pt idx="0">
                  <c:v>计算数值/℃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'30'!$A$2:$A$23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'30'!$B$2:$B$23</c:f>
              <c:numCache>
                <c:formatCode>General</c:formatCode>
                <c:ptCount val="22"/>
                <c:pt idx="0">
                  <c:v>11.788853423803401</c:v>
                </c:pt>
                <c:pt idx="1">
                  <c:v>11.5592549168632</c:v>
                </c:pt>
                <c:pt idx="2">
                  <c:v>11.313427881934</c:v>
                </c:pt>
                <c:pt idx="3">
                  <c:v>11.0571929709659</c:v>
                </c:pt>
                <c:pt idx="4">
                  <c:v>10.794867220534501</c:v>
                </c:pt>
                <c:pt idx="5">
                  <c:v>10.2637464745158</c:v>
                </c:pt>
                <c:pt idx="6">
                  <c:v>9.5363580979249996</c:v>
                </c:pt>
                <c:pt idx="7">
                  <c:v>8.8211310898261992</c:v>
                </c:pt>
                <c:pt idx="8">
                  <c:v>8.0413359253317207</c:v>
                </c:pt>
                <c:pt idx="9">
                  <c:v>7.3349668211586296</c:v>
                </c:pt>
                <c:pt idx="10">
                  <c:v>6.5990355523351996</c:v>
                </c:pt>
                <c:pt idx="11">
                  <c:v>5.8268265124038097</c:v>
                </c:pt>
                <c:pt idx="12">
                  <c:v>5.2111263528679901</c:v>
                </c:pt>
                <c:pt idx="13">
                  <c:v>4.6452599593675403</c:v>
                </c:pt>
                <c:pt idx="14">
                  <c:v>4.0233618805955</c:v>
                </c:pt>
                <c:pt idx="15">
                  <c:v>3.8403793274510098</c:v>
                </c:pt>
                <c:pt idx="16">
                  <c:v>3.2919883196218098</c:v>
                </c:pt>
                <c:pt idx="17">
                  <c:v>2.9744904641588099</c:v>
                </c:pt>
                <c:pt idx="18">
                  <c:v>2.584714242891252</c:v>
                </c:pt>
                <c:pt idx="19">
                  <c:v>2.119929320568616</c:v>
                </c:pt>
                <c:pt idx="20">
                  <c:v>1.8777739510507401</c:v>
                </c:pt>
                <c:pt idx="21">
                  <c:v>1.55619527396997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'30'!$C$1</c:f>
              <c:strCache>
                <c:ptCount val="1"/>
                <c:pt idx="0">
                  <c:v>实际数值/℃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'30'!$A$2:$A$23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'30'!$C$2:$C$23</c:f>
              <c:numCache>
                <c:formatCode>General</c:formatCode>
                <c:ptCount val="22"/>
                <c:pt idx="0">
                  <c:v>11.6</c:v>
                </c:pt>
                <c:pt idx="1">
                  <c:v>11.3</c:v>
                </c:pt>
                <c:pt idx="2">
                  <c:v>10.9</c:v>
                </c:pt>
                <c:pt idx="3">
                  <c:v>10.6</c:v>
                </c:pt>
                <c:pt idx="4">
                  <c:v>10</c:v>
                </c:pt>
                <c:pt idx="5">
                  <c:v>9.4</c:v>
                </c:pt>
                <c:pt idx="6">
                  <c:v>8.6999999999999993</c:v>
                </c:pt>
                <c:pt idx="7">
                  <c:v>8</c:v>
                </c:pt>
                <c:pt idx="8">
                  <c:v>7.2</c:v>
                </c:pt>
                <c:pt idx="9">
                  <c:v>6.4</c:v>
                </c:pt>
                <c:pt idx="10">
                  <c:v>5.7</c:v>
                </c:pt>
                <c:pt idx="11">
                  <c:v>5.0999999999999996</c:v>
                </c:pt>
                <c:pt idx="12">
                  <c:v>4.5999999999999996</c:v>
                </c:pt>
                <c:pt idx="13">
                  <c:v>4</c:v>
                </c:pt>
                <c:pt idx="14">
                  <c:v>3.6</c:v>
                </c:pt>
                <c:pt idx="15">
                  <c:v>3.1</c:v>
                </c:pt>
                <c:pt idx="16">
                  <c:v>2.8</c:v>
                </c:pt>
                <c:pt idx="17">
                  <c:v>2.6</c:v>
                </c:pt>
                <c:pt idx="18">
                  <c:v>2.4</c:v>
                </c:pt>
                <c:pt idx="19">
                  <c:v>2.2000000000000002</c:v>
                </c:pt>
                <c:pt idx="20">
                  <c:v>2</c:v>
                </c:pt>
                <c:pt idx="21">
                  <c:v>1.8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605696"/>
        <c:axId val="239606256"/>
      </c:scatterChart>
      <c:valAx>
        <c:axId val="239605696"/>
        <c:scaling>
          <c:orientation val="minMax"/>
          <c:max val="2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0395705561930388"/>
              <c:y val="0.587096059359362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606256"/>
        <c:crosses val="autoZero"/>
        <c:crossBetween val="midCat"/>
      </c:valAx>
      <c:valAx>
        <c:axId val="239606256"/>
        <c:scaling>
          <c:orientation val="minMax"/>
          <c:min val="-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温度</a:t>
                </a:r>
                <a:r>
                  <a:rPr lang="en-US" altLang="zh-CN"/>
                  <a:t>/</a:t>
                </a:r>
                <a:r>
                  <a:rPr lang="zh-CN" altLang="en-US"/>
                  <a:t>℃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605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8849625504131"/>
          <c:y val="0.19377162629757785"/>
          <c:w val="0.7561001216311376"/>
          <c:h val="0.580737632709406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'45'!$B$1</c:f>
              <c:strCache>
                <c:ptCount val="1"/>
                <c:pt idx="0">
                  <c:v>计算数值/℃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'45'!$A$2:$A$23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'45'!$B$2:$B$23</c:f>
              <c:numCache>
                <c:formatCode>General</c:formatCode>
                <c:ptCount val="22"/>
                <c:pt idx="0">
                  <c:v>13.346305001535971</c:v>
                </c:pt>
                <c:pt idx="1">
                  <c:v>13.3</c:v>
                </c:pt>
                <c:pt idx="2">
                  <c:v>13.2</c:v>
                </c:pt>
                <c:pt idx="3">
                  <c:v>13</c:v>
                </c:pt>
                <c:pt idx="4">
                  <c:v>12.8</c:v>
                </c:pt>
                <c:pt idx="5">
                  <c:v>12.5</c:v>
                </c:pt>
                <c:pt idx="6">
                  <c:v>12</c:v>
                </c:pt>
                <c:pt idx="7">
                  <c:v>11.6</c:v>
                </c:pt>
                <c:pt idx="8">
                  <c:v>11.2726349747672</c:v>
                </c:pt>
                <c:pt idx="9">
                  <c:v>10.8</c:v>
                </c:pt>
                <c:pt idx="10">
                  <c:v>10.554909516816201</c:v>
                </c:pt>
                <c:pt idx="11">
                  <c:v>10.204173962722599</c:v>
                </c:pt>
                <c:pt idx="12">
                  <c:v>9.8608171248279906</c:v>
                </c:pt>
                <c:pt idx="13">
                  <c:v>9.5255658360706708</c:v>
                </c:pt>
                <c:pt idx="14">
                  <c:v>9.1987857064804608</c:v>
                </c:pt>
                <c:pt idx="15">
                  <c:v>8.9806011370621448</c:v>
                </c:pt>
                <c:pt idx="16">
                  <c:v>8.6709762307614984</c:v>
                </c:pt>
                <c:pt idx="17">
                  <c:v>8.3697697382919642</c:v>
                </c:pt>
                <c:pt idx="18">
                  <c:v>8.1767726992780201</c:v>
                </c:pt>
                <c:pt idx="19">
                  <c:v>8.0917342655999995</c:v>
                </c:pt>
                <c:pt idx="20">
                  <c:v>7.93</c:v>
                </c:pt>
                <c:pt idx="21">
                  <c:v>7.8143794715722503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'45'!$C$1</c:f>
              <c:strCache>
                <c:ptCount val="1"/>
                <c:pt idx="0">
                  <c:v>实际数值/℃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'45'!$A$2:$A$23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'45'!$C$2:$C$23</c:f>
              <c:numCache>
                <c:formatCode>General</c:formatCode>
                <c:ptCount val="22"/>
                <c:pt idx="0">
                  <c:v>13</c:v>
                </c:pt>
                <c:pt idx="1">
                  <c:v>12.9</c:v>
                </c:pt>
                <c:pt idx="2">
                  <c:v>12.6</c:v>
                </c:pt>
                <c:pt idx="3">
                  <c:v>12.3</c:v>
                </c:pt>
                <c:pt idx="4">
                  <c:v>12</c:v>
                </c:pt>
                <c:pt idx="5">
                  <c:v>11.5</c:v>
                </c:pt>
                <c:pt idx="6">
                  <c:v>11</c:v>
                </c:pt>
                <c:pt idx="7">
                  <c:v>10.6</c:v>
                </c:pt>
                <c:pt idx="8">
                  <c:v>10.199999999999999</c:v>
                </c:pt>
                <c:pt idx="9">
                  <c:v>9.9</c:v>
                </c:pt>
                <c:pt idx="10">
                  <c:v>9.5</c:v>
                </c:pt>
                <c:pt idx="11">
                  <c:v>9.3000000000000007</c:v>
                </c:pt>
                <c:pt idx="12">
                  <c:v>9</c:v>
                </c:pt>
                <c:pt idx="13">
                  <c:v>8.9</c:v>
                </c:pt>
                <c:pt idx="14">
                  <c:v>8.6999999999999993</c:v>
                </c:pt>
                <c:pt idx="15">
                  <c:v>8.6</c:v>
                </c:pt>
                <c:pt idx="16">
                  <c:v>8.5</c:v>
                </c:pt>
                <c:pt idx="17">
                  <c:v>8.4</c:v>
                </c:pt>
                <c:pt idx="18">
                  <c:v>8.4</c:v>
                </c:pt>
                <c:pt idx="19">
                  <c:v>8.3000000000000007</c:v>
                </c:pt>
                <c:pt idx="20">
                  <c:v>8.3000000000000007</c:v>
                </c:pt>
                <c:pt idx="21">
                  <c:v>8.1999999999999993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609056"/>
        <c:axId val="239609616"/>
      </c:scatterChart>
      <c:valAx>
        <c:axId val="239609056"/>
        <c:scaling>
          <c:orientation val="minMax"/>
          <c:max val="2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0395705561930388"/>
              <c:y val="0.411778873661553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609616"/>
        <c:crosses val="autoZero"/>
        <c:crossBetween val="midCat"/>
      </c:valAx>
      <c:valAx>
        <c:axId val="239609616"/>
        <c:scaling>
          <c:orientation val="minMax"/>
          <c:min val="-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温度</a:t>
                </a:r>
                <a:r>
                  <a:rPr lang="en-US" altLang="zh-CN"/>
                  <a:t>/</a:t>
                </a:r>
                <a:r>
                  <a:rPr lang="zh-CN" altLang="en-US"/>
                  <a:t>℃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609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8849625504131"/>
          <c:y val="0.19377162629757785"/>
          <c:w val="0.7561001216311376"/>
          <c:h val="0.580737632709406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'60'!$B$1</c:f>
              <c:strCache>
                <c:ptCount val="1"/>
                <c:pt idx="0">
                  <c:v>计算数值/℃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'60'!$A$2:$A$23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'60'!$B$2:$B$23</c:f>
              <c:numCache>
                <c:formatCode>General</c:formatCode>
                <c:ptCount val="22"/>
                <c:pt idx="0">
                  <c:v>13.399232039841735</c:v>
                </c:pt>
                <c:pt idx="1">
                  <c:v>13.398381986580915</c:v>
                </c:pt>
                <c:pt idx="2">
                  <c:v>13.39482316890674</c:v>
                </c:pt>
                <c:pt idx="3">
                  <c:v>13.387653817369785</c:v>
                </c:pt>
                <c:pt idx="4">
                  <c:v>13.375708178543393</c:v>
                </c:pt>
                <c:pt idx="5">
                  <c:v>13.334545083153328</c:v>
                </c:pt>
                <c:pt idx="6">
                  <c:v>13.268679413618386</c:v>
                </c:pt>
                <c:pt idx="7">
                  <c:v>13.081992935606809</c:v>
                </c:pt>
                <c:pt idx="8">
                  <c:v>13.068893299558995</c:v>
                </c:pt>
                <c:pt idx="9">
                  <c:v>12.941213318658534</c:v>
                </c:pt>
                <c:pt idx="10">
                  <c:v>12.799438990357437</c:v>
                </c:pt>
                <c:pt idx="11">
                  <c:v>12.646519254708073</c:v>
                </c:pt>
                <c:pt idx="12">
                  <c:v>12.484975763462582</c:v>
                </c:pt>
                <c:pt idx="13">
                  <c:v>12.316912891950029</c:v>
                </c:pt>
                <c:pt idx="14">
                  <c:v>12.144062103669484</c:v>
                </c:pt>
                <c:pt idx="15">
                  <c:v>11.967835964410057</c:v>
                </c:pt>
                <c:pt idx="16">
                  <c:v>11.789380746511934</c:v>
                </c:pt>
                <c:pt idx="17">
                  <c:v>11.609623302062072</c:v>
                </c:pt>
                <c:pt idx="18">
                  <c:v>11.429310976345633</c:v>
                </c:pt>
                <c:pt idx="19">
                  <c:v>11.249044838262666</c:v>
                </c:pt>
                <c:pt idx="20">
                  <c:v>11.06930691123168</c:v>
                </c:pt>
                <c:pt idx="21">
                  <c:v>10.890482402248862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'60'!$C$1</c:f>
              <c:strCache>
                <c:ptCount val="1"/>
                <c:pt idx="0">
                  <c:v>实际数值/℃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'60'!$A$2:$A$23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'60'!$C$2:$C$23</c:f>
              <c:numCache>
                <c:formatCode>General</c:formatCode>
                <c:ptCount val="22"/>
                <c:pt idx="0">
                  <c:v>13.4</c:v>
                </c:pt>
                <c:pt idx="1">
                  <c:v>13.4</c:v>
                </c:pt>
                <c:pt idx="2">
                  <c:v>13.3</c:v>
                </c:pt>
                <c:pt idx="3">
                  <c:v>13.2</c:v>
                </c:pt>
                <c:pt idx="4">
                  <c:v>13.1</c:v>
                </c:pt>
                <c:pt idx="5">
                  <c:v>13</c:v>
                </c:pt>
                <c:pt idx="6">
                  <c:v>12.9</c:v>
                </c:pt>
                <c:pt idx="7">
                  <c:v>12.8</c:v>
                </c:pt>
                <c:pt idx="8">
                  <c:v>12.6</c:v>
                </c:pt>
                <c:pt idx="9">
                  <c:v>12.5</c:v>
                </c:pt>
                <c:pt idx="10">
                  <c:v>12.3</c:v>
                </c:pt>
                <c:pt idx="11">
                  <c:v>12.2</c:v>
                </c:pt>
                <c:pt idx="12">
                  <c:v>12.1</c:v>
                </c:pt>
                <c:pt idx="13">
                  <c:v>12</c:v>
                </c:pt>
                <c:pt idx="14">
                  <c:v>11.9</c:v>
                </c:pt>
                <c:pt idx="15">
                  <c:v>11.7</c:v>
                </c:pt>
                <c:pt idx="16">
                  <c:v>11.5</c:v>
                </c:pt>
                <c:pt idx="17">
                  <c:v>11.4</c:v>
                </c:pt>
                <c:pt idx="18">
                  <c:v>11.3</c:v>
                </c:pt>
                <c:pt idx="19">
                  <c:v>11.2</c:v>
                </c:pt>
                <c:pt idx="20">
                  <c:v>11.1</c:v>
                </c:pt>
                <c:pt idx="21">
                  <c:v>10.8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165632"/>
        <c:axId val="240166192"/>
      </c:scatterChart>
      <c:valAx>
        <c:axId val="240165632"/>
        <c:scaling>
          <c:orientation val="minMax"/>
          <c:max val="2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0395705561930388"/>
              <c:y val="0.4071652635116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0166192"/>
        <c:crosses val="autoZero"/>
        <c:crossBetween val="midCat"/>
      </c:valAx>
      <c:valAx>
        <c:axId val="240166192"/>
        <c:scaling>
          <c:orientation val="minMax"/>
          <c:min val="-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温度</a:t>
                </a:r>
                <a:r>
                  <a:rPr lang="en-US" altLang="zh-CN"/>
                  <a:t>/</a:t>
                </a:r>
                <a:r>
                  <a:rPr lang="zh-CN" altLang="en-US"/>
                  <a:t>℃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0165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8849625504131"/>
          <c:y val="0.19377162629757785"/>
          <c:w val="0.7561001216311376"/>
          <c:h val="0.580737632709406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'75'!$B$1</c:f>
              <c:strCache>
                <c:ptCount val="1"/>
                <c:pt idx="0">
                  <c:v>计算数值/℃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'75'!$A$2:$A$23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'75'!$B$2:$B$23</c:f>
              <c:numCache>
                <c:formatCode>General</c:formatCode>
                <c:ptCount val="22"/>
                <c:pt idx="0">
                  <c:v>13.399996427596259</c:v>
                </c:pt>
                <c:pt idx="1">
                  <c:v>13.399988212753078</c:v>
                </c:pt>
                <c:pt idx="2">
                  <c:v>13.399924714666868</c:v>
                </c:pt>
                <c:pt idx="3">
                  <c:v>13.399701542930519</c:v>
                </c:pt>
                <c:pt idx="4">
                  <c:v>13.399132997857754</c:v>
                </c:pt>
                <c:pt idx="5">
                  <c:v>13.395915075307428</c:v>
                </c:pt>
                <c:pt idx="6">
                  <c:v>13.387990176044816</c:v>
                </c:pt>
                <c:pt idx="7">
                  <c:v>13.373323545746958</c:v>
                </c:pt>
                <c:pt idx="8">
                  <c:v>13.350548707605851</c:v>
                </c:pt>
                <c:pt idx="9">
                  <c:v>13.319005056816419</c:v>
                </c:pt>
                <c:pt idx="10">
                  <c:v>13.278599670441833</c:v>
                </c:pt>
                <c:pt idx="11">
                  <c:v>13.229633383426822</c:v>
                </c:pt>
                <c:pt idx="12">
                  <c:v>13.172650095765519</c:v>
                </c:pt>
                <c:pt idx="13">
                  <c:v>13.108324165102832</c:v>
                </c:pt>
                <c:pt idx="14">
                  <c:v>13.03738302223562</c:v>
                </c:pt>
                <c:pt idx="15">
                  <c:v>12.960557170108348</c:v>
                </c:pt>
                <c:pt idx="16">
                  <c:v>12.878549787846206</c:v>
                </c:pt>
                <c:pt idx="17">
                  <c:v>12.792019659486002</c:v>
                </c:pt>
                <c:pt idx="18">
                  <c:v>12.701572864203248</c:v>
                </c:pt>
                <c:pt idx="19">
                  <c:v>12.607760013379036</c:v>
                </c:pt>
                <c:pt idx="20">
                  <c:v>12.55</c:v>
                </c:pt>
                <c:pt idx="21">
                  <c:v>12.5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'75'!$C$1</c:f>
              <c:strCache>
                <c:ptCount val="1"/>
                <c:pt idx="0">
                  <c:v>实际数值/℃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'75'!$A$2:$A$23</c:f>
              <c:numCache>
                <c:formatCode>General</c:formatCode>
                <c:ptCount val="22"/>
                <c:pt idx="0">
                  <c:v>300</c:v>
                </c:pt>
                <c:pt idx="1">
                  <c:v>330</c:v>
                </c:pt>
                <c:pt idx="2">
                  <c:v>390</c:v>
                </c:pt>
                <c:pt idx="3">
                  <c:v>450</c:v>
                </c:pt>
                <c:pt idx="4">
                  <c:v>510</c:v>
                </c:pt>
                <c:pt idx="5">
                  <c:v>630</c:v>
                </c:pt>
                <c:pt idx="6">
                  <c:v>750</c:v>
                </c:pt>
                <c:pt idx="7">
                  <c:v>870</c:v>
                </c:pt>
                <c:pt idx="8">
                  <c:v>990</c:v>
                </c:pt>
                <c:pt idx="9">
                  <c:v>1110</c:v>
                </c:pt>
                <c:pt idx="10">
                  <c:v>1230</c:v>
                </c:pt>
                <c:pt idx="11">
                  <c:v>1350</c:v>
                </c:pt>
                <c:pt idx="12">
                  <c:v>1470</c:v>
                </c:pt>
                <c:pt idx="13">
                  <c:v>1590</c:v>
                </c:pt>
                <c:pt idx="14">
                  <c:v>1710</c:v>
                </c:pt>
                <c:pt idx="15">
                  <c:v>1830</c:v>
                </c:pt>
                <c:pt idx="16">
                  <c:v>1950</c:v>
                </c:pt>
                <c:pt idx="17">
                  <c:v>2070</c:v>
                </c:pt>
                <c:pt idx="18">
                  <c:v>2190</c:v>
                </c:pt>
                <c:pt idx="19">
                  <c:v>2310</c:v>
                </c:pt>
                <c:pt idx="20">
                  <c:v>2430</c:v>
                </c:pt>
                <c:pt idx="21">
                  <c:v>2550</c:v>
                </c:pt>
              </c:numCache>
            </c:numRef>
          </c:xVal>
          <c:yVal>
            <c:numRef>
              <c:f>'75'!$C$2:$C$23</c:f>
              <c:numCache>
                <c:formatCode>General</c:formatCode>
                <c:ptCount val="22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13.3</c:v>
                </c:pt>
                <c:pt idx="6">
                  <c:v>13.2</c:v>
                </c:pt>
                <c:pt idx="7">
                  <c:v>13.2</c:v>
                </c:pt>
                <c:pt idx="8">
                  <c:v>13.1</c:v>
                </c:pt>
                <c:pt idx="9">
                  <c:v>13</c:v>
                </c:pt>
                <c:pt idx="10">
                  <c:v>13</c:v>
                </c:pt>
                <c:pt idx="11">
                  <c:v>12.9</c:v>
                </c:pt>
                <c:pt idx="12">
                  <c:v>12.9</c:v>
                </c:pt>
                <c:pt idx="13">
                  <c:v>12.9</c:v>
                </c:pt>
                <c:pt idx="14">
                  <c:v>12.9</c:v>
                </c:pt>
                <c:pt idx="15">
                  <c:v>12.9</c:v>
                </c:pt>
                <c:pt idx="16">
                  <c:v>12.9</c:v>
                </c:pt>
                <c:pt idx="17">
                  <c:v>12.9</c:v>
                </c:pt>
                <c:pt idx="18">
                  <c:v>12.8</c:v>
                </c:pt>
                <c:pt idx="19">
                  <c:v>12.8</c:v>
                </c:pt>
                <c:pt idx="20">
                  <c:v>12.8</c:v>
                </c:pt>
                <c:pt idx="21">
                  <c:v>12.7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168992"/>
        <c:axId val="240169552"/>
      </c:scatterChart>
      <c:valAx>
        <c:axId val="240168992"/>
        <c:scaling>
          <c:orientation val="minMax"/>
          <c:max val="2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006069718672101"/>
              <c:y val="0.4071652635116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0169552"/>
        <c:crosses val="autoZero"/>
        <c:crossBetween val="midCat"/>
      </c:valAx>
      <c:valAx>
        <c:axId val="240169552"/>
        <c:scaling>
          <c:orientation val="minMax"/>
          <c:max val="16"/>
          <c:min val="-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温度</a:t>
                </a:r>
                <a:r>
                  <a:rPr lang="en-US" altLang="zh-CN"/>
                  <a:t>/</a:t>
                </a:r>
                <a:r>
                  <a:rPr lang="zh-CN" altLang="en-US"/>
                  <a:t>℃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0168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239583333333"/>
          <c:y val="5.2368483694358502E-2"/>
          <c:w val="0.66997395833333295"/>
          <c:h val="0.895263032611283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'[饱1-X.xls]Sheet1'!$B$1</c:f>
              <c:strCache>
                <c:ptCount val="1"/>
                <c:pt idx="0">
                  <c:v>2-A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'[饱1-X.xls]Sheet1'!$B$2:$B$112</c:f>
              <c:numCache>
                <c:formatCode>General</c:formatCode>
                <c:ptCount val="111"/>
                <c:pt idx="0">
                  <c:v>12.2</c:v>
                </c:pt>
                <c:pt idx="1">
                  <c:v>12.2</c:v>
                </c:pt>
                <c:pt idx="2">
                  <c:v>12.2</c:v>
                </c:pt>
                <c:pt idx="3">
                  <c:v>12.2</c:v>
                </c:pt>
                <c:pt idx="4">
                  <c:v>12.2</c:v>
                </c:pt>
                <c:pt idx="5">
                  <c:v>12.2</c:v>
                </c:pt>
                <c:pt idx="6">
                  <c:v>12.2</c:v>
                </c:pt>
                <c:pt idx="7">
                  <c:v>12.2</c:v>
                </c:pt>
                <c:pt idx="8">
                  <c:v>12.1</c:v>
                </c:pt>
                <c:pt idx="9">
                  <c:v>12.2</c:v>
                </c:pt>
                <c:pt idx="10">
                  <c:v>12.1</c:v>
                </c:pt>
                <c:pt idx="11">
                  <c:v>12.1</c:v>
                </c:pt>
                <c:pt idx="12">
                  <c:v>12.1</c:v>
                </c:pt>
                <c:pt idx="13">
                  <c:v>12.1</c:v>
                </c:pt>
                <c:pt idx="14">
                  <c:v>12.1</c:v>
                </c:pt>
                <c:pt idx="15">
                  <c:v>12.1</c:v>
                </c:pt>
                <c:pt idx="16">
                  <c:v>12.1</c:v>
                </c:pt>
                <c:pt idx="17">
                  <c:v>12.1</c:v>
                </c:pt>
                <c:pt idx="18">
                  <c:v>12.1</c:v>
                </c:pt>
                <c:pt idx="19">
                  <c:v>12.1</c:v>
                </c:pt>
                <c:pt idx="20">
                  <c:v>12.1</c:v>
                </c:pt>
                <c:pt idx="21">
                  <c:v>12.1</c:v>
                </c:pt>
                <c:pt idx="22">
                  <c:v>12.1</c:v>
                </c:pt>
                <c:pt idx="23">
                  <c:v>12.1</c:v>
                </c:pt>
                <c:pt idx="24">
                  <c:v>12.1</c:v>
                </c:pt>
                <c:pt idx="25">
                  <c:v>12.1</c:v>
                </c:pt>
                <c:pt idx="26">
                  <c:v>12.1</c:v>
                </c:pt>
                <c:pt idx="27">
                  <c:v>12.1</c:v>
                </c:pt>
                <c:pt idx="28">
                  <c:v>12.1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12.1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11.9</c:v>
                </c:pt>
                <c:pt idx="41">
                  <c:v>11.9</c:v>
                </c:pt>
                <c:pt idx="42">
                  <c:v>11.9</c:v>
                </c:pt>
                <c:pt idx="43">
                  <c:v>11.9</c:v>
                </c:pt>
                <c:pt idx="44">
                  <c:v>11.9</c:v>
                </c:pt>
                <c:pt idx="45">
                  <c:v>11.9</c:v>
                </c:pt>
                <c:pt idx="46">
                  <c:v>11.8</c:v>
                </c:pt>
                <c:pt idx="47">
                  <c:v>11.8</c:v>
                </c:pt>
                <c:pt idx="48">
                  <c:v>11.7</c:v>
                </c:pt>
                <c:pt idx="49">
                  <c:v>11.7</c:v>
                </c:pt>
                <c:pt idx="50">
                  <c:v>11.6</c:v>
                </c:pt>
                <c:pt idx="51">
                  <c:v>11.6</c:v>
                </c:pt>
                <c:pt idx="52">
                  <c:v>11.6</c:v>
                </c:pt>
                <c:pt idx="53">
                  <c:v>11.6</c:v>
                </c:pt>
                <c:pt idx="54">
                  <c:v>11.5</c:v>
                </c:pt>
                <c:pt idx="55">
                  <c:v>11.5</c:v>
                </c:pt>
                <c:pt idx="56">
                  <c:v>11.4</c:v>
                </c:pt>
                <c:pt idx="57">
                  <c:v>11.3</c:v>
                </c:pt>
                <c:pt idx="58">
                  <c:v>11</c:v>
                </c:pt>
                <c:pt idx="59">
                  <c:v>10.5</c:v>
                </c:pt>
                <c:pt idx="60">
                  <c:v>10.1</c:v>
                </c:pt>
                <c:pt idx="61">
                  <c:v>9.5</c:v>
                </c:pt>
                <c:pt idx="62">
                  <c:v>9.1999999999999993</c:v>
                </c:pt>
                <c:pt idx="63">
                  <c:v>8.9</c:v>
                </c:pt>
                <c:pt idx="64">
                  <c:v>8.6</c:v>
                </c:pt>
                <c:pt idx="65">
                  <c:v>8.1999999999999993</c:v>
                </c:pt>
                <c:pt idx="66">
                  <c:v>7.9</c:v>
                </c:pt>
                <c:pt idx="67">
                  <c:v>7.3</c:v>
                </c:pt>
                <c:pt idx="68">
                  <c:v>7.1</c:v>
                </c:pt>
                <c:pt idx="69">
                  <c:v>6.7</c:v>
                </c:pt>
                <c:pt idx="70">
                  <c:v>6.1</c:v>
                </c:pt>
                <c:pt idx="71">
                  <c:v>5.8</c:v>
                </c:pt>
                <c:pt idx="72">
                  <c:v>5.5</c:v>
                </c:pt>
                <c:pt idx="73">
                  <c:v>5.4</c:v>
                </c:pt>
                <c:pt idx="74">
                  <c:v>5.2</c:v>
                </c:pt>
                <c:pt idx="75">
                  <c:v>5</c:v>
                </c:pt>
                <c:pt idx="76">
                  <c:v>4.7</c:v>
                </c:pt>
                <c:pt idx="77">
                  <c:v>4.5999999999999996</c:v>
                </c:pt>
                <c:pt idx="78">
                  <c:v>4.2</c:v>
                </c:pt>
                <c:pt idx="79">
                  <c:v>3.6</c:v>
                </c:pt>
                <c:pt idx="80">
                  <c:v>3.6</c:v>
                </c:pt>
                <c:pt idx="81">
                  <c:v>3.4</c:v>
                </c:pt>
                <c:pt idx="82">
                  <c:v>3.1</c:v>
                </c:pt>
                <c:pt idx="83">
                  <c:v>3</c:v>
                </c:pt>
                <c:pt idx="84">
                  <c:v>2.9</c:v>
                </c:pt>
                <c:pt idx="85">
                  <c:v>2.6</c:v>
                </c:pt>
                <c:pt idx="86">
                  <c:v>2.4</c:v>
                </c:pt>
                <c:pt idx="87">
                  <c:v>2.2999999999999998</c:v>
                </c:pt>
                <c:pt idx="88">
                  <c:v>2.2999999999999998</c:v>
                </c:pt>
                <c:pt idx="89">
                  <c:v>2.2000000000000002</c:v>
                </c:pt>
                <c:pt idx="90">
                  <c:v>2.1</c:v>
                </c:pt>
                <c:pt idx="91">
                  <c:v>2.1</c:v>
                </c:pt>
                <c:pt idx="92">
                  <c:v>2</c:v>
                </c:pt>
                <c:pt idx="93">
                  <c:v>2</c:v>
                </c:pt>
                <c:pt idx="94">
                  <c:v>1.9</c:v>
                </c:pt>
                <c:pt idx="95">
                  <c:v>1.8</c:v>
                </c:pt>
                <c:pt idx="96">
                  <c:v>1.8</c:v>
                </c:pt>
                <c:pt idx="97">
                  <c:v>1.7</c:v>
                </c:pt>
                <c:pt idx="98">
                  <c:v>1.6</c:v>
                </c:pt>
                <c:pt idx="99">
                  <c:v>1.6</c:v>
                </c:pt>
                <c:pt idx="100">
                  <c:v>1.5</c:v>
                </c:pt>
                <c:pt idx="101">
                  <c:v>1.6</c:v>
                </c:pt>
                <c:pt idx="102">
                  <c:v>1.6</c:v>
                </c:pt>
                <c:pt idx="103">
                  <c:v>1.8</c:v>
                </c:pt>
                <c:pt idx="104">
                  <c:v>1.8</c:v>
                </c:pt>
                <c:pt idx="105">
                  <c:v>1.7</c:v>
                </c:pt>
                <c:pt idx="106">
                  <c:v>1.6</c:v>
                </c:pt>
                <c:pt idx="107">
                  <c:v>1.6</c:v>
                </c:pt>
                <c:pt idx="108">
                  <c:v>1.7</c:v>
                </c:pt>
                <c:pt idx="109">
                  <c:v>1.7</c:v>
                </c:pt>
                <c:pt idx="110">
                  <c:v>1.7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'[饱1-X.xls]Sheet1'!$C$1</c:f>
              <c:strCache>
                <c:ptCount val="1"/>
                <c:pt idx="0">
                  <c:v>2-B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'[饱1-X.xls]Sheet1'!$C$2:$C$112</c:f>
              <c:numCache>
                <c:formatCode>General</c:formatCode>
                <c:ptCount val="111"/>
                <c:pt idx="0">
                  <c:v>12.1</c:v>
                </c:pt>
                <c:pt idx="1">
                  <c:v>12.1</c:v>
                </c:pt>
                <c:pt idx="2">
                  <c:v>12</c:v>
                </c:pt>
                <c:pt idx="3">
                  <c:v>12.1</c:v>
                </c:pt>
                <c:pt idx="4">
                  <c:v>12.1</c:v>
                </c:pt>
                <c:pt idx="5">
                  <c:v>12.1</c:v>
                </c:pt>
                <c:pt idx="6">
                  <c:v>12.1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11.9</c:v>
                </c:pt>
                <c:pt idx="20">
                  <c:v>11.9</c:v>
                </c:pt>
                <c:pt idx="21">
                  <c:v>11.9</c:v>
                </c:pt>
                <c:pt idx="22">
                  <c:v>11.9</c:v>
                </c:pt>
                <c:pt idx="23">
                  <c:v>11.9</c:v>
                </c:pt>
                <c:pt idx="24">
                  <c:v>11.9</c:v>
                </c:pt>
                <c:pt idx="25">
                  <c:v>11.9</c:v>
                </c:pt>
                <c:pt idx="26">
                  <c:v>11.9</c:v>
                </c:pt>
                <c:pt idx="27">
                  <c:v>11.9</c:v>
                </c:pt>
                <c:pt idx="28">
                  <c:v>11.9</c:v>
                </c:pt>
                <c:pt idx="29">
                  <c:v>11.9</c:v>
                </c:pt>
                <c:pt idx="30">
                  <c:v>11.9</c:v>
                </c:pt>
                <c:pt idx="31">
                  <c:v>11.8</c:v>
                </c:pt>
                <c:pt idx="32">
                  <c:v>11.8</c:v>
                </c:pt>
                <c:pt idx="33">
                  <c:v>11.8</c:v>
                </c:pt>
                <c:pt idx="34">
                  <c:v>11.8</c:v>
                </c:pt>
                <c:pt idx="35">
                  <c:v>11.7</c:v>
                </c:pt>
                <c:pt idx="36">
                  <c:v>11.7</c:v>
                </c:pt>
                <c:pt idx="37">
                  <c:v>11.7</c:v>
                </c:pt>
                <c:pt idx="38">
                  <c:v>11.7</c:v>
                </c:pt>
                <c:pt idx="39">
                  <c:v>11.6</c:v>
                </c:pt>
                <c:pt idx="40">
                  <c:v>11.6</c:v>
                </c:pt>
                <c:pt idx="41">
                  <c:v>11.6</c:v>
                </c:pt>
                <c:pt idx="42">
                  <c:v>11.6</c:v>
                </c:pt>
                <c:pt idx="43">
                  <c:v>11.5</c:v>
                </c:pt>
                <c:pt idx="44">
                  <c:v>11.5</c:v>
                </c:pt>
                <c:pt idx="45">
                  <c:v>11.4</c:v>
                </c:pt>
                <c:pt idx="46">
                  <c:v>11.3</c:v>
                </c:pt>
                <c:pt idx="47">
                  <c:v>11.2</c:v>
                </c:pt>
                <c:pt idx="48">
                  <c:v>11.1</c:v>
                </c:pt>
                <c:pt idx="49">
                  <c:v>10.9</c:v>
                </c:pt>
                <c:pt idx="50">
                  <c:v>10.8</c:v>
                </c:pt>
                <c:pt idx="51">
                  <c:v>10.7</c:v>
                </c:pt>
                <c:pt idx="52">
                  <c:v>10.5</c:v>
                </c:pt>
                <c:pt idx="53">
                  <c:v>10.3</c:v>
                </c:pt>
                <c:pt idx="54">
                  <c:v>10.1</c:v>
                </c:pt>
                <c:pt idx="55">
                  <c:v>9.9</c:v>
                </c:pt>
                <c:pt idx="56">
                  <c:v>9.6999999999999993</c:v>
                </c:pt>
                <c:pt idx="57">
                  <c:v>9.1999999999999993</c:v>
                </c:pt>
                <c:pt idx="58">
                  <c:v>8.1</c:v>
                </c:pt>
                <c:pt idx="59">
                  <c:v>7.3</c:v>
                </c:pt>
                <c:pt idx="60">
                  <c:v>6.7</c:v>
                </c:pt>
                <c:pt idx="61">
                  <c:v>6.1</c:v>
                </c:pt>
                <c:pt idx="62">
                  <c:v>5.6</c:v>
                </c:pt>
                <c:pt idx="63">
                  <c:v>5</c:v>
                </c:pt>
                <c:pt idx="64">
                  <c:v>4.3</c:v>
                </c:pt>
                <c:pt idx="65">
                  <c:v>3.5</c:v>
                </c:pt>
                <c:pt idx="66">
                  <c:v>2.8</c:v>
                </c:pt>
                <c:pt idx="67">
                  <c:v>1.7</c:v>
                </c:pt>
                <c:pt idx="68">
                  <c:v>1</c:v>
                </c:pt>
                <c:pt idx="69">
                  <c:v>0.2</c:v>
                </c:pt>
                <c:pt idx="70">
                  <c:v>-0.6</c:v>
                </c:pt>
                <c:pt idx="71">
                  <c:v>-1.3</c:v>
                </c:pt>
                <c:pt idx="72">
                  <c:v>-1.4</c:v>
                </c:pt>
                <c:pt idx="73">
                  <c:v>-2.4</c:v>
                </c:pt>
                <c:pt idx="74">
                  <c:v>-2.8</c:v>
                </c:pt>
                <c:pt idx="75">
                  <c:v>-3</c:v>
                </c:pt>
                <c:pt idx="76">
                  <c:v>-3.8</c:v>
                </c:pt>
                <c:pt idx="77">
                  <c:v>-4.3</c:v>
                </c:pt>
                <c:pt idx="78">
                  <c:v>-4.4000000000000004</c:v>
                </c:pt>
                <c:pt idx="79">
                  <c:v>-5</c:v>
                </c:pt>
                <c:pt idx="80">
                  <c:v>-5.6</c:v>
                </c:pt>
                <c:pt idx="81">
                  <c:v>-5.8</c:v>
                </c:pt>
                <c:pt idx="82">
                  <c:v>-6.2</c:v>
                </c:pt>
                <c:pt idx="83">
                  <c:v>-6.5</c:v>
                </c:pt>
                <c:pt idx="84">
                  <c:v>-6.7</c:v>
                </c:pt>
                <c:pt idx="85">
                  <c:v>-6.9</c:v>
                </c:pt>
                <c:pt idx="86">
                  <c:v>-7</c:v>
                </c:pt>
                <c:pt idx="87">
                  <c:v>-7</c:v>
                </c:pt>
                <c:pt idx="88">
                  <c:v>-7</c:v>
                </c:pt>
                <c:pt idx="89">
                  <c:v>-7.2</c:v>
                </c:pt>
                <c:pt idx="90">
                  <c:v>-7.2</c:v>
                </c:pt>
                <c:pt idx="91">
                  <c:v>-7.3</c:v>
                </c:pt>
                <c:pt idx="92">
                  <c:v>-7.3</c:v>
                </c:pt>
                <c:pt idx="93">
                  <c:v>-7.3</c:v>
                </c:pt>
                <c:pt idx="94">
                  <c:v>-7.4</c:v>
                </c:pt>
                <c:pt idx="95">
                  <c:v>-7.4</c:v>
                </c:pt>
                <c:pt idx="96">
                  <c:v>-7.5</c:v>
                </c:pt>
                <c:pt idx="97">
                  <c:v>-7.5</c:v>
                </c:pt>
                <c:pt idx="98">
                  <c:v>-7.6</c:v>
                </c:pt>
                <c:pt idx="99">
                  <c:v>-7.5</c:v>
                </c:pt>
                <c:pt idx="100">
                  <c:v>-7.5</c:v>
                </c:pt>
                <c:pt idx="101">
                  <c:v>-7.5</c:v>
                </c:pt>
                <c:pt idx="102">
                  <c:v>-7.3</c:v>
                </c:pt>
                <c:pt idx="103">
                  <c:v>-7.1</c:v>
                </c:pt>
                <c:pt idx="104">
                  <c:v>-6.7</c:v>
                </c:pt>
                <c:pt idx="105">
                  <c:v>-6.3</c:v>
                </c:pt>
                <c:pt idx="106">
                  <c:v>-5.7</c:v>
                </c:pt>
                <c:pt idx="107">
                  <c:v>-4.7</c:v>
                </c:pt>
                <c:pt idx="108">
                  <c:v>-3.7</c:v>
                </c:pt>
                <c:pt idx="109">
                  <c:v>-2.9</c:v>
                </c:pt>
                <c:pt idx="110">
                  <c:v>-1.6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'[饱1-X.xls]Sheet1'!$D$1</c:f>
              <c:strCache>
                <c:ptCount val="1"/>
                <c:pt idx="0">
                  <c:v>2-C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'[饱1-X.xls]Sheet1'!$D$2:$D$112</c:f>
              <c:numCache>
                <c:formatCode>General</c:formatCode>
                <c:ptCount val="111"/>
                <c:pt idx="0">
                  <c:v>11.9</c:v>
                </c:pt>
                <c:pt idx="1">
                  <c:v>11.9</c:v>
                </c:pt>
                <c:pt idx="2">
                  <c:v>11.9</c:v>
                </c:pt>
                <c:pt idx="3">
                  <c:v>11.9</c:v>
                </c:pt>
                <c:pt idx="4">
                  <c:v>11.9</c:v>
                </c:pt>
                <c:pt idx="5">
                  <c:v>11.9</c:v>
                </c:pt>
                <c:pt idx="6">
                  <c:v>11.9</c:v>
                </c:pt>
                <c:pt idx="7">
                  <c:v>11.9</c:v>
                </c:pt>
                <c:pt idx="8">
                  <c:v>11.9</c:v>
                </c:pt>
                <c:pt idx="9">
                  <c:v>11.9</c:v>
                </c:pt>
                <c:pt idx="10">
                  <c:v>11.9</c:v>
                </c:pt>
                <c:pt idx="11">
                  <c:v>11.8</c:v>
                </c:pt>
                <c:pt idx="12">
                  <c:v>11.8</c:v>
                </c:pt>
                <c:pt idx="13">
                  <c:v>11.8</c:v>
                </c:pt>
                <c:pt idx="14">
                  <c:v>11.8</c:v>
                </c:pt>
                <c:pt idx="15">
                  <c:v>11.7</c:v>
                </c:pt>
                <c:pt idx="16">
                  <c:v>11.7</c:v>
                </c:pt>
                <c:pt idx="17">
                  <c:v>11.8</c:v>
                </c:pt>
                <c:pt idx="18">
                  <c:v>11.8</c:v>
                </c:pt>
                <c:pt idx="19">
                  <c:v>11.7</c:v>
                </c:pt>
                <c:pt idx="20">
                  <c:v>11.7</c:v>
                </c:pt>
                <c:pt idx="21">
                  <c:v>11.7</c:v>
                </c:pt>
                <c:pt idx="22">
                  <c:v>11.7</c:v>
                </c:pt>
                <c:pt idx="23">
                  <c:v>11.7</c:v>
                </c:pt>
                <c:pt idx="24">
                  <c:v>11.7</c:v>
                </c:pt>
                <c:pt idx="25">
                  <c:v>11.7</c:v>
                </c:pt>
                <c:pt idx="26">
                  <c:v>11.7</c:v>
                </c:pt>
                <c:pt idx="27">
                  <c:v>11.6</c:v>
                </c:pt>
                <c:pt idx="28">
                  <c:v>11.6</c:v>
                </c:pt>
                <c:pt idx="29">
                  <c:v>11.6</c:v>
                </c:pt>
                <c:pt idx="30">
                  <c:v>11.6</c:v>
                </c:pt>
                <c:pt idx="31">
                  <c:v>11.7</c:v>
                </c:pt>
                <c:pt idx="32">
                  <c:v>11.5</c:v>
                </c:pt>
                <c:pt idx="33">
                  <c:v>11.4</c:v>
                </c:pt>
                <c:pt idx="34">
                  <c:v>11.4</c:v>
                </c:pt>
                <c:pt idx="35">
                  <c:v>11.4</c:v>
                </c:pt>
                <c:pt idx="36">
                  <c:v>11.4</c:v>
                </c:pt>
                <c:pt idx="37">
                  <c:v>11.3</c:v>
                </c:pt>
                <c:pt idx="38">
                  <c:v>11.2</c:v>
                </c:pt>
                <c:pt idx="39">
                  <c:v>11.2</c:v>
                </c:pt>
                <c:pt idx="40">
                  <c:v>11.2</c:v>
                </c:pt>
                <c:pt idx="41">
                  <c:v>11.2</c:v>
                </c:pt>
                <c:pt idx="42">
                  <c:v>11.2</c:v>
                </c:pt>
                <c:pt idx="43">
                  <c:v>11.1</c:v>
                </c:pt>
                <c:pt idx="44">
                  <c:v>11</c:v>
                </c:pt>
                <c:pt idx="45">
                  <c:v>10.9</c:v>
                </c:pt>
                <c:pt idx="46">
                  <c:v>10.7</c:v>
                </c:pt>
                <c:pt idx="47">
                  <c:v>10.5</c:v>
                </c:pt>
                <c:pt idx="48">
                  <c:v>10.4</c:v>
                </c:pt>
                <c:pt idx="49">
                  <c:v>10.199999999999999</c:v>
                </c:pt>
                <c:pt idx="50">
                  <c:v>9.9</c:v>
                </c:pt>
                <c:pt idx="51">
                  <c:v>9.6999999999999993</c:v>
                </c:pt>
                <c:pt idx="52">
                  <c:v>9.5</c:v>
                </c:pt>
                <c:pt idx="53">
                  <c:v>9.3000000000000007</c:v>
                </c:pt>
                <c:pt idx="54">
                  <c:v>9</c:v>
                </c:pt>
                <c:pt idx="55">
                  <c:v>8.8000000000000007</c:v>
                </c:pt>
                <c:pt idx="56">
                  <c:v>8.6</c:v>
                </c:pt>
                <c:pt idx="57">
                  <c:v>8.1999999999999993</c:v>
                </c:pt>
                <c:pt idx="58">
                  <c:v>7.3</c:v>
                </c:pt>
                <c:pt idx="59">
                  <c:v>6.6</c:v>
                </c:pt>
                <c:pt idx="60">
                  <c:v>6</c:v>
                </c:pt>
                <c:pt idx="61">
                  <c:v>5.0999999999999996</c:v>
                </c:pt>
                <c:pt idx="62">
                  <c:v>3.9</c:v>
                </c:pt>
                <c:pt idx="63">
                  <c:v>2.2000000000000002</c:v>
                </c:pt>
                <c:pt idx="64">
                  <c:v>0.5</c:v>
                </c:pt>
                <c:pt idx="65">
                  <c:v>-3.5</c:v>
                </c:pt>
                <c:pt idx="66">
                  <c:v>-7.4</c:v>
                </c:pt>
                <c:pt idx="67">
                  <c:v>-9.4</c:v>
                </c:pt>
                <c:pt idx="68">
                  <c:v>-10.5</c:v>
                </c:pt>
                <c:pt idx="69">
                  <c:v>-11.3</c:v>
                </c:pt>
                <c:pt idx="70">
                  <c:v>-11.9</c:v>
                </c:pt>
                <c:pt idx="71">
                  <c:v>-12.6</c:v>
                </c:pt>
                <c:pt idx="72">
                  <c:v>-13.2</c:v>
                </c:pt>
                <c:pt idx="73">
                  <c:v>-13.6</c:v>
                </c:pt>
                <c:pt idx="74">
                  <c:v>-13.8</c:v>
                </c:pt>
                <c:pt idx="75">
                  <c:v>-14.4</c:v>
                </c:pt>
                <c:pt idx="76">
                  <c:v>-14.8</c:v>
                </c:pt>
                <c:pt idx="77">
                  <c:v>-15.4</c:v>
                </c:pt>
                <c:pt idx="78">
                  <c:v>-15.6</c:v>
                </c:pt>
                <c:pt idx="79">
                  <c:v>-16.2</c:v>
                </c:pt>
                <c:pt idx="80">
                  <c:v>-16.399999999999999</c:v>
                </c:pt>
                <c:pt idx="81">
                  <c:v>-16.600000000000001</c:v>
                </c:pt>
                <c:pt idx="82">
                  <c:v>-16.899999999999999</c:v>
                </c:pt>
                <c:pt idx="83">
                  <c:v>-17.100000000000001</c:v>
                </c:pt>
                <c:pt idx="84">
                  <c:v>-17.3</c:v>
                </c:pt>
                <c:pt idx="85">
                  <c:v>-17.3</c:v>
                </c:pt>
                <c:pt idx="86">
                  <c:v>-17.399999999999999</c:v>
                </c:pt>
                <c:pt idx="87">
                  <c:v>-17.399999999999999</c:v>
                </c:pt>
                <c:pt idx="88">
                  <c:v>-17.399999999999999</c:v>
                </c:pt>
                <c:pt idx="89">
                  <c:v>-17.5</c:v>
                </c:pt>
                <c:pt idx="90">
                  <c:v>-17.5</c:v>
                </c:pt>
                <c:pt idx="91">
                  <c:v>-17.5</c:v>
                </c:pt>
                <c:pt idx="92">
                  <c:v>-17.600000000000001</c:v>
                </c:pt>
                <c:pt idx="93">
                  <c:v>-17.600000000000001</c:v>
                </c:pt>
                <c:pt idx="94">
                  <c:v>-17.600000000000001</c:v>
                </c:pt>
                <c:pt idx="95">
                  <c:v>-17.600000000000001</c:v>
                </c:pt>
                <c:pt idx="96">
                  <c:v>-17.8</c:v>
                </c:pt>
                <c:pt idx="97">
                  <c:v>-17.8</c:v>
                </c:pt>
                <c:pt idx="98">
                  <c:v>-17.8</c:v>
                </c:pt>
                <c:pt idx="99">
                  <c:v>-17.7</c:v>
                </c:pt>
                <c:pt idx="100">
                  <c:v>-17.399999999999999</c:v>
                </c:pt>
                <c:pt idx="101">
                  <c:v>-15.8</c:v>
                </c:pt>
                <c:pt idx="102">
                  <c:v>-15.5</c:v>
                </c:pt>
                <c:pt idx="103">
                  <c:v>-14.6</c:v>
                </c:pt>
                <c:pt idx="104">
                  <c:v>-13.5</c:v>
                </c:pt>
                <c:pt idx="105">
                  <c:v>-12.6</c:v>
                </c:pt>
                <c:pt idx="106">
                  <c:v>-11.2</c:v>
                </c:pt>
                <c:pt idx="107">
                  <c:v>-9.4</c:v>
                </c:pt>
                <c:pt idx="108">
                  <c:v>-7.8</c:v>
                </c:pt>
                <c:pt idx="109">
                  <c:v>-5.5</c:v>
                </c:pt>
                <c:pt idx="110">
                  <c:v>-3.8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'[饱1-X.xls]Sheet1'!$E$1</c:f>
              <c:strCache>
                <c:ptCount val="1"/>
                <c:pt idx="0">
                  <c:v>2-D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'[饱1-X.xls]Sheet1'!$E$2:$E$112</c:f>
              <c:numCache>
                <c:formatCode>General</c:formatCode>
                <c:ptCount val="111"/>
                <c:pt idx="0">
                  <c:v>11.9</c:v>
                </c:pt>
                <c:pt idx="1">
                  <c:v>11.9</c:v>
                </c:pt>
                <c:pt idx="2">
                  <c:v>11.9</c:v>
                </c:pt>
                <c:pt idx="3">
                  <c:v>11.9</c:v>
                </c:pt>
                <c:pt idx="4">
                  <c:v>11.9</c:v>
                </c:pt>
                <c:pt idx="5">
                  <c:v>11.9</c:v>
                </c:pt>
                <c:pt idx="6">
                  <c:v>11.9</c:v>
                </c:pt>
                <c:pt idx="7">
                  <c:v>11.9</c:v>
                </c:pt>
                <c:pt idx="8">
                  <c:v>11.9</c:v>
                </c:pt>
                <c:pt idx="9">
                  <c:v>11.9</c:v>
                </c:pt>
                <c:pt idx="10">
                  <c:v>11.9</c:v>
                </c:pt>
                <c:pt idx="11">
                  <c:v>11.9</c:v>
                </c:pt>
                <c:pt idx="12">
                  <c:v>11.9</c:v>
                </c:pt>
                <c:pt idx="13">
                  <c:v>11.9</c:v>
                </c:pt>
                <c:pt idx="14">
                  <c:v>11.9</c:v>
                </c:pt>
                <c:pt idx="15">
                  <c:v>11.9</c:v>
                </c:pt>
                <c:pt idx="16">
                  <c:v>11.8</c:v>
                </c:pt>
                <c:pt idx="17">
                  <c:v>11.8</c:v>
                </c:pt>
                <c:pt idx="18">
                  <c:v>11.7</c:v>
                </c:pt>
                <c:pt idx="19">
                  <c:v>11.7</c:v>
                </c:pt>
                <c:pt idx="20">
                  <c:v>11.7</c:v>
                </c:pt>
                <c:pt idx="21">
                  <c:v>11.7</c:v>
                </c:pt>
                <c:pt idx="22">
                  <c:v>11.8</c:v>
                </c:pt>
                <c:pt idx="23">
                  <c:v>11.8</c:v>
                </c:pt>
                <c:pt idx="24">
                  <c:v>11.7</c:v>
                </c:pt>
                <c:pt idx="25">
                  <c:v>11.7</c:v>
                </c:pt>
                <c:pt idx="26">
                  <c:v>11.8</c:v>
                </c:pt>
                <c:pt idx="27">
                  <c:v>11.8</c:v>
                </c:pt>
                <c:pt idx="28">
                  <c:v>11.8</c:v>
                </c:pt>
                <c:pt idx="29">
                  <c:v>11.8</c:v>
                </c:pt>
                <c:pt idx="30">
                  <c:v>11.9</c:v>
                </c:pt>
                <c:pt idx="31">
                  <c:v>11.9</c:v>
                </c:pt>
                <c:pt idx="32">
                  <c:v>11.8</c:v>
                </c:pt>
                <c:pt idx="33">
                  <c:v>11.8</c:v>
                </c:pt>
                <c:pt idx="34">
                  <c:v>11.7</c:v>
                </c:pt>
                <c:pt idx="35">
                  <c:v>11.7</c:v>
                </c:pt>
                <c:pt idx="36">
                  <c:v>11.7</c:v>
                </c:pt>
                <c:pt idx="37">
                  <c:v>11.7</c:v>
                </c:pt>
                <c:pt idx="38">
                  <c:v>11.8</c:v>
                </c:pt>
                <c:pt idx="39">
                  <c:v>11.8</c:v>
                </c:pt>
                <c:pt idx="40">
                  <c:v>11.8</c:v>
                </c:pt>
                <c:pt idx="41">
                  <c:v>11.8</c:v>
                </c:pt>
                <c:pt idx="42">
                  <c:v>11.7</c:v>
                </c:pt>
                <c:pt idx="43">
                  <c:v>11.7</c:v>
                </c:pt>
                <c:pt idx="44">
                  <c:v>11.6</c:v>
                </c:pt>
                <c:pt idx="45">
                  <c:v>11.6</c:v>
                </c:pt>
                <c:pt idx="46">
                  <c:v>11.6</c:v>
                </c:pt>
                <c:pt idx="47">
                  <c:v>11.5</c:v>
                </c:pt>
                <c:pt idx="48">
                  <c:v>11.4</c:v>
                </c:pt>
                <c:pt idx="49">
                  <c:v>11.4</c:v>
                </c:pt>
                <c:pt idx="50">
                  <c:v>11.3</c:v>
                </c:pt>
                <c:pt idx="51">
                  <c:v>11.2</c:v>
                </c:pt>
                <c:pt idx="52">
                  <c:v>11.1</c:v>
                </c:pt>
                <c:pt idx="53">
                  <c:v>11</c:v>
                </c:pt>
                <c:pt idx="54">
                  <c:v>10.9</c:v>
                </c:pt>
                <c:pt idx="55">
                  <c:v>11.3</c:v>
                </c:pt>
                <c:pt idx="56">
                  <c:v>10.7</c:v>
                </c:pt>
                <c:pt idx="57">
                  <c:v>10.6</c:v>
                </c:pt>
                <c:pt idx="58">
                  <c:v>10.5</c:v>
                </c:pt>
                <c:pt idx="59">
                  <c:v>9.9</c:v>
                </c:pt>
                <c:pt idx="60">
                  <c:v>9.4</c:v>
                </c:pt>
                <c:pt idx="61">
                  <c:v>8.9</c:v>
                </c:pt>
                <c:pt idx="62">
                  <c:v>8.1</c:v>
                </c:pt>
                <c:pt idx="63">
                  <c:v>7.3</c:v>
                </c:pt>
                <c:pt idx="64">
                  <c:v>6.7</c:v>
                </c:pt>
                <c:pt idx="65">
                  <c:v>5.8</c:v>
                </c:pt>
                <c:pt idx="66">
                  <c:v>4.2</c:v>
                </c:pt>
                <c:pt idx="67">
                  <c:v>3.8</c:v>
                </c:pt>
                <c:pt idx="68">
                  <c:v>1.6</c:v>
                </c:pt>
                <c:pt idx="69">
                  <c:v>0</c:v>
                </c:pt>
                <c:pt idx="70">
                  <c:v>-1.9</c:v>
                </c:pt>
                <c:pt idx="71">
                  <c:v>-2.8</c:v>
                </c:pt>
                <c:pt idx="72">
                  <c:v>-3.5</c:v>
                </c:pt>
                <c:pt idx="73">
                  <c:v>-4.2</c:v>
                </c:pt>
                <c:pt idx="74">
                  <c:v>-5</c:v>
                </c:pt>
                <c:pt idx="75">
                  <c:v>-5.8</c:v>
                </c:pt>
                <c:pt idx="76">
                  <c:v>-6.6</c:v>
                </c:pt>
                <c:pt idx="77">
                  <c:v>-7.2</c:v>
                </c:pt>
                <c:pt idx="78">
                  <c:v>-7.7</c:v>
                </c:pt>
                <c:pt idx="79">
                  <c:v>-8.4</c:v>
                </c:pt>
                <c:pt idx="80">
                  <c:v>-8.8000000000000007</c:v>
                </c:pt>
                <c:pt idx="81">
                  <c:v>-9.1999999999999993</c:v>
                </c:pt>
                <c:pt idx="82">
                  <c:v>-9.6</c:v>
                </c:pt>
                <c:pt idx="83">
                  <c:v>-9.8000000000000007</c:v>
                </c:pt>
                <c:pt idx="84">
                  <c:v>-10.1</c:v>
                </c:pt>
                <c:pt idx="85">
                  <c:v>-10.3</c:v>
                </c:pt>
                <c:pt idx="86">
                  <c:v>-10.4</c:v>
                </c:pt>
                <c:pt idx="87">
                  <c:v>-10.4</c:v>
                </c:pt>
                <c:pt idx="88">
                  <c:v>-10.5</c:v>
                </c:pt>
                <c:pt idx="89">
                  <c:v>-10.6</c:v>
                </c:pt>
                <c:pt idx="90">
                  <c:v>-10.6</c:v>
                </c:pt>
                <c:pt idx="91">
                  <c:v>-10.7</c:v>
                </c:pt>
                <c:pt idx="92">
                  <c:v>-10.8</c:v>
                </c:pt>
                <c:pt idx="93">
                  <c:v>-10.8</c:v>
                </c:pt>
                <c:pt idx="94">
                  <c:v>-10.8</c:v>
                </c:pt>
                <c:pt idx="95">
                  <c:v>-10.8</c:v>
                </c:pt>
                <c:pt idx="96">
                  <c:v>-10.9</c:v>
                </c:pt>
                <c:pt idx="97">
                  <c:v>-11</c:v>
                </c:pt>
                <c:pt idx="98">
                  <c:v>-11</c:v>
                </c:pt>
                <c:pt idx="99">
                  <c:v>-11</c:v>
                </c:pt>
                <c:pt idx="100">
                  <c:v>-11</c:v>
                </c:pt>
                <c:pt idx="101">
                  <c:v>-11.1</c:v>
                </c:pt>
                <c:pt idx="102">
                  <c:v>-10.7</c:v>
                </c:pt>
                <c:pt idx="103">
                  <c:v>-10.4</c:v>
                </c:pt>
                <c:pt idx="104">
                  <c:v>-10.199999999999999</c:v>
                </c:pt>
                <c:pt idx="105">
                  <c:v>-9.8000000000000007</c:v>
                </c:pt>
                <c:pt idx="106">
                  <c:v>-9.1</c:v>
                </c:pt>
                <c:pt idx="107">
                  <c:v>-7.9</c:v>
                </c:pt>
                <c:pt idx="108">
                  <c:v>-6.8</c:v>
                </c:pt>
                <c:pt idx="109">
                  <c:v>-5.4</c:v>
                </c:pt>
                <c:pt idx="110">
                  <c:v>-3.5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'[饱1-X.xls]Sheet1'!$F$1</c:f>
              <c:strCache>
                <c:ptCount val="1"/>
                <c:pt idx="0">
                  <c:v>2-E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'[饱1-X.xls]Sheet1'!$F$2:$F$112</c:f>
              <c:numCache>
                <c:formatCode>General</c:formatCode>
                <c:ptCount val="11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11.9</c:v>
                </c:pt>
                <c:pt idx="16">
                  <c:v>11.9</c:v>
                </c:pt>
                <c:pt idx="17">
                  <c:v>11.9</c:v>
                </c:pt>
                <c:pt idx="18">
                  <c:v>11.9</c:v>
                </c:pt>
                <c:pt idx="19">
                  <c:v>11.9</c:v>
                </c:pt>
                <c:pt idx="20">
                  <c:v>11.9</c:v>
                </c:pt>
                <c:pt idx="21">
                  <c:v>11.9</c:v>
                </c:pt>
                <c:pt idx="22">
                  <c:v>11.9</c:v>
                </c:pt>
                <c:pt idx="23">
                  <c:v>11.9</c:v>
                </c:pt>
                <c:pt idx="24">
                  <c:v>11.9</c:v>
                </c:pt>
                <c:pt idx="25">
                  <c:v>11.9</c:v>
                </c:pt>
                <c:pt idx="26">
                  <c:v>11.9</c:v>
                </c:pt>
                <c:pt idx="27">
                  <c:v>11.9</c:v>
                </c:pt>
                <c:pt idx="28">
                  <c:v>11.9</c:v>
                </c:pt>
                <c:pt idx="29">
                  <c:v>11.9</c:v>
                </c:pt>
                <c:pt idx="30">
                  <c:v>11.9</c:v>
                </c:pt>
                <c:pt idx="31">
                  <c:v>11.9</c:v>
                </c:pt>
                <c:pt idx="32">
                  <c:v>11.8</c:v>
                </c:pt>
                <c:pt idx="33">
                  <c:v>11.8</c:v>
                </c:pt>
                <c:pt idx="34">
                  <c:v>11.8</c:v>
                </c:pt>
                <c:pt idx="35">
                  <c:v>11.8</c:v>
                </c:pt>
                <c:pt idx="36">
                  <c:v>11.7</c:v>
                </c:pt>
                <c:pt idx="37">
                  <c:v>11.7</c:v>
                </c:pt>
                <c:pt idx="38">
                  <c:v>11.7</c:v>
                </c:pt>
                <c:pt idx="39">
                  <c:v>11.7</c:v>
                </c:pt>
                <c:pt idx="40">
                  <c:v>11.6</c:v>
                </c:pt>
                <c:pt idx="41">
                  <c:v>11.6</c:v>
                </c:pt>
                <c:pt idx="42">
                  <c:v>11.6</c:v>
                </c:pt>
                <c:pt idx="43">
                  <c:v>11.6</c:v>
                </c:pt>
                <c:pt idx="44">
                  <c:v>11.4</c:v>
                </c:pt>
                <c:pt idx="45">
                  <c:v>11.3</c:v>
                </c:pt>
                <c:pt idx="46">
                  <c:v>11.2</c:v>
                </c:pt>
                <c:pt idx="47">
                  <c:v>11.1</c:v>
                </c:pt>
                <c:pt idx="48">
                  <c:v>10.9</c:v>
                </c:pt>
                <c:pt idx="49">
                  <c:v>10.7</c:v>
                </c:pt>
                <c:pt idx="50">
                  <c:v>10.5</c:v>
                </c:pt>
                <c:pt idx="51">
                  <c:v>10.3</c:v>
                </c:pt>
                <c:pt idx="52">
                  <c:v>10.1</c:v>
                </c:pt>
                <c:pt idx="53">
                  <c:v>9.9</c:v>
                </c:pt>
                <c:pt idx="54">
                  <c:v>9.6999999999999993</c:v>
                </c:pt>
                <c:pt idx="55">
                  <c:v>9.5</c:v>
                </c:pt>
                <c:pt idx="56">
                  <c:v>9.3000000000000007</c:v>
                </c:pt>
                <c:pt idx="57">
                  <c:v>8.9</c:v>
                </c:pt>
                <c:pt idx="58">
                  <c:v>8</c:v>
                </c:pt>
                <c:pt idx="59">
                  <c:v>7.4</c:v>
                </c:pt>
                <c:pt idx="60">
                  <c:v>6.9</c:v>
                </c:pt>
                <c:pt idx="61">
                  <c:v>6.3</c:v>
                </c:pt>
                <c:pt idx="62">
                  <c:v>5.8</c:v>
                </c:pt>
                <c:pt idx="63">
                  <c:v>5.2</c:v>
                </c:pt>
                <c:pt idx="64">
                  <c:v>4.4000000000000004</c:v>
                </c:pt>
                <c:pt idx="65">
                  <c:v>3.1</c:v>
                </c:pt>
                <c:pt idx="66">
                  <c:v>1.8</c:v>
                </c:pt>
                <c:pt idx="67">
                  <c:v>0.9</c:v>
                </c:pt>
                <c:pt idx="68">
                  <c:v>-0.1</c:v>
                </c:pt>
                <c:pt idx="69">
                  <c:v>-1.2</c:v>
                </c:pt>
                <c:pt idx="70">
                  <c:v>-2.21</c:v>
                </c:pt>
                <c:pt idx="71">
                  <c:v>-3</c:v>
                </c:pt>
                <c:pt idx="72">
                  <c:v>-3.7</c:v>
                </c:pt>
                <c:pt idx="73">
                  <c:v>-4.4000000000000004</c:v>
                </c:pt>
                <c:pt idx="74">
                  <c:v>-5</c:v>
                </c:pt>
                <c:pt idx="75">
                  <c:v>-5.8</c:v>
                </c:pt>
                <c:pt idx="76">
                  <c:v>-6.5</c:v>
                </c:pt>
                <c:pt idx="77">
                  <c:v>-7.1</c:v>
                </c:pt>
                <c:pt idx="78">
                  <c:v>-7.6</c:v>
                </c:pt>
                <c:pt idx="79">
                  <c:v>-8.1999999999999993</c:v>
                </c:pt>
                <c:pt idx="80">
                  <c:v>-8.6999999999999993</c:v>
                </c:pt>
                <c:pt idx="81">
                  <c:v>-9.1</c:v>
                </c:pt>
                <c:pt idx="82">
                  <c:v>-9.5</c:v>
                </c:pt>
                <c:pt idx="83">
                  <c:v>-9.6999999999999993</c:v>
                </c:pt>
                <c:pt idx="84">
                  <c:v>-10</c:v>
                </c:pt>
                <c:pt idx="85">
                  <c:v>-10.199999999999999</c:v>
                </c:pt>
                <c:pt idx="86">
                  <c:v>-10.199999999999999</c:v>
                </c:pt>
                <c:pt idx="87">
                  <c:v>-10.199999999999999</c:v>
                </c:pt>
                <c:pt idx="88">
                  <c:v>-10.199999999999999</c:v>
                </c:pt>
                <c:pt idx="89">
                  <c:v>-10.3</c:v>
                </c:pt>
                <c:pt idx="90">
                  <c:v>-10.3</c:v>
                </c:pt>
                <c:pt idx="91">
                  <c:v>-10.4</c:v>
                </c:pt>
                <c:pt idx="92">
                  <c:v>-10.4</c:v>
                </c:pt>
                <c:pt idx="93">
                  <c:v>-10.3</c:v>
                </c:pt>
                <c:pt idx="94">
                  <c:v>-10.4</c:v>
                </c:pt>
                <c:pt idx="95">
                  <c:v>-10.4</c:v>
                </c:pt>
                <c:pt idx="96">
                  <c:v>-10.5</c:v>
                </c:pt>
                <c:pt idx="97">
                  <c:v>-10.6</c:v>
                </c:pt>
                <c:pt idx="98">
                  <c:v>-10.7</c:v>
                </c:pt>
                <c:pt idx="99">
                  <c:v>-10.6</c:v>
                </c:pt>
                <c:pt idx="100">
                  <c:v>-10.6</c:v>
                </c:pt>
                <c:pt idx="101">
                  <c:v>-10.4</c:v>
                </c:pt>
                <c:pt idx="102">
                  <c:v>-10.1</c:v>
                </c:pt>
                <c:pt idx="103">
                  <c:v>-9.8000000000000007</c:v>
                </c:pt>
                <c:pt idx="104">
                  <c:v>-9.5</c:v>
                </c:pt>
                <c:pt idx="105">
                  <c:v>-9.1</c:v>
                </c:pt>
                <c:pt idx="106">
                  <c:v>-8.1999999999999993</c:v>
                </c:pt>
                <c:pt idx="107">
                  <c:v>-7.3</c:v>
                </c:pt>
                <c:pt idx="108">
                  <c:v>-6.2</c:v>
                </c:pt>
                <c:pt idx="109">
                  <c:v>-4.9000000000000004</c:v>
                </c:pt>
                <c:pt idx="110">
                  <c:v>-3.1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'[饱1-X.xls]Sheet1'!$G$1</c:f>
              <c:strCache>
                <c:ptCount val="1"/>
                <c:pt idx="0">
                  <c:v>2-F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'[饱1-X.xls]Sheet1'!$G$2:$G$112</c:f>
              <c:numCache>
                <c:formatCode>General</c:formatCode>
                <c:ptCount val="11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11.9</c:v>
                </c:pt>
                <c:pt idx="12">
                  <c:v>11.9</c:v>
                </c:pt>
                <c:pt idx="13">
                  <c:v>11.9</c:v>
                </c:pt>
                <c:pt idx="14">
                  <c:v>11.9</c:v>
                </c:pt>
                <c:pt idx="15">
                  <c:v>11.9</c:v>
                </c:pt>
                <c:pt idx="16">
                  <c:v>11.9</c:v>
                </c:pt>
                <c:pt idx="17">
                  <c:v>11.9</c:v>
                </c:pt>
                <c:pt idx="18">
                  <c:v>11.9</c:v>
                </c:pt>
                <c:pt idx="19">
                  <c:v>11.9</c:v>
                </c:pt>
                <c:pt idx="20">
                  <c:v>11.9</c:v>
                </c:pt>
                <c:pt idx="21">
                  <c:v>11.9</c:v>
                </c:pt>
                <c:pt idx="22">
                  <c:v>11.9</c:v>
                </c:pt>
                <c:pt idx="23">
                  <c:v>11.9</c:v>
                </c:pt>
                <c:pt idx="24">
                  <c:v>11.9</c:v>
                </c:pt>
                <c:pt idx="25">
                  <c:v>11.9</c:v>
                </c:pt>
                <c:pt idx="26">
                  <c:v>11.9</c:v>
                </c:pt>
                <c:pt idx="27">
                  <c:v>11.9</c:v>
                </c:pt>
                <c:pt idx="28">
                  <c:v>11.9</c:v>
                </c:pt>
                <c:pt idx="29">
                  <c:v>11.8</c:v>
                </c:pt>
                <c:pt idx="30">
                  <c:v>11.8</c:v>
                </c:pt>
                <c:pt idx="31">
                  <c:v>11.8</c:v>
                </c:pt>
                <c:pt idx="32">
                  <c:v>11.8</c:v>
                </c:pt>
                <c:pt idx="33">
                  <c:v>11.8</c:v>
                </c:pt>
                <c:pt idx="34">
                  <c:v>11.6</c:v>
                </c:pt>
                <c:pt idx="35">
                  <c:v>11.7</c:v>
                </c:pt>
                <c:pt idx="36">
                  <c:v>11.7</c:v>
                </c:pt>
                <c:pt idx="37">
                  <c:v>11.6</c:v>
                </c:pt>
                <c:pt idx="38">
                  <c:v>11.6</c:v>
                </c:pt>
                <c:pt idx="39">
                  <c:v>11.4</c:v>
                </c:pt>
                <c:pt idx="40">
                  <c:v>11.4</c:v>
                </c:pt>
                <c:pt idx="41">
                  <c:v>11.2</c:v>
                </c:pt>
                <c:pt idx="42">
                  <c:v>11.2</c:v>
                </c:pt>
                <c:pt idx="43">
                  <c:v>10.9</c:v>
                </c:pt>
                <c:pt idx="44">
                  <c:v>10.8</c:v>
                </c:pt>
                <c:pt idx="45">
                  <c:v>10.6</c:v>
                </c:pt>
                <c:pt idx="46">
                  <c:v>10.5</c:v>
                </c:pt>
                <c:pt idx="47">
                  <c:v>10.1</c:v>
                </c:pt>
                <c:pt idx="48">
                  <c:v>9.6</c:v>
                </c:pt>
                <c:pt idx="49">
                  <c:v>9.3000000000000007</c:v>
                </c:pt>
                <c:pt idx="50">
                  <c:v>8.9</c:v>
                </c:pt>
                <c:pt idx="51">
                  <c:v>8.5</c:v>
                </c:pt>
                <c:pt idx="52">
                  <c:v>8.3000000000000007</c:v>
                </c:pt>
                <c:pt idx="53">
                  <c:v>8</c:v>
                </c:pt>
                <c:pt idx="54">
                  <c:v>7.7</c:v>
                </c:pt>
                <c:pt idx="55">
                  <c:v>7.6</c:v>
                </c:pt>
                <c:pt idx="56">
                  <c:v>7.3</c:v>
                </c:pt>
                <c:pt idx="57">
                  <c:v>6.9</c:v>
                </c:pt>
                <c:pt idx="58">
                  <c:v>5.7</c:v>
                </c:pt>
                <c:pt idx="59">
                  <c:v>5.0999999999999996</c:v>
                </c:pt>
                <c:pt idx="60">
                  <c:v>4.5</c:v>
                </c:pt>
                <c:pt idx="61">
                  <c:v>4</c:v>
                </c:pt>
                <c:pt idx="62">
                  <c:v>3.5</c:v>
                </c:pt>
                <c:pt idx="63">
                  <c:v>2.9</c:v>
                </c:pt>
                <c:pt idx="64">
                  <c:v>2.2999999999999998</c:v>
                </c:pt>
                <c:pt idx="65">
                  <c:v>1</c:v>
                </c:pt>
                <c:pt idx="66">
                  <c:v>-0.7</c:v>
                </c:pt>
                <c:pt idx="67">
                  <c:v>-2.1</c:v>
                </c:pt>
                <c:pt idx="68">
                  <c:v>-3.1</c:v>
                </c:pt>
                <c:pt idx="69">
                  <c:v>-3.8</c:v>
                </c:pt>
                <c:pt idx="70">
                  <c:v>-4.5999999999999996</c:v>
                </c:pt>
                <c:pt idx="71">
                  <c:v>-5.2</c:v>
                </c:pt>
                <c:pt idx="72">
                  <c:v>-5.8</c:v>
                </c:pt>
                <c:pt idx="73">
                  <c:v>-6.1</c:v>
                </c:pt>
                <c:pt idx="74">
                  <c:v>-6.6</c:v>
                </c:pt>
                <c:pt idx="75">
                  <c:v>-7.1</c:v>
                </c:pt>
                <c:pt idx="76">
                  <c:v>-7.6</c:v>
                </c:pt>
                <c:pt idx="77">
                  <c:v>-8.1</c:v>
                </c:pt>
                <c:pt idx="78">
                  <c:v>-8.5</c:v>
                </c:pt>
                <c:pt idx="79">
                  <c:v>-8.9</c:v>
                </c:pt>
                <c:pt idx="80">
                  <c:v>-9.4</c:v>
                </c:pt>
                <c:pt idx="81">
                  <c:v>-9.6999999999999993</c:v>
                </c:pt>
                <c:pt idx="82">
                  <c:v>-10.1</c:v>
                </c:pt>
                <c:pt idx="83">
                  <c:v>-10.3</c:v>
                </c:pt>
                <c:pt idx="84">
                  <c:v>-10.5</c:v>
                </c:pt>
                <c:pt idx="85">
                  <c:v>-10.6</c:v>
                </c:pt>
                <c:pt idx="86">
                  <c:v>-10.6</c:v>
                </c:pt>
                <c:pt idx="87">
                  <c:v>-10.6</c:v>
                </c:pt>
                <c:pt idx="88">
                  <c:v>-10.6</c:v>
                </c:pt>
                <c:pt idx="89">
                  <c:v>-10.7</c:v>
                </c:pt>
                <c:pt idx="90">
                  <c:v>-10.8</c:v>
                </c:pt>
                <c:pt idx="91">
                  <c:v>-10.8</c:v>
                </c:pt>
                <c:pt idx="92">
                  <c:v>-10.7</c:v>
                </c:pt>
                <c:pt idx="93">
                  <c:v>-10.6</c:v>
                </c:pt>
                <c:pt idx="94">
                  <c:v>-10.7</c:v>
                </c:pt>
                <c:pt idx="95">
                  <c:v>-10.8</c:v>
                </c:pt>
                <c:pt idx="96">
                  <c:v>-10.9</c:v>
                </c:pt>
                <c:pt idx="97">
                  <c:v>-11</c:v>
                </c:pt>
                <c:pt idx="98">
                  <c:v>-10.9</c:v>
                </c:pt>
                <c:pt idx="99">
                  <c:v>-11.2</c:v>
                </c:pt>
                <c:pt idx="100">
                  <c:v>-10.9</c:v>
                </c:pt>
                <c:pt idx="101">
                  <c:v>-10.8</c:v>
                </c:pt>
                <c:pt idx="102">
                  <c:v>-10.3</c:v>
                </c:pt>
                <c:pt idx="103">
                  <c:v>-9.9</c:v>
                </c:pt>
                <c:pt idx="104">
                  <c:v>-9.5</c:v>
                </c:pt>
                <c:pt idx="105">
                  <c:v>-8.9</c:v>
                </c:pt>
                <c:pt idx="106">
                  <c:v>-8</c:v>
                </c:pt>
                <c:pt idx="107">
                  <c:v>-6.9</c:v>
                </c:pt>
                <c:pt idx="108">
                  <c:v>-5.6</c:v>
                </c:pt>
                <c:pt idx="109">
                  <c:v>-4.2</c:v>
                </c:pt>
                <c:pt idx="110">
                  <c:v>-2.5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'[饱1-X.xls]Sheet1'!$H$1</c:f>
              <c:strCache>
                <c:ptCount val="1"/>
                <c:pt idx="0">
                  <c:v>2-G</c:v>
                </c:pt>
              </c:strCache>
            </c:strRef>
          </c:tx>
          <c:spPr>
            <a:ln w="19050" cap="rnd" cmpd="sng" algn="ctr">
              <a:solidFill>
                <a:schemeClr val="accent1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'[饱1-X.xls]Sheet1'!$H$2:$H$112</c:f>
              <c:numCache>
                <c:formatCode>General</c:formatCode>
                <c:ptCount val="111"/>
                <c:pt idx="0">
                  <c:v>11.5</c:v>
                </c:pt>
                <c:pt idx="1">
                  <c:v>11.5</c:v>
                </c:pt>
                <c:pt idx="2">
                  <c:v>11.5</c:v>
                </c:pt>
                <c:pt idx="3">
                  <c:v>11.5</c:v>
                </c:pt>
                <c:pt idx="4">
                  <c:v>11.5</c:v>
                </c:pt>
                <c:pt idx="5">
                  <c:v>11.5</c:v>
                </c:pt>
                <c:pt idx="6">
                  <c:v>11.5</c:v>
                </c:pt>
                <c:pt idx="7">
                  <c:v>11.5</c:v>
                </c:pt>
                <c:pt idx="8">
                  <c:v>11.5</c:v>
                </c:pt>
                <c:pt idx="9">
                  <c:v>11.4</c:v>
                </c:pt>
                <c:pt idx="10">
                  <c:v>11.3</c:v>
                </c:pt>
                <c:pt idx="11">
                  <c:v>11.3</c:v>
                </c:pt>
                <c:pt idx="12">
                  <c:v>11.3</c:v>
                </c:pt>
                <c:pt idx="13">
                  <c:v>11.2</c:v>
                </c:pt>
                <c:pt idx="14">
                  <c:v>11.2</c:v>
                </c:pt>
                <c:pt idx="15">
                  <c:v>11.3</c:v>
                </c:pt>
                <c:pt idx="16">
                  <c:v>11.4</c:v>
                </c:pt>
                <c:pt idx="17">
                  <c:v>11.3</c:v>
                </c:pt>
                <c:pt idx="18">
                  <c:v>11.3</c:v>
                </c:pt>
                <c:pt idx="19">
                  <c:v>11.4</c:v>
                </c:pt>
                <c:pt idx="20">
                  <c:v>11.4</c:v>
                </c:pt>
                <c:pt idx="21">
                  <c:v>11.4</c:v>
                </c:pt>
                <c:pt idx="22">
                  <c:v>11.4</c:v>
                </c:pt>
                <c:pt idx="23">
                  <c:v>11.3</c:v>
                </c:pt>
                <c:pt idx="24">
                  <c:v>11.3</c:v>
                </c:pt>
                <c:pt idx="25">
                  <c:v>11.3</c:v>
                </c:pt>
                <c:pt idx="26">
                  <c:v>11.3</c:v>
                </c:pt>
                <c:pt idx="27">
                  <c:v>11.3</c:v>
                </c:pt>
                <c:pt idx="28">
                  <c:v>11.3</c:v>
                </c:pt>
                <c:pt idx="29">
                  <c:v>11.2</c:v>
                </c:pt>
                <c:pt idx="30">
                  <c:v>11.2</c:v>
                </c:pt>
                <c:pt idx="31">
                  <c:v>11.2</c:v>
                </c:pt>
                <c:pt idx="32">
                  <c:v>11.1</c:v>
                </c:pt>
                <c:pt idx="33">
                  <c:v>11.1</c:v>
                </c:pt>
                <c:pt idx="34">
                  <c:v>10.9</c:v>
                </c:pt>
                <c:pt idx="35">
                  <c:v>10.8</c:v>
                </c:pt>
                <c:pt idx="36">
                  <c:v>10.6</c:v>
                </c:pt>
                <c:pt idx="37">
                  <c:v>10.5</c:v>
                </c:pt>
                <c:pt idx="38">
                  <c:v>10.3</c:v>
                </c:pt>
                <c:pt idx="39">
                  <c:v>10.3</c:v>
                </c:pt>
                <c:pt idx="40">
                  <c:v>10.3</c:v>
                </c:pt>
                <c:pt idx="41">
                  <c:v>9.8000000000000007</c:v>
                </c:pt>
                <c:pt idx="42">
                  <c:v>9.6</c:v>
                </c:pt>
                <c:pt idx="43">
                  <c:v>9.1</c:v>
                </c:pt>
                <c:pt idx="44">
                  <c:v>8.8000000000000007</c:v>
                </c:pt>
                <c:pt idx="45">
                  <c:v>8.3000000000000007</c:v>
                </c:pt>
                <c:pt idx="46">
                  <c:v>7.9</c:v>
                </c:pt>
                <c:pt idx="47">
                  <c:v>7.5</c:v>
                </c:pt>
                <c:pt idx="48">
                  <c:v>7.2</c:v>
                </c:pt>
                <c:pt idx="49">
                  <c:v>6.8</c:v>
                </c:pt>
                <c:pt idx="50">
                  <c:v>6.4</c:v>
                </c:pt>
                <c:pt idx="51">
                  <c:v>6.1</c:v>
                </c:pt>
                <c:pt idx="52">
                  <c:v>5.9</c:v>
                </c:pt>
                <c:pt idx="53">
                  <c:v>5.4</c:v>
                </c:pt>
                <c:pt idx="54">
                  <c:v>5.3</c:v>
                </c:pt>
                <c:pt idx="55">
                  <c:v>5</c:v>
                </c:pt>
                <c:pt idx="56">
                  <c:v>5</c:v>
                </c:pt>
                <c:pt idx="57">
                  <c:v>4.5999999999999996</c:v>
                </c:pt>
                <c:pt idx="58">
                  <c:v>3.8</c:v>
                </c:pt>
                <c:pt idx="59">
                  <c:v>3.1</c:v>
                </c:pt>
                <c:pt idx="60">
                  <c:v>2.5</c:v>
                </c:pt>
                <c:pt idx="61">
                  <c:v>1.6</c:v>
                </c:pt>
                <c:pt idx="62">
                  <c:v>1</c:v>
                </c:pt>
                <c:pt idx="63">
                  <c:v>0.3</c:v>
                </c:pt>
                <c:pt idx="64">
                  <c:v>-0.2</c:v>
                </c:pt>
                <c:pt idx="65">
                  <c:v>-1.4</c:v>
                </c:pt>
                <c:pt idx="66">
                  <c:v>-2.8</c:v>
                </c:pt>
                <c:pt idx="67">
                  <c:v>-3.9</c:v>
                </c:pt>
                <c:pt idx="68">
                  <c:v>-4.4000000000000004</c:v>
                </c:pt>
                <c:pt idx="69">
                  <c:v>-5</c:v>
                </c:pt>
                <c:pt idx="70">
                  <c:v>-6.1</c:v>
                </c:pt>
                <c:pt idx="71">
                  <c:v>-6.6</c:v>
                </c:pt>
                <c:pt idx="72">
                  <c:v>-7.1</c:v>
                </c:pt>
                <c:pt idx="73">
                  <c:v>-7.4</c:v>
                </c:pt>
                <c:pt idx="74">
                  <c:v>-7.8</c:v>
                </c:pt>
                <c:pt idx="75">
                  <c:v>-8.1999999999999993</c:v>
                </c:pt>
                <c:pt idx="76">
                  <c:v>-8.5</c:v>
                </c:pt>
                <c:pt idx="77">
                  <c:v>-9</c:v>
                </c:pt>
                <c:pt idx="78">
                  <c:v>-9.3000000000000007</c:v>
                </c:pt>
                <c:pt idx="79">
                  <c:v>-9.8000000000000007</c:v>
                </c:pt>
                <c:pt idx="80">
                  <c:v>-10.1</c:v>
                </c:pt>
                <c:pt idx="81">
                  <c:v>-10.3</c:v>
                </c:pt>
                <c:pt idx="82">
                  <c:v>-10.6</c:v>
                </c:pt>
                <c:pt idx="83">
                  <c:v>-10.8</c:v>
                </c:pt>
                <c:pt idx="84">
                  <c:v>-11</c:v>
                </c:pt>
                <c:pt idx="85">
                  <c:v>-11.2</c:v>
                </c:pt>
                <c:pt idx="86">
                  <c:v>-11.2</c:v>
                </c:pt>
                <c:pt idx="87">
                  <c:v>-11.1</c:v>
                </c:pt>
                <c:pt idx="88">
                  <c:v>-11.1</c:v>
                </c:pt>
                <c:pt idx="89">
                  <c:v>-11.2</c:v>
                </c:pt>
                <c:pt idx="90">
                  <c:v>-11.2</c:v>
                </c:pt>
                <c:pt idx="91">
                  <c:v>-11.3</c:v>
                </c:pt>
                <c:pt idx="92">
                  <c:v>-11.3</c:v>
                </c:pt>
                <c:pt idx="93">
                  <c:v>-11.2</c:v>
                </c:pt>
                <c:pt idx="94">
                  <c:v>-11.3</c:v>
                </c:pt>
                <c:pt idx="95">
                  <c:v>-11.3</c:v>
                </c:pt>
                <c:pt idx="96">
                  <c:v>-11.4</c:v>
                </c:pt>
                <c:pt idx="97">
                  <c:v>-11.5</c:v>
                </c:pt>
                <c:pt idx="98">
                  <c:v>-11.5</c:v>
                </c:pt>
                <c:pt idx="99">
                  <c:v>-11.4</c:v>
                </c:pt>
                <c:pt idx="100">
                  <c:v>-11.4</c:v>
                </c:pt>
                <c:pt idx="101">
                  <c:v>-11</c:v>
                </c:pt>
                <c:pt idx="102">
                  <c:v>-10.6</c:v>
                </c:pt>
                <c:pt idx="103">
                  <c:v>-10</c:v>
                </c:pt>
                <c:pt idx="104">
                  <c:v>-9.5</c:v>
                </c:pt>
                <c:pt idx="105">
                  <c:v>-9</c:v>
                </c:pt>
                <c:pt idx="106">
                  <c:v>-8</c:v>
                </c:pt>
                <c:pt idx="107">
                  <c:v>-6.6</c:v>
                </c:pt>
                <c:pt idx="108">
                  <c:v>-5.3</c:v>
                </c:pt>
                <c:pt idx="109">
                  <c:v>-4</c:v>
                </c:pt>
                <c:pt idx="110">
                  <c:v>-2.2999999999999998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'[饱1-X.xls]Sheet1'!$I$1</c:f>
              <c:strCache>
                <c:ptCount val="1"/>
                <c:pt idx="0">
                  <c:v>2-H</c:v>
                </c:pt>
              </c:strCache>
            </c:strRef>
          </c:tx>
          <c:spPr>
            <a:ln w="19050" cap="rnd" cmpd="sng" algn="ctr">
              <a:solidFill>
                <a:schemeClr val="accent2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'[饱1-X.xls]Sheet1'!$I$2:$I$112</c:f>
              <c:numCache>
                <c:formatCode>General</c:formatCode>
                <c:ptCount val="111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10.9</c:v>
                </c:pt>
                <c:pt idx="15">
                  <c:v>10.9</c:v>
                </c:pt>
                <c:pt idx="16">
                  <c:v>10.9</c:v>
                </c:pt>
                <c:pt idx="17">
                  <c:v>10.9</c:v>
                </c:pt>
                <c:pt idx="18">
                  <c:v>10.9</c:v>
                </c:pt>
                <c:pt idx="19">
                  <c:v>10.9</c:v>
                </c:pt>
                <c:pt idx="20">
                  <c:v>10.9</c:v>
                </c:pt>
                <c:pt idx="21">
                  <c:v>10.9</c:v>
                </c:pt>
                <c:pt idx="22">
                  <c:v>10.9</c:v>
                </c:pt>
                <c:pt idx="23">
                  <c:v>10.9</c:v>
                </c:pt>
                <c:pt idx="24">
                  <c:v>10.9</c:v>
                </c:pt>
                <c:pt idx="25">
                  <c:v>10.9</c:v>
                </c:pt>
                <c:pt idx="26">
                  <c:v>10.9</c:v>
                </c:pt>
                <c:pt idx="27">
                  <c:v>10.9</c:v>
                </c:pt>
                <c:pt idx="28">
                  <c:v>10.9</c:v>
                </c:pt>
                <c:pt idx="29">
                  <c:v>10.9</c:v>
                </c:pt>
                <c:pt idx="30">
                  <c:v>10.9</c:v>
                </c:pt>
                <c:pt idx="31">
                  <c:v>10.9</c:v>
                </c:pt>
                <c:pt idx="32">
                  <c:v>10.9</c:v>
                </c:pt>
                <c:pt idx="33">
                  <c:v>10.9</c:v>
                </c:pt>
                <c:pt idx="34">
                  <c:v>10.9</c:v>
                </c:pt>
                <c:pt idx="35">
                  <c:v>10.9</c:v>
                </c:pt>
                <c:pt idx="36">
                  <c:v>10.9</c:v>
                </c:pt>
                <c:pt idx="37">
                  <c:v>10.9</c:v>
                </c:pt>
                <c:pt idx="38">
                  <c:v>10.9</c:v>
                </c:pt>
                <c:pt idx="39">
                  <c:v>10.9</c:v>
                </c:pt>
                <c:pt idx="40">
                  <c:v>10.8</c:v>
                </c:pt>
                <c:pt idx="41">
                  <c:v>10.8</c:v>
                </c:pt>
                <c:pt idx="42">
                  <c:v>10.8</c:v>
                </c:pt>
                <c:pt idx="43">
                  <c:v>10.8</c:v>
                </c:pt>
                <c:pt idx="44">
                  <c:v>10.8</c:v>
                </c:pt>
                <c:pt idx="45">
                  <c:v>10.8</c:v>
                </c:pt>
                <c:pt idx="46">
                  <c:v>10.8</c:v>
                </c:pt>
                <c:pt idx="47">
                  <c:v>10.8</c:v>
                </c:pt>
                <c:pt idx="48">
                  <c:v>10.7</c:v>
                </c:pt>
                <c:pt idx="49">
                  <c:v>10.7</c:v>
                </c:pt>
                <c:pt idx="50">
                  <c:v>10.6</c:v>
                </c:pt>
                <c:pt idx="51">
                  <c:v>10.6</c:v>
                </c:pt>
                <c:pt idx="52">
                  <c:v>10.5</c:v>
                </c:pt>
                <c:pt idx="53">
                  <c:v>10.5</c:v>
                </c:pt>
                <c:pt idx="54">
                  <c:v>10.4</c:v>
                </c:pt>
                <c:pt idx="55">
                  <c:v>10.4</c:v>
                </c:pt>
                <c:pt idx="56">
                  <c:v>10.3</c:v>
                </c:pt>
                <c:pt idx="57">
                  <c:v>10.199999999999999</c:v>
                </c:pt>
                <c:pt idx="58">
                  <c:v>10</c:v>
                </c:pt>
                <c:pt idx="59">
                  <c:v>9.8000000000000007</c:v>
                </c:pt>
                <c:pt idx="60">
                  <c:v>9.5</c:v>
                </c:pt>
                <c:pt idx="61">
                  <c:v>9.3000000000000007</c:v>
                </c:pt>
                <c:pt idx="62">
                  <c:v>9</c:v>
                </c:pt>
                <c:pt idx="63">
                  <c:v>8.6999999999999993</c:v>
                </c:pt>
                <c:pt idx="64">
                  <c:v>8.3000000000000007</c:v>
                </c:pt>
                <c:pt idx="65">
                  <c:v>7.6</c:v>
                </c:pt>
                <c:pt idx="66">
                  <c:v>6.6</c:v>
                </c:pt>
                <c:pt idx="67">
                  <c:v>6.2</c:v>
                </c:pt>
                <c:pt idx="68">
                  <c:v>5.8</c:v>
                </c:pt>
                <c:pt idx="69">
                  <c:v>5.4</c:v>
                </c:pt>
                <c:pt idx="70">
                  <c:v>5.0999999999999996</c:v>
                </c:pt>
                <c:pt idx="71">
                  <c:v>4.7</c:v>
                </c:pt>
                <c:pt idx="72">
                  <c:v>4.3</c:v>
                </c:pt>
                <c:pt idx="73">
                  <c:v>3.9</c:v>
                </c:pt>
                <c:pt idx="74">
                  <c:v>3.6</c:v>
                </c:pt>
                <c:pt idx="75">
                  <c:v>3.1</c:v>
                </c:pt>
                <c:pt idx="76">
                  <c:v>2.6</c:v>
                </c:pt>
                <c:pt idx="77">
                  <c:v>2.2000000000000002</c:v>
                </c:pt>
                <c:pt idx="78">
                  <c:v>1.8</c:v>
                </c:pt>
                <c:pt idx="79">
                  <c:v>1.3</c:v>
                </c:pt>
                <c:pt idx="80">
                  <c:v>0.8</c:v>
                </c:pt>
                <c:pt idx="81">
                  <c:v>0.4</c:v>
                </c:pt>
                <c:pt idx="82">
                  <c:v>0.1</c:v>
                </c:pt>
                <c:pt idx="83">
                  <c:v>-0.2</c:v>
                </c:pt>
                <c:pt idx="84">
                  <c:v>-0.5</c:v>
                </c:pt>
                <c:pt idx="85">
                  <c:v>-0.8</c:v>
                </c:pt>
                <c:pt idx="86">
                  <c:v>-1</c:v>
                </c:pt>
                <c:pt idx="87">
                  <c:v>-1.1000000000000001</c:v>
                </c:pt>
                <c:pt idx="88">
                  <c:v>-1.2</c:v>
                </c:pt>
                <c:pt idx="89">
                  <c:v>-1.2</c:v>
                </c:pt>
                <c:pt idx="90">
                  <c:v>-1.2</c:v>
                </c:pt>
                <c:pt idx="91">
                  <c:v>-1.2</c:v>
                </c:pt>
                <c:pt idx="92">
                  <c:v>-1.2</c:v>
                </c:pt>
                <c:pt idx="93">
                  <c:v>-1.3</c:v>
                </c:pt>
                <c:pt idx="94">
                  <c:v>-1.3</c:v>
                </c:pt>
                <c:pt idx="95">
                  <c:v>-1.3</c:v>
                </c:pt>
                <c:pt idx="96">
                  <c:v>-1.4</c:v>
                </c:pt>
                <c:pt idx="97">
                  <c:v>-1.4</c:v>
                </c:pt>
                <c:pt idx="98">
                  <c:v>-1.5</c:v>
                </c:pt>
                <c:pt idx="99">
                  <c:v>-1.5</c:v>
                </c:pt>
                <c:pt idx="100">
                  <c:v>-1.5</c:v>
                </c:pt>
                <c:pt idx="101">
                  <c:v>-1.5</c:v>
                </c:pt>
                <c:pt idx="102">
                  <c:v>-1.4</c:v>
                </c:pt>
                <c:pt idx="103">
                  <c:v>-1.4</c:v>
                </c:pt>
                <c:pt idx="104">
                  <c:v>-1.3</c:v>
                </c:pt>
                <c:pt idx="105">
                  <c:v>-1.2</c:v>
                </c:pt>
                <c:pt idx="106">
                  <c:v>-1</c:v>
                </c:pt>
                <c:pt idx="107">
                  <c:v>-0.7</c:v>
                </c:pt>
                <c:pt idx="108">
                  <c:v>-0.4</c:v>
                </c:pt>
                <c:pt idx="109">
                  <c:v>-0.2</c:v>
                </c:pt>
                <c:pt idx="110">
                  <c:v>0.1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'[饱1-X.xls]Sheet1'!$J$1</c:f>
              <c:strCache>
                <c:ptCount val="1"/>
                <c:pt idx="0">
                  <c:v>2-I</c:v>
                </c:pt>
              </c:strCache>
            </c:strRef>
          </c:tx>
          <c:spPr>
            <a:ln w="19050" cap="rnd" cmpd="sng" algn="ctr">
              <a:solidFill>
                <a:schemeClr val="accent3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'[饱1-X.xls]Sheet1'!$A$2:$A$112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'[饱1-X.xls]Sheet1'!$J$2:$J$112</c:f>
              <c:numCache>
                <c:formatCode>General</c:formatCode>
                <c:ptCount val="111"/>
                <c:pt idx="0">
                  <c:v>10.7</c:v>
                </c:pt>
                <c:pt idx="1">
                  <c:v>10.7</c:v>
                </c:pt>
                <c:pt idx="2">
                  <c:v>10.7</c:v>
                </c:pt>
                <c:pt idx="3">
                  <c:v>10.7</c:v>
                </c:pt>
                <c:pt idx="4">
                  <c:v>10.7</c:v>
                </c:pt>
                <c:pt idx="5">
                  <c:v>10.7</c:v>
                </c:pt>
                <c:pt idx="6">
                  <c:v>10.7</c:v>
                </c:pt>
                <c:pt idx="7">
                  <c:v>10.7</c:v>
                </c:pt>
                <c:pt idx="8">
                  <c:v>10.7</c:v>
                </c:pt>
                <c:pt idx="9">
                  <c:v>10.7</c:v>
                </c:pt>
                <c:pt idx="10">
                  <c:v>10.7</c:v>
                </c:pt>
                <c:pt idx="11">
                  <c:v>10.7</c:v>
                </c:pt>
                <c:pt idx="12">
                  <c:v>10.7</c:v>
                </c:pt>
                <c:pt idx="13">
                  <c:v>10.7</c:v>
                </c:pt>
                <c:pt idx="14">
                  <c:v>10.7</c:v>
                </c:pt>
                <c:pt idx="15">
                  <c:v>10.7</c:v>
                </c:pt>
                <c:pt idx="16">
                  <c:v>10.7</c:v>
                </c:pt>
                <c:pt idx="17">
                  <c:v>10.7</c:v>
                </c:pt>
                <c:pt idx="18">
                  <c:v>10.7</c:v>
                </c:pt>
                <c:pt idx="19">
                  <c:v>10.7</c:v>
                </c:pt>
                <c:pt idx="20">
                  <c:v>10.8</c:v>
                </c:pt>
                <c:pt idx="21">
                  <c:v>10.8</c:v>
                </c:pt>
                <c:pt idx="22">
                  <c:v>10.8</c:v>
                </c:pt>
                <c:pt idx="23">
                  <c:v>10.8</c:v>
                </c:pt>
                <c:pt idx="24">
                  <c:v>10.8</c:v>
                </c:pt>
                <c:pt idx="25">
                  <c:v>10.8</c:v>
                </c:pt>
                <c:pt idx="26">
                  <c:v>10.8</c:v>
                </c:pt>
                <c:pt idx="27">
                  <c:v>10.8</c:v>
                </c:pt>
                <c:pt idx="28">
                  <c:v>10.8</c:v>
                </c:pt>
                <c:pt idx="29">
                  <c:v>10.8</c:v>
                </c:pt>
                <c:pt idx="30">
                  <c:v>10.8</c:v>
                </c:pt>
                <c:pt idx="31">
                  <c:v>10.8</c:v>
                </c:pt>
                <c:pt idx="32">
                  <c:v>10.9</c:v>
                </c:pt>
                <c:pt idx="33">
                  <c:v>10.9</c:v>
                </c:pt>
                <c:pt idx="34">
                  <c:v>10.9</c:v>
                </c:pt>
                <c:pt idx="35">
                  <c:v>10.9</c:v>
                </c:pt>
                <c:pt idx="36">
                  <c:v>10.9</c:v>
                </c:pt>
                <c:pt idx="37">
                  <c:v>10.9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11.1</c:v>
                </c:pt>
                <c:pt idx="45">
                  <c:v>11.1</c:v>
                </c:pt>
                <c:pt idx="46">
                  <c:v>11.1</c:v>
                </c:pt>
                <c:pt idx="47">
                  <c:v>11.1</c:v>
                </c:pt>
                <c:pt idx="48">
                  <c:v>11.1</c:v>
                </c:pt>
                <c:pt idx="49">
                  <c:v>11.1</c:v>
                </c:pt>
                <c:pt idx="50">
                  <c:v>11.2</c:v>
                </c:pt>
                <c:pt idx="51">
                  <c:v>11.2</c:v>
                </c:pt>
                <c:pt idx="52">
                  <c:v>11.2</c:v>
                </c:pt>
                <c:pt idx="53">
                  <c:v>11.2</c:v>
                </c:pt>
                <c:pt idx="54">
                  <c:v>11.2</c:v>
                </c:pt>
                <c:pt idx="55">
                  <c:v>11.2</c:v>
                </c:pt>
                <c:pt idx="56">
                  <c:v>11.2</c:v>
                </c:pt>
                <c:pt idx="57">
                  <c:v>11.3</c:v>
                </c:pt>
                <c:pt idx="58">
                  <c:v>11.4</c:v>
                </c:pt>
                <c:pt idx="59">
                  <c:v>11.4</c:v>
                </c:pt>
                <c:pt idx="60">
                  <c:v>11.5</c:v>
                </c:pt>
                <c:pt idx="61">
                  <c:v>11.6</c:v>
                </c:pt>
                <c:pt idx="62">
                  <c:v>11.7</c:v>
                </c:pt>
                <c:pt idx="63">
                  <c:v>11.9</c:v>
                </c:pt>
                <c:pt idx="64">
                  <c:v>11.8</c:v>
                </c:pt>
                <c:pt idx="65">
                  <c:v>11.8</c:v>
                </c:pt>
                <c:pt idx="66">
                  <c:v>11.4</c:v>
                </c:pt>
                <c:pt idx="67">
                  <c:v>11.1</c:v>
                </c:pt>
                <c:pt idx="68">
                  <c:v>10.9</c:v>
                </c:pt>
                <c:pt idx="69">
                  <c:v>10.6</c:v>
                </c:pt>
                <c:pt idx="70">
                  <c:v>10.7</c:v>
                </c:pt>
                <c:pt idx="71">
                  <c:v>10.8</c:v>
                </c:pt>
                <c:pt idx="72">
                  <c:v>10.6</c:v>
                </c:pt>
                <c:pt idx="73">
                  <c:v>10.3</c:v>
                </c:pt>
                <c:pt idx="74">
                  <c:v>10.3</c:v>
                </c:pt>
                <c:pt idx="75">
                  <c:v>10</c:v>
                </c:pt>
                <c:pt idx="76">
                  <c:v>9.8000000000000007</c:v>
                </c:pt>
                <c:pt idx="77">
                  <c:v>9.5</c:v>
                </c:pt>
                <c:pt idx="78">
                  <c:v>9.4</c:v>
                </c:pt>
                <c:pt idx="79">
                  <c:v>9.1999999999999993</c:v>
                </c:pt>
                <c:pt idx="80">
                  <c:v>8.4</c:v>
                </c:pt>
                <c:pt idx="81">
                  <c:v>7.9</c:v>
                </c:pt>
                <c:pt idx="82">
                  <c:v>7.7</c:v>
                </c:pt>
                <c:pt idx="83">
                  <c:v>7.5</c:v>
                </c:pt>
                <c:pt idx="84">
                  <c:v>7.5</c:v>
                </c:pt>
                <c:pt idx="85">
                  <c:v>7.3</c:v>
                </c:pt>
                <c:pt idx="86">
                  <c:v>7.3</c:v>
                </c:pt>
                <c:pt idx="87">
                  <c:v>7.3</c:v>
                </c:pt>
                <c:pt idx="88">
                  <c:v>7.1</c:v>
                </c:pt>
                <c:pt idx="89">
                  <c:v>6.9</c:v>
                </c:pt>
                <c:pt idx="90">
                  <c:v>6.9</c:v>
                </c:pt>
                <c:pt idx="91">
                  <c:v>6.9</c:v>
                </c:pt>
                <c:pt idx="92">
                  <c:v>6.8</c:v>
                </c:pt>
                <c:pt idx="93">
                  <c:v>6.7</c:v>
                </c:pt>
                <c:pt idx="94">
                  <c:v>6.7</c:v>
                </c:pt>
                <c:pt idx="95">
                  <c:v>6.2</c:v>
                </c:pt>
                <c:pt idx="96">
                  <c:v>6.6</c:v>
                </c:pt>
                <c:pt idx="97">
                  <c:v>6.1</c:v>
                </c:pt>
                <c:pt idx="98">
                  <c:v>5.9</c:v>
                </c:pt>
                <c:pt idx="99">
                  <c:v>6.2</c:v>
                </c:pt>
                <c:pt idx="100">
                  <c:v>6.2</c:v>
                </c:pt>
                <c:pt idx="101">
                  <c:v>6.2</c:v>
                </c:pt>
                <c:pt idx="102">
                  <c:v>6.2</c:v>
                </c:pt>
                <c:pt idx="103">
                  <c:v>6.2</c:v>
                </c:pt>
                <c:pt idx="104">
                  <c:v>6.3</c:v>
                </c:pt>
                <c:pt idx="105">
                  <c:v>6.3</c:v>
                </c:pt>
                <c:pt idx="106">
                  <c:v>6.3</c:v>
                </c:pt>
                <c:pt idx="107">
                  <c:v>6.3</c:v>
                </c:pt>
                <c:pt idx="108">
                  <c:v>6.3</c:v>
                </c:pt>
                <c:pt idx="109">
                  <c:v>6.3</c:v>
                </c:pt>
                <c:pt idx="110">
                  <c:v>6.4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519472"/>
        <c:axId val="237520032"/>
      </c:scatterChart>
      <c:valAx>
        <c:axId val="237519472"/>
        <c:scaling>
          <c:orientation val="minMax"/>
          <c:max val="4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>
                    <a:alpha val="100000"/>
                  </a:srgbClr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defRPr>
            </a:pPr>
            <a:endParaRPr lang="zh-CN"/>
          </a:p>
        </c:txPr>
        <c:crossAx val="237520032"/>
        <c:crosses val="autoZero"/>
        <c:crossBetween val="midCat"/>
      </c:valAx>
      <c:valAx>
        <c:axId val="237520032"/>
        <c:scaling>
          <c:orientation val="minMax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519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484374999999998"/>
          <c:y val="0.10449892882646999"/>
          <c:w val="0.145963541666667"/>
          <c:h val="0.82289930968816904"/>
        </c:manualLayout>
      </c:layout>
      <c:overlay val="0"/>
      <c:spPr>
        <a:noFill/>
        <a:ln w="3175">
          <a:noFill/>
        </a:ln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95304695305"/>
          <c:y val="5.0377833753148603E-2"/>
          <c:w val="0.676523476523476"/>
          <c:h val="0.899244332493702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'[饱2-X.xls]Sheet1'!$B$1</c:f>
              <c:strCache>
                <c:ptCount val="1"/>
                <c:pt idx="0">
                  <c:v>3-A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'[饱2-X.xls]Sheet1'!$B$2:$B$112</c:f>
              <c:numCache>
                <c:formatCode>General</c:formatCode>
                <c:ptCount val="111"/>
                <c:pt idx="0">
                  <c:v>12.1</c:v>
                </c:pt>
                <c:pt idx="1">
                  <c:v>12.1</c:v>
                </c:pt>
                <c:pt idx="2">
                  <c:v>12.1</c:v>
                </c:pt>
                <c:pt idx="3">
                  <c:v>12.1</c:v>
                </c:pt>
                <c:pt idx="4">
                  <c:v>12.1</c:v>
                </c:pt>
                <c:pt idx="5">
                  <c:v>12.2</c:v>
                </c:pt>
                <c:pt idx="6">
                  <c:v>12.1</c:v>
                </c:pt>
                <c:pt idx="7">
                  <c:v>12.1</c:v>
                </c:pt>
                <c:pt idx="8">
                  <c:v>12.1</c:v>
                </c:pt>
                <c:pt idx="9">
                  <c:v>12.1</c:v>
                </c:pt>
                <c:pt idx="10">
                  <c:v>12.1</c:v>
                </c:pt>
                <c:pt idx="11">
                  <c:v>12.1</c:v>
                </c:pt>
                <c:pt idx="12">
                  <c:v>12.1</c:v>
                </c:pt>
                <c:pt idx="13">
                  <c:v>12.1</c:v>
                </c:pt>
                <c:pt idx="14">
                  <c:v>12.1</c:v>
                </c:pt>
                <c:pt idx="15">
                  <c:v>12.1</c:v>
                </c:pt>
                <c:pt idx="16">
                  <c:v>12.1</c:v>
                </c:pt>
                <c:pt idx="17">
                  <c:v>12.1</c:v>
                </c:pt>
                <c:pt idx="18">
                  <c:v>12.1</c:v>
                </c:pt>
                <c:pt idx="19">
                  <c:v>12.1</c:v>
                </c:pt>
                <c:pt idx="20">
                  <c:v>12.1</c:v>
                </c:pt>
                <c:pt idx="21">
                  <c:v>12.1</c:v>
                </c:pt>
                <c:pt idx="22">
                  <c:v>12.1</c:v>
                </c:pt>
                <c:pt idx="23">
                  <c:v>12.1</c:v>
                </c:pt>
                <c:pt idx="24">
                  <c:v>12.1</c:v>
                </c:pt>
                <c:pt idx="25">
                  <c:v>12.1</c:v>
                </c:pt>
                <c:pt idx="26">
                  <c:v>12.1</c:v>
                </c:pt>
                <c:pt idx="27">
                  <c:v>12.1</c:v>
                </c:pt>
                <c:pt idx="28">
                  <c:v>12.1</c:v>
                </c:pt>
                <c:pt idx="29">
                  <c:v>12.1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11.9</c:v>
                </c:pt>
                <c:pt idx="45">
                  <c:v>11.9</c:v>
                </c:pt>
                <c:pt idx="46">
                  <c:v>11.9</c:v>
                </c:pt>
                <c:pt idx="47">
                  <c:v>11.9</c:v>
                </c:pt>
                <c:pt idx="48">
                  <c:v>11.8</c:v>
                </c:pt>
                <c:pt idx="49">
                  <c:v>11.8</c:v>
                </c:pt>
                <c:pt idx="50">
                  <c:v>11.8</c:v>
                </c:pt>
                <c:pt idx="51">
                  <c:v>11.8</c:v>
                </c:pt>
                <c:pt idx="52">
                  <c:v>11.8</c:v>
                </c:pt>
                <c:pt idx="53">
                  <c:v>11.8</c:v>
                </c:pt>
                <c:pt idx="54">
                  <c:v>11.7</c:v>
                </c:pt>
                <c:pt idx="55">
                  <c:v>11.7</c:v>
                </c:pt>
                <c:pt idx="56">
                  <c:v>11.7</c:v>
                </c:pt>
                <c:pt idx="57">
                  <c:v>11.6</c:v>
                </c:pt>
                <c:pt idx="58">
                  <c:v>11.4</c:v>
                </c:pt>
                <c:pt idx="59">
                  <c:v>11.3</c:v>
                </c:pt>
                <c:pt idx="60">
                  <c:v>11</c:v>
                </c:pt>
                <c:pt idx="61">
                  <c:v>10.6</c:v>
                </c:pt>
                <c:pt idx="62">
                  <c:v>10.3</c:v>
                </c:pt>
                <c:pt idx="63">
                  <c:v>10.1</c:v>
                </c:pt>
                <c:pt idx="64">
                  <c:v>9.5</c:v>
                </c:pt>
                <c:pt idx="65">
                  <c:v>9.1</c:v>
                </c:pt>
                <c:pt idx="66">
                  <c:v>9</c:v>
                </c:pt>
                <c:pt idx="67">
                  <c:v>8.6999999999999993</c:v>
                </c:pt>
                <c:pt idx="68">
                  <c:v>8.5</c:v>
                </c:pt>
                <c:pt idx="69">
                  <c:v>7.8</c:v>
                </c:pt>
                <c:pt idx="70">
                  <c:v>7.6</c:v>
                </c:pt>
                <c:pt idx="71">
                  <c:v>7.1</c:v>
                </c:pt>
                <c:pt idx="72">
                  <c:v>6.8</c:v>
                </c:pt>
                <c:pt idx="73">
                  <c:v>6.6</c:v>
                </c:pt>
                <c:pt idx="74">
                  <c:v>6.3</c:v>
                </c:pt>
                <c:pt idx="75">
                  <c:v>6</c:v>
                </c:pt>
                <c:pt idx="76">
                  <c:v>5.8</c:v>
                </c:pt>
                <c:pt idx="77">
                  <c:v>5.4</c:v>
                </c:pt>
                <c:pt idx="78">
                  <c:v>5.4</c:v>
                </c:pt>
                <c:pt idx="79">
                  <c:v>5.3</c:v>
                </c:pt>
                <c:pt idx="80">
                  <c:v>5.2</c:v>
                </c:pt>
                <c:pt idx="81">
                  <c:v>5.2</c:v>
                </c:pt>
                <c:pt idx="82">
                  <c:v>5.0999999999999996</c:v>
                </c:pt>
                <c:pt idx="83">
                  <c:v>5.0999999999999996</c:v>
                </c:pt>
                <c:pt idx="84">
                  <c:v>5.0999999999999996</c:v>
                </c:pt>
                <c:pt idx="85">
                  <c:v>5</c:v>
                </c:pt>
                <c:pt idx="86">
                  <c:v>4.5</c:v>
                </c:pt>
                <c:pt idx="87">
                  <c:v>4.4000000000000004</c:v>
                </c:pt>
                <c:pt idx="88">
                  <c:v>4.2</c:v>
                </c:pt>
                <c:pt idx="89">
                  <c:v>4.0999999999999996</c:v>
                </c:pt>
                <c:pt idx="90">
                  <c:v>4</c:v>
                </c:pt>
                <c:pt idx="91">
                  <c:v>3.9</c:v>
                </c:pt>
                <c:pt idx="92">
                  <c:v>3.9</c:v>
                </c:pt>
                <c:pt idx="93">
                  <c:v>4</c:v>
                </c:pt>
                <c:pt idx="94">
                  <c:v>3.9</c:v>
                </c:pt>
                <c:pt idx="95">
                  <c:v>3.9</c:v>
                </c:pt>
                <c:pt idx="96">
                  <c:v>3.8</c:v>
                </c:pt>
                <c:pt idx="97">
                  <c:v>4</c:v>
                </c:pt>
                <c:pt idx="98">
                  <c:v>4</c:v>
                </c:pt>
                <c:pt idx="99">
                  <c:v>3.8</c:v>
                </c:pt>
                <c:pt idx="100">
                  <c:v>3.3</c:v>
                </c:pt>
                <c:pt idx="101">
                  <c:v>3.7</c:v>
                </c:pt>
                <c:pt idx="102">
                  <c:v>3.7</c:v>
                </c:pt>
                <c:pt idx="103">
                  <c:v>3.6</c:v>
                </c:pt>
                <c:pt idx="104">
                  <c:v>3.5</c:v>
                </c:pt>
                <c:pt idx="105">
                  <c:v>3.5</c:v>
                </c:pt>
                <c:pt idx="106">
                  <c:v>3.5</c:v>
                </c:pt>
                <c:pt idx="107">
                  <c:v>3.4</c:v>
                </c:pt>
                <c:pt idx="108">
                  <c:v>3.5</c:v>
                </c:pt>
                <c:pt idx="109">
                  <c:v>3.5</c:v>
                </c:pt>
                <c:pt idx="110">
                  <c:v>3.4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'[饱2-X.xls]Sheet1'!$C$1</c:f>
              <c:strCache>
                <c:ptCount val="1"/>
                <c:pt idx="0">
                  <c:v>3-B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'[饱2-X.xls]Sheet1'!$C$2:$C$112</c:f>
              <c:numCache>
                <c:formatCode>General</c:formatCode>
                <c:ptCount val="111"/>
                <c:pt idx="0">
                  <c:v>12.2</c:v>
                </c:pt>
                <c:pt idx="1">
                  <c:v>12.2</c:v>
                </c:pt>
                <c:pt idx="2">
                  <c:v>12.2</c:v>
                </c:pt>
                <c:pt idx="3">
                  <c:v>12.2</c:v>
                </c:pt>
                <c:pt idx="4">
                  <c:v>12.2</c:v>
                </c:pt>
                <c:pt idx="5">
                  <c:v>12.2</c:v>
                </c:pt>
                <c:pt idx="6">
                  <c:v>12.2</c:v>
                </c:pt>
                <c:pt idx="7">
                  <c:v>12.2</c:v>
                </c:pt>
                <c:pt idx="8">
                  <c:v>12.1</c:v>
                </c:pt>
                <c:pt idx="9">
                  <c:v>12.2</c:v>
                </c:pt>
                <c:pt idx="10">
                  <c:v>12.2</c:v>
                </c:pt>
                <c:pt idx="11">
                  <c:v>12.2</c:v>
                </c:pt>
                <c:pt idx="12">
                  <c:v>12.2</c:v>
                </c:pt>
                <c:pt idx="13">
                  <c:v>12.1</c:v>
                </c:pt>
                <c:pt idx="14">
                  <c:v>12.1</c:v>
                </c:pt>
                <c:pt idx="15">
                  <c:v>12.1</c:v>
                </c:pt>
                <c:pt idx="16">
                  <c:v>12.1</c:v>
                </c:pt>
                <c:pt idx="17">
                  <c:v>12.1</c:v>
                </c:pt>
                <c:pt idx="18">
                  <c:v>12.1</c:v>
                </c:pt>
                <c:pt idx="19">
                  <c:v>12.1</c:v>
                </c:pt>
                <c:pt idx="20">
                  <c:v>12.1</c:v>
                </c:pt>
                <c:pt idx="21">
                  <c:v>12.1</c:v>
                </c:pt>
                <c:pt idx="22">
                  <c:v>12.1</c:v>
                </c:pt>
                <c:pt idx="23">
                  <c:v>12.1</c:v>
                </c:pt>
                <c:pt idx="24">
                  <c:v>12.1</c:v>
                </c:pt>
                <c:pt idx="25">
                  <c:v>12.1</c:v>
                </c:pt>
                <c:pt idx="26">
                  <c:v>12.1</c:v>
                </c:pt>
                <c:pt idx="27">
                  <c:v>12.1</c:v>
                </c:pt>
                <c:pt idx="28">
                  <c:v>12.1</c:v>
                </c:pt>
                <c:pt idx="29">
                  <c:v>12.1</c:v>
                </c:pt>
                <c:pt idx="30">
                  <c:v>12.1</c:v>
                </c:pt>
                <c:pt idx="31">
                  <c:v>12.1</c:v>
                </c:pt>
                <c:pt idx="32">
                  <c:v>12.1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11.9</c:v>
                </c:pt>
                <c:pt idx="44">
                  <c:v>11.9</c:v>
                </c:pt>
                <c:pt idx="45">
                  <c:v>11.8</c:v>
                </c:pt>
                <c:pt idx="46">
                  <c:v>11.8</c:v>
                </c:pt>
                <c:pt idx="47">
                  <c:v>11.8</c:v>
                </c:pt>
                <c:pt idx="48">
                  <c:v>11.8</c:v>
                </c:pt>
                <c:pt idx="49">
                  <c:v>11.8</c:v>
                </c:pt>
                <c:pt idx="50">
                  <c:v>11.7</c:v>
                </c:pt>
                <c:pt idx="51">
                  <c:v>11.7</c:v>
                </c:pt>
                <c:pt idx="52">
                  <c:v>11.7</c:v>
                </c:pt>
                <c:pt idx="53">
                  <c:v>11.7</c:v>
                </c:pt>
                <c:pt idx="54">
                  <c:v>11.6</c:v>
                </c:pt>
                <c:pt idx="55">
                  <c:v>11.6</c:v>
                </c:pt>
                <c:pt idx="56">
                  <c:v>11.5</c:v>
                </c:pt>
                <c:pt idx="57">
                  <c:v>11.4</c:v>
                </c:pt>
                <c:pt idx="58">
                  <c:v>11.1</c:v>
                </c:pt>
                <c:pt idx="59">
                  <c:v>10.9</c:v>
                </c:pt>
                <c:pt idx="60">
                  <c:v>10.5</c:v>
                </c:pt>
                <c:pt idx="61">
                  <c:v>10.1</c:v>
                </c:pt>
                <c:pt idx="62">
                  <c:v>9.6999999999999993</c:v>
                </c:pt>
                <c:pt idx="63">
                  <c:v>9.3000000000000007</c:v>
                </c:pt>
                <c:pt idx="64">
                  <c:v>8.8000000000000007</c:v>
                </c:pt>
                <c:pt idx="65">
                  <c:v>8.1999999999999993</c:v>
                </c:pt>
                <c:pt idx="66">
                  <c:v>7.8</c:v>
                </c:pt>
                <c:pt idx="67">
                  <c:v>7.3</c:v>
                </c:pt>
                <c:pt idx="68">
                  <c:v>6.9</c:v>
                </c:pt>
                <c:pt idx="69">
                  <c:v>6.5</c:v>
                </c:pt>
                <c:pt idx="70">
                  <c:v>5.9</c:v>
                </c:pt>
                <c:pt idx="71">
                  <c:v>5.4</c:v>
                </c:pt>
                <c:pt idx="72">
                  <c:v>4.9000000000000004</c:v>
                </c:pt>
                <c:pt idx="73">
                  <c:v>4.8</c:v>
                </c:pt>
                <c:pt idx="74">
                  <c:v>4.5</c:v>
                </c:pt>
                <c:pt idx="75">
                  <c:v>4.0999999999999996</c:v>
                </c:pt>
                <c:pt idx="76">
                  <c:v>3.9</c:v>
                </c:pt>
                <c:pt idx="77">
                  <c:v>3.5</c:v>
                </c:pt>
                <c:pt idx="78">
                  <c:v>3.3</c:v>
                </c:pt>
                <c:pt idx="79">
                  <c:v>3</c:v>
                </c:pt>
                <c:pt idx="80">
                  <c:v>2.7</c:v>
                </c:pt>
                <c:pt idx="81">
                  <c:v>2.4</c:v>
                </c:pt>
                <c:pt idx="82">
                  <c:v>2.1</c:v>
                </c:pt>
                <c:pt idx="83">
                  <c:v>1.9</c:v>
                </c:pt>
                <c:pt idx="84">
                  <c:v>1.7</c:v>
                </c:pt>
                <c:pt idx="85">
                  <c:v>1.5</c:v>
                </c:pt>
                <c:pt idx="86">
                  <c:v>1.3</c:v>
                </c:pt>
                <c:pt idx="87">
                  <c:v>1.1000000000000001</c:v>
                </c:pt>
                <c:pt idx="88">
                  <c:v>0.9</c:v>
                </c:pt>
                <c:pt idx="89">
                  <c:v>0.8</c:v>
                </c:pt>
                <c:pt idx="90">
                  <c:v>0.6</c:v>
                </c:pt>
                <c:pt idx="91">
                  <c:v>0.5</c:v>
                </c:pt>
                <c:pt idx="92">
                  <c:v>0.4</c:v>
                </c:pt>
                <c:pt idx="93">
                  <c:v>0.3</c:v>
                </c:pt>
                <c:pt idx="94">
                  <c:v>0.4</c:v>
                </c:pt>
                <c:pt idx="95">
                  <c:v>0.4</c:v>
                </c:pt>
                <c:pt idx="96">
                  <c:v>0.3</c:v>
                </c:pt>
                <c:pt idx="97">
                  <c:v>0.3</c:v>
                </c:pt>
                <c:pt idx="98">
                  <c:v>0</c:v>
                </c:pt>
                <c:pt idx="99">
                  <c:v>0.1</c:v>
                </c:pt>
                <c:pt idx="100">
                  <c:v>0.2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0.1</c:v>
                </c:pt>
                <c:pt idx="105">
                  <c:v>0.2</c:v>
                </c:pt>
                <c:pt idx="106">
                  <c:v>0.1</c:v>
                </c:pt>
                <c:pt idx="107">
                  <c:v>0</c:v>
                </c:pt>
                <c:pt idx="108">
                  <c:v>0.1</c:v>
                </c:pt>
                <c:pt idx="109">
                  <c:v>0.1</c:v>
                </c:pt>
                <c:pt idx="110">
                  <c:v>0.3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'[饱2-X.xls]Sheet1'!$D$1</c:f>
              <c:strCache>
                <c:ptCount val="1"/>
                <c:pt idx="0">
                  <c:v>3-C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'[饱2-X.xls]Sheet1'!$D$2:$D$112</c:f>
              <c:numCache>
                <c:formatCode>General</c:formatCode>
                <c:ptCount val="111"/>
                <c:pt idx="0">
                  <c:v>12.1</c:v>
                </c:pt>
                <c:pt idx="1">
                  <c:v>12.1</c:v>
                </c:pt>
                <c:pt idx="2">
                  <c:v>12.1</c:v>
                </c:pt>
                <c:pt idx="3">
                  <c:v>12.1</c:v>
                </c:pt>
                <c:pt idx="4">
                  <c:v>12.1</c:v>
                </c:pt>
                <c:pt idx="5">
                  <c:v>12.1</c:v>
                </c:pt>
                <c:pt idx="6">
                  <c:v>12.1</c:v>
                </c:pt>
                <c:pt idx="7">
                  <c:v>12.1</c:v>
                </c:pt>
                <c:pt idx="8">
                  <c:v>12.1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11.9</c:v>
                </c:pt>
                <c:pt idx="32">
                  <c:v>11.9</c:v>
                </c:pt>
                <c:pt idx="33">
                  <c:v>11.9</c:v>
                </c:pt>
                <c:pt idx="34">
                  <c:v>11.9</c:v>
                </c:pt>
                <c:pt idx="35">
                  <c:v>11.9</c:v>
                </c:pt>
                <c:pt idx="36">
                  <c:v>11.9</c:v>
                </c:pt>
                <c:pt idx="37">
                  <c:v>11.8</c:v>
                </c:pt>
                <c:pt idx="38">
                  <c:v>11.8</c:v>
                </c:pt>
                <c:pt idx="39">
                  <c:v>11.8</c:v>
                </c:pt>
                <c:pt idx="40">
                  <c:v>11.8</c:v>
                </c:pt>
                <c:pt idx="41">
                  <c:v>11.8</c:v>
                </c:pt>
                <c:pt idx="42">
                  <c:v>11.8</c:v>
                </c:pt>
                <c:pt idx="43">
                  <c:v>11.8</c:v>
                </c:pt>
                <c:pt idx="44">
                  <c:v>11.8</c:v>
                </c:pt>
                <c:pt idx="45">
                  <c:v>11.7</c:v>
                </c:pt>
                <c:pt idx="46">
                  <c:v>11.7</c:v>
                </c:pt>
                <c:pt idx="47">
                  <c:v>11.7</c:v>
                </c:pt>
                <c:pt idx="48">
                  <c:v>11.7</c:v>
                </c:pt>
                <c:pt idx="49">
                  <c:v>11.6</c:v>
                </c:pt>
                <c:pt idx="50">
                  <c:v>11.6</c:v>
                </c:pt>
                <c:pt idx="51">
                  <c:v>11.6</c:v>
                </c:pt>
                <c:pt idx="52">
                  <c:v>11.6</c:v>
                </c:pt>
                <c:pt idx="53">
                  <c:v>11.6</c:v>
                </c:pt>
                <c:pt idx="54">
                  <c:v>11.5</c:v>
                </c:pt>
                <c:pt idx="55">
                  <c:v>11.5</c:v>
                </c:pt>
                <c:pt idx="56">
                  <c:v>11.4</c:v>
                </c:pt>
                <c:pt idx="57">
                  <c:v>11.3</c:v>
                </c:pt>
                <c:pt idx="58">
                  <c:v>11.1</c:v>
                </c:pt>
                <c:pt idx="59">
                  <c:v>10.9</c:v>
                </c:pt>
                <c:pt idx="60">
                  <c:v>10.6</c:v>
                </c:pt>
                <c:pt idx="61">
                  <c:v>10.199999999999999</c:v>
                </c:pt>
                <c:pt idx="62">
                  <c:v>9.9</c:v>
                </c:pt>
                <c:pt idx="63">
                  <c:v>9.5</c:v>
                </c:pt>
                <c:pt idx="64">
                  <c:v>8.9</c:v>
                </c:pt>
                <c:pt idx="65">
                  <c:v>8.3000000000000007</c:v>
                </c:pt>
                <c:pt idx="66">
                  <c:v>7.1</c:v>
                </c:pt>
                <c:pt idx="67">
                  <c:v>6.3</c:v>
                </c:pt>
                <c:pt idx="68">
                  <c:v>5.9</c:v>
                </c:pt>
                <c:pt idx="69">
                  <c:v>4.9000000000000004</c:v>
                </c:pt>
                <c:pt idx="70">
                  <c:v>4.5</c:v>
                </c:pt>
                <c:pt idx="71">
                  <c:v>4</c:v>
                </c:pt>
                <c:pt idx="72">
                  <c:v>3.5</c:v>
                </c:pt>
                <c:pt idx="73">
                  <c:v>3.1</c:v>
                </c:pt>
                <c:pt idx="74">
                  <c:v>2.7</c:v>
                </c:pt>
                <c:pt idx="75">
                  <c:v>2.1</c:v>
                </c:pt>
                <c:pt idx="76">
                  <c:v>1.6</c:v>
                </c:pt>
                <c:pt idx="77">
                  <c:v>1.2</c:v>
                </c:pt>
                <c:pt idx="78">
                  <c:v>0.8</c:v>
                </c:pt>
                <c:pt idx="79">
                  <c:v>0.1</c:v>
                </c:pt>
                <c:pt idx="80">
                  <c:v>-0.3</c:v>
                </c:pt>
                <c:pt idx="81">
                  <c:v>-0.8</c:v>
                </c:pt>
                <c:pt idx="82">
                  <c:v>-1.2</c:v>
                </c:pt>
                <c:pt idx="83">
                  <c:v>-1.5</c:v>
                </c:pt>
                <c:pt idx="84">
                  <c:v>-1.9</c:v>
                </c:pt>
                <c:pt idx="85">
                  <c:v>-2.1</c:v>
                </c:pt>
                <c:pt idx="86">
                  <c:v>-2.2999999999999998</c:v>
                </c:pt>
                <c:pt idx="87">
                  <c:v>-2.4</c:v>
                </c:pt>
                <c:pt idx="88">
                  <c:v>-2.5</c:v>
                </c:pt>
                <c:pt idx="89">
                  <c:v>-2.7</c:v>
                </c:pt>
                <c:pt idx="90">
                  <c:v>-2.8</c:v>
                </c:pt>
                <c:pt idx="91">
                  <c:v>-2.9</c:v>
                </c:pt>
                <c:pt idx="92">
                  <c:v>-3</c:v>
                </c:pt>
                <c:pt idx="93">
                  <c:v>-3</c:v>
                </c:pt>
                <c:pt idx="94">
                  <c:v>-3</c:v>
                </c:pt>
                <c:pt idx="95">
                  <c:v>-3.1</c:v>
                </c:pt>
                <c:pt idx="96">
                  <c:v>-3.2</c:v>
                </c:pt>
                <c:pt idx="97">
                  <c:v>-3.3</c:v>
                </c:pt>
                <c:pt idx="98">
                  <c:v>-3.3</c:v>
                </c:pt>
                <c:pt idx="99">
                  <c:v>-3.3</c:v>
                </c:pt>
                <c:pt idx="100">
                  <c:v>-3.3</c:v>
                </c:pt>
                <c:pt idx="101">
                  <c:v>-3.3</c:v>
                </c:pt>
                <c:pt idx="102">
                  <c:v>-3.3</c:v>
                </c:pt>
                <c:pt idx="103">
                  <c:v>-3.2</c:v>
                </c:pt>
                <c:pt idx="104">
                  <c:v>-3.2</c:v>
                </c:pt>
                <c:pt idx="105">
                  <c:v>-3.1</c:v>
                </c:pt>
                <c:pt idx="106">
                  <c:v>-2.9</c:v>
                </c:pt>
                <c:pt idx="107">
                  <c:v>-2.5</c:v>
                </c:pt>
                <c:pt idx="108">
                  <c:v>-2.1</c:v>
                </c:pt>
                <c:pt idx="109">
                  <c:v>-1.6</c:v>
                </c:pt>
                <c:pt idx="110">
                  <c:v>-0.9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'[饱2-X.xls]Sheet1'!$E$1</c:f>
              <c:strCache>
                <c:ptCount val="1"/>
                <c:pt idx="0">
                  <c:v>3-D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'[饱2-X.xls]Sheet1'!$E$2:$E$112</c:f>
              <c:numCache>
                <c:formatCode>General</c:formatCode>
                <c:ptCount val="111"/>
                <c:pt idx="0">
                  <c:v>12.1</c:v>
                </c:pt>
                <c:pt idx="1">
                  <c:v>12.1</c:v>
                </c:pt>
                <c:pt idx="2">
                  <c:v>12.1</c:v>
                </c:pt>
                <c:pt idx="3">
                  <c:v>12.1</c:v>
                </c:pt>
                <c:pt idx="4">
                  <c:v>12.1</c:v>
                </c:pt>
                <c:pt idx="5">
                  <c:v>12.1</c:v>
                </c:pt>
                <c:pt idx="6">
                  <c:v>12.1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11.9</c:v>
                </c:pt>
                <c:pt idx="43">
                  <c:v>11.9</c:v>
                </c:pt>
                <c:pt idx="44">
                  <c:v>11.9</c:v>
                </c:pt>
                <c:pt idx="45">
                  <c:v>11.9</c:v>
                </c:pt>
                <c:pt idx="46">
                  <c:v>11.9</c:v>
                </c:pt>
                <c:pt idx="47">
                  <c:v>11.9</c:v>
                </c:pt>
                <c:pt idx="48">
                  <c:v>11.9</c:v>
                </c:pt>
                <c:pt idx="49">
                  <c:v>11.9</c:v>
                </c:pt>
                <c:pt idx="50">
                  <c:v>11.8</c:v>
                </c:pt>
                <c:pt idx="51">
                  <c:v>11.8</c:v>
                </c:pt>
                <c:pt idx="52">
                  <c:v>11.8</c:v>
                </c:pt>
                <c:pt idx="53">
                  <c:v>11.8</c:v>
                </c:pt>
                <c:pt idx="54">
                  <c:v>11.8</c:v>
                </c:pt>
                <c:pt idx="55">
                  <c:v>11.8</c:v>
                </c:pt>
                <c:pt idx="56">
                  <c:v>11.7</c:v>
                </c:pt>
                <c:pt idx="57">
                  <c:v>11.7</c:v>
                </c:pt>
                <c:pt idx="58">
                  <c:v>11.5</c:v>
                </c:pt>
                <c:pt idx="59">
                  <c:v>11.4</c:v>
                </c:pt>
                <c:pt idx="60">
                  <c:v>11.2</c:v>
                </c:pt>
                <c:pt idx="61">
                  <c:v>10.6</c:v>
                </c:pt>
                <c:pt idx="62">
                  <c:v>10.5</c:v>
                </c:pt>
                <c:pt idx="63">
                  <c:v>10.199999999999999</c:v>
                </c:pt>
                <c:pt idx="64">
                  <c:v>9.8000000000000007</c:v>
                </c:pt>
                <c:pt idx="65">
                  <c:v>9</c:v>
                </c:pt>
                <c:pt idx="66">
                  <c:v>8.5</c:v>
                </c:pt>
                <c:pt idx="67">
                  <c:v>7.6</c:v>
                </c:pt>
                <c:pt idx="68">
                  <c:v>6.9</c:v>
                </c:pt>
                <c:pt idx="69">
                  <c:v>6.5</c:v>
                </c:pt>
                <c:pt idx="70">
                  <c:v>6</c:v>
                </c:pt>
                <c:pt idx="71">
                  <c:v>5.5</c:v>
                </c:pt>
                <c:pt idx="72">
                  <c:v>5</c:v>
                </c:pt>
                <c:pt idx="73">
                  <c:v>4.7</c:v>
                </c:pt>
                <c:pt idx="74">
                  <c:v>4.4000000000000004</c:v>
                </c:pt>
                <c:pt idx="75">
                  <c:v>4</c:v>
                </c:pt>
                <c:pt idx="76">
                  <c:v>3.5</c:v>
                </c:pt>
                <c:pt idx="77">
                  <c:v>2.9</c:v>
                </c:pt>
                <c:pt idx="78">
                  <c:v>2.6</c:v>
                </c:pt>
                <c:pt idx="79">
                  <c:v>2.1</c:v>
                </c:pt>
                <c:pt idx="80">
                  <c:v>1.6</c:v>
                </c:pt>
                <c:pt idx="81">
                  <c:v>1.3</c:v>
                </c:pt>
                <c:pt idx="82">
                  <c:v>0.8</c:v>
                </c:pt>
                <c:pt idx="83">
                  <c:v>0.4</c:v>
                </c:pt>
                <c:pt idx="84">
                  <c:v>0</c:v>
                </c:pt>
                <c:pt idx="85">
                  <c:v>-0.3</c:v>
                </c:pt>
                <c:pt idx="86">
                  <c:v>-0.8</c:v>
                </c:pt>
                <c:pt idx="87">
                  <c:v>-0.7</c:v>
                </c:pt>
                <c:pt idx="88">
                  <c:v>-1</c:v>
                </c:pt>
                <c:pt idx="89">
                  <c:v>-1.2</c:v>
                </c:pt>
                <c:pt idx="90">
                  <c:v>-1.2</c:v>
                </c:pt>
                <c:pt idx="91">
                  <c:v>-1.3</c:v>
                </c:pt>
                <c:pt idx="92">
                  <c:v>-1.5</c:v>
                </c:pt>
                <c:pt idx="93">
                  <c:v>-1.5</c:v>
                </c:pt>
                <c:pt idx="94">
                  <c:v>-1.6</c:v>
                </c:pt>
                <c:pt idx="95">
                  <c:v>-1.6</c:v>
                </c:pt>
                <c:pt idx="96">
                  <c:v>-1.8</c:v>
                </c:pt>
                <c:pt idx="97">
                  <c:v>-1.8</c:v>
                </c:pt>
                <c:pt idx="98">
                  <c:v>-2</c:v>
                </c:pt>
                <c:pt idx="99">
                  <c:v>-2</c:v>
                </c:pt>
                <c:pt idx="100">
                  <c:v>-2</c:v>
                </c:pt>
                <c:pt idx="101">
                  <c:v>-2</c:v>
                </c:pt>
                <c:pt idx="102">
                  <c:v>-2</c:v>
                </c:pt>
                <c:pt idx="103">
                  <c:v>-2</c:v>
                </c:pt>
                <c:pt idx="104">
                  <c:v>-2</c:v>
                </c:pt>
                <c:pt idx="105">
                  <c:v>-2</c:v>
                </c:pt>
                <c:pt idx="106">
                  <c:v>-1.9</c:v>
                </c:pt>
                <c:pt idx="107">
                  <c:v>-1.7</c:v>
                </c:pt>
                <c:pt idx="108">
                  <c:v>-1.4</c:v>
                </c:pt>
                <c:pt idx="109">
                  <c:v>-1</c:v>
                </c:pt>
                <c:pt idx="110">
                  <c:v>-0.4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'[饱2-X.xls]Sheet1'!$F$1</c:f>
              <c:strCache>
                <c:ptCount val="1"/>
                <c:pt idx="0">
                  <c:v>3-E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'[饱2-X.xls]Sheet1'!$F$2:$F$112</c:f>
              <c:numCache>
                <c:formatCode>General</c:formatCode>
                <c:ptCount val="111"/>
                <c:pt idx="0">
                  <c:v>11.8</c:v>
                </c:pt>
                <c:pt idx="1">
                  <c:v>11.8</c:v>
                </c:pt>
                <c:pt idx="2">
                  <c:v>11.8</c:v>
                </c:pt>
                <c:pt idx="3">
                  <c:v>11.8</c:v>
                </c:pt>
                <c:pt idx="4">
                  <c:v>11.8</c:v>
                </c:pt>
                <c:pt idx="5">
                  <c:v>11.8</c:v>
                </c:pt>
                <c:pt idx="6">
                  <c:v>11.8</c:v>
                </c:pt>
                <c:pt idx="7">
                  <c:v>11.8</c:v>
                </c:pt>
                <c:pt idx="8">
                  <c:v>11.8</c:v>
                </c:pt>
                <c:pt idx="9">
                  <c:v>11.8</c:v>
                </c:pt>
                <c:pt idx="10">
                  <c:v>11.8</c:v>
                </c:pt>
                <c:pt idx="11">
                  <c:v>11.8</c:v>
                </c:pt>
                <c:pt idx="12">
                  <c:v>11.8</c:v>
                </c:pt>
                <c:pt idx="13">
                  <c:v>11.8</c:v>
                </c:pt>
                <c:pt idx="14">
                  <c:v>11.8</c:v>
                </c:pt>
                <c:pt idx="15">
                  <c:v>11.8</c:v>
                </c:pt>
                <c:pt idx="16">
                  <c:v>11.8</c:v>
                </c:pt>
                <c:pt idx="17">
                  <c:v>11.8</c:v>
                </c:pt>
                <c:pt idx="18">
                  <c:v>11.8</c:v>
                </c:pt>
                <c:pt idx="19">
                  <c:v>11.8</c:v>
                </c:pt>
                <c:pt idx="20">
                  <c:v>11.8</c:v>
                </c:pt>
                <c:pt idx="21">
                  <c:v>11.8</c:v>
                </c:pt>
                <c:pt idx="22">
                  <c:v>11.8</c:v>
                </c:pt>
                <c:pt idx="23">
                  <c:v>11.8</c:v>
                </c:pt>
                <c:pt idx="24">
                  <c:v>11.8</c:v>
                </c:pt>
                <c:pt idx="25">
                  <c:v>11.8</c:v>
                </c:pt>
                <c:pt idx="26">
                  <c:v>11.7</c:v>
                </c:pt>
                <c:pt idx="27">
                  <c:v>11.7</c:v>
                </c:pt>
                <c:pt idx="28">
                  <c:v>11.7</c:v>
                </c:pt>
                <c:pt idx="29">
                  <c:v>11.7</c:v>
                </c:pt>
                <c:pt idx="30">
                  <c:v>11.7</c:v>
                </c:pt>
                <c:pt idx="31">
                  <c:v>11.7</c:v>
                </c:pt>
                <c:pt idx="32">
                  <c:v>11.7</c:v>
                </c:pt>
                <c:pt idx="33">
                  <c:v>11.7</c:v>
                </c:pt>
                <c:pt idx="34">
                  <c:v>11.7</c:v>
                </c:pt>
                <c:pt idx="35">
                  <c:v>11.7</c:v>
                </c:pt>
                <c:pt idx="36">
                  <c:v>11.7</c:v>
                </c:pt>
                <c:pt idx="37">
                  <c:v>11.7</c:v>
                </c:pt>
                <c:pt idx="38">
                  <c:v>11.6</c:v>
                </c:pt>
                <c:pt idx="39">
                  <c:v>11.6</c:v>
                </c:pt>
                <c:pt idx="40">
                  <c:v>11.6</c:v>
                </c:pt>
                <c:pt idx="41">
                  <c:v>11.6</c:v>
                </c:pt>
                <c:pt idx="42">
                  <c:v>11.6</c:v>
                </c:pt>
                <c:pt idx="43">
                  <c:v>11.6</c:v>
                </c:pt>
                <c:pt idx="44">
                  <c:v>11.6</c:v>
                </c:pt>
                <c:pt idx="45">
                  <c:v>11.6</c:v>
                </c:pt>
                <c:pt idx="46">
                  <c:v>11.5</c:v>
                </c:pt>
                <c:pt idx="47">
                  <c:v>11.5</c:v>
                </c:pt>
                <c:pt idx="48">
                  <c:v>11.4</c:v>
                </c:pt>
                <c:pt idx="49">
                  <c:v>11.4</c:v>
                </c:pt>
                <c:pt idx="50">
                  <c:v>11.4</c:v>
                </c:pt>
                <c:pt idx="51">
                  <c:v>11.4</c:v>
                </c:pt>
                <c:pt idx="52">
                  <c:v>11.3</c:v>
                </c:pt>
                <c:pt idx="53">
                  <c:v>11.3</c:v>
                </c:pt>
                <c:pt idx="54">
                  <c:v>11.3</c:v>
                </c:pt>
                <c:pt idx="55">
                  <c:v>11.3</c:v>
                </c:pt>
                <c:pt idx="56">
                  <c:v>11.2</c:v>
                </c:pt>
                <c:pt idx="57">
                  <c:v>11.1</c:v>
                </c:pt>
                <c:pt idx="58">
                  <c:v>10.8</c:v>
                </c:pt>
                <c:pt idx="59">
                  <c:v>10.5</c:v>
                </c:pt>
                <c:pt idx="60">
                  <c:v>10.199999999999999</c:v>
                </c:pt>
                <c:pt idx="61">
                  <c:v>9.8000000000000007</c:v>
                </c:pt>
                <c:pt idx="62">
                  <c:v>9.4</c:v>
                </c:pt>
                <c:pt idx="63">
                  <c:v>9</c:v>
                </c:pt>
                <c:pt idx="64">
                  <c:v>8.6</c:v>
                </c:pt>
                <c:pt idx="65">
                  <c:v>7.8</c:v>
                </c:pt>
                <c:pt idx="66">
                  <c:v>7.2</c:v>
                </c:pt>
                <c:pt idx="67">
                  <c:v>6.6</c:v>
                </c:pt>
                <c:pt idx="68">
                  <c:v>6.1</c:v>
                </c:pt>
                <c:pt idx="69">
                  <c:v>5.5</c:v>
                </c:pt>
                <c:pt idx="70">
                  <c:v>5</c:v>
                </c:pt>
                <c:pt idx="71">
                  <c:v>4.5999999999999996</c:v>
                </c:pt>
                <c:pt idx="72">
                  <c:v>4.2</c:v>
                </c:pt>
                <c:pt idx="73">
                  <c:v>3.9</c:v>
                </c:pt>
                <c:pt idx="74">
                  <c:v>3.5</c:v>
                </c:pt>
                <c:pt idx="75">
                  <c:v>3.2</c:v>
                </c:pt>
                <c:pt idx="76">
                  <c:v>2.8</c:v>
                </c:pt>
                <c:pt idx="77">
                  <c:v>2.4</c:v>
                </c:pt>
                <c:pt idx="78">
                  <c:v>2.1</c:v>
                </c:pt>
                <c:pt idx="79">
                  <c:v>1.6</c:v>
                </c:pt>
                <c:pt idx="80">
                  <c:v>1.1000000000000001</c:v>
                </c:pt>
                <c:pt idx="81">
                  <c:v>0.6</c:v>
                </c:pt>
                <c:pt idx="82">
                  <c:v>0.2</c:v>
                </c:pt>
                <c:pt idx="83">
                  <c:v>-0.3</c:v>
                </c:pt>
                <c:pt idx="84">
                  <c:v>-0.8</c:v>
                </c:pt>
                <c:pt idx="85">
                  <c:v>-1.1000000000000001</c:v>
                </c:pt>
                <c:pt idx="86">
                  <c:v>-1.4</c:v>
                </c:pt>
                <c:pt idx="87">
                  <c:v>-1.6</c:v>
                </c:pt>
                <c:pt idx="88">
                  <c:v>-1.7</c:v>
                </c:pt>
                <c:pt idx="89">
                  <c:v>-1.9</c:v>
                </c:pt>
                <c:pt idx="90">
                  <c:v>-2</c:v>
                </c:pt>
                <c:pt idx="91">
                  <c:v>-2.1</c:v>
                </c:pt>
                <c:pt idx="92">
                  <c:v>-2.2000000000000002</c:v>
                </c:pt>
                <c:pt idx="93">
                  <c:v>-2.2999999999999998</c:v>
                </c:pt>
                <c:pt idx="94">
                  <c:v>-2.4</c:v>
                </c:pt>
                <c:pt idx="95">
                  <c:v>-2.4</c:v>
                </c:pt>
                <c:pt idx="96">
                  <c:v>-2.5</c:v>
                </c:pt>
                <c:pt idx="97">
                  <c:v>-2.5</c:v>
                </c:pt>
                <c:pt idx="98">
                  <c:v>-2.7</c:v>
                </c:pt>
                <c:pt idx="99">
                  <c:v>-2.7</c:v>
                </c:pt>
                <c:pt idx="100">
                  <c:v>-2.7</c:v>
                </c:pt>
                <c:pt idx="101">
                  <c:v>-2.6</c:v>
                </c:pt>
                <c:pt idx="102">
                  <c:v>-2.7</c:v>
                </c:pt>
                <c:pt idx="103">
                  <c:v>-2.7</c:v>
                </c:pt>
                <c:pt idx="104">
                  <c:v>-2.7</c:v>
                </c:pt>
                <c:pt idx="105">
                  <c:v>-2.5</c:v>
                </c:pt>
                <c:pt idx="106">
                  <c:v>-2.5</c:v>
                </c:pt>
                <c:pt idx="107">
                  <c:v>-2.2999999999999998</c:v>
                </c:pt>
                <c:pt idx="108">
                  <c:v>-2</c:v>
                </c:pt>
                <c:pt idx="109">
                  <c:v>-1.7</c:v>
                </c:pt>
                <c:pt idx="110">
                  <c:v>-0.9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'[饱2-X.xls]Sheet1'!$G$1</c:f>
              <c:strCache>
                <c:ptCount val="1"/>
                <c:pt idx="0">
                  <c:v>3-F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'[饱2-X.xls]Sheet1'!$G$2:$G$112</c:f>
              <c:numCache>
                <c:formatCode>General</c:formatCode>
                <c:ptCount val="11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11.9</c:v>
                </c:pt>
                <c:pt idx="6">
                  <c:v>11.9</c:v>
                </c:pt>
                <c:pt idx="7">
                  <c:v>11.9</c:v>
                </c:pt>
                <c:pt idx="8">
                  <c:v>11.9</c:v>
                </c:pt>
                <c:pt idx="9">
                  <c:v>11.9</c:v>
                </c:pt>
                <c:pt idx="10">
                  <c:v>11.9</c:v>
                </c:pt>
                <c:pt idx="11">
                  <c:v>11.9</c:v>
                </c:pt>
                <c:pt idx="12">
                  <c:v>11.9</c:v>
                </c:pt>
                <c:pt idx="13">
                  <c:v>11.9</c:v>
                </c:pt>
                <c:pt idx="14">
                  <c:v>11.9</c:v>
                </c:pt>
                <c:pt idx="15">
                  <c:v>11.9</c:v>
                </c:pt>
                <c:pt idx="16">
                  <c:v>11.9</c:v>
                </c:pt>
                <c:pt idx="17">
                  <c:v>11.9</c:v>
                </c:pt>
                <c:pt idx="18">
                  <c:v>11.9</c:v>
                </c:pt>
                <c:pt idx="19">
                  <c:v>11.9</c:v>
                </c:pt>
                <c:pt idx="20">
                  <c:v>11.9</c:v>
                </c:pt>
                <c:pt idx="21">
                  <c:v>11.9</c:v>
                </c:pt>
                <c:pt idx="22">
                  <c:v>11.9</c:v>
                </c:pt>
                <c:pt idx="23">
                  <c:v>11.8</c:v>
                </c:pt>
                <c:pt idx="24">
                  <c:v>11.8</c:v>
                </c:pt>
                <c:pt idx="25">
                  <c:v>11.8</c:v>
                </c:pt>
                <c:pt idx="26">
                  <c:v>11.8</c:v>
                </c:pt>
                <c:pt idx="27">
                  <c:v>11.8</c:v>
                </c:pt>
                <c:pt idx="28">
                  <c:v>11.8</c:v>
                </c:pt>
                <c:pt idx="29">
                  <c:v>11.8</c:v>
                </c:pt>
                <c:pt idx="30">
                  <c:v>11.8</c:v>
                </c:pt>
                <c:pt idx="31">
                  <c:v>11.8</c:v>
                </c:pt>
                <c:pt idx="32">
                  <c:v>11.8</c:v>
                </c:pt>
                <c:pt idx="33">
                  <c:v>11.8</c:v>
                </c:pt>
                <c:pt idx="34">
                  <c:v>11.8</c:v>
                </c:pt>
                <c:pt idx="35">
                  <c:v>11.8</c:v>
                </c:pt>
                <c:pt idx="36">
                  <c:v>11.7</c:v>
                </c:pt>
                <c:pt idx="37">
                  <c:v>11.7</c:v>
                </c:pt>
                <c:pt idx="38">
                  <c:v>11.7</c:v>
                </c:pt>
                <c:pt idx="39">
                  <c:v>11.7</c:v>
                </c:pt>
                <c:pt idx="40">
                  <c:v>11.7</c:v>
                </c:pt>
                <c:pt idx="41">
                  <c:v>11.7</c:v>
                </c:pt>
                <c:pt idx="42">
                  <c:v>11.7</c:v>
                </c:pt>
                <c:pt idx="43">
                  <c:v>11.7</c:v>
                </c:pt>
                <c:pt idx="44">
                  <c:v>11.7</c:v>
                </c:pt>
                <c:pt idx="45">
                  <c:v>11.6</c:v>
                </c:pt>
                <c:pt idx="46">
                  <c:v>11.4</c:v>
                </c:pt>
                <c:pt idx="47">
                  <c:v>11.4</c:v>
                </c:pt>
                <c:pt idx="48">
                  <c:v>11.5</c:v>
                </c:pt>
                <c:pt idx="49">
                  <c:v>11.5</c:v>
                </c:pt>
                <c:pt idx="50">
                  <c:v>11.4</c:v>
                </c:pt>
                <c:pt idx="51">
                  <c:v>11.4</c:v>
                </c:pt>
                <c:pt idx="52">
                  <c:v>11.4</c:v>
                </c:pt>
                <c:pt idx="53">
                  <c:v>11.4</c:v>
                </c:pt>
                <c:pt idx="54">
                  <c:v>11.2</c:v>
                </c:pt>
                <c:pt idx="55">
                  <c:v>11.2</c:v>
                </c:pt>
                <c:pt idx="56">
                  <c:v>11.1</c:v>
                </c:pt>
                <c:pt idx="57">
                  <c:v>11</c:v>
                </c:pt>
                <c:pt idx="58">
                  <c:v>10.7</c:v>
                </c:pt>
                <c:pt idx="59">
                  <c:v>10.4</c:v>
                </c:pt>
                <c:pt idx="60">
                  <c:v>10</c:v>
                </c:pt>
                <c:pt idx="61">
                  <c:v>9.6</c:v>
                </c:pt>
                <c:pt idx="62">
                  <c:v>9.3000000000000007</c:v>
                </c:pt>
                <c:pt idx="63">
                  <c:v>8.9</c:v>
                </c:pt>
                <c:pt idx="64">
                  <c:v>8.4</c:v>
                </c:pt>
                <c:pt idx="65">
                  <c:v>7.7</c:v>
                </c:pt>
                <c:pt idx="66">
                  <c:v>7.2</c:v>
                </c:pt>
                <c:pt idx="67">
                  <c:v>6.6</c:v>
                </c:pt>
                <c:pt idx="68">
                  <c:v>6</c:v>
                </c:pt>
                <c:pt idx="69">
                  <c:v>5.6</c:v>
                </c:pt>
                <c:pt idx="70">
                  <c:v>5</c:v>
                </c:pt>
                <c:pt idx="71">
                  <c:v>4.7</c:v>
                </c:pt>
                <c:pt idx="72">
                  <c:v>4.3</c:v>
                </c:pt>
                <c:pt idx="73">
                  <c:v>4.2</c:v>
                </c:pt>
                <c:pt idx="74">
                  <c:v>4</c:v>
                </c:pt>
                <c:pt idx="75">
                  <c:v>3.6</c:v>
                </c:pt>
                <c:pt idx="76">
                  <c:v>3.2</c:v>
                </c:pt>
                <c:pt idx="77">
                  <c:v>2.7</c:v>
                </c:pt>
                <c:pt idx="78">
                  <c:v>2.5</c:v>
                </c:pt>
                <c:pt idx="79">
                  <c:v>2.1</c:v>
                </c:pt>
                <c:pt idx="80">
                  <c:v>1.6</c:v>
                </c:pt>
                <c:pt idx="81">
                  <c:v>1.2</c:v>
                </c:pt>
                <c:pt idx="82">
                  <c:v>0.8</c:v>
                </c:pt>
                <c:pt idx="83">
                  <c:v>0.4</c:v>
                </c:pt>
                <c:pt idx="84">
                  <c:v>0.1</c:v>
                </c:pt>
                <c:pt idx="85">
                  <c:v>-0.1</c:v>
                </c:pt>
                <c:pt idx="86">
                  <c:v>-0.4</c:v>
                </c:pt>
                <c:pt idx="87">
                  <c:v>-0.6</c:v>
                </c:pt>
                <c:pt idx="88">
                  <c:v>-0.8</c:v>
                </c:pt>
                <c:pt idx="89">
                  <c:v>-1</c:v>
                </c:pt>
                <c:pt idx="90">
                  <c:v>-1.1000000000000001</c:v>
                </c:pt>
                <c:pt idx="91">
                  <c:v>-1.2</c:v>
                </c:pt>
                <c:pt idx="92">
                  <c:v>-1.3</c:v>
                </c:pt>
                <c:pt idx="93">
                  <c:v>-1.4</c:v>
                </c:pt>
                <c:pt idx="94">
                  <c:v>-1.4</c:v>
                </c:pt>
                <c:pt idx="95">
                  <c:v>-1.4</c:v>
                </c:pt>
                <c:pt idx="96">
                  <c:v>-1.5</c:v>
                </c:pt>
                <c:pt idx="97">
                  <c:v>-1.7</c:v>
                </c:pt>
                <c:pt idx="98">
                  <c:v>-1.7</c:v>
                </c:pt>
                <c:pt idx="99">
                  <c:v>-1.8</c:v>
                </c:pt>
                <c:pt idx="100">
                  <c:v>-1.8</c:v>
                </c:pt>
                <c:pt idx="101">
                  <c:v>-1.8</c:v>
                </c:pt>
                <c:pt idx="102">
                  <c:v>-1.8</c:v>
                </c:pt>
                <c:pt idx="103">
                  <c:v>-1.8</c:v>
                </c:pt>
                <c:pt idx="104">
                  <c:v>-1.7</c:v>
                </c:pt>
                <c:pt idx="105">
                  <c:v>-1.7</c:v>
                </c:pt>
                <c:pt idx="106">
                  <c:v>-1.6</c:v>
                </c:pt>
                <c:pt idx="107">
                  <c:v>-1.4</c:v>
                </c:pt>
                <c:pt idx="108">
                  <c:v>-1.1000000000000001</c:v>
                </c:pt>
                <c:pt idx="109">
                  <c:v>-0.8</c:v>
                </c:pt>
                <c:pt idx="110">
                  <c:v>-0.3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'[饱2-X.xls]Sheet1'!$H$1</c:f>
              <c:strCache>
                <c:ptCount val="1"/>
                <c:pt idx="0">
                  <c:v>3-G</c:v>
                </c:pt>
              </c:strCache>
            </c:strRef>
          </c:tx>
          <c:spPr>
            <a:ln w="19050" cap="rnd" cmpd="sng" algn="ctr">
              <a:solidFill>
                <a:schemeClr val="accent1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'[饱2-X.xls]Sheet1'!$H$2:$H$112</c:f>
              <c:numCache>
                <c:formatCode>General</c:formatCode>
                <c:ptCount val="111"/>
                <c:pt idx="0">
                  <c:v>11.7</c:v>
                </c:pt>
                <c:pt idx="1">
                  <c:v>11.7</c:v>
                </c:pt>
                <c:pt idx="2">
                  <c:v>11.8</c:v>
                </c:pt>
                <c:pt idx="3">
                  <c:v>11.7</c:v>
                </c:pt>
                <c:pt idx="4">
                  <c:v>11.7</c:v>
                </c:pt>
                <c:pt idx="5">
                  <c:v>11.7</c:v>
                </c:pt>
                <c:pt idx="6">
                  <c:v>11.7</c:v>
                </c:pt>
                <c:pt idx="7">
                  <c:v>11.7</c:v>
                </c:pt>
                <c:pt idx="8">
                  <c:v>11.6</c:v>
                </c:pt>
                <c:pt idx="9">
                  <c:v>11.6</c:v>
                </c:pt>
                <c:pt idx="10">
                  <c:v>11.6</c:v>
                </c:pt>
                <c:pt idx="11">
                  <c:v>11.6</c:v>
                </c:pt>
                <c:pt idx="12">
                  <c:v>11.6</c:v>
                </c:pt>
                <c:pt idx="13">
                  <c:v>11.6</c:v>
                </c:pt>
                <c:pt idx="14">
                  <c:v>11.6</c:v>
                </c:pt>
                <c:pt idx="15">
                  <c:v>11.6</c:v>
                </c:pt>
                <c:pt idx="16">
                  <c:v>11.6</c:v>
                </c:pt>
                <c:pt idx="17">
                  <c:v>11.6</c:v>
                </c:pt>
                <c:pt idx="18">
                  <c:v>11.6</c:v>
                </c:pt>
                <c:pt idx="19">
                  <c:v>11.6</c:v>
                </c:pt>
                <c:pt idx="20">
                  <c:v>11.6</c:v>
                </c:pt>
                <c:pt idx="21">
                  <c:v>11.6</c:v>
                </c:pt>
                <c:pt idx="22">
                  <c:v>11.6</c:v>
                </c:pt>
                <c:pt idx="23">
                  <c:v>11.5</c:v>
                </c:pt>
                <c:pt idx="24">
                  <c:v>11.5</c:v>
                </c:pt>
                <c:pt idx="25">
                  <c:v>11.5</c:v>
                </c:pt>
                <c:pt idx="26">
                  <c:v>11.5</c:v>
                </c:pt>
                <c:pt idx="27">
                  <c:v>11.5</c:v>
                </c:pt>
                <c:pt idx="28">
                  <c:v>11.5</c:v>
                </c:pt>
                <c:pt idx="29">
                  <c:v>11.5</c:v>
                </c:pt>
                <c:pt idx="30">
                  <c:v>11.5</c:v>
                </c:pt>
                <c:pt idx="31">
                  <c:v>11.5</c:v>
                </c:pt>
                <c:pt idx="32">
                  <c:v>11.5</c:v>
                </c:pt>
                <c:pt idx="33">
                  <c:v>11.5</c:v>
                </c:pt>
                <c:pt idx="34">
                  <c:v>11.4</c:v>
                </c:pt>
                <c:pt idx="35">
                  <c:v>11.4</c:v>
                </c:pt>
                <c:pt idx="36">
                  <c:v>11.4</c:v>
                </c:pt>
                <c:pt idx="37">
                  <c:v>11.4</c:v>
                </c:pt>
                <c:pt idx="38">
                  <c:v>11.4</c:v>
                </c:pt>
                <c:pt idx="39">
                  <c:v>11.3</c:v>
                </c:pt>
                <c:pt idx="40">
                  <c:v>11.3</c:v>
                </c:pt>
                <c:pt idx="41">
                  <c:v>11.3</c:v>
                </c:pt>
                <c:pt idx="42">
                  <c:v>11.3</c:v>
                </c:pt>
                <c:pt idx="43">
                  <c:v>11.3</c:v>
                </c:pt>
                <c:pt idx="44">
                  <c:v>11.3</c:v>
                </c:pt>
                <c:pt idx="45">
                  <c:v>11.2</c:v>
                </c:pt>
                <c:pt idx="46">
                  <c:v>11.2</c:v>
                </c:pt>
                <c:pt idx="47">
                  <c:v>11.2</c:v>
                </c:pt>
                <c:pt idx="48">
                  <c:v>11.1</c:v>
                </c:pt>
                <c:pt idx="49">
                  <c:v>11.1</c:v>
                </c:pt>
                <c:pt idx="50">
                  <c:v>11</c:v>
                </c:pt>
                <c:pt idx="51">
                  <c:v>11</c:v>
                </c:pt>
                <c:pt idx="52">
                  <c:v>11</c:v>
                </c:pt>
                <c:pt idx="53">
                  <c:v>10.9</c:v>
                </c:pt>
                <c:pt idx="54">
                  <c:v>10.9</c:v>
                </c:pt>
                <c:pt idx="55">
                  <c:v>10.9</c:v>
                </c:pt>
                <c:pt idx="56">
                  <c:v>10.8</c:v>
                </c:pt>
                <c:pt idx="57">
                  <c:v>10.7</c:v>
                </c:pt>
                <c:pt idx="58">
                  <c:v>10.4</c:v>
                </c:pt>
                <c:pt idx="59">
                  <c:v>10.199999999999999</c:v>
                </c:pt>
                <c:pt idx="60">
                  <c:v>10</c:v>
                </c:pt>
                <c:pt idx="61">
                  <c:v>9.6</c:v>
                </c:pt>
                <c:pt idx="62">
                  <c:v>9.4</c:v>
                </c:pt>
                <c:pt idx="63">
                  <c:v>9</c:v>
                </c:pt>
                <c:pt idx="64">
                  <c:v>8.6999999999999993</c:v>
                </c:pt>
                <c:pt idx="65">
                  <c:v>8.1</c:v>
                </c:pt>
                <c:pt idx="66">
                  <c:v>7.5</c:v>
                </c:pt>
                <c:pt idx="67">
                  <c:v>6.9</c:v>
                </c:pt>
                <c:pt idx="68">
                  <c:v>6.4</c:v>
                </c:pt>
                <c:pt idx="69">
                  <c:v>6.1</c:v>
                </c:pt>
                <c:pt idx="70">
                  <c:v>5.8</c:v>
                </c:pt>
                <c:pt idx="71">
                  <c:v>5.6</c:v>
                </c:pt>
                <c:pt idx="72">
                  <c:v>5.3</c:v>
                </c:pt>
                <c:pt idx="73">
                  <c:v>5</c:v>
                </c:pt>
                <c:pt idx="74">
                  <c:v>4.8</c:v>
                </c:pt>
                <c:pt idx="75">
                  <c:v>4.4000000000000004</c:v>
                </c:pt>
                <c:pt idx="76">
                  <c:v>4.2</c:v>
                </c:pt>
                <c:pt idx="77">
                  <c:v>3.7</c:v>
                </c:pt>
                <c:pt idx="78">
                  <c:v>3.4</c:v>
                </c:pt>
                <c:pt idx="79">
                  <c:v>2.9</c:v>
                </c:pt>
                <c:pt idx="80">
                  <c:v>2.5</c:v>
                </c:pt>
                <c:pt idx="81">
                  <c:v>2.1</c:v>
                </c:pt>
                <c:pt idx="82">
                  <c:v>1.7</c:v>
                </c:pt>
                <c:pt idx="83">
                  <c:v>1.4</c:v>
                </c:pt>
                <c:pt idx="84">
                  <c:v>1.1000000000000001</c:v>
                </c:pt>
                <c:pt idx="85">
                  <c:v>0.8</c:v>
                </c:pt>
                <c:pt idx="86">
                  <c:v>0.5</c:v>
                </c:pt>
                <c:pt idx="87">
                  <c:v>0.3</c:v>
                </c:pt>
                <c:pt idx="88">
                  <c:v>0.2</c:v>
                </c:pt>
                <c:pt idx="89">
                  <c:v>0.1</c:v>
                </c:pt>
                <c:pt idx="90">
                  <c:v>0.1</c:v>
                </c:pt>
                <c:pt idx="91">
                  <c:v>-0.1</c:v>
                </c:pt>
                <c:pt idx="92">
                  <c:v>-0.1</c:v>
                </c:pt>
                <c:pt idx="93">
                  <c:v>-0.1</c:v>
                </c:pt>
                <c:pt idx="94">
                  <c:v>0.2</c:v>
                </c:pt>
                <c:pt idx="95">
                  <c:v>-0.1</c:v>
                </c:pt>
                <c:pt idx="96">
                  <c:v>-0.3</c:v>
                </c:pt>
                <c:pt idx="97">
                  <c:v>-0.3</c:v>
                </c:pt>
                <c:pt idx="98">
                  <c:v>-0.4</c:v>
                </c:pt>
                <c:pt idx="99">
                  <c:v>-0.1</c:v>
                </c:pt>
                <c:pt idx="100">
                  <c:v>-0.3</c:v>
                </c:pt>
                <c:pt idx="101">
                  <c:v>-0.4</c:v>
                </c:pt>
                <c:pt idx="102">
                  <c:v>-0.3</c:v>
                </c:pt>
                <c:pt idx="103">
                  <c:v>-0.4</c:v>
                </c:pt>
                <c:pt idx="104">
                  <c:v>-0.4</c:v>
                </c:pt>
                <c:pt idx="105">
                  <c:v>-0.4</c:v>
                </c:pt>
                <c:pt idx="106">
                  <c:v>-0.3</c:v>
                </c:pt>
                <c:pt idx="107">
                  <c:v>-0.3</c:v>
                </c:pt>
                <c:pt idx="108">
                  <c:v>-0.1</c:v>
                </c:pt>
                <c:pt idx="109">
                  <c:v>-0.2</c:v>
                </c:pt>
                <c:pt idx="110">
                  <c:v>0.1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'[饱2-X.xls]Sheet1'!$I$1</c:f>
              <c:strCache>
                <c:ptCount val="1"/>
                <c:pt idx="0">
                  <c:v>3-H</c:v>
                </c:pt>
              </c:strCache>
            </c:strRef>
          </c:tx>
          <c:spPr>
            <a:ln w="19050" cap="rnd" cmpd="sng" algn="ctr">
              <a:solidFill>
                <a:schemeClr val="accent2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'[饱2-X.xls]Sheet1'!$I$2:$I$112</c:f>
              <c:numCache>
                <c:formatCode>General</c:formatCode>
                <c:ptCount val="111"/>
                <c:pt idx="0">
                  <c:v>11.1</c:v>
                </c:pt>
                <c:pt idx="1">
                  <c:v>11.1</c:v>
                </c:pt>
                <c:pt idx="2">
                  <c:v>11.1</c:v>
                </c:pt>
                <c:pt idx="3">
                  <c:v>11.1</c:v>
                </c:pt>
                <c:pt idx="4">
                  <c:v>11.1</c:v>
                </c:pt>
                <c:pt idx="5">
                  <c:v>11.1</c:v>
                </c:pt>
                <c:pt idx="6">
                  <c:v>11.1</c:v>
                </c:pt>
                <c:pt idx="7">
                  <c:v>11.1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10.9</c:v>
                </c:pt>
                <c:pt idx="31">
                  <c:v>10.9</c:v>
                </c:pt>
                <c:pt idx="32">
                  <c:v>10.9</c:v>
                </c:pt>
                <c:pt idx="33">
                  <c:v>10.9</c:v>
                </c:pt>
                <c:pt idx="34">
                  <c:v>10.9</c:v>
                </c:pt>
                <c:pt idx="35">
                  <c:v>10.9</c:v>
                </c:pt>
                <c:pt idx="36">
                  <c:v>10.9</c:v>
                </c:pt>
                <c:pt idx="37">
                  <c:v>10.9</c:v>
                </c:pt>
                <c:pt idx="38">
                  <c:v>10.9</c:v>
                </c:pt>
                <c:pt idx="39">
                  <c:v>10.9</c:v>
                </c:pt>
                <c:pt idx="40">
                  <c:v>10.9</c:v>
                </c:pt>
                <c:pt idx="41">
                  <c:v>10.9</c:v>
                </c:pt>
                <c:pt idx="42">
                  <c:v>10.9</c:v>
                </c:pt>
                <c:pt idx="43">
                  <c:v>10.9</c:v>
                </c:pt>
                <c:pt idx="44">
                  <c:v>10.9</c:v>
                </c:pt>
                <c:pt idx="45">
                  <c:v>10.9</c:v>
                </c:pt>
                <c:pt idx="46">
                  <c:v>10.9</c:v>
                </c:pt>
                <c:pt idx="47">
                  <c:v>10.9</c:v>
                </c:pt>
                <c:pt idx="48">
                  <c:v>10.9</c:v>
                </c:pt>
                <c:pt idx="49">
                  <c:v>10.9</c:v>
                </c:pt>
                <c:pt idx="50">
                  <c:v>10.9</c:v>
                </c:pt>
                <c:pt idx="51">
                  <c:v>10.9</c:v>
                </c:pt>
                <c:pt idx="52">
                  <c:v>10.9</c:v>
                </c:pt>
                <c:pt idx="53">
                  <c:v>10.9</c:v>
                </c:pt>
                <c:pt idx="54">
                  <c:v>10.9</c:v>
                </c:pt>
                <c:pt idx="55">
                  <c:v>10.9</c:v>
                </c:pt>
                <c:pt idx="56">
                  <c:v>10.9</c:v>
                </c:pt>
                <c:pt idx="57">
                  <c:v>10.9</c:v>
                </c:pt>
                <c:pt idx="58">
                  <c:v>10.8</c:v>
                </c:pt>
                <c:pt idx="59">
                  <c:v>10.9</c:v>
                </c:pt>
                <c:pt idx="60">
                  <c:v>10.9</c:v>
                </c:pt>
                <c:pt idx="61">
                  <c:v>10.9</c:v>
                </c:pt>
                <c:pt idx="62">
                  <c:v>10.9</c:v>
                </c:pt>
                <c:pt idx="63">
                  <c:v>10.9</c:v>
                </c:pt>
                <c:pt idx="64">
                  <c:v>10.8</c:v>
                </c:pt>
                <c:pt idx="65">
                  <c:v>10.3</c:v>
                </c:pt>
                <c:pt idx="66">
                  <c:v>10.3</c:v>
                </c:pt>
                <c:pt idx="67">
                  <c:v>10.199999999999999</c:v>
                </c:pt>
                <c:pt idx="68">
                  <c:v>9.9</c:v>
                </c:pt>
                <c:pt idx="69">
                  <c:v>9.8000000000000007</c:v>
                </c:pt>
                <c:pt idx="70">
                  <c:v>9.5</c:v>
                </c:pt>
                <c:pt idx="71">
                  <c:v>9.5</c:v>
                </c:pt>
                <c:pt idx="72">
                  <c:v>9.4</c:v>
                </c:pt>
                <c:pt idx="73">
                  <c:v>9.1</c:v>
                </c:pt>
                <c:pt idx="74">
                  <c:v>8.9</c:v>
                </c:pt>
                <c:pt idx="75">
                  <c:v>8.6</c:v>
                </c:pt>
                <c:pt idx="76">
                  <c:v>8.4</c:v>
                </c:pt>
                <c:pt idx="77">
                  <c:v>8.1</c:v>
                </c:pt>
                <c:pt idx="78">
                  <c:v>7.8</c:v>
                </c:pt>
                <c:pt idx="79">
                  <c:v>7.5</c:v>
                </c:pt>
                <c:pt idx="80">
                  <c:v>7</c:v>
                </c:pt>
                <c:pt idx="81">
                  <c:v>6.6</c:v>
                </c:pt>
                <c:pt idx="82">
                  <c:v>6.2</c:v>
                </c:pt>
                <c:pt idx="83">
                  <c:v>5.7</c:v>
                </c:pt>
                <c:pt idx="84">
                  <c:v>5.3</c:v>
                </c:pt>
                <c:pt idx="85">
                  <c:v>4.9000000000000004</c:v>
                </c:pt>
                <c:pt idx="86">
                  <c:v>4.9000000000000004</c:v>
                </c:pt>
                <c:pt idx="87">
                  <c:v>5.0999999999999996</c:v>
                </c:pt>
                <c:pt idx="88">
                  <c:v>5.4</c:v>
                </c:pt>
                <c:pt idx="89">
                  <c:v>5.4</c:v>
                </c:pt>
                <c:pt idx="90">
                  <c:v>5.4</c:v>
                </c:pt>
                <c:pt idx="91">
                  <c:v>5.3</c:v>
                </c:pt>
                <c:pt idx="92">
                  <c:v>5.3</c:v>
                </c:pt>
                <c:pt idx="93">
                  <c:v>5.0999999999999996</c:v>
                </c:pt>
                <c:pt idx="94">
                  <c:v>5.2</c:v>
                </c:pt>
                <c:pt idx="95">
                  <c:v>5</c:v>
                </c:pt>
                <c:pt idx="96">
                  <c:v>4.8</c:v>
                </c:pt>
                <c:pt idx="97">
                  <c:v>4.5999999999999996</c:v>
                </c:pt>
                <c:pt idx="98">
                  <c:v>4.5999999999999996</c:v>
                </c:pt>
                <c:pt idx="99">
                  <c:v>4.5999999999999996</c:v>
                </c:pt>
                <c:pt idx="100">
                  <c:v>4.4000000000000004</c:v>
                </c:pt>
                <c:pt idx="101">
                  <c:v>4.5999999999999996</c:v>
                </c:pt>
                <c:pt idx="102">
                  <c:v>4.7</c:v>
                </c:pt>
                <c:pt idx="103">
                  <c:v>4.5999999999999996</c:v>
                </c:pt>
                <c:pt idx="104">
                  <c:v>4.7</c:v>
                </c:pt>
                <c:pt idx="105">
                  <c:v>4.7</c:v>
                </c:pt>
                <c:pt idx="106">
                  <c:v>4.7</c:v>
                </c:pt>
                <c:pt idx="107">
                  <c:v>4.7</c:v>
                </c:pt>
                <c:pt idx="108">
                  <c:v>4.7</c:v>
                </c:pt>
                <c:pt idx="109">
                  <c:v>4.7</c:v>
                </c:pt>
                <c:pt idx="110">
                  <c:v>4.8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'[饱2-X.xls]Sheet1'!$J$1</c:f>
              <c:strCache>
                <c:ptCount val="1"/>
                <c:pt idx="0">
                  <c:v>3-I</c:v>
                </c:pt>
              </c:strCache>
            </c:strRef>
          </c:tx>
          <c:spPr>
            <a:ln w="19050" cap="rnd" cmpd="sng" algn="ctr">
              <a:solidFill>
                <a:schemeClr val="accent3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'[饱2-X.xls]Sheet1'!$A$2:$A$112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'[饱2-X.xls]Sheet1'!$J$2:$J$112</c:f>
              <c:numCache>
                <c:formatCode>General</c:formatCode>
                <c:ptCount val="111"/>
                <c:pt idx="0">
                  <c:v>10.7</c:v>
                </c:pt>
                <c:pt idx="1">
                  <c:v>10.7</c:v>
                </c:pt>
                <c:pt idx="2">
                  <c:v>10.7</c:v>
                </c:pt>
                <c:pt idx="3">
                  <c:v>10.7</c:v>
                </c:pt>
                <c:pt idx="4">
                  <c:v>10.7</c:v>
                </c:pt>
                <c:pt idx="5">
                  <c:v>10.7</c:v>
                </c:pt>
                <c:pt idx="6">
                  <c:v>10.7</c:v>
                </c:pt>
                <c:pt idx="7">
                  <c:v>10.7</c:v>
                </c:pt>
                <c:pt idx="8">
                  <c:v>10.7</c:v>
                </c:pt>
                <c:pt idx="9">
                  <c:v>10.7</c:v>
                </c:pt>
                <c:pt idx="10">
                  <c:v>10.7</c:v>
                </c:pt>
                <c:pt idx="11">
                  <c:v>10.7</c:v>
                </c:pt>
                <c:pt idx="12">
                  <c:v>10.7</c:v>
                </c:pt>
                <c:pt idx="13">
                  <c:v>10.7</c:v>
                </c:pt>
                <c:pt idx="14">
                  <c:v>10.7</c:v>
                </c:pt>
                <c:pt idx="15">
                  <c:v>10.7</c:v>
                </c:pt>
                <c:pt idx="16">
                  <c:v>10.7</c:v>
                </c:pt>
                <c:pt idx="17">
                  <c:v>10.7</c:v>
                </c:pt>
                <c:pt idx="18">
                  <c:v>10.8</c:v>
                </c:pt>
                <c:pt idx="19">
                  <c:v>10.8</c:v>
                </c:pt>
                <c:pt idx="20">
                  <c:v>10.7</c:v>
                </c:pt>
                <c:pt idx="21">
                  <c:v>10.7</c:v>
                </c:pt>
                <c:pt idx="22">
                  <c:v>10.8</c:v>
                </c:pt>
                <c:pt idx="23">
                  <c:v>10.8</c:v>
                </c:pt>
                <c:pt idx="24">
                  <c:v>10.8</c:v>
                </c:pt>
                <c:pt idx="25">
                  <c:v>10.8</c:v>
                </c:pt>
                <c:pt idx="26">
                  <c:v>10.8</c:v>
                </c:pt>
                <c:pt idx="27">
                  <c:v>10.8</c:v>
                </c:pt>
                <c:pt idx="28">
                  <c:v>10.8</c:v>
                </c:pt>
                <c:pt idx="29">
                  <c:v>10.8</c:v>
                </c:pt>
                <c:pt idx="30">
                  <c:v>10.8</c:v>
                </c:pt>
                <c:pt idx="31">
                  <c:v>10.8</c:v>
                </c:pt>
                <c:pt idx="32">
                  <c:v>10.8</c:v>
                </c:pt>
                <c:pt idx="33">
                  <c:v>10.8</c:v>
                </c:pt>
                <c:pt idx="34">
                  <c:v>10.8</c:v>
                </c:pt>
                <c:pt idx="35">
                  <c:v>10.8</c:v>
                </c:pt>
                <c:pt idx="36">
                  <c:v>10.8</c:v>
                </c:pt>
                <c:pt idx="37">
                  <c:v>10.8</c:v>
                </c:pt>
                <c:pt idx="38">
                  <c:v>10.9</c:v>
                </c:pt>
                <c:pt idx="39">
                  <c:v>10.9</c:v>
                </c:pt>
                <c:pt idx="40">
                  <c:v>10.9</c:v>
                </c:pt>
                <c:pt idx="41">
                  <c:v>10.9</c:v>
                </c:pt>
                <c:pt idx="42">
                  <c:v>10.9</c:v>
                </c:pt>
                <c:pt idx="43">
                  <c:v>10.9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11.1</c:v>
                </c:pt>
                <c:pt idx="51">
                  <c:v>11.1</c:v>
                </c:pt>
                <c:pt idx="52">
                  <c:v>11.1</c:v>
                </c:pt>
                <c:pt idx="53">
                  <c:v>11.1</c:v>
                </c:pt>
                <c:pt idx="54">
                  <c:v>11.1</c:v>
                </c:pt>
                <c:pt idx="55">
                  <c:v>11.1</c:v>
                </c:pt>
                <c:pt idx="56">
                  <c:v>11.1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10.9</c:v>
                </c:pt>
                <c:pt idx="68">
                  <c:v>10.9</c:v>
                </c:pt>
                <c:pt idx="69">
                  <c:v>10.9</c:v>
                </c:pt>
                <c:pt idx="70">
                  <c:v>10.9</c:v>
                </c:pt>
                <c:pt idx="71">
                  <c:v>10.9</c:v>
                </c:pt>
                <c:pt idx="72">
                  <c:v>10.8</c:v>
                </c:pt>
                <c:pt idx="73">
                  <c:v>10.8</c:v>
                </c:pt>
                <c:pt idx="74">
                  <c:v>10.9</c:v>
                </c:pt>
                <c:pt idx="75">
                  <c:v>10.7</c:v>
                </c:pt>
                <c:pt idx="76">
                  <c:v>10.7</c:v>
                </c:pt>
                <c:pt idx="77">
                  <c:v>10.7</c:v>
                </c:pt>
                <c:pt idx="78">
                  <c:v>10.6</c:v>
                </c:pt>
                <c:pt idx="79">
                  <c:v>10.3</c:v>
                </c:pt>
                <c:pt idx="80">
                  <c:v>10.1</c:v>
                </c:pt>
                <c:pt idx="81">
                  <c:v>9.6999999999999993</c:v>
                </c:pt>
                <c:pt idx="82">
                  <c:v>9.4</c:v>
                </c:pt>
                <c:pt idx="83">
                  <c:v>9.4</c:v>
                </c:pt>
                <c:pt idx="84">
                  <c:v>9.4</c:v>
                </c:pt>
                <c:pt idx="85">
                  <c:v>9.4</c:v>
                </c:pt>
                <c:pt idx="86">
                  <c:v>9.4</c:v>
                </c:pt>
                <c:pt idx="87">
                  <c:v>9.4</c:v>
                </c:pt>
                <c:pt idx="88">
                  <c:v>9.1</c:v>
                </c:pt>
                <c:pt idx="89">
                  <c:v>9.3000000000000007</c:v>
                </c:pt>
                <c:pt idx="90">
                  <c:v>9.3000000000000007</c:v>
                </c:pt>
                <c:pt idx="91">
                  <c:v>9.1999999999999993</c:v>
                </c:pt>
                <c:pt idx="92">
                  <c:v>9.1999999999999993</c:v>
                </c:pt>
                <c:pt idx="93">
                  <c:v>9.1999999999999993</c:v>
                </c:pt>
                <c:pt idx="94">
                  <c:v>9.1</c:v>
                </c:pt>
                <c:pt idx="95">
                  <c:v>9.1</c:v>
                </c:pt>
                <c:pt idx="96">
                  <c:v>9</c:v>
                </c:pt>
                <c:pt idx="97">
                  <c:v>8.5</c:v>
                </c:pt>
                <c:pt idx="98">
                  <c:v>8.1</c:v>
                </c:pt>
                <c:pt idx="99">
                  <c:v>8.4</c:v>
                </c:pt>
                <c:pt idx="100">
                  <c:v>8.4</c:v>
                </c:pt>
                <c:pt idx="101">
                  <c:v>8.4</c:v>
                </c:pt>
                <c:pt idx="102">
                  <c:v>8.4</c:v>
                </c:pt>
                <c:pt idx="103">
                  <c:v>8.4</c:v>
                </c:pt>
                <c:pt idx="104">
                  <c:v>8.4</c:v>
                </c:pt>
                <c:pt idx="105">
                  <c:v>8.5</c:v>
                </c:pt>
                <c:pt idx="106">
                  <c:v>8.5</c:v>
                </c:pt>
                <c:pt idx="107">
                  <c:v>8.5</c:v>
                </c:pt>
                <c:pt idx="108">
                  <c:v>8.5</c:v>
                </c:pt>
                <c:pt idx="109">
                  <c:v>8.6999999999999993</c:v>
                </c:pt>
                <c:pt idx="110">
                  <c:v>8.5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526752"/>
        <c:axId val="237527312"/>
      </c:scatterChart>
      <c:valAx>
        <c:axId val="237526752"/>
        <c:scaling>
          <c:orientation val="minMax"/>
          <c:max val="4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>
                    <a:alpha val="100000"/>
                  </a:srgbClr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defRPr>
            </a:pPr>
            <a:endParaRPr lang="zh-CN"/>
          </a:p>
        </c:txPr>
        <c:crossAx val="237527312"/>
        <c:crosses val="autoZero"/>
        <c:crossBetween val="midCat"/>
      </c:valAx>
      <c:valAx>
        <c:axId val="237527312"/>
        <c:scaling>
          <c:orientation val="minMax"/>
          <c:max val="15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52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47024404167301"/>
          <c:y val="0.106480421341882"/>
          <c:w val="0.15213358070500901"/>
          <c:h val="0.78383329516830802"/>
        </c:manualLayout>
      </c:layout>
      <c:overlay val="0"/>
      <c:spPr>
        <a:noFill/>
        <a:ln w="3175">
          <a:noFill/>
        </a:ln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20336086585"/>
          <c:y val="5.2194543297746102E-2"/>
          <c:w val="0.67507832526345801"/>
          <c:h val="0.895610913404508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'[饱3-X.xls]Sheet1'!$B$1</c:f>
              <c:strCache>
                <c:ptCount val="1"/>
                <c:pt idx="0">
                  <c:v>4-B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'[饱3-X.xls]Sheet1'!$A$2:$A$112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'[饱3-X.xls]Sheet1'!$B$2:$B$112</c:f>
              <c:numCache>
                <c:formatCode>General</c:formatCode>
                <c:ptCount val="111"/>
                <c:pt idx="0">
                  <c:v>12.1</c:v>
                </c:pt>
                <c:pt idx="1">
                  <c:v>12.1</c:v>
                </c:pt>
                <c:pt idx="2">
                  <c:v>12.1</c:v>
                </c:pt>
                <c:pt idx="3">
                  <c:v>12.1</c:v>
                </c:pt>
                <c:pt idx="4">
                  <c:v>12.1</c:v>
                </c:pt>
                <c:pt idx="5">
                  <c:v>12.1</c:v>
                </c:pt>
                <c:pt idx="6">
                  <c:v>12.1</c:v>
                </c:pt>
                <c:pt idx="7">
                  <c:v>12.1</c:v>
                </c:pt>
                <c:pt idx="8">
                  <c:v>12.1</c:v>
                </c:pt>
                <c:pt idx="9">
                  <c:v>12.1</c:v>
                </c:pt>
                <c:pt idx="10">
                  <c:v>12.1</c:v>
                </c:pt>
                <c:pt idx="11">
                  <c:v>12.1</c:v>
                </c:pt>
                <c:pt idx="12">
                  <c:v>12.1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11.9</c:v>
                </c:pt>
                <c:pt idx="36">
                  <c:v>11.9</c:v>
                </c:pt>
                <c:pt idx="37">
                  <c:v>11.9</c:v>
                </c:pt>
                <c:pt idx="38">
                  <c:v>11.9</c:v>
                </c:pt>
                <c:pt idx="39">
                  <c:v>11.9</c:v>
                </c:pt>
                <c:pt idx="40">
                  <c:v>11.9</c:v>
                </c:pt>
                <c:pt idx="41">
                  <c:v>11.9</c:v>
                </c:pt>
                <c:pt idx="42">
                  <c:v>11.9</c:v>
                </c:pt>
                <c:pt idx="43">
                  <c:v>11.8</c:v>
                </c:pt>
                <c:pt idx="44">
                  <c:v>11.8</c:v>
                </c:pt>
                <c:pt idx="45">
                  <c:v>11.8</c:v>
                </c:pt>
                <c:pt idx="46">
                  <c:v>11.8</c:v>
                </c:pt>
                <c:pt idx="47">
                  <c:v>11.8</c:v>
                </c:pt>
                <c:pt idx="48">
                  <c:v>11.8</c:v>
                </c:pt>
                <c:pt idx="49">
                  <c:v>11.8</c:v>
                </c:pt>
                <c:pt idx="50">
                  <c:v>11.8</c:v>
                </c:pt>
                <c:pt idx="51">
                  <c:v>11.8</c:v>
                </c:pt>
                <c:pt idx="52">
                  <c:v>11.7</c:v>
                </c:pt>
                <c:pt idx="53">
                  <c:v>11.7</c:v>
                </c:pt>
                <c:pt idx="54">
                  <c:v>11.7</c:v>
                </c:pt>
                <c:pt idx="55">
                  <c:v>11.7</c:v>
                </c:pt>
                <c:pt idx="56">
                  <c:v>11.7</c:v>
                </c:pt>
                <c:pt idx="57">
                  <c:v>11.6</c:v>
                </c:pt>
                <c:pt idx="58">
                  <c:v>11.5</c:v>
                </c:pt>
                <c:pt idx="59">
                  <c:v>11.5</c:v>
                </c:pt>
                <c:pt idx="60">
                  <c:v>11.4</c:v>
                </c:pt>
                <c:pt idx="61">
                  <c:v>11.3</c:v>
                </c:pt>
                <c:pt idx="62">
                  <c:v>11.2</c:v>
                </c:pt>
                <c:pt idx="63">
                  <c:v>11.1</c:v>
                </c:pt>
                <c:pt idx="64">
                  <c:v>10.9</c:v>
                </c:pt>
                <c:pt idx="65">
                  <c:v>10.6</c:v>
                </c:pt>
                <c:pt idx="66">
                  <c:v>10.3</c:v>
                </c:pt>
                <c:pt idx="67">
                  <c:v>10.1</c:v>
                </c:pt>
                <c:pt idx="68">
                  <c:v>9.8000000000000007</c:v>
                </c:pt>
                <c:pt idx="69">
                  <c:v>9.6</c:v>
                </c:pt>
                <c:pt idx="70">
                  <c:v>9.3000000000000007</c:v>
                </c:pt>
                <c:pt idx="71">
                  <c:v>9</c:v>
                </c:pt>
                <c:pt idx="72">
                  <c:v>8.6999999999999993</c:v>
                </c:pt>
                <c:pt idx="73">
                  <c:v>8.5</c:v>
                </c:pt>
                <c:pt idx="74">
                  <c:v>8.3000000000000007</c:v>
                </c:pt>
                <c:pt idx="75">
                  <c:v>7.9</c:v>
                </c:pt>
                <c:pt idx="76">
                  <c:v>7.7</c:v>
                </c:pt>
                <c:pt idx="77">
                  <c:v>7.5</c:v>
                </c:pt>
                <c:pt idx="78">
                  <c:v>7.2</c:v>
                </c:pt>
                <c:pt idx="79">
                  <c:v>7</c:v>
                </c:pt>
                <c:pt idx="80">
                  <c:v>6.7</c:v>
                </c:pt>
                <c:pt idx="81">
                  <c:v>6.6</c:v>
                </c:pt>
                <c:pt idx="82">
                  <c:v>6.4</c:v>
                </c:pt>
                <c:pt idx="83">
                  <c:v>6.3</c:v>
                </c:pt>
                <c:pt idx="84">
                  <c:v>6.1</c:v>
                </c:pt>
                <c:pt idx="85">
                  <c:v>6</c:v>
                </c:pt>
                <c:pt idx="86">
                  <c:v>5.9</c:v>
                </c:pt>
                <c:pt idx="87">
                  <c:v>5.8</c:v>
                </c:pt>
                <c:pt idx="88">
                  <c:v>5.6</c:v>
                </c:pt>
                <c:pt idx="89">
                  <c:v>5.6</c:v>
                </c:pt>
                <c:pt idx="90">
                  <c:v>5.5</c:v>
                </c:pt>
                <c:pt idx="91">
                  <c:v>5.4</c:v>
                </c:pt>
                <c:pt idx="92">
                  <c:v>5.4</c:v>
                </c:pt>
                <c:pt idx="93">
                  <c:v>5.4</c:v>
                </c:pt>
                <c:pt idx="94">
                  <c:v>5.3</c:v>
                </c:pt>
                <c:pt idx="95">
                  <c:v>5.2</c:v>
                </c:pt>
                <c:pt idx="96">
                  <c:v>5.0999999999999996</c:v>
                </c:pt>
                <c:pt idx="97">
                  <c:v>5.0999999999999996</c:v>
                </c:pt>
                <c:pt idx="98">
                  <c:v>5.2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4.9000000000000004</c:v>
                </c:pt>
                <c:pt idx="105">
                  <c:v>4.9000000000000004</c:v>
                </c:pt>
                <c:pt idx="106">
                  <c:v>4.9000000000000004</c:v>
                </c:pt>
                <c:pt idx="107">
                  <c:v>4.8</c:v>
                </c:pt>
                <c:pt idx="108">
                  <c:v>4.8</c:v>
                </c:pt>
                <c:pt idx="109">
                  <c:v>4.8</c:v>
                </c:pt>
                <c:pt idx="110">
                  <c:v>4.8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'[饱3-X.xls]Sheet1'!$C$1</c:f>
              <c:strCache>
                <c:ptCount val="1"/>
                <c:pt idx="0">
                  <c:v>4-D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'[饱3-X.xls]Sheet1'!$A$2:$A$112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'[饱3-X.xls]Sheet1'!$C$2:$C$112</c:f>
              <c:numCache>
                <c:formatCode>General</c:formatCode>
                <c:ptCount val="111"/>
                <c:pt idx="0">
                  <c:v>11.8</c:v>
                </c:pt>
                <c:pt idx="1">
                  <c:v>11.8</c:v>
                </c:pt>
                <c:pt idx="2">
                  <c:v>11.8</c:v>
                </c:pt>
                <c:pt idx="3">
                  <c:v>11.8</c:v>
                </c:pt>
                <c:pt idx="4">
                  <c:v>11.8</c:v>
                </c:pt>
                <c:pt idx="5">
                  <c:v>11.8</c:v>
                </c:pt>
                <c:pt idx="6">
                  <c:v>11.8</c:v>
                </c:pt>
                <c:pt idx="7">
                  <c:v>11.8</c:v>
                </c:pt>
                <c:pt idx="8">
                  <c:v>11.8</c:v>
                </c:pt>
                <c:pt idx="9">
                  <c:v>11.8</c:v>
                </c:pt>
                <c:pt idx="10">
                  <c:v>11.8</c:v>
                </c:pt>
                <c:pt idx="11">
                  <c:v>11.8</c:v>
                </c:pt>
                <c:pt idx="12">
                  <c:v>11.8</c:v>
                </c:pt>
                <c:pt idx="13">
                  <c:v>11.8</c:v>
                </c:pt>
                <c:pt idx="14">
                  <c:v>11.7</c:v>
                </c:pt>
                <c:pt idx="15">
                  <c:v>11.7</c:v>
                </c:pt>
                <c:pt idx="16">
                  <c:v>11.6</c:v>
                </c:pt>
                <c:pt idx="17">
                  <c:v>11.6</c:v>
                </c:pt>
                <c:pt idx="18">
                  <c:v>11.6</c:v>
                </c:pt>
                <c:pt idx="19">
                  <c:v>11.6</c:v>
                </c:pt>
                <c:pt idx="20">
                  <c:v>11.7</c:v>
                </c:pt>
                <c:pt idx="21">
                  <c:v>11.7</c:v>
                </c:pt>
                <c:pt idx="22">
                  <c:v>11.6</c:v>
                </c:pt>
                <c:pt idx="23">
                  <c:v>11.6</c:v>
                </c:pt>
                <c:pt idx="24">
                  <c:v>11.7</c:v>
                </c:pt>
                <c:pt idx="25">
                  <c:v>11.7</c:v>
                </c:pt>
                <c:pt idx="26">
                  <c:v>11.7</c:v>
                </c:pt>
                <c:pt idx="27">
                  <c:v>11.7</c:v>
                </c:pt>
                <c:pt idx="28">
                  <c:v>11.7</c:v>
                </c:pt>
                <c:pt idx="29">
                  <c:v>11.7</c:v>
                </c:pt>
                <c:pt idx="30">
                  <c:v>11.7</c:v>
                </c:pt>
                <c:pt idx="31">
                  <c:v>11.7</c:v>
                </c:pt>
                <c:pt idx="32">
                  <c:v>11.7</c:v>
                </c:pt>
                <c:pt idx="33">
                  <c:v>11.6</c:v>
                </c:pt>
                <c:pt idx="34">
                  <c:v>11.5</c:v>
                </c:pt>
                <c:pt idx="35">
                  <c:v>11.5</c:v>
                </c:pt>
                <c:pt idx="36">
                  <c:v>11.4</c:v>
                </c:pt>
                <c:pt idx="37">
                  <c:v>11.4</c:v>
                </c:pt>
                <c:pt idx="38">
                  <c:v>11.6</c:v>
                </c:pt>
                <c:pt idx="39">
                  <c:v>11.6</c:v>
                </c:pt>
                <c:pt idx="40">
                  <c:v>11.5</c:v>
                </c:pt>
                <c:pt idx="41">
                  <c:v>11.5</c:v>
                </c:pt>
                <c:pt idx="42">
                  <c:v>11.6</c:v>
                </c:pt>
                <c:pt idx="43">
                  <c:v>11.6</c:v>
                </c:pt>
                <c:pt idx="44">
                  <c:v>11.5</c:v>
                </c:pt>
                <c:pt idx="45">
                  <c:v>11.5</c:v>
                </c:pt>
                <c:pt idx="46">
                  <c:v>11.5</c:v>
                </c:pt>
                <c:pt idx="47">
                  <c:v>11.5</c:v>
                </c:pt>
                <c:pt idx="48">
                  <c:v>11.4</c:v>
                </c:pt>
                <c:pt idx="49">
                  <c:v>11.4</c:v>
                </c:pt>
                <c:pt idx="50">
                  <c:v>11.4</c:v>
                </c:pt>
                <c:pt idx="51">
                  <c:v>11.4</c:v>
                </c:pt>
                <c:pt idx="52">
                  <c:v>11.3</c:v>
                </c:pt>
                <c:pt idx="53">
                  <c:v>11.3</c:v>
                </c:pt>
                <c:pt idx="54">
                  <c:v>11.3</c:v>
                </c:pt>
                <c:pt idx="55">
                  <c:v>11.3</c:v>
                </c:pt>
                <c:pt idx="56">
                  <c:v>11.3</c:v>
                </c:pt>
                <c:pt idx="57">
                  <c:v>11.2</c:v>
                </c:pt>
                <c:pt idx="58">
                  <c:v>11.2</c:v>
                </c:pt>
                <c:pt idx="59">
                  <c:v>11</c:v>
                </c:pt>
                <c:pt idx="60">
                  <c:v>11.1</c:v>
                </c:pt>
                <c:pt idx="61">
                  <c:v>11</c:v>
                </c:pt>
                <c:pt idx="62">
                  <c:v>10.9</c:v>
                </c:pt>
                <c:pt idx="63">
                  <c:v>10.9</c:v>
                </c:pt>
                <c:pt idx="64">
                  <c:v>10.7</c:v>
                </c:pt>
                <c:pt idx="65">
                  <c:v>10.6</c:v>
                </c:pt>
                <c:pt idx="66">
                  <c:v>10.1</c:v>
                </c:pt>
                <c:pt idx="67">
                  <c:v>9.8000000000000007</c:v>
                </c:pt>
                <c:pt idx="68">
                  <c:v>9.3000000000000007</c:v>
                </c:pt>
                <c:pt idx="69">
                  <c:v>9.1</c:v>
                </c:pt>
                <c:pt idx="70">
                  <c:v>8.6</c:v>
                </c:pt>
                <c:pt idx="71">
                  <c:v>8.5</c:v>
                </c:pt>
                <c:pt idx="72">
                  <c:v>8.1</c:v>
                </c:pt>
                <c:pt idx="73">
                  <c:v>7.9</c:v>
                </c:pt>
                <c:pt idx="74">
                  <c:v>7.6</c:v>
                </c:pt>
                <c:pt idx="75">
                  <c:v>7.3</c:v>
                </c:pt>
                <c:pt idx="76">
                  <c:v>7.1</c:v>
                </c:pt>
                <c:pt idx="77">
                  <c:v>6.9</c:v>
                </c:pt>
                <c:pt idx="78">
                  <c:v>6.7</c:v>
                </c:pt>
                <c:pt idx="79">
                  <c:v>6.4</c:v>
                </c:pt>
                <c:pt idx="80">
                  <c:v>6.1</c:v>
                </c:pt>
                <c:pt idx="81">
                  <c:v>5.8</c:v>
                </c:pt>
                <c:pt idx="82">
                  <c:v>5.5</c:v>
                </c:pt>
                <c:pt idx="83">
                  <c:v>5.3</c:v>
                </c:pt>
                <c:pt idx="84">
                  <c:v>5.0999999999999996</c:v>
                </c:pt>
                <c:pt idx="85">
                  <c:v>4.9000000000000004</c:v>
                </c:pt>
                <c:pt idx="86">
                  <c:v>4.7</c:v>
                </c:pt>
                <c:pt idx="87">
                  <c:v>4.5999999999999996</c:v>
                </c:pt>
                <c:pt idx="88">
                  <c:v>4.5</c:v>
                </c:pt>
                <c:pt idx="89">
                  <c:v>4.4000000000000004</c:v>
                </c:pt>
                <c:pt idx="90">
                  <c:v>4.2</c:v>
                </c:pt>
                <c:pt idx="91">
                  <c:v>4.0999999999999996</c:v>
                </c:pt>
                <c:pt idx="92">
                  <c:v>4.0999999999999996</c:v>
                </c:pt>
                <c:pt idx="93">
                  <c:v>4</c:v>
                </c:pt>
                <c:pt idx="94">
                  <c:v>4</c:v>
                </c:pt>
                <c:pt idx="95">
                  <c:v>3.9</c:v>
                </c:pt>
                <c:pt idx="96">
                  <c:v>3.8</c:v>
                </c:pt>
                <c:pt idx="97">
                  <c:v>3.7</c:v>
                </c:pt>
                <c:pt idx="98">
                  <c:v>3.6</c:v>
                </c:pt>
                <c:pt idx="99">
                  <c:v>3.6</c:v>
                </c:pt>
                <c:pt idx="100">
                  <c:v>3.6</c:v>
                </c:pt>
                <c:pt idx="101">
                  <c:v>3.6</c:v>
                </c:pt>
                <c:pt idx="102">
                  <c:v>3.6</c:v>
                </c:pt>
                <c:pt idx="103">
                  <c:v>3.5</c:v>
                </c:pt>
                <c:pt idx="104">
                  <c:v>3.5</c:v>
                </c:pt>
                <c:pt idx="105">
                  <c:v>3.6</c:v>
                </c:pt>
                <c:pt idx="106">
                  <c:v>3.5</c:v>
                </c:pt>
                <c:pt idx="107">
                  <c:v>3.5</c:v>
                </c:pt>
                <c:pt idx="108">
                  <c:v>3.5</c:v>
                </c:pt>
                <c:pt idx="109">
                  <c:v>3.5</c:v>
                </c:pt>
                <c:pt idx="110">
                  <c:v>3.5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'[饱3-X.xls]Sheet1'!$D$1</c:f>
              <c:strCache>
                <c:ptCount val="1"/>
                <c:pt idx="0">
                  <c:v>4-F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'[饱3-X.xls]Sheet1'!$A$2:$A$112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'[饱3-X.xls]Sheet1'!$D$2:$D$112</c:f>
              <c:numCache>
                <c:formatCode>General</c:formatCode>
                <c:ptCount val="111"/>
                <c:pt idx="0">
                  <c:v>11.8</c:v>
                </c:pt>
                <c:pt idx="1">
                  <c:v>11.8</c:v>
                </c:pt>
                <c:pt idx="2">
                  <c:v>11.8</c:v>
                </c:pt>
                <c:pt idx="3">
                  <c:v>11.8</c:v>
                </c:pt>
                <c:pt idx="4">
                  <c:v>11.8</c:v>
                </c:pt>
                <c:pt idx="5">
                  <c:v>11.8</c:v>
                </c:pt>
                <c:pt idx="6">
                  <c:v>11.8</c:v>
                </c:pt>
                <c:pt idx="7">
                  <c:v>11.8</c:v>
                </c:pt>
                <c:pt idx="8">
                  <c:v>11.8</c:v>
                </c:pt>
                <c:pt idx="9">
                  <c:v>11.8</c:v>
                </c:pt>
                <c:pt idx="10">
                  <c:v>11.8</c:v>
                </c:pt>
                <c:pt idx="11">
                  <c:v>11.7</c:v>
                </c:pt>
                <c:pt idx="12">
                  <c:v>11.7</c:v>
                </c:pt>
                <c:pt idx="13">
                  <c:v>11.7</c:v>
                </c:pt>
                <c:pt idx="14">
                  <c:v>11.7</c:v>
                </c:pt>
                <c:pt idx="15">
                  <c:v>11.7</c:v>
                </c:pt>
                <c:pt idx="16">
                  <c:v>11.7</c:v>
                </c:pt>
                <c:pt idx="17">
                  <c:v>11.7</c:v>
                </c:pt>
                <c:pt idx="18">
                  <c:v>11.7</c:v>
                </c:pt>
                <c:pt idx="19">
                  <c:v>11.7</c:v>
                </c:pt>
                <c:pt idx="20">
                  <c:v>11.8</c:v>
                </c:pt>
                <c:pt idx="21">
                  <c:v>11.7</c:v>
                </c:pt>
                <c:pt idx="22">
                  <c:v>11.7</c:v>
                </c:pt>
                <c:pt idx="23">
                  <c:v>11.7</c:v>
                </c:pt>
                <c:pt idx="24">
                  <c:v>11.7</c:v>
                </c:pt>
                <c:pt idx="25">
                  <c:v>11.7</c:v>
                </c:pt>
                <c:pt idx="26">
                  <c:v>11.7</c:v>
                </c:pt>
                <c:pt idx="27">
                  <c:v>11.7</c:v>
                </c:pt>
                <c:pt idx="28">
                  <c:v>11.7</c:v>
                </c:pt>
                <c:pt idx="29">
                  <c:v>11.7</c:v>
                </c:pt>
                <c:pt idx="30">
                  <c:v>11.7</c:v>
                </c:pt>
                <c:pt idx="31">
                  <c:v>11.7</c:v>
                </c:pt>
                <c:pt idx="32">
                  <c:v>11.8</c:v>
                </c:pt>
                <c:pt idx="33">
                  <c:v>11.6</c:v>
                </c:pt>
                <c:pt idx="34">
                  <c:v>11.6</c:v>
                </c:pt>
                <c:pt idx="35">
                  <c:v>11.6</c:v>
                </c:pt>
                <c:pt idx="36">
                  <c:v>11.6</c:v>
                </c:pt>
                <c:pt idx="37">
                  <c:v>11.6</c:v>
                </c:pt>
                <c:pt idx="38">
                  <c:v>11.6</c:v>
                </c:pt>
                <c:pt idx="39">
                  <c:v>11.5</c:v>
                </c:pt>
                <c:pt idx="40">
                  <c:v>11.5</c:v>
                </c:pt>
                <c:pt idx="41">
                  <c:v>11.5</c:v>
                </c:pt>
                <c:pt idx="42">
                  <c:v>11.5</c:v>
                </c:pt>
                <c:pt idx="43">
                  <c:v>11.5</c:v>
                </c:pt>
                <c:pt idx="44">
                  <c:v>11.5</c:v>
                </c:pt>
                <c:pt idx="45">
                  <c:v>11.4</c:v>
                </c:pt>
                <c:pt idx="46">
                  <c:v>11.4</c:v>
                </c:pt>
                <c:pt idx="47">
                  <c:v>11.4</c:v>
                </c:pt>
                <c:pt idx="48">
                  <c:v>11.4</c:v>
                </c:pt>
                <c:pt idx="49">
                  <c:v>11.4</c:v>
                </c:pt>
                <c:pt idx="50">
                  <c:v>11.4</c:v>
                </c:pt>
                <c:pt idx="51">
                  <c:v>11.4</c:v>
                </c:pt>
                <c:pt idx="52">
                  <c:v>11.3</c:v>
                </c:pt>
                <c:pt idx="53">
                  <c:v>11.4</c:v>
                </c:pt>
                <c:pt idx="54">
                  <c:v>11.3</c:v>
                </c:pt>
                <c:pt idx="55">
                  <c:v>11.1</c:v>
                </c:pt>
                <c:pt idx="56">
                  <c:v>11</c:v>
                </c:pt>
                <c:pt idx="57">
                  <c:v>11</c:v>
                </c:pt>
                <c:pt idx="58">
                  <c:v>10.9</c:v>
                </c:pt>
                <c:pt idx="59">
                  <c:v>10.9</c:v>
                </c:pt>
                <c:pt idx="60">
                  <c:v>10.8</c:v>
                </c:pt>
                <c:pt idx="61">
                  <c:v>10.6</c:v>
                </c:pt>
                <c:pt idx="62">
                  <c:v>10.6</c:v>
                </c:pt>
                <c:pt idx="63">
                  <c:v>10.5</c:v>
                </c:pt>
                <c:pt idx="64">
                  <c:v>10.4</c:v>
                </c:pt>
                <c:pt idx="65">
                  <c:v>10.1</c:v>
                </c:pt>
                <c:pt idx="66">
                  <c:v>9.9</c:v>
                </c:pt>
                <c:pt idx="67">
                  <c:v>9.6</c:v>
                </c:pt>
                <c:pt idx="68">
                  <c:v>9.3000000000000007</c:v>
                </c:pt>
                <c:pt idx="69">
                  <c:v>9</c:v>
                </c:pt>
                <c:pt idx="70">
                  <c:v>8.3000000000000007</c:v>
                </c:pt>
                <c:pt idx="71">
                  <c:v>8.3000000000000007</c:v>
                </c:pt>
                <c:pt idx="72">
                  <c:v>8</c:v>
                </c:pt>
                <c:pt idx="73">
                  <c:v>7.9</c:v>
                </c:pt>
                <c:pt idx="74">
                  <c:v>7.8</c:v>
                </c:pt>
                <c:pt idx="75">
                  <c:v>7.6</c:v>
                </c:pt>
                <c:pt idx="76">
                  <c:v>7.5</c:v>
                </c:pt>
                <c:pt idx="77">
                  <c:v>7.2</c:v>
                </c:pt>
                <c:pt idx="78">
                  <c:v>7</c:v>
                </c:pt>
                <c:pt idx="79">
                  <c:v>6.8</c:v>
                </c:pt>
                <c:pt idx="80">
                  <c:v>6.5</c:v>
                </c:pt>
                <c:pt idx="81">
                  <c:v>6.1</c:v>
                </c:pt>
                <c:pt idx="82">
                  <c:v>5.9</c:v>
                </c:pt>
                <c:pt idx="83">
                  <c:v>5.7</c:v>
                </c:pt>
                <c:pt idx="84">
                  <c:v>5.5</c:v>
                </c:pt>
                <c:pt idx="85">
                  <c:v>5.2</c:v>
                </c:pt>
                <c:pt idx="86">
                  <c:v>5</c:v>
                </c:pt>
                <c:pt idx="87">
                  <c:v>4.9000000000000004</c:v>
                </c:pt>
                <c:pt idx="88">
                  <c:v>4.8</c:v>
                </c:pt>
                <c:pt idx="89">
                  <c:v>4.7</c:v>
                </c:pt>
                <c:pt idx="90">
                  <c:v>4.7</c:v>
                </c:pt>
                <c:pt idx="91">
                  <c:v>4.5999999999999996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4.3</c:v>
                </c:pt>
                <c:pt idx="97">
                  <c:v>4.2</c:v>
                </c:pt>
                <c:pt idx="98">
                  <c:v>4.2</c:v>
                </c:pt>
                <c:pt idx="99">
                  <c:v>4.2</c:v>
                </c:pt>
                <c:pt idx="100">
                  <c:v>4.2</c:v>
                </c:pt>
                <c:pt idx="101">
                  <c:v>4.2</c:v>
                </c:pt>
                <c:pt idx="102">
                  <c:v>4.2</c:v>
                </c:pt>
                <c:pt idx="103">
                  <c:v>4.2</c:v>
                </c:pt>
                <c:pt idx="104">
                  <c:v>4.2</c:v>
                </c:pt>
                <c:pt idx="105">
                  <c:v>4.0999999999999996</c:v>
                </c:pt>
                <c:pt idx="106">
                  <c:v>4.0999999999999996</c:v>
                </c:pt>
                <c:pt idx="107">
                  <c:v>4.0999999999999996</c:v>
                </c:pt>
                <c:pt idx="108">
                  <c:v>4.0999999999999996</c:v>
                </c:pt>
                <c:pt idx="109">
                  <c:v>4.0999999999999996</c:v>
                </c:pt>
                <c:pt idx="110">
                  <c:v>4.2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'[饱3-X.xls]Sheet1'!$E$1</c:f>
              <c:strCache>
                <c:ptCount val="1"/>
                <c:pt idx="0">
                  <c:v>4-H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'[饱3-X.xls]Sheet1'!$A$2:$A$112</c:f>
              <c:numCache>
                <c:formatCode>General</c:formatCode>
                <c:ptCount val="1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32</c:v>
                </c:pt>
                <c:pt idx="32">
                  <c:v>35</c:v>
                </c:pt>
                <c:pt idx="33">
                  <c:v>37</c:v>
                </c:pt>
                <c:pt idx="34">
                  <c:v>40</c:v>
                </c:pt>
                <c:pt idx="35">
                  <c:v>42</c:v>
                </c:pt>
                <c:pt idx="36">
                  <c:v>45</c:v>
                </c:pt>
                <c:pt idx="37">
                  <c:v>47</c:v>
                </c:pt>
                <c:pt idx="38">
                  <c:v>50</c:v>
                </c:pt>
                <c:pt idx="39">
                  <c:v>52</c:v>
                </c:pt>
                <c:pt idx="40">
                  <c:v>55</c:v>
                </c:pt>
                <c:pt idx="41">
                  <c:v>57</c:v>
                </c:pt>
                <c:pt idx="42">
                  <c:v>60</c:v>
                </c:pt>
                <c:pt idx="43">
                  <c:v>65</c:v>
                </c:pt>
                <c:pt idx="44">
                  <c:v>70</c:v>
                </c:pt>
                <c:pt idx="45">
                  <c:v>75</c:v>
                </c:pt>
                <c:pt idx="46">
                  <c:v>80</c:v>
                </c:pt>
                <c:pt idx="47">
                  <c:v>85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105</c:v>
                </c:pt>
                <c:pt idx="52">
                  <c:v>110</c:v>
                </c:pt>
                <c:pt idx="53">
                  <c:v>115</c:v>
                </c:pt>
                <c:pt idx="54">
                  <c:v>120</c:v>
                </c:pt>
                <c:pt idx="55">
                  <c:v>125</c:v>
                </c:pt>
                <c:pt idx="56">
                  <c:v>130</c:v>
                </c:pt>
                <c:pt idx="57">
                  <c:v>140</c:v>
                </c:pt>
                <c:pt idx="58">
                  <c:v>160</c:v>
                </c:pt>
                <c:pt idx="59">
                  <c:v>180</c:v>
                </c:pt>
                <c:pt idx="60">
                  <c:v>200</c:v>
                </c:pt>
                <c:pt idx="61">
                  <c:v>230</c:v>
                </c:pt>
                <c:pt idx="62">
                  <c:v>260</c:v>
                </c:pt>
                <c:pt idx="63">
                  <c:v>290</c:v>
                </c:pt>
                <c:pt idx="64">
                  <c:v>320</c:v>
                </c:pt>
                <c:pt idx="65">
                  <c:v>380</c:v>
                </c:pt>
                <c:pt idx="66">
                  <c:v>440</c:v>
                </c:pt>
                <c:pt idx="67">
                  <c:v>500</c:v>
                </c:pt>
                <c:pt idx="68">
                  <c:v>560</c:v>
                </c:pt>
                <c:pt idx="69">
                  <c:v>620</c:v>
                </c:pt>
                <c:pt idx="70">
                  <c:v>680</c:v>
                </c:pt>
                <c:pt idx="71">
                  <c:v>740</c:v>
                </c:pt>
                <c:pt idx="72">
                  <c:v>800</c:v>
                </c:pt>
                <c:pt idx="73">
                  <c:v>860</c:v>
                </c:pt>
                <c:pt idx="74">
                  <c:v>920</c:v>
                </c:pt>
                <c:pt idx="75">
                  <c:v>1010</c:v>
                </c:pt>
                <c:pt idx="76">
                  <c:v>1100</c:v>
                </c:pt>
                <c:pt idx="77">
                  <c:v>1190</c:v>
                </c:pt>
                <c:pt idx="78">
                  <c:v>1280</c:v>
                </c:pt>
                <c:pt idx="79">
                  <c:v>1400</c:v>
                </c:pt>
                <c:pt idx="80">
                  <c:v>1520</c:v>
                </c:pt>
                <c:pt idx="81">
                  <c:v>1640</c:v>
                </c:pt>
                <c:pt idx="82">
                  <c:v>1760</c:v>
                </c:pt>
                <c:pt idx="83">
                  <c:v>1880</c:v>
                </c:pt>
                <c:pt idx="84">
                  <c:v>2000</c:v>
                </c:pt>
                <c:pt idx="85">
                  <c:v>2120</c:v>
                </c:pt>
                <c:pt idx="86">
                  <c:v>2240</c:v>
                </c:pt>
                <c:pt idx="87">
                  <c:v>2360</c:v>
                </c:pt>
                <c:pt idx="88">
                  <c:v>2480</c:v>
                </c:pt>
                <c:pt idx="89">
                  <c:v>2600</c:v>
                </c:pt>
                <c:pt idx="90">
                  <c:v>2720</c:v>
                </c:pt>
                <c:pt idx="91">
                  <c:v>2840</c:v>
                </c:pt>
                <c:pt idx="92">
                  <c:v>2960</c:v>
                </c:pt>
                <c:pt idx="93">
                  <c:v>3080</c:v>
                </c:pt>
                <c:pt idx="94">
                  <c:v>3200</c:v>
                </c:pt>
                <c:pt idx="95">
                  <c:v>3320</c:v>
                </c:pt>
                <c:pt idx="96">
                  <c:v>3440</c:v>
                </c:pt>
                <c:pt idx="97">
                  <c:v>3560</c:v>
                </c:pt>
                <c:pt idx="98">
                  <c:v>3680</c:v>
                </c:pt>
                <c:pt idx="99">
                  <c:v>3800</c:v>
                </c:pt>
                <c:pt idx="100">
                  <c:v>3810</c:v>
                </c:pt>
                <c:pt idx="101">
                  <c:v>3820</c:v>
                </c:pt>
                <c:pt idx="102">
                  <c:v>3830</c:v>
                </c:pt>
                <c:pt idx="103">
                  <c:v>3840</c:v>
                </c:pt>
                <c:pt idx="104">
                  <c:v>3850</c:v>
                </c:pt>
                <c:pt idx="105">
                  <c:v>3860</c:v>
                </c:pt>
                <c:pt idx="106">
                  <c:v>3880</c:v>
                </c:pt>
                <c:pt idx="107">
                  <c:v>3910</c:v>
                </c:pt>
                <c:pt idx="108">
                  <c:v>3940</c:v>
                </c:pt>
                <c:pt idx="109">
                  <c:v>3970</c:v>
                </c:pt>
                <c:pt idx="110">
                  <c:v>4040</c:v>
                </c:pt>
              </c:numCache>
            </c:numRef>
          </c:xVal>
          <c:yVal>
            <c:numRef>
              <c:f>'[饱3-X.xls]Sheet1'!$E$2:$E$112</c:f>
              <c:numCache>
                <c:formatCode>General</c:formatCode>
                <c:ptCount val="111"/>
                <c:pt idx="0">
                  <c:v>11.4</c:v>
                </c:pt>
                <c:pt idx="1">
                  <c:v>11.4</c:v>
                </c:pt>
                <c:pt idx="2">
                  <c:v>11.4</c:v>
                </c:pt>
                <c:pt idx="3">
                  <c:v>11.4</c:v>
                </c:pt>
                <c:pt idx="4">
                  <c:v>11.4</c:v>
                </c:pt>
                <c:pt idx="5">
                  <c:v>11.4</c:v>
                </c:pt>
                <c:pt idx="6">
                  <c:v>11.4</c:v>
                </c:pt>
                <c:pt idx="7">
                  <c:v>11.4</c:v>
                </c:pt>
                <c:pt idx="8">
                  <c:v>11.4</c:v>
                </c:pt>
                <c:pt idx="9">
                  <c:v>11.3</c:v>
                </c:pt>
                <c:pt idx="10">
                  <c:v>11.3</c:v>
                </c:pt>
                <c:pt idx="11">
                  <c:v>11.3</c:v>
                </c:pt>
                <c:pt idx="12">
                  <c:v>11.3</c:v>
                </c:pt>
                <c:pt idx="13">
                  <c:v>11.3</c:v>
                </c:pt>
                <c:pt idx="14">
                  <c:v>11.3</c:v>
                </c:pt>
                <c:pt idx="15">
                  <c:v>11.3</c:v>
                </c:pt>
                <c:pt idx="16">
                  <c:v>11.3</c:v>
                </c:pt>
                <c:pt idx="17">
                  <c:v>11.3</c:v>
                </c:pt>
                <c:pt idx="18">
                  <c:v>11.3</c:v>
                </c:pt>
                <c:pt idx="19">
                  <c:v>11.3</c:v>
                </c:pt>
                <c:pt idx="20">
                  <c:v>11.3</c:v>
                </c:pt>
                <c:pt idx="21">
                  <c:v>11.3</c:v>
                </c:pt>
                <c:pt idx="22">
                  <c:v>11.3</c:v>
                </c:pt>
                <c:pt idx="23">
                  <c:v>11.3</c:v>
                </c:pt>
                <c:pt idx="24">
                  <c:v>11.3</c:v>
                </c:pt>
                <c:pt idx="25">
                  <c:v>11.3</c:v>
                </c:pt>
                <c:pt idx="26">
                  <c:v>11.2</c:v>
                </c:pt>
                <c:pt idx="27">
                  <c:v>11.2</c:v>
                </c:pt>
                <c:pt idx="28">
                  <c:v>11.2</c:v>
                </c:pt>
                <c:pt idx="29">
                  <c:v>11.2</c:v>
                </c:pt>
                <c:pt idx="30">
                  <c:v>11.2</c:v>
                </c:pt>
                <c:pt idx="31">
                  <c:v>11.2</c:v>
                </c:pt>
                <c:pt idx="32">
                  <c:v>11.2</c:v>
                </c:pt>
                <c:pt idx="33">
                  <c:v>11.2</c:v>
                </c:pt>
                <c:pt idx="34">
                  <c:v>11.2</c:v>
                </c:pt>
                <c:pt idx="35">
                  <c:v>11.2</c:v>
                </c:pt>
                <c:pt idx="36">
                  <c:v>11.2</c:v>
                </c:pt>
                <c:pt idx="37">
                  <c:v>11.2</c:v>
                </c:pt>
                <c:pt idx="38">
                  <c:v>11.2</c:v>
                </c:pt>
                <c:pt idx="39">
                  <c:v>11.1</c:v>
                </c:pt>
                <c:pt idx="40">
                  <c:v>11.1</c:v>
                </c:pt>
                <c:pt idx="41">
                  <c:v>11.1</c:v>
                </c:pt>
                <c:pt idx="42">
                  <c:v>11.1</c:v>
                </c:pt>
                <c:pt idx="43">
                  <c:v>11.1</c:v>
                </c:pt>
                <c:pt idx="44">
                  <c:v>11.1</c:v>
                </c:pt>
                <c:pt idx="45">
                  <c:v>11.1</c:v>
                </c:pt>
                <c:pt idx="46">
                  <c:v>11.1</c:v>
                </c:pt>
                <c:pt idx="47">
                  <c:v>11.1</c:v>
                </c:pt>
                <c:pt idx="48">
                  <c:v>11.1</c:v>
                </c:pt>
                <c:pt idx="49">
                  <c:v>11.1</c:v>
                </c:pt>
                <c:pt idx="50">
                  <c:v>11.1</c:v>
                </c:pt>
                <c:pt idx="51">
                  <c:v>11</c:v>
                </c:pt>
                <c:pt idx="52">
                  <c:v>11</c:v>
                </c:pt>
                <c:pt idx="53">
                  <c:v>11</c:v>
                </c:pt>
                <c:pt idx="54">
                  <c:v>11</c:v>
                </c:pt>
                <c:pt idx="55">
                  <c:v>11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10.9</c:v>
                </c:pt>
                <c:pt idx="68">
                  <c:v>10.9</c:v>
                </c:pt>
                <c:pt idx="69">
                  <c:v>10.9</c:v>
                </c:pt>
                <c:pt idx="70">
                  <c:v>10.9</c:v>
                </c:pt>
                <c:pt idx="71">
                  <c:v>10.9</c:v>
                </c:pt>
                <c:pt idx="72">
                  <c:v>10.9</c:v>
                </c:pt>
                <c:pt idx="73">
                  <c:v>10.8</c:v>
                </c:pt>
                <c:pt idx="74">
                  <c:v>10.8</c:v>
                </c:pt>
                <c:pt idx="75">
                  <c:v>10.7</c:v>
                </c:pt>
                <c:pt idx="76">
                  <c:v>10.7</c:v>
                </c:pt>
                <c:pt idx="77">
                  <c:v>10.6</c:v>
                </c:pt>
                <c:pt idx="78">
                  <c:v>10.4</c:v>
                </c:pt>
                <c:pt idx="79">
                  <c:v>10.199999999999999</c:v>
                </c:pt>
                <c:pt idx="80">
                  <c:v>9.8000000000000007</c:v>
                </c:pt>
                <c:pt idx="81">
                  <c:v>9.4</c:v>
                </c:pt>
                <c:pt idx="82">
                  <c:v>9</c:v>
                </c:pt>
                <c:pt idx="83">
                  <c:v>8.6999999999999993</c:v>
                </c:pt>
                <c:pt idx="84">
                  <c:v>8.6</c:v>
                </c:pt>
                <c:pt idx="85">
                  <c:v>8.5</c:v>
                </c:pt>
                <c:pt idx="86">
                  <c:v>8.4</c:v>
                </c:pt>
                <c:pt idx="87">
                  <c:v>8.3000000000000007</c:v>
                </c:pt>
                <c:pt idx="88">
                  <c:v>8.1999999999999993</c:v>
                </c:pt>
                <c:pt idx="89">
                  <c:v>8.1</c:v>
                </c:pt>
                <c:pt idx="90">
                  <c:v>8</c:v>
                </c:pt>
                <c:pt idx="91">
                  <c:v>7.9</c:v>
                </c:pt>
                <c:pt idx="92">
                  <c:v>7.9</c:v>
                </c:pt>
                <c:pt idx="93">
                  <c:v>7.9</c:v>
                </c:pt>
                <c:pt idx="94">
                  <c:v>7.9</c:v>
                </c:pt>
                <c:pt idx="95">
                  <c:v>7.9</c:v>
                </c:pt>
                <c:pt idx="96">
                  <c:v>7.9</c:v>
                </c:pt>
                <c:pt idx="97">
                  <c:v>7.9</c:v>
                </c:pt>
                <c:pt idx="98">
                  <c:v>7.9</c:v>
                </c:pt>
                <c:pt idx="99">
                  <c:v>8</c:v>
                </c:pt>
                <c:pt idx="100">
                  <c:v>7.9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8.1</c:v>
                </c:pt>
                <c:pt idx="107">
                  <c:v>8.1</c:v>
                </c:pt>
                <c:pt idx="108">
                  <c:v>8.1999999999999993</c:v>
                </c:pt>
                <c:pt idx="109">
                  <c:v>8.1999999999999993</c:v>
                </c:pt>
                <c:pt idx="110">
                  <c:v>8.1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848704"/>
        <c:axId val="237849264"/>
      </c:scatterChart>
      <c:valAx>
        <c:axId val="237848704"/>
        <c:scaling>
          <c:orientation val="minMax"/>
          <c:max val="4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>
                    <a:alpha val="100000"/>
                  </a:srgbClr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defRPr>
            </a:pPr>
            <a:endParaRPr lang="zh-CN"/>
          </a:p>
        </c:txPr>
        <c:crossAx val="237849264"/>
        <c:crosses val="autoZero"/>
        <c:crossBetween val="midCat"/>
      </c:valAx>
      <c:valAx>
        <c:axId val="237849264"/>
        <c:scaling>
          <c:orientation val="minMax"/>
          <c:max val="15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848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850573125035497"/>
          <c:y val="0.149466192170819"/>
          <c:w val="0.15811399356182501"/>
          <c:h val="0.59928825622775805"/>
        </c:manualLayout>
      </c:layout>
      <c:overlay val="0"/>
      <c:spPr>
        <a:noFill/>
        <a:ln w="3175">
          <a:noFill/>
        </a:ln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冷冻区域面积随时间变化图</a:t>
            </a:r>
          </a:p>
        </c:rich>
      </c:tx>
      <c:layout>
        <c:manualLayout>
          <c:xMode val="edge"/>
          <c:yMode val="edge"/>
          <c:x val="0.30690732320431779"/>
          <c:y val="4.1495919567431122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441129717940187"/>
          <c:y val="0.13916211293260475"/>
          <c:w val="0.80723189530886108"/>
          <c:h val="0.71091060338769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面积（cm²）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olid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1.4375623821670179E-2"/>
                  <c:y val="0.19963570127504554"/>
                </c:manualLayout>
              </c:layout>
              <c:tx>
                <c:rich>
                  <a:bodyPr rot="0" spcFirstLastPara="0" vertOverflow="ellipsis" vert="horz" wrap="square" anchor="ctr" anchorCtr="1"/>
                  <a:lstStyle/>
                  <a:p>
                    <a:pPr>
                      <a:defRPr lang="zh-CN"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aseline="0" dirty="0"/>
                      <a:t>y = 1741.6ln(x) - 7413.4</a:t>
                    </a:r>
                    <a:br>
                      <a:rPr lang="en-US" altLang="zh-CN" sz="1400" baseline="0" dirty="0"/>
                    </a:br>
                    <a:r>
                      <a:rPr lang="en-US" altLang="zh-CN" sz="1400" baseline="0" dirty="0"/>
                      <a:t>R² = 0.9928</a:t>
                    </a:r>
                    <a:endParaRPr lang="en-US" altLang="zh-CN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Sheet1!$B$7:$J$7</c:f>
              <c:numCache>
                <c:formatCode>General</c:formatCode>
                <c:ptCount val="9"/>
                <c:pt idx="0">
                  <c:v>60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1010</c:v>
                </c:pt>
                <c:pt idx="5">
                  <c:v>1640</c:v>
                </c:pt>
                <c:pt idx="6">
                  <c:v>2600</c:v>
                </c:pt>
                <c:pt idx="7">
                  <c:v>3080</c:v>
                </c:pt>
                <c:pt idx="8">
                  <c:v>3800</c:v>
                </c:pt>
              </c:numCache>
            </c:numRef>
          </c:xVal>
          <c:yVal>
            <c:numRef>
              <c:f>Sheet1!$B$8:$J$8</c:f>
              <c:numCache>
                <c:formatCode>General</c:formatCode>
                <c:ptCount val="9"/>
                <c:pt idx="0">
                  <c:v>0</c:v>
                </c:pt>
                <c:pt idx="1">
                  <c:v>709.57181394454994</c:v>
                </c:pt>
                <c:pt idx="2">
                  <c:v>1348.8831421236</c:v>
                </c:pt>
                <c:pt idx="3">
                  <c:v>3217.0546430801</c:v>
                </c:pt>
                <c:pt idx="4">
                  <c:v>4651.5442957134001</c:v>
                </c:pt>
                <c:pt idx="5">
                  <c:v>5600.3551532431002</c:v>
                </c:pt>
                <c:pt idx="6">
                  <c:v>6481.0909834491003</c:v>
                </c:pt>
                <c:pt idx="7">
                  <c:v>6640.5135243652003</c:v>
                </c:pt>
                <c:pt idx="8">
                  <c:v>6811.5675020822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851504"/>
        <c:axId val="237852064"/>
      </c:scatterChart>
      <c:valAx>
        <c:axId val="23785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</a:t>
                </a:r>
                <a:r>
                  <a:rPr lang="en-US" altLang="zh-CN"/>
                  <a:t>min</a:t>
                </a:r>
                <a:r>
                  <a:rPr lang="en-US"/>
                  <a:t>）</a:t>
                </a:r>
              </a:p>
            </c:rich>
          </c:tx>
          <c:layout>
            <c:manualLayout>
              <c:xMode val="edge"/>
              <c:yMode val="edge"/>
              <c:x val="0.48631362981035819"/>
              <c:y val="0.915646486812099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852064"/>
        <c:crosses val="autoZero"/>
        <c:crossBetween val="midCat"/>
      </c:valAx>
      <c:valAx>
        <c:axId val="237852064"/>
        <c:scaling>
          <c:orientation val="minMax"/>
          <c:max val="7500"/>
          <c:min val="0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面积（</a:t>
                </a:r>
                <a:r>
                  <a:rPr lang="en-US" altLang="zh-CN"/>
                  <a:t>cm</a:t>
                </a:r>
                <a:r>
                  <a:rPr lang="en-US" altLang="en-US"/>
                  <a:t>²）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1.4084507042253521E-2"/>
              <c:y val="0.400664630035999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851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02985074626897E-2"/>
          <c:y val="6.4263694569599197E-2"/>
          <c:w val="0.73538024164889804"/>
          <c:h val="0.878586672990277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'[包0-X 统一坐标.xlsx]修正后'!$E$1</c:f>
              <c:strCache>
                <c:ptCount val="1"/>
                <c:pt idx="0">
                  <c:v>1-A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统一坐标.xlsx]修正后'!$E$2:$E$250</c:f>
              <c:numCache>
                <c:formatCode>General</c:formatCode>
                <c:ptCount val="249"/>
                <c:pt idx="0">
                  <c:v>13.4</c:v>
                </c:pt>
                <c:pt idx="1">
                  <c:v>13.3</c:v>
                </c:pt>
                <c:pt idx="2">
                  <c:v>13.4</c:v>
                </c:pt>
                <c:pt idx="3">
                  <c:v>13.3</c:v>
                </c:pt>
                <c:pt idx="4">
                  <c:v>13.3</c:v>
                </c:pt>
                <c:pt idx="5">
                  <c:v>13.3</c:v>
                </c:pt>
                <c:pt idx="6">
                  <c:v>13.3</c:v>
                </c:pt>
                <c:pt idx="7">
                  <c:v>13.2</c:v>
                </c:pt>
                <c:pt idx="8">
                  <c:v>13.3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13.3</c:v>
                </c:pt>
                <c:pt idx="13">
                  <c:v>13.3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13.4</c:v>
                </c:pt>
                <c:pt idx="25">
                  <c:v>13.3</c:v>
                </c:pt>
                <c:pt idx="26">
                  <c:v>13.4</c:v>
                </c:pt>
                <c:pt idx="27">
                  <c:v>13.4</c:v>
                </c:pt>
                <c:pt idx="28">
                  <c:v>13.4</c:v>
                </c:pt>
                <c:pt idx="29">
                  <c:v>13.4</c:v>
                </c:pt>
                <c:pt idx="30">
                  <c:v>13.4</c:v>
                </c:pt>
                <c:pt idx="31">
                  <c:v>13.3</c:v>
                </c:pt>
                <c:pt idx="32">
                  <c:v>13.1</c:v>
                </c:pt>
                <c:pt idx="33">
                  <c:v>13</c:v>
                </c:pt>
                <c:pt idx="34">
                  <c:v>12.9</c:v>
                </c:pt>
                <c:pt idx="35">
                  <c:v>12.6</c:v>
                </c:pt>
                <c:pt idx="36">
                  <c:v>12.3</c:v>
                </c:pt>
                <c:pt idx="37">
                  <c:v>11.9</c:v>
                </c:pt>
                <c:pt idx="38">
                  <c:v>11.9</c:v>
                </c:pt>
                <c:pt idx="39">
                  <c:v>11.3</c:v>
                </c:pt>
                <c:pt idx="40">
                  <c:v>10.9</c:v>
                </c:pt>
                <c:pt idx="41">
                  <c:v>10.3</c:v>
                </c:pt>
                <c:pt idx="42">
                  <c:v>9.6999999999999993</c:v>
                </c:pt>
                <c:pt idx="43">
                  <c:v>9.1999999999999993</c:v>
                </c:pt>
                <c:pt idx="44">
                  <c:v>8.4</c:v>
                </c:pt>
                <c:pt idx="45">
                  <c:v>7.8</c:v>
                </c:pt>
                <c:pt idx="46">
                  <c:v>7.3</c:v>
                </c:pt>
                <c:pt idx="47">
                  <c:v>7</c:v>
                </c:pt>
                <c:pt idx="48">
                  <c:v>6.7</c:v>
                </c:pt>
                <c:pt idx="49">
                  <c:v>6.5</c:v>
                </c:pt>
                <c:pt idx="50">
                  <c:v>6.3</c:v>
                </c:pt>
                <c:pt idx="51">
                  <c:v>6.1</c:v>
                </c:pt>
                <c:pt idx="52">
                  <c:v>6.1</c:v>
                </c:pt>
                <c:pt idx="53">
                  <c:v>6</c:v>
                </c:pt>
                <c:pt idx="54">
                  <c:v>5.9</c:v>
                </c:pt>
                <c:pt idx="55">
                  <c:v>5.9</c:v>
                </c:pt>
                <c:pt idx="56">
                  <c:v>5.9</c:v>
                </c:pt>
                <c:pt idx="57">
                  <c:v>5.8</c:v>
                </c:pt>
                <c:pt idx="58">
                  <c:v>5.8</c:v>
                </c:pt>
                <c:pt idx="59">
                  <c:v>5.8</c:v>
                </c:pt>
                <c:pt idx="60">
                  <c:v>5.8</c:v>
                </c:pt>
                <c:pt idx="61">
                  <c:v>5.8</c:v>
                </c:pt>
                <c:pt idx="62">
                  <c:v>5.7</c:v>
                </c:pt>
                <c:pt idx="63">
                  <c:v>5.8</c:v>
                </c:pt>
                <c:pt idx="64">
                  <c:v>5.7</c:v>
                </c:pt>
                <c:pt idx="65">
                  <c:v>5.8</c:v>
                </c:pt>
                <c:pt idx="66">
                  <c:v>5.8</c:v>
                </c:pt>
                <c:pt idx="67">
                  <c:v>5.9</c:v>
                </c:pt>
                <c:pt idx="68">
                  <c:v>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'[包0-X 统一坐标.xlsx]修正后'!$F$1</c:f>
              <c:strCache>
                <c:ptCount val="1"/>
                <c:pt idx="0">
                  <c:v>1-B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统一坐标.xlsx]修正后'!$F$2:$F$250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13.3</c:v>
                </c:pt>
                <c:pt idx="22">
                  <c:v>13.2</c:v>
                </c:pt>
                <c:pt idx="23">
                  <c:v>13.1</c:v>
                </c:pt>
                <c:pt idx="24">
                  <c:v>12.9</c:v>
                </c:pt>
                <c:pt idx="25">
                  <c:v>12.7</c:v>
                </c:pt>
                <c:pt idx="26">
                  <c:v>12.5</c:v>
                </c:pt>
                <c:pt idx="27">
                  <c:v>11.9</c:v>
                </c:pt>
                <c:pt idx="28">
                  <c:v>11</c:v>
                </c:pt>
                <c:pt idx="29">
                  <c:v>10.1</c:v>
                </c:pt>
                <c:pt idx="30">
                  <c:v>9.3000000000000007</c:v>
                </c:pt>
                <c:pt idx="31">
                  <c:v>8.5</c:v>
                </c:pt>
                <c:pt idx="32">
                  <c:v>7</c:v>
                </c:pt>
                <c:pt idx="33">
                  <c:v>5.8</c:v>
                </c:pt>
                <c:pt idx="34">
                  <c:v>4.8</c:v>
                </c:pt>
                <c:pt idx="35">
                  <c:v>3.9</c:v>
                </c:pt>
                <c:pt idx="36">
                  <c:v>2.9</c:v>
                </c:pt>
                <c:pt idx="37">
                  <c:v>2</c:v>
                </c:pt>
                <c:pt idx="38">
                  <c:v>1.1000000000000001</c:v>
                </c:pt>
                <c:pt idx="39">
                  <c:v>0.2</c:v>
                </c:pt>
                <c:pt idx="40">
                  <c:v>-0.4</c:v>
                </c:pt>
                <c:pt idx="41">
                  <c:v>-1.4</c:v>
                </c:pt>
                <c:pt idx="42">
                  <c:v>-2.2999999999999998</c:v>
                </c:pt>
                <c:pt idx="43">
                  <c:v>-2.9</c:v>
                </c:pt>
                <c:pt idx="44">
                  <c:v>-3.8</c:v>
                </c:pt>
                <c:pt idx="45">
                  <c:v>-4.5</c:v>
                </c:pt>
                <c:pt idx="46">
                  <c:v>-5</c:v>
                </c:pt>
                <c:pt idx="47">
                  <c:v>-5.6</c:v>
                </c:pt>
                <c:pt idx="48">
                  <c:v>-5.9</c:v>
                </c:pt>
                <c:pt idx="49">
                  <c:v>-6</c:v>
                </c:pt>
                <c:pt idx="50">
                  <c:v>-6.3</c:v>
                </c:pt>
                <c:pt idx="51">
                  <c:v>-6.3</c:v>
                </c:pt>
                <c:pt idx="52">
                  <c:v>-6.4</c:v>
                </c:pt>
                <c:pt idx="53">
                  <c:v>-6.4</c:v>
                </c:pt>
                <c:pt idx="54">
                  <c:v>-6.4</c:v>
                </c:pt>
                <c:pt idx="55">
                  <c:v>-6.4</c:v>
                </c:pt>
                <c:pt idx="56">
                  <c:v>-6.4</c:v>
                </c:pt>
                <c:pt idx="57">
                  <c:v>-6.4</c:v>
                </c:pt>
                <c:pt idx="58">
                  <c:v>-6.4</c:v>
                </c:pt>
                <c:pt idx="59">
                  <c:v>-6.5</c:v>
                </c:pt>
                <c:pt idx="60">
                  <c:v>-6.5</c:v>
                </c:pt>
                <c:pt idx="61">
                  <c:v>-6.5</c:v>
                </c:pt>
                <c:pt idx="62">
                  <c:v>-5.8</c:v>
                </c:pt>
                <c:pt idx="63">
                  <c:v>-3.9</c:v>
                </c:pt>
                <c:pt idx="64">
                  <c:v>-3</c:v>
                </c:pt>
                <c:pt idx="65">
                  <c:v>-1.9</c:v>
                </c:pt>
                <c:pt idx="66">
                  <c:v>-1.2</c:v>
                </c:pt>
                <c:pt idx="67">
                  <c:v>-0.8</c:v>
                </c:pt>
                <c:pt idx="68">
                  <c:v>-0.5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'[包0-X 统一坐标.xlsx]修正后'!$G$1</c:f>
              <c:strCache>
                <c:ptCount val="1"/>
                <c:pt idx="0">
                  <c:v>冷凝器2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统一坐标.xlsx]修正后'!$G$2:$G$250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13.3</c:v>
                </c:pt>
                <c:pt idx="3">
                  <c:v>13.3</c:v>
                </c:pt>
                <c:pt idx="4">
                  <c:v>13.3</c:v>
                </c:pt>
                <c:pt idx="5">
                  <c:v>13.1</c:v>
                </c:pt>
                <c:pt idx="6">
                  <c:v>12.9</c:v>
                </c:pt>
                <c:pt idx="7">
                  <c:v>12.8</c:v>
                </c:pt>
                <c:pt idx="8">
                  <c:v>12.8</c:v>
                </c:pt>
                <c:pt idx="9">
                  <c:v>12.7</c:v>
                </c:pt>
                <c:pt idx="10">
                  <c:v>12.6</c:v>
                </c:pt>
                <c:pt idx="11">
                  <c:v>12.3</c:v>
                </c:pt>
                <c:pt idx="12">
                  <c:v>11.9</c:v>
                </c:pt>
                <c:pt idx="13">
                  <c:v>11.4</c:v>
                </c:pt>
                <c:pt idx="14">
                  <c:v>10.7</c:v>
                </c:pt>
                <c:pt idx="15">
                  <c:v>9.9</c:v>
                </c:pt>
                <c:pt idx="16">
                  <c:v>8.9</c:v>
                </c:pt>
                <c:pt idx="17">
                  <c:v>8.1</c:v>
                </c:pt>
                <c:pt idx="18">
                  <c:v>6.8</c:v>
                </c:pt>
                <c:pt idx="19">
                  <c:v>5.7</c:v>
                </c:pt>
                <c:pt idx="20">
                  <c:v>4.3</c:v>
                </c:pt>
                <c:pt idx="21">
                  <c:v>1.2</c:v>
                </c:pt>
                <c:pt idx="22">
                  <c:v>-1.1000000000000001</c:v>
                </c:pt>
                <c:pt idx="23">
                  <c:v>-6.4</c:v>
                </c:pt>
                <c:pt idx="24">
                  <c:v>-14.7</c:v>
                </c:pt>
                <c:pt idx="25">
                  <c:v>-19.600000000000001</c:v>
                </c:pt>
                <c:pt idx="26">
                  <c:v>-22.6</c:v>
                </c:pt>
                <c:pt idx="27">
                  <c:v>-25.5</c:v>
                </c:pt>
                <c:pt idx="28">
                  <c:v>-27</c:v>
                </c:pt>
                <c:pt idx="29">
                  <c:v>-27.9</c:v>
                </c:pt>
                <c:pt idx="30">
                  <c:v>-28.7</c:v>
                </c:pt>
                <c:pt idx="31">
                  <c:v>-29.3</c:v>
                </c:pt>
                <c:pt idx="32">
                  <c:v>-29</c:v>
                </c:pt>
                <c:pt idx="33">
                  <c:v>-30.6</c:v>
                </c:pt>
                <c:pt idx="34">
                  <c:v>-31</c:v>
                </c:pt>
                <c:pt idx="35">
                  <c:v>-31.1</c:v>
                </c:pt>
                <c:pt idx="36">
                  <c:v>-31.5</c:v>
                </c:pt>
                <c:pt idx="37">
                  <c:v>-31.6</c:v>
                </c:pt>
                <c:pt idx="38">
                  <c:v>-31.9</c:v>
                </c:pt>
                <c:pt idx="39">
                  <c:v>-32.200000000000003</c:v>
                </c:pt>
                <c:pt idx="40">
                  <c:v>-32.299999999999997</c:v>
                </c:pt>
                <c:pt idx="41">
                  <c:v>-32.700000000000003</c:v>
                </c:pt>
                <c:pt idx="42">
                  <c:v>-32.9</c:v>
                </c:pt>
                <c:pt idx="43">
                  <c:v>-33</c:v>
                </c:pt>
                <c:pt idx="44">
                  <c:v>-33.4</c:v>
                </c:pt>
                <c:pt idx="45">
                  <c:v>-33.6</c:v>
                </c:pt>
                <c:pt idx="46">
                  <c:v>-33.700000000000003</c:v>
                </c:pt>
                <c:pt idx="47">
                  <c:v>-33.799999999999997</c:v>
                </c:pt>
                <c:pt idx="48">
                  <c:v>-33.799999999999997</c:v>
                </c:pt>
                <c:pt idx="49">
                  <c:v>-33.799999999999997</c:v>
                </c:pt>
                <c:pt idx="50">
                  <c:v>-33.700000000000003</c:v>
                </c:pt>
                <c:pt idx="51">
                  <c:v>-33.9</c:v>
                </c:pt>
                <c:pt idx="52">
                  <c:v>-34</c:v>
                </c:pt>
                <c:pt idx="53">
                  <c:v>-34</c:v>
                </c:pt>
                <c:pt idx="54">
                  <c:v>-34</c:v>
                </c:pt>
                <c:pt idx="55">
                  <c:v>-33.9</c:v>
                </c:pt>
                <c:pt idx="56">
                  <c:v>-33.9</c:v>
                </c:pt>
                <c:pt idx="57">
                  <c:v>-33.9</c:v>
                </c:pt>
                <c:pt idx="58">
                  <c:v>-34</c:v>
                </c:pt>
                <c:pt idx="59">
                  <c:v>-34</c:v>
                </c:pt>
                <c:pt idx="60">
                  <c:v>-34.1</c:v>
                </c:pt>
                <c:pt idx="61">
                  <c:v>-34.1</c:v>
                </c:pt>
                <c:pt idx="62">
                  <c:v>-19.100000000000001</c:v>
                </c:pt>
                <c:pt idx="63">
                  <c:v>-14</c:v>
                </c:pt>
                <c:pt idx="64">
                  <c:v>-10.6</c:v>
                </c:pt>
                <c:pt idx="65">
                  <c:v>-7.6</c:v>
                </c:pt>
                <c:pt idx="66">
                  <c:v>-6</c:v>
                </c:pt>
                <c:pt idx="67">
                  <c:v>-4.4000000000000004</c:v>
                </c:pt>
                <c:pt idx="68">
                  <c:v>-3.3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'[包0-X 统一坐标.xlsx]修正后'!$H$1</c:f>
              <c:strCache>
                <c:ptCount val="1"/>
                <c:pt idx="0">
                  <c:v>1-D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统一坐标.xlsx]修正后'!$H$2:$H$250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13.2</c:v>
                </c:pt>
                <c:pt idx="10">
                  <c:v>13</c:v>
                </c:pt>
                <c:pt idx="11">
                  <c:v>12.7</c:v>
                </c:pt>
                <c:pt idx="12">
                  <c:v>12.2</c:v>
                </c:pt>
                <c:pt idx="13">
                  <c:v>11.5</c:v>
                </c:pt>
                <c:pt idx="14">
                  <c:v>10.5</c:v>
                </c:pt>
                <c:pt idx="15">
                  <c:v>9.4</c:v>
                </c:pt>
                <c:pt idx="16">
                  <c:v>8.3000000000000007</c:v>
                </c:pt>
                <c:pt idx="17">
                  <c:v>7.4</c:v>
                </c:pt>
                <c:pt idx="18">
                  <c:v>6.6</c:v>
                </c:pt>
                <c:pt idx="19">
                  <c:v>5.8</c:v>
                </c:pt>
                <c:pt idx="20">
                  <c:v>5.0999999999999996</c:v>
                </c:pt>
                <c:pt idx="21">
                  <c:v>3.6</c:v>
                </c:pt>
                <c:pt idx="22">
                  <c:v>2.1</c:v>
                </c:pt>
                <c:pt idx="23">
                  <c:v>1.1000000000000001</c:v>
                </c:pt>
                <c:pt idx="24">
                  <c:v>0.3</c:v>
                </c:pt>
                <c:pt idx="25">
                  <c:v>-0.2</c:v>
                </c:pt>
                <c:pt idx="26">
                  <c:v>-1.1000000000000001</c:v>
                </c:pt>
                <c:pt idx="27">
                  <c:v>-6.6</c:v>
                </c:pt>
                <c:pt idx="28">
                  <c:v>-15.2</c:v>
                </c:pt>
                <c:pt idx="29">
                  <c:v>-18.7</c:v>
                </c:pt>
                <c:pt idx="30">
                  <c:v>-20.6</c:v>
                </c:pt>
                <c:pt idx="31">
                  <c:v>-21.8</c:v>
                </c:pt>
                <c:pt idx="32">
                  <c:v>-23.2</c:v>
                </c:pt>
                <c:pt idx="33">
                  <c:v>-24.2</c:v>
                </c:pt>
                <c:pt idx="34">
                  <c:v>-24.9</c:v>
                </c:pt>
                <c:pt idx="35">
                  <c:v>-24.6</c:v>
                </c:pt>
                <c:pt idx="36">
                  <c:v>-25.3</c:v>
                </c:pt>
                <c:pt idx="37">
                  <c:v>-26.1</c:v>
                </c:pt>
                <c:pt idx="38">
                  <c:v>-26.1</c:v>
                </c:pt>
                <c:pt idx="39">
                  <c:v>-26.8</c:v>
                </c:pt>
                <c:pt idx="40">
                  <c:v>-27.1</c:v>
                </c:pt>
                <c:pt idx="41">
                  <c:v>-27.5</c:v>
                </c:pt>
                <c:pt idx="42">
                  <c:v>-28</c:v>
                </c:pt>
                <c:pt idx="43">
                  <c:v>-28.2</c:v>
                </c:pt>
                <c:pt idx="44">
                  <c:v>-28.7</c:v>
                </c:pt>
                <c:pt idx="45">
                  <c:v>-29.2</c:v>
                </c:pt>
                <c:pt idx="46">
                  <c:v>-29.4</c:v>
                </c:pt>
                <c:pt idx="47">
                  <c:v>-29.7</c:v>
                </c:pt>
                <c:pt idx="48">
                  <c:v>-29.7</c:v>
                </c:pt>
                <c:pt idx="49">
                  <c:v>-29.8</c:v>
                </c:pt>
                <c:pt idx="50">
                  <c:v>-29.9</c:v>
                </c:pt>
                <c:pt idx="51">
                  <c:v>-30</c:v>
                </c:pt>
                <c:pt idx="52">
                  <c:v>-30</c:v>
                </c:pt>
                <c:pt idx="53">
                  <c:v>-30</c:v>
                </c:pt>
                <c:pt idx="54">
                  <c:v>-30</c:v>
                </c:pt>
                <c:pt idx="55">
                  <c:v>-30</c:v>
                </c:pt>
                <c:pt idx="56">
                  <c:v>-30</c:v>
                </c:pt>
                <c:pt idx="57">
                  <c:v>-30</c:v>
                </c:pt>
                <c:pt idx="58">
                  <c:v>-30.1</c:v>
                </c:pt>
                <c:pt idx="59">
                  <c:v>-30.1</c:v>
                </c:pt>
                <c:pt idx="60">
                  <c:v>-30.2</c:v>
                </c:pt>
                <c:pt idx="61">
                  <c:v>-30.2</c:v>
                </c:pt>
                <c:pt idx="62">
                  <c:v>-19.8</c:v>
                </c:pt>
                <c:pt idx="63">
                  <c:v>-14.8</c:v>
                </c:pt>
                <c:pt idx="64">
                  <c:v>-11</c:v>
                </c:pt>
                <c:pt idx="65">
                  <c:v>-8.1</c:v>
                </c:pt>
                <c:pt idx="66">
                  <c:v>-6.5</c:v>
                </c:pt>
                <c:pt idx="67">
                  <c:v>-5.0999999999999996</c:v>
                </c:pt>
                <c:pt idx="68">
                  <c:v>-3.7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'[包0-X 统一坐标.xlsx]修正后'!$I$1</c:f>
              <c:strCache>
                <c:ptCount val="1"/>
                <c:pt idx="0">
                  <c:v>1-E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统一坐标.xlsx]修正后'!$I$2:$I$250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13.3</c:v>
                </c:pt>
                <c:pt idx="6">
                  <c:v>13.1</c:v>
                </c:pt>
                <c:pt idx="7">
                  <c:v>12.9</c:v>
                </c:pt>
                <c:pt idx="8">
                  <c:v>12.6</c:v>
                </c:pt>
                <c:pt idx="9">
                  <c:v>12</c:v>
                </c:pt>
                <c:pt idx="10">
                  <c:v>11.2</c:v>
                </c:pt>
                <c:pt idx="11">
                  <c:v>10.3</c:v>
                </c:pt>
                <c:pt idx="12">
                  <c:v>7.7</c:v>
                </c:pt>
                <c:pt idx="13">
                  <c:v>5.7</c:v>
                </c:pt>
                <c:pt idx="14">
                  <c:v>4.3</c:v>
                </c:pt>
                <c:pt idx="15">
                  <c:v>2.9</c:v>
                </c:pt>
                <c:pt idx="16">
                  <c:v>1.8</c:v>
                </c:pt>
                <c:pt idx="17">
                  <c:v>1</c:v>
                </c:pt>
                <c:pt idx="18">
                  <c:v>0.4</c:v>
                </c:pt>
                <c:pt idx="19">
                  <c:v>0.1</c:v>
                </c:pt>
                <c:pt idx="20">
                  <c:v>-0.8</c:v>
                </c:pt>
                <c:pt idx="21">
                  <c:v>-2.1</c:v>
                </c:pt>
                <c:pt idx="22">
                  <c:v>-2.7</c:v>
                </c:pt>
                <c:pt idx="23">
                  <c:v>-3.7</c:v>
                </c:pt>
                <c:pt idx="24">
                  <c:v>-4.5999999999999996</c:v>
                </c:pt>
                <c:pt idx="25">
                  <c:v>-5.3</c:v>
                </c:pt>
                <c:pt idx="26">
                  <c:v>-6</c:v>
                </c:pt>
                <c:pt idx="27">
                  <c:v>-7.4</c:v>
                </c:pt>
                <c:pt idx="28">
                  <c:v>-8.8000000000000007</c:v>
                </c:pt>
                <c:pt idx="29">
                  <c:v>-11</c:v>
                </c:pt>
                <c:pt idx="30">
                  <c:v>-11.1</c:v>
                </c:pt>
                <c:pt idx="31">
                  <c:v>-11.8</c:v>
                </c:pt>
                <c:pt idx="32">
                  <c:v>-13.4</c:v>
                </c:pt>
                <c:pt idx="33">
                  <c:v>-14.7</c:v>
                </c:pt>
                <c:pt idx="34">
                  <c:v>-15.8</c:v>
                </c:pt>
                <c:pt idx="35">
                  <c:v>-16.3</c:v>
                </c:pt>
                <c:pt idx="36">
                  <c:v>-17.5</c:v>
                </c:pt>
                <c:pt idx="37">
                  <c:v>-18.2</c:v>
                </c:pt>
                <c:pt idx="38">
                  <c:v>-18.899999999999999</c:v>
                </c:pt>
                <c:pt idx="39">
                  <c:v>-19.5</c:v>
                </c:pt>
                <c:pt idx="40">
                  <c:v>-20.2</c:v>
                </c:pt>
                <c:pt idx="41">
                  <c:v>-21.2</c:v>
                </c:pt>
                <c:pt idx="42">
                  <c:v>-22.1</c:v>
                </c:pt>
                <c:pt idx="43">
                  <c:v>-22.8</c:v>
                </c:pt>
                <c:pt idx="44">
                  <c:v>-24.5</c:v>
                </c:pt>
                <c:pt idx="45">
                  <c:v>-24.3</c:v>
                </c:pt>
                <c:pt idx="46">
                  <c:v>-24.8</c:v>
                </c:pt>
                <c:pt idx="47">
                  <c:v>-25.1</c:v>
                </c:pt>
                <c:pt idx="48">
                  <c:v>-25.3</c:v>
                </c:pt>
                <c:pt idx="49">
                  <c:v>-25.4</c:v>
                </c:pt>
                <c:pt idx="50">
                  <c:v>-25.4</c:v>
                </c:pt>
                <c:pt idx="51">
                  <c:v>-25.7</c:v>
                </c:pt>
                <c:pt idx="52">
                  <c:v>-25.7</c:v>
                </c:pt>
                <c:pt idx="53">
                  <c:v>-25.8</c:v>
                </c:pt>
                <c:pt idx="54">
                  <c:v>-25.9</c:v>
                </c:pt>
                <c:pt idx="55">
                  <c:v>-25.9</c:v>
                </c:pt>
                <c:pt idx="56">
                  <c:v>-25.9</c:v>
                </c:pt>
                <c:pt idx="57">
                  <c:v>-25.9</c:v>
                </c:pt>
                <c:pt idx="58">
                  <c:v>-26</c:v>
                </c:pt>
                <c:pt idx="59">
                  <c:v>-26</c:v>
                </c:pt>
                <c:pt idx="60">
                  <c:v>-26.1</c:v>
                </c:pt>
                <c:pt idx="61">
                  <c:v>-26.1</c:v>
                </c:pt>
                <c:pt idx="62">
                  <c:v>-18.399999999999999</c:v>
                </c:pt>
                <c:pt idx="63">
                  <c:v>-14.5</c:v>
                </c:pt>
                <c:pt idx="64">
                  <c:v>-11.4</c:v>
                </c:pt>
                <c:pt idx="65">
                  <c:v>-9.1</c:v>
                </c:pt>
                <c:pt idx="66">
                  <c:v>-7.2</c:v>
                </c:pt>
                <c:pt idx="67">
                  <c:v>-5.7</c:v>
                </c:pt>
                <c:pt idx="68">
                  <c:v>-4.3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'[包0-X 统一坐标.xlsx]修正后'!$J$1</c:f>
              <c:strCache>
                <c:ptCount val="1"/>
                <c:pt idx="0">
                  <c:v>冷凝器1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统一坐标.xlsx]修正后'!$J$2:$J$250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13.6</c:v>
                </c:pt>
                <c:pt idx="4">
                  <c:v>13.4</c:v>
                </c:pt>
                <c:pt idx="5">
                  <c:v>11.1</c:v>
                </c:pt>
                <c:pt idx="6">
                  <c:v>8.5</c:v>
                </c:pt>
                <c:pt idx="7">
                  <c:v>6.3</c:v>
                </c:pt>
                <c:pt idx="8">
                  <c:v>4.3</c:v>
                </c:pt>
                <c:pt idx="9">
                  <c:v>2.7</c:v>
                </c:pt>
                <c:pt idx="10">
                  <c:v>1</c:v>
                </c:pt>
                <c:pt idx="11">
                  <c:v>-0.1</c:v>
                </c:pt>
                <c:pt idx="12">
                  <c:v>-0.3</c:v>
                </c:pt>
                <c:pt idx="13">
                  <c:v>-2.4</c:v>
                </c:pt>
                <c:pt idx="14">
                  <c:v>-5.2</c:v>
                </c:pt>
                <c:pt idx="15">
                  <c:v>-8</c:v>
                </c:pt>
                <c:pt idx="16">
                  <c:v>-10.199999999999999</c:v>
                </c:pt>
                <c:pt idx="17">
                  <c:v>-11.6</c:v>
                </c:pt>
                <c:pt idx="18">
                  <c:v>-13</c:v>
                </c:pt>
                <c:pt idx="19">
                  <c:v>-14.3</c:v>
                </c:pt>
                <c:pt idx="20">
                  <c:v>-11.4</c:v>
                </c:pt>
                <c:pt idx="21">
                  <c:v>-17.399999999999999</c:v>
                </c:pt>
                <c:pt idx="22">
                  <c:v>-18.600000000000001</c:v>
                </c:pt>
                <c:pt idx="23">
                  <c:v>-19.3</c:v>
                </c:pt>
                <c:pt idx="24">
                  <c:v>-20.2</c:v>
                </c:pt>
                <c:pt idx="25">
                  <c:v>-21.1</c:v>
                </c:pt>
                <c:pt idx="26">
                  <c:v>-22</c:v>
                </c:pt>
                <c:pt idx="27">
                  <c:v>-23.5</c:v>
                </c:pt>
                <c:pt idx="28">
                  <c:v>-24.7</c:v>
                </c:pt>
                <c:pt idx="29">
                  <c:v>-25.6</c:v>
                </c:pt>
                <c:pt idx="30">
                  <c:v>-26.3</c:v>
                </c:pt>
                <c:pt idx="31">
                  <c:v>-26.8</c:v>
                </c:pt>
                <c:pt idx="32">
                  <c:v>-27.4</c:v>
                </c:pt>
                <c:pt idx="33">
                  <c:v>-28</c:v>
                </c:pt>
                <c:pt idx="34">
                  <c:v>-28.5</c:v>
                </c:pt>
                <c:pt idx="35">
                  <c:v>-28.7</c:v>
                </c:pt>
                <c:pt idx="36">
                  <c:v>-29.2</c:v>
                </c:pt>
                <c:pt idx="37">
                  <c:v>-29.6</c:v>
                </c:pt>
                <c:pt idx="38">
                  <c:v>-29.8</c:v>
                </c:pt>
                <c:pt idx="39">
                  <c:v>-30.1</c:v>
                </c:pt>
                <c:pt idx="40">
                  <c:v>-30.4</c:v>
                </c:pt>
                <c:pt idx="41">
                  <c:v>-30.8</c:v>
                </c:pt>
                <c:pt idx="42">
                  <c:v>-31.2</c:v>
                </c:pt>
                <c:pt idx="43">
                  <c:v>-31.4</c:v>
                </c:pt>
                <c:pt idx="44">
                  <c:v>-31.6</c:v>
                </c:pt>
                <c:pt idx="45">
                  <c:v>-32</c:v>
                </c:pt>
                <c:pt idx="46">
                  <c:v>-32.1</c:v>
                </c:pt>
                <c:pt idx="47">
                  <c:v>-32.299999999999997</c:v>
                </c:pt>
                <c:pt idx="48">
                  <c:v>-32.299999999999997</c:v>
                </c:pt>
                <c:pt idx="49">
                  <c:v>-32.4</c:v>
                </c:pt>
                <c:pt idx="50">
                  <c:v>-32.4</c:v>
                </c:pt>
                <c:pt idx="51">
                  <c:v>-32.4</c:v>
                </c:pt>
                <c:pt idx="52">
                  <c:v>-32.299999999999997</c:v>
                </c:pt>
                <c:pt idx="53">
                  <c:v>-32.5</c:v>
                </c:pt>
                <c:pt idx="54">
                  <c:v>-32.5</c:v>
                </c:pt>
                <c:pt idx="55">
                  <c:v>-32.4</c:v>
                </c:pt>
                <c:pt idx="56">
                  <c:v>-32.4</c:v>
                </c:pt>
                <c:pt idx="57">
                  <c:v>-32.4</c:v>
                </c:pt>
                <c:pt idx="58">
                  <c:v>-32.5</c:v>
                </c:pt>
                <c:pt idx="59">
                  <c:v>-32.5</c:v>
                </c:pt>
                <c:pt idx="60">
                  <c:v>-32.700000000000003</c:v>
                </c:pt>
                <c:pt idx="61">
                  <c:v>-32.5</c:v>
                </c:pt>
                <c:pt idx="62">
                  <c:v>-20.6</c:v>
                </c:pt>
                <c:pt idx="63">
                  <c:v>-15.2</c:v>
                </c:pt>
                <c:pt idx="64">
                  <c:v>-11.1</c:v>
                </c:pt>
                <c:pt idx="65">
                  <c:v>-8.3000000000000007</c:v>
                </c:pt>
                <c:pt idx="66">
                  <c:v>-6.4</c:v>
                </c:pt>
                <c:pt idx="67">
                  <c:v>-5</c:v>
                </c:pt>
                <c:pt idx="68">
                  <c:v>-3.8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'[包0-X 统一坐标.xlsx]修正后'!$K$1</c:f>
              <c:strCache>
                <c:ptCount val="1"/>
                <c:pt idx="0">
                  <c:v>1-H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统一坐标.xlsx]修正后'!$K$2:$K$250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13.3</c:v>
                </c:pt>
                <c:pt idx="13">
                  <c:v>13.2</c:v>
                </c:pt>
                <c:pt idx="14">
                  <c:v>13.1</c:v>
                </c:pt>
                <c:pt idx="15">
                  <c:v>13</c:v>
                </c:pt>
                <c:pt idx="16">
                  <c:v>12.8</c:v>
                </c:pt>
                <c:pt idx="17">
                  <c:v>12.7</c:v>
                </c:pt>
                <c:pt idx="18">
                  <c:v>12.5</c:v>
                </c:pt>
                <c:pt idx="19">
                  <c:v>12.3</c:v>
                </c:pt>
                <c:pt idx="20">
                  <c:v>12</c:v>
                </c:pt>
                <c:pt idx="21">
                  <c:v>11.6</c:v>
                </c:pt>
                <c:pt idx="22">
                  <c:v>11</c:v>
                </c:pt>
                <c:pt idx="23">
                  <c:v>10.5</c:v>
                </c:pt>
                <c:pt idx="24">
                  <c:v>10</c:v>
                </c:pt>
                <c:pt idx="25">
                  <c:v>9.6</c:v>
                </c:pt>
                <c:pt idx="26">
                  <c:v>9.1</c:v>
                </c:pt>
                <c:pt idx="27">
                  <c:v>8.3000000000000007</c:v>
                </c:pt>
                <c:pt idx="28">
                  <c:v>7.6</c:v>
                </c:pt>
                <c:pt idx="29">
                  <c:v>6.9</c:v>
                </c:pt>
                <c:pt idx="30">
                  <c:v>6.4</c:v>
                </c:pt>
                <c:pt idx="31">
                  <c:v>5.8</c:v>
                </c:pt>
                <c:pt idx="32">
                  <c:v>4.9000000000000004</c:v>
                </c:pt>
                <c:pt idx="33">
                  <c:v>4.0999999999999996</c:v>
                </c:pt>
                <c:pt idx="34">
                  <c:v>3.3</c:v>
                </c:pt>
                <c:pt idx="35">
                  <c:v>2.7</c:v>
                </c:pt>
                <c:pt idx="36">
                  <c:v>2</c:v>
                </c:pt>
                <c:pt idx="37">
                  <c:v>1.5</c:v>
                </c:pt>
                <c:pt idx="38">
                  <c:v>0.8</c:v>
                </c:pt>
                <c:pt idx="39">
                  <c:v>0.4</c:v>
                </c:pt>
                <c:pt idx="40">
                  <c:v>-0.1</c:v>
                </c:pt>
                <c:pt idx="41">
                  <c:v>-0.9</c:v>
                </c:pt>
                <c:pt idx="42">
                  <c:v>-1.7</c:v>
                </c:pt>
                <c:pt idx="43">
                  <c:v>-2.5</c:v>
                </c:pt>
                <c:pt idx="44">
                  <c:v>-3.2</c:v>
                </c:pt>
                <c:pt idx="45">
                  <c:v>-4</c:v>
                </c:pt>
                <c:pt idx="46">
                  <c:v>-4.5999999999999996</c:v>
                </c:pt>
                <c:pt idx="47">
                  <c:v>-5</c:v>
                </c:pt>
                <c:pt idx="48">
                  <c:v>-5.3</c:v>
                </c:pt>
                <c:pt idx="49">
                  <c:v>-5.5</c:v>
                </c:pt>
                <c:pt idx="50">
                  <c:v>-5.7</c:v>
                </c:pt>
                <c:pt idx="51">
                  <c:v>-5.8</c:v>
                </c:pt>
                <c:pt idx="52">
                  <c:v>-5.9</c:v>
                </c:pt>
                <c:pt idx="53">
                  <c:v>-6.1</c:v>
                </c:pt>
                <c:pt idx="54">
                  <c:v>-5.8</c:v>
                </c:pt>
                <c:pt idx="55">
                  <c:v>-6.2</c:v>
                </c:pt>
                <c:pt idx="56">
                  <c:v>-6.2</c:v>
                </c:pt>
                <c:pt idx="57">
                  <c:v>-6.2</c:v>
                </c:pt>
                <c:pt idx="58">
                  <c:v>-5.8</c:v>
                </c:pt>
                <c:pt idx="59">
                  <c:v>-6</c:v>
                </c:pt>
                <c:pt idx="60">
                  <c:v>-6.3</c:v>
                </c:pt>
                <c:pt idx="61">
                  <c:v>-6.3</c:v>
                </c:pt>
                <c:pt idx="62">
                  <c:v>-5.2</c:v>
                </c:pt>
                <c:pt idx="63">
                  <c:v>-3.4</c:v>
                </c:pt>
                <c:pt idx="64">
                  <c:v>-2.2999999999999998</c:v>
                </c:pt>
                <c:pt idx="65">
                  <c:v>-1.4</c:v>
                </c:pt>
                <c:pt idx="66">
                  <c:v>-0.8</c:v>
                </c:pt>
                <c:pt idx="67">
                  <c:v>-0.4</c:v>
                </c:pt>
                <c:pt idx="68">
                  <c:v>-0.2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'[包0-X 统一坐标.xlsx]修正后'!$L$1</c:f>
              <c:strCache>
                <c:ptCount val="1"/>
                <c:pt idx="0">
                  <c:v>1-I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'[包0-X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'[包0-X 统一坐标.xlsx]修正后'!$L$2:$L$250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13.3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13.3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13.4</c:v>
                </c:pt>
                <c:pt idx="25">
                  <c:v>13.4</c:v>
                </c:pt>
                <c:pt idx="26">
                  <c:v>13.4</c:v>
                </c:pt>
                <c:pt idx="27">
                  <c:v>13.4</c:v>
                </c:pt>
                <c:pt idx="28">
                  <c:v>13.4</c:v>
                </c:pt>
                <c:pt idx="29">
                  <c:v>13.4</c:v>
                </c:pt>
                <c:pt idx="30">
                  <c:v>13.4</c:v>
                </c:pt>
                <c:pt idx="31">
                  <c:v>13.4</c:v>
                </c:pt>
                <c:pt idx="32">
                  <c:v>13.3</c:v>
                </c:pt>
                <c:pt idx="33">
                  <c:v>13.2</c:v>
                </c:pt>
                <c:pt idx="34">
                  <c:v>13.1</c:v>
                </c:pt>
                <c:pt idx="35">
                  <c:v>13</c:v>
                </c:pt>
                <c:pt idx="36">
                  <c:v>12.8</c:v>
                </c:pt>
                <c:pt idx="37">
                  <c:v>12.6</c:v>
                </c:pt>
                <c:pt idx="38">
                  <c:v>12.4</c:v>
                </c:pt>
                <c:pt idx="39">
                  <c:v>12.2</c:v>
                </c:pt>
                <c:pt idx="40">
                  <c:v>11.2</c:v>
                </c:pt>
                <c:pt idx="41">
                  <c:v>11.5</c:v>
                </c:pt>
                <c:pt idx="42">
                  <c:v>10.8</c:v>
                </c:pt>
                <c:pt idx="43">
                  <c:v>10.6</c:v>
                </c:pt>
                <c:pt idx="44">
                  <c:v>9.9</c:v>
                </c:pt>
                <c:pt idx="45">
                  <c:v>9.4</c:v>
                </c:pt>
                <c:pt idx="46">
                  <c:v>8.9</c:v>
                </c:pt>
                <c:pt idx="47">
                  <c:v>8.6</c:v>
                </c:pt>
                <c:pt idx="48">
                  <c:v>8.3000000000000007</c:v>
                </c:pt>
                <c:pt idx="49">
                  <c:v>8.1</c:v>
                </c:pt>
                <c:pt idx="50">
                  <c:v>7.9</c:v>
                </c:pt>
                <c:pt idx="51">
                  <c:v>7.8</c:v>
                </c:pt>
                <c:pt idx="52">
                  <c:v>7.7</c:v>
                </c:pt>
                <c:pt idx="53">
                  <c:v>7.5</c:v>
                </c:pt>
                <c:pt idx="54">
                  <c:v>7.6</c:v>
                </c:pt>
                <c:pt idx="55">
                  <c:v>7.5</c:v>
                </c:pt>
                <c:pt idx="56">
                  <c:v>7.5</c:v>
                </c:pt>
                <c:pt idx="57">
                  <c:v>7.4</c:v>
                </c:pt>
                <c:pt idx="58">
                  <c:v>7.3</c:v>
                </c:pt>
                <c:pt idx="59">
                  <c:v>7.3</c:v>
                </c:pt>
                <c:pt idx="60">
                  <c:v>7.3</c:v>
                </c:pt>
                <c:pt idx="61">
                  <c:v>7.3</c:v>
                </c:pt>
                <c:pt idx="62">
                  <c:v>7.3</c:v>
                </c:pt>
                <c:pt idx="63">
                  <c:v>7.3</c:v>
                </c:pt>
                <c:pt idx="64">
                  <c:v>7.3</c:v>
                </c:pt>
                <c:pt idx="65">
                  <c:v>7.3</c:v>
                </c:pt>
                <c:pt idx="66">
                  <c:v>7.3</c:v>
                </c:pt>
                <c:pt idx="67">
                  <c:v>7.4</c:v>
                </c:pt>
                <c:pt idx="68">
                  <c:v>7.4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858224"/>
        <c:axId val="237858784"/>
      </c:scatterChart>
      <c:valAx>
        <c:axId val="237858224"/>
        <c:scaling>
          <c:orientation val="minMax"/>
          <c:max val="3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858784"/>
        <c:crosses val="autoZero"/>
        <c:crossBetween val="midCat"/>
        <c:majorUnit val="600"/>
      </c:valAx>
      <c:valAx>
        <c:axId val="237858784"/>
        <c:scaling>
          <c:orientation val="minMax"/>
          <c:max val="15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85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52999630245892"/>
          <c:y val="0.101128205128205"/>
          <c:w val="0.17961175818080977"/>
          <c:h val="0.80717948717948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382993875516294E-2"/>
          <c:y val="6.9183864915572199E-2"/>
          <c:w val="0.71947016094573402"/>
          <c:h val="0.884380863039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'[包1-X 统一坐标.xlsx]修正后'!$E$1</c:f>
              <c:strCache>
                <c:ptCount val="1"/>
                <c:pt idx="0">
                  <c:v>2-A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统一坐标.xlsx]修正后'!$E$2:$E$250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13.5</c:v>
                </c:pt>
                <c:pt idx="25">
                  <c:v>13.4</c:v>
                </c:pt>
                <c:pt idx="26">
                  <c:v>13.4</c:v>
                </c:pt>
                <c:pt idx="27">
                  <c:v>13.5</c:v>
                </c:pt>
                <c:pt idx="28">
                  <c:v>13.5</c:v>
                </c:pt>
                <c:pt idx="29">
                  <c:v>13.5</c:v>
                </c:pt>
                <c:pt idx="30">
                  <c:v>13.5</c:v>
                </c:pt>
                <c:pt idx="31">
                  <c:v>13.5</c:v>
                </c:pt>
                <c:pt idx="32">
                  <c:v>13.4</c:v>
                </c:pt>
                <c:pt idx="33">
                  <c:v>13.4</c:v>
                </c:pt>
                <c:pt idx="34">
                  <c:v>13.3</c:v>
                </c:pt>
                <c:pt idx="35">
                  <c:v>13.2</c:v>
                </c:pt>
                <c:pt idx="36">
                  <c:v>13</c:v>
                </c:pt>
                <c:pt idx="37">
                  <c:v>12.8</c:v>
                </c:pt>
                <c:pt idx="38">
                  <c:v>12.5</c:v>
                </c:pt>
                <c:pt idx="39">
                  <c:v>12.3</c:v>
                </c:pt>
                <c:pt idx="40">
                  <c:v>12.1</c:v>
                </c:pt>
                <c:pt idx="41">
                  <c:v>11.6</c:v>
                </c:pt>
                <c:pt idx="42">
                  <c:v>11.2</c:v>
                </c:pt>
                <c:pt idx="43">
                  <c:v>10.7</c:v>
                </c:pt>
                <c:pt idx="44">
                  <c:v>10</c:v>
                </c:pt>
                <c:pt idx="45">
                  <c:v>9.5</c:v>
                </c:pt>
                <c:pt idx="46">
                  <c:v>9</c:v>
                </c:pt>
                <c:pt idx="47">
                  <c:v>8.6</c:v>
                </c:pt>
                <c:pt idx="48">
                  <c:v>8.5</c:v>
                </c:pt>
                <c:pt idx="49">
                  <c:v>8.3000000000000007</c:v>
                </c:pt>
                <c:pt idx="50">
                  <c:v>8.1999999999999993</c:v>
                </c:pt>
                <c:pt idx="51">
                  <c:v>8.1</c:v>
                </c:pt>
                <c:pt idx="52">
                  <c:v>8</c:v>
                </c:pt>
                <c:pt idx="53">
                  <c:v>7.8</c:v>
                </c:pt>
                <c:pt idx="54">
                  <c:v>7.8</c:v>
                </c:pt>
                <c:pt idx="55">
                  <c:v>7.8</c:v>
                </c:pt>
                <c:pt idx="56">
                  <c:v>7.7</c:v>
                </c:pt>
                <c:pt idx="57">
                  <c:v>7.7</c:v>
                </c:pt>
                <c:pt idx="58">
                  <c:v>7.5</c:v>
                </c:pt>
                <c:pt idx="59">
                  <c:v>7.5</c:v>
                </c:pt>
                <c:pt idx="60">
                  <c:v>7.6</c:v>
                </c:pt>
                <c:pt idx="61">
                  <c:v>7.6</c:v>
                </c:pt>
                <c:pt idx="62">
                  <c:v>7.6</c:v>
                </c:pt>
                <c:pt idx="63">
                  <c:v>7.6</c:v>
                </c:pt>
                <c:pt idx="64">
                  <c:v>7.6</c:v>
                </c:pt>
                <c:pt idx="65">
                  <c:v>7.6</c:v>
                </c:pt>
                <c:pt idx="66">
                  <c:v>7.6</c:v>
                </c:pt>
                <c:pt idx="67">
                  <c:v>7.6</c:v>
                </c:pt>
                <c:pt idx="68">
                  <c:v>7.6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'[包1-X 统一坐标.xlsx]修正后'!$F$1</c:f>
              <c:strCache>
                <c:ptCount val="1"/>
                <c:pt idx="0">
                  <c:v>2-B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统一坐标.xlsx]修正后'!$F$2:$F$250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13.5</c:v>
                </c:pt>
                <c:pt idx="7">
                  <c:v>13.5</c:v>
                </c:pt>
                <c:pt idx="8">
                  <c:v>13.5</c:v>
                </c:pt>
                <c:pt idx="9">
                  <c:v>13.4</c:v>
                </c:pt>
                <c:pt idx="10">
                  <c:v>13.5</c:v>
                </c:pt>
                <c:pt idx="11">
                  <c:v>13.4</c:v>
                </c:pt>
                <c:pt idx="12">
                  <c:v>13.5</c:v>
                </c:pt>
                <c:pt idx="13">
                  <c:v>13.5</c:v>
                </c:pt>
                <c:pt idx="14">
                  <c:v>13.5</c:v>
                </c:pt>
                <c:pt idx="15">
                  <c:v>13.5</c:v>
                </c:pt>
                <c:pt idx="16">
                  <c:v>13.5</c:v>
                </c:pt>
                <c:pt idx="17">
                  <c:v>13.5</c:v>
                </c:pt>
                <c:pt idx="18">
                  <c:v>13.4</c:v>
                </c:pt>
                <c:pt idx="19">
                  <c:v>13.5</c:v>
                </c:pt>
                <c:pt idx="20">
                  <c:v>13.5</c:v>
                </c:pt>
                <c:pt idx="21">
                  <c:v>13.5</c:v>
                </c:pt>
                <c:pt idx="22">
                  <c:v>13.5</c:v>
                </c:pt>
                <c:pt idx="23">
                  <c:v>13.4</c:v>
                </c:pt>
                <c:pt idx="24">
                  <c:v>13.4</c:v>
                </c:pt>
                <c:pt idx="25">
                  <c:v>13.4</c:v>
                </c:pt>
                <c:pt idx="26">
                  <c:v>13.3</c:v>
                </c:pt>
                <c:pt idx="27">
                  <c:v>13.2</c:v>
                </c:pt>
                <c:pt idx="28">
                  <c:v>12.9</c:v>
                </c:pt>
                <c:pt idx="29">
                  <c:v>12.6</c:v>
                </c:pt>
                <c:pt idx="30">
                  <c:v>12.3</c:v>
                </c:pt>
                <c:pt idx="31">
                  <c:v>11.9</c:v>
                </c:pt>
                <c:pt idx="32">
                  <c:v>11</c:v>
                </c:pt>
                <c:pt idx="33">
                  <c:v>10.199999999999999</c:v>
                </c:pt>
                <c:pt idx="34">
                  <c:v>9.4</c:v>
                </c:pt>
                <c:pt idx="35">
                  <c:v>8.6999999999999993</c:v>
                </c:pt>
                <c:pt idx="36">
                  <c:v>7.9</c:v>
                </c:pt>
                <c:pt idx="37">
                  <c:v>7.2</c:v>
                </c:pt>
                <c:pt idx="38">
                  <c:v>6.5</c:v>
                </c:pt>
                <c:pt idx="39">
                  <c:v>5.8</c:v>
                </c:pt>
                <c:pt idx="40">
                  <c:v>5.3</c:v>
                </c:pt>
                <c:pt idx="41">
                  <c:v>4.3</c:v>
                </c:pt>
                <c:pt idx="42">
                  <c:v>3.5</c:v>
                </c:pt>
                <c:pt idx="43">
                  <c:v>2.7</c:v>
                </c:pt>
                <c:pt idx="44">
                  <c:v>1.2</c:v>
                </c:pt>
                <c:pt idx="45">
                  <c:v>0.5</c:v>
                </c:pt>
                <c:pt idx="46">
                  <c:v>-0.2</c:v>
                </c:pt>
                <c:pt idx="47">
                  <c:v>-0.5</c:v>
                </c:pt>
                <c:pt idx="48">
                  <c:v>-0.8</c:v>
                </c:pt>
                <c:pt idx="49">
                  <c:v>-1.1000000000000001</c:v>
                </c:pt>
                <c:pt idx="50">
                  <c:v>-1.2</c:v>
                </c:pt>
                <c:pt idx="51">
                  <c:v>-1.4</c:v>
                </c:pt>
                <c:pt idx="52">
                  <c:v>-1.5</c:v>
                </c:pt>
                <c:pt idx="53">
                  <c:v>-1.6</c:v>
                </c:pt>
                <c:pt idx="54">
                  <c:v>-1.7</c:v>
                </c:pt>
                <c:pt idx="55">
                  <c:v>-1.7</c:v>
                </c:pt>
                <c:pt idx="56">
                  <c:v>-1.8</c:v>
                </c:pt>
                <c:pt idx="57">
                  <c:v>-1.8</c:v>
                </c:pt>
                <c:pt idx="58">
                  <c:v>-2</c:v>
                </c:pt>
                <c:pt idx="59">
                  <c:v>-2</c:v>
                </c:pt>
                <c:pt idx="60">
                  <c:v>-1.9</c:v>
                </c:pt>
                <c:pt idx="61">
                  <c:v>-1.9</c:v>
                </c:pt>
                <c:pt idx="62">
                  <c:v>-1.8</c:v>
                </c:pt>
                <c:pt idx="63">
                  <c:v>-1.3</c:v>
                </c:pt>
                <c:pt idx="64">
                  <c:v>-0.8</c:v>
                </c:pt>
                <c:pt idx="65">
                  <c:v>-0.6</c:v>
                </c:pt>
                <c:pt idx="66">
                  <c:v>-0.4</c:v>
                </c:pt>
                <c:pt idx="67">
                  <c:v>-0.1</c:v>
                </c:pt>
                <c:pt idx="6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'[包1-X 统一坐标.xlsx]修正后'!$G$1</c:f>
              <c:strCache>
                <c:ptCount val="1"/>
                <c:pt idx="0">
                  <c:v>2-C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统一坐标.xlsx]修正后'!$G$2:$G$250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13.5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13.3</c:v>
                </c:pt>
                <c:pt idx="20">
                  <c:v>13.3</c:v>
                </c:pt>
                <c:pt idx="21">
                  <c:v>13.1</c:v>
                </c:pt>
                <c:pt idx="22">
                  <c:v>12.9</c:v>
                </c:pt>
                <c:pt idx="23">
                  <c:v>12.6</c:v>
                </c:pt>
                <c:pt idx="24">
                  <c:v>12.3</c:v>
                </c:pt>
                <c:pt idx="25">
                  <c:v>11.9</c:v>
                </c:pt>
                <c:pt idx="26">
                  <c:v>11.4</c:v>
                </c:pt>
                <c:pt idx="27">
                  <c:v>10.1</c:v>
                </c:pt>
                <c:pt idx="28">
                  <c:v>8.6</c:v>
                </c:pt>
                <c:pt idx="29">
                  <c:v>7.2</c:v>
                </c:pt>
                <c:pt idx="30">
                  <c:v>6</c:v>
                </c:pt>
                <c:pt idx="31">
                  <c:v>5.0999999999999996</c:v>
                </c:pt>
                <c:pt idx="32">
                  <c:v>3.2</c:v>
                </c:pt>
                <c:pt idx="33">
                  <c:v>1.5</c:v>
                </c:pt>
                <c:pt idx="34">
                  <c:v>0</c:v>
                </c:pt>
                <c:pt idx="35">
                  <c:v>-1.2</c:v>
                </c:pt>
                <c:pt idx="36">
                  <c:v>-2.6</c:v>
                </c:pt>
                <c:pt idx="37">
                  <c:v>-3.7</c:v>
                </c:pt>
                <c:pt idx="38">
                  <c:v>-5</c:v>
                </c:pt>
                <c:pt idx="39">
                  <c:v>-6.1</c:v>
                </c:pt>
                <c:pt idx="40">
                  <c:v>-6.6</c:v>
                </c:pt>
                <c:pt idx="41">
                  <c:v>-7.8</c:v>
                </c:pt>
                <c:pt idx="42">
                  <c:v>-8.6999999999999993</c:v>
                </c:pt>
                <c:pt idx="43">
                  <c:v>-9.4</c:v>
                </c:pt>
                <c:pt idx="44">
                  <c:v>-10.3</c:v>
                </c:pt>
                <c:pt idx="45">
                  <c:v>-11</c:v>
                </c:pt>
                <c:pt idx="46">
                  <c:v>-11.5</c:v>
                </c:pt>
                <c:pt idx="47">
                  <c:v>-12</c:v>
                </c:pt>
                <c:pt idx="48">
                  <c:v>-12</c:v>
                </c:pt>
                <c:pt idx="49">
                  <c:v>-12.3</c:v>
                </c:pt>
                <c:pt idx="50">
                  <c:v>-12.4</c:v>
                </c:pt>
                <c:pt idx="51">
                  <c:v>-12.7</c:v>
                </c:pt>
                <c:pt idx="52">
                  <c:v>-12.7</c:v>
                </c:pt>
                <c:pt idx="53">
                  <c:v>-12.9</c:v>
                </c:pt>
                <c:pt idx="54">
                  <c:v>-13</c:v>
                </c:pt>
                <c:pt idx="55">
                  <c:v>-13</c:v>
                </c:pt>
                <c:pt idx="56">
                  <c:v>-13</c:v>
                </c:pt>
                <c:pt idx="57">
                  <c:v>-13.2</c:v>
                </c:pt>
                <c:pt idx="58">
                  <c:v>-13.4</c:v>
                </c:pt>
                <c:pt idx="59">
                  <c:v>-13.4</c:v>
                </c:pt>
                <c:pt idx="60">
                  <c:v>-13.4</c:v>
                </c:pt>
                <c:pt idx="61">
                  <c:v>-13.4</c:v>
                </c:pt>
                <c:pt idx="62">
                  <c:v>-10.8</c:v>
                </c:pt>
                <c:pt idx="63">
                  <c:v>-8.1</c:v>
                </c:pt>
                <c:pt idx="64">
                  <c:v>-5.9</c:v>
                </c:pt>
                <c:pt idx="65">
                  <c:v>-4</c:v>
                </c:pt>
                <c:pt idx="66">
                  <c:v>-2.8</c:v>
                </c:pt>
                <c:pt idx="67">
                  <c:v>-1.4</c:v>
                </c:pt>
                <c:pt idx="68">
                  <c:v>-1.2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'[包1-X 统一坐标.xlsx]修正后'!$H$1</c:f>
              <c:strCache>
                <c:ptCount val="1"/>
                <c:pt idx="0">
                  <c:v>2-D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统一坐标.xlsx]修正后'!$H$2:$H$250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13.3</c:v>
                </c:pt>
                <c:pt idx="23">
                  <c:v>13.3</c:v>
                </c:pt>
                <c:pt idx="24">
                  <c:v>13.2</c:v>
                </c:pt>
                <c:pt idx="25">
                  <c:v>13</c:v>
                </c:pt>
                <c:pt idx="26">
                  <c:v>12.9</c:v>
                </c:pt>
                <c:pt idx="27">
                  <c:v>12.5</c:v>
                </c:pt>
                <c:pt idx="28">
                  <c:v>12.1</c:v>
                </c:pt>
                <c:pt idx="29">
                  <c:v>11.5</c:v>
                </c:pt>
                <c:pt idx="30">
                  <c:v>10.8</c:v>
                </c:pt>
                <c:pt idx="31">
                  <c:v>10.1</c:v>
                </c:pt>
                <c:pt idx="32">
                  <c:v>8.6</c:v>
                </c:pt>
                <c:pt idx="33">
                  <c:v>7.2</c:v>
                </c:pt>
                <c:pt idx="34">
                  <c:v>6</c:v>
                </c:pt>
                <c:pt idx="35">
                  <c:v>4.9000000000000004</c:v>
                </c:pt>
                <c:pt idx="36">
                  <c:v>3.8</c:v>
                </c:pt>
                <c:pt idx="37">
                  <c:v>2.8</c:v>
                </c:pt>
                <c:pt idx="38">
                  <c:v>1.9</c:v>
                </c:pt>
                <c:pt idx="39">
                  <c:v>1</c:v>
                </c:pt>
                <c:pt idx="40">
                  <c:v>0.2</c:v>
                </c:pt>
                <c:pt idx="41">
                  <c:v>-1.1000000000000001</c:v>
                </c:pt>
                <c:pt idx="42">
                  <c:v>-2.5</c:v>
                </c:pt>
                <c:pt idx="43">
                  <c:v>-3.5</c:v>
                </c:pt>
                <c:pt idx="44">
                  <c:v>-5.3</c:v>
                </c:pt>
                <c:pt idx="45">
                  <c:v>-6.5</c:v>
                </c:pt>
                <c:pt idx="46">
                  <c:v>-7.4</c:v>
                </c:pt>
                <c:pt idx="47">
                  <c:v>-8.1</c:v>
                </c:pt>
                <c:pt idx="48">
                  <c:v>-8.6</c:v>
                </c:pt>
                <c:pt idx="49">
                  <c:v>-8.9</c:v>
                </c:pt>
                <c:pt idx="50">
                  <c:v>-9.1</c:v>
                </c:pt>
                <c:pt idx="51">
                  <c:v>-9.4</c:v>
                </c:pt>
                <c:pt idx="52">
                  <c:v>-9.6</c:v>
                </c:pt>
                <c:pt idx="53">
                  <c:v>-9.6999999999999993</c:v>
                </c:pt>
                <c:pt idx="54">
                  <c:v>-9.8000000000000007</c:v>
                </c:pt>
                <c:pt idx="55">
                  <c:v>-9.9</c:v>
                </c:pt>
                <c:pt idx="56">
                  <c:v>-10</c:v>
                </c:pt>
                <c:pt idx="57">
                  <c:v>-10.1</c:v>
                </c:pt>
                <c:pt idx="58">
                  <c:v>-10.199999999999999</c:v>
                </c:pt>
                <c:pt idx="59">
                  <c:v>-10.3</c:v>
                </c:pt>
                <c:pt idx="60">
                  <c:v>-10.3</c:v>
                </c:pt>
                <c:pt idx="61">
                  <c:v>-10.3</c:v>
                </c:pt>
                <c:pt idx="62">
                  <c:v>-9.6</c:v>
                </c:pt>
                <c:pt idx="63">
                  <c:v>-7.9</c:v>
                </c:pt>
                <c:pt idx="64">
                  <c:v>-6.3</c:v>
                </c:pt>
                <c:pt idx="65">
                  <c:v>-4.7</c:v>
                </c:pt>
                <c:pt idx="66">
                  <c:v>-3.3</c:v>
                </c:pt>
                <c:pt idx="67">
                  <c:v>-2.4</c:v>
                </c:pt>
                <c:pt idx="68">
                  <c:v>-1.6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'[包1-X 统一坐标.xlsx]修正后'!$I$1</c:f>
              <c:strCache>
                <c:ptCount val="1"/>
                <c:pt idx="0">
                  <c:v>2-E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统一坐标.xlsx]修正后'!$I$2:$I$250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13.3</c:v>
                </c:pt>
                <c:pt idx="22">
                  <c:v>13.3</c:v>
                </c:pt>
                <c:pt idx="23">
                  <c:v>13.2</c:v>
                </c:pt>
                <c:pt idx="24">
                  <c:v>13.1</c:v>
                </c:pt>
                <c:pt idx="25">
                  <c:v>13</c:v>
                </c:pt>
                <c:pt idx="26">
                  <c:v>12.9</c:v>
                </c:pt>
                <c:pt idx="27">
                  <c:v>12.5</c:v>
                </c:pt>
                <c:pt idx="28">
                  <c:v>12.2</c:v>
                </c:pt>
                <c:pt idx="29">
                  <c:v>11.9</c:v>
                </c:pt>
                <c:pt idx="30">
                  <c:v>11.4</c:v>
                </c:pt>
                <c:pt idx="31">
                  <c:v>10.9</c:v>
                </c:pt>
                <c:pt idx="32">
                  <c:v>9.9</c:v>
                </c:pt>
                <c:pt idx="33">
                  <c:v>8.9</c:v>
                </c:pt>
                <c:pt idx="34">
                  <c:v>8</c:v>
                </c:pt>
                <c:pt idx="35">
                  <c:v>7.1</c:v>
                </c:pt>
                <c:pt idx="36">
                  <c:v>6.2</c:v>
                </c:pt>
                <c:pt idx="37">
                  <c:v>5.4</c:v>
                </c:pt>
                <c:pt idx="38">
                  <c:v>4.5999999999999996</c:v>
                </c:pt>
                <c:pt idx="39">
                  <c:v>4</c:v>
                </c:pt>
                <c:pt idx="40">
                  <c:v>3.3</c:v>
                </c:pt>
                <c:pt idx="41">
                  <c:v>2.2000000000000002</c:v>
                </c:pt>
                <c:pt idx="42">
                  <c:v>1.2</c:v>
                </c:pt>
                <c:pt idx="43">
                  <c:v>0.4</c:v>
                </c:pt>
                <c:pt idx="44">
                  <c:v>-1.1000000000000001</c:v>
                </c:pt>
                <c:pt idx="45">
                  <c:v>-2.2999999999999998</c:v>
                </c:pt>
                <c:pt idx="46">
                  <c:v>-3.2</c:v>
                </c:pt>
                <c:pt idx="47">
                  <c:v>-3.8</c:v>
                </c:pt>
                <c:pt idx="48">
                  <c:v>-4.3</c:v>
                </c:pt>
                <c:pt idx="49">
                  <c:v>-4.7</c:v>
                </c:pt>
                <c:pt idx="50">
                  <c:v>-4.9000000000000004</c:v>
                </c:pt>
                <c:pt idx="51">
                  <c:v>-5.2</c:v>
                </c:pt>
                <c:pt idx="52">
                  <c:v>-5.5</c:v>
                </c:pt>
                <c:pt idx="53">
                  <c:v>-5.6</c:v>
                </c:pt>
                <c:pt idx="54">
                  <c:v>-5.8</c:v>
                </c:pt>
                <c:pt idx="55">
                  <c:v>-6</c:v>
                </c:pt>
                <c:pt idx="56">
                  <c:v>-6</c:v>
                </c:pt>
                <c:pt idx="57">
                  <c:v>-6.1</c:v>
                </c:pt>
                <c:pt idx="58">
                  <c:v>-6.2</c:v>
                </c:pt>
                <c:pt idx="59">
                  <c:v>-6.4</c:v>
                </c:pt>
                <c:pt idx="60">
                  <c:v>-6.3</c:v>
                </c:pt>
                <c:pt idx="61">
                  <c:v>-6.3</c:v>
                </c:pt>
                <c:pt idx="62">
                  <c:v>-5.8</c:v>
                </c:pt>
                <c:pt idx="63">
                  <c:v>-4.5</c:v>
                </c:pt>
                <c:pt idx="64">
                  <c:v>-3.4</c:v>
                </c:pt>
                <c:pt idx="65">
                  <c:v>-2.2999999999999998</c:v>
                </c:pt>
                <c:pt idx="66">
                  <c:v>-1.5</c:v>
                </c:pt>
                <c:pt idx="67">
                  <c:v>-0.8</c:v>
                </c:pt>
                <c:pt idx="68">
                  <c:v>-0.4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'[包1-X 统一坐标.xlsx]修正后'!$J$1</c:f>
              <c:strCache>
                <c:ptCount val="1"/>
                <c:pt idx="0">
                  <c:v>2-F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统一坐标.xlsx]修正后'!$J$2:$J$250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13.6</c:v>
                </c:pt>
                <c:pt idx="15">
                  <c:v>13.2</c:v>
                </c:pt>
                <c:pt idx="16">
                  <c:v>13.1</c:v>
                </c:pt>
                <c:pt idx="17">
                  <c:v>12.9</c:v>
                </c:pt>
                <c:pt idx="18">
                  <c:v>12.7</c:v>
                </c:pt>
                <c:pt idx="19">
                  <c:v>12.5</c:v>
                </c:pt>
                <c:pt idx="20">
                  <c:v>12.3</c:v>
                </c:pt>
                <c:pt idx="21">
                  <c:v>11.7</c:v>
                </c:pt>
                <c:pt idx="22">
                  <c:v>11.1</c:v>
                </c:pt>
                <c:pt idx="23">
                  <c:v>10.6</c:v>
                </c:pt>
                <c:pt idx="24">
                  <c:v>10</c:v>
                </c:pt>
                <c:pt idx="25">
                  <c:v>9.5</c:v>
                </c:pt>
                <c:pt idx="26">
                  <c:v>9</c:v>
                </c:pt>
                <c:pt idx="27">
                  <c:v>8</c:v>
                </c:pt>
                <c:pt idx="28">
                  <c:v>7.1</c:v>
                </c:pt>
                <c:pt idx="29">
                  <c:v>6.2</c:v>
                </c:pt>
                <c:pt idx="30">
                  <c:v>5.4</c:v>
                </c:pt>
                <c:pt idx="31">
                  <c:v>4.5999999999999996</c:v>
                </c:pt>
                <c:pt idx="32">
                  <c:v>3.3</c:v>
                </c:pt>
                <c:pt idx="33">
                  <c:v>2.2000000000000002</c:v>
                </c:pt>
                <c:pt idx="34">
                  <c:v>1.3</c:v>
                </c:pt>
                <c:pt idx="35">
                  <c:v>0.4</c:v>
                </c:pt>
                <c:pt idx="36">
                  <c:v>-0.8</c:v>
                </c:pt>
                <c:pt idx="37">
                  <c:v>-2</c:v>
                </c:pt>
                <c:pt idx="38">
                  <c:v>-3</c:v>
                </c:pt>
                <c:pt idx="39">
                  <c:v>-4</c:v>
                </c:pt>
                <c:pt idx="40">
                  <c:v>-4.8</c:v>
                </c:pt>
                <c:pt idx="41">
                  <c:v>-6.1</c:v>
                </c:pt>
                <c:pt idx="42">
                  <c:v>-7.1</c:v>
                </c:pt>
                <c:pt idx="43">
                  <c:v>-7.8</c:v>
                </c:pt>
                <c:pt idx="44">
                  <c:v>-8.9</c:v>
                </c:pt>
                <c:pt idx="45">
                  <c:v>-9.6999999999999993</c:v>
                </c:pt>
                <c:pt idx="46">
                  <c:v>-10.199999999999999</c:v>
                </c:pt>
                <c:pt idx="47">
                  <c:v>-10.6</c:v>
                </c:pt>
                <c:pt idx="48">
                  <c:v>-10.9</c:v>
                </c:pt>
                <c:pt idx="49">
                  <c:v>-11.1</c:v>
                </c:pt>
                <c:pt idx="50">
                  <c:v>-11.2</c:v>
                </c:pt>
                <c:pt idx="51">
                  <c:v>-11.4</c:v>
                </c:pt>
                <c:pt idx="52">
                  <c:v>-11.5</c:v>
                </c:pt>
                <c:pt idx="53">
                  <c:v>-11.6</c:v>
                </c:pt>
                <c:pt idx="54">
                  <c:v>-11.6</c:v>
                </c:pt>
                <c:pt idx="55">
                  <c:v>-11.5</c:v>
                </c:pt>
                <c:pt idx="56">
                  <c:v>-11.7</c:v>
                </c:pt>
                <c:pt idx="57">
                  <c:v>-11.8</c:v>
                </c:pt>
                <c:pt idx="58">
                  <c:v>-11.7</c:v>
                </c:pt>
                <c:pt idx="59">
                  <c:v>-11.8</c:v>
                </c:pt>
                <c:pt idx="60">
                  <c:v>-11.8</c:v>
                </c:pt>
                <c:pt idx="61">
                  <c:v>-11.7</c:v>
                </c:pt>
                <c:pt idx="62">
                  <c:v>-10</c:v>
                </c:pt>
                <c:pt idx="63">
                  <c:v>-7.6</c:v>
                </c:pt>
                <c:pt idx="64">
                  <c:v>-5.7</c:v>
                </c:pt>
                <c:pt idx="65">
                  <c:v>-4</c:v>
                </c:pt>
                <c:pt idx="66">
                  <c:v>-2.7</c:v>
                </c:pt>
                <c:pt idx="67">
                  <c:v>-1.6</c:v>
                </c:pt>
                <c:pt idx="68">
                  <c:v>-0.9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'[包1-X 统一坐标.xlsx]修正后'!$K$1</c:f>
              <c:strCache>
                <c:ptCount val="1"/>
                <c:pt idx="0">
                  <c:v>2-G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统一坐标.xlsx]修正后'!$K$2:$K$250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13.3</c:v>
                </c:pt>
                <c:pt idx="12">
                  <c:v>13.2</c:v>
                </c:pt>
                <c:pt idx="13">
                  <c:v>13.3</c:v>
                </c:pt>
                <c:pt idx="14">
                  <c:v>13.3</c:v>
                </c:pt>
                <c:pt idx="15">
                  <c:v>13.2</c:v>
                </c:pt>
                <c:pt idx="16">
                  <c:v>13.1</c:v>
                </c:pt>
                <c:pt idx="17">
                  <c:v>13</c:v>
                </c:pt>
                <c:pt idx="18">
                  <c:v>12.9</c:v>
                </c:pt>
                <c:pt idx="19">
                  <c:v>12.8</c:v>
                </c:pt>
                <c:pt idx="20">
                  <c:v>12.6</c:v>
                </c:pt>
                <c:pt idx="21">
                  <c:v>12.2</c:v>
                </c:pt>
                <c:pt idx="22">
                  <c:v>11.9</c:v>
                </c:pt>
                <c:pt idx="23">
                  <c:v>11.4</c:v>
                </c:pt>
                <c:pt idx="24">
                  <c:v>11</c:v>
                </c:pt>
                <c:pt idx="25">
                  <c:v>10.6</c:v>
                </c:pt>
                <c:pt idx="26">
                  <c:v>10.199999999999999</c:v>
                </c:pt>
                <c:pt idx="27">
                  <c:v>9.4</c:v>
                </c:pt>
                <c:pt idx="28">
                  <c:v>8.6999999999999993</c:v>
                </c:pt>
                <c:pt idx="29">
                  <c:v>8</c:v>
                </c:pt>
                <c:pt idx="30">
                  <c:v>7.4</c:v>
                </c:pt>
                <c:pt idx="31">
                  <c:v>6.8</c:v>
                </c:pt>
                <c:pt idx="32">
                  <c:v>5.5</c:v>
                </c:pt>
                <c:pt idx="33">
                  <c:v>5</c:v>
                </c:pt>
                <c:pt idx="34">
                  <c:v>4.3</c:v>
                </c:pt>
                <c:pt idx="35">
                  <c:v>3.7</c:v>
                </c:pt>
                <c:pt idx="36">
                  <c:v>3</c:v>
                </c:pt>
                <c:pt idx="37">
                  <c:v>2.4</c:v>
                </c:pt>
                <c:pt idx="38">
                  <c:v>1.6</c:v>
                </c:pt>
                <c:pt idx="39">
                  <c:v>0.9</c:v>
                </c:pt>
                <c:pt idx="40">
                  <c:v>0.2</c:v>
                </c:pt>
                <c:pt idx="41">
                  <c:v>-0.8</c:v>
                </c:pt>
                <c:pt idx="42">
                  <c:v>-1.7</c:v>
                </c:pt>
                <c:pt idx="43">
                  <c:v>-2.5</c:v>
                </c:pt>
                <c:pt idx="44">
                  <c:v>-3.6</c:v>
                </c:pt>
                <c:pt idx="45">
                  <c:v>-4.5</c:v>
                </c:pt>
                <c:pt idx="46">
                  <c:v>-4.5999999999999996</c:v>
                </c:pt>
                <c:pt idx="47">
                  <c:v>-5.5</c:v>
                </c:pt>
                <c:pt idx="48">
                  <c:v>-5.7</c:v>
                </c:pt>
                <c:pt idx="49">
                  <c:v>-6.3</c:v>
                </c:pt>
                <c:pt idx="50">
                  <c:v>-6.5</c:v>
                </c:pt>
                <c:pt idx="51">
                  <c:v>-6.7</c:v>
                </c:pt>
                <c:pt idx="52">
                  <c:v>-6.8</c:v>
                </c:pt>
                <c:pt idx="53">
                  <c:v>-6.9</c:v>
                </c:pt>
                <c:pt idx="54">
                  <c:v>-7</c:v>
                </c:pt>
                <c:pt idx="55">
                  <c:v>-7</c:v>
                </c:pt>
                <c:pt idx="56">
                  <c:v>-7.1</c:v>
                </c:pt>
                <c:pt idx="57">
                  <c:v>-7.1</c:v>
                </c:pt>
                <c:pt idx="58">
                  <c:v>-7.2</c:v>
                </c:pt>
                <c:pt idx="59">
                  <c:v>-7.3</c:v>
                </c:pt>
                <c:pt idx="60">
                  <c:v>-7.2</c:v>
                </c:pt>
                <c:pt idx="61">
                  <c:v>-7.3</c:v>
                </c:pt>
                <c:pt idx="62">
                  <c:v>-6.7</c:v>
                </c:pt>
                <c:pt idx="63">
                  <c:v>-4.5</c:v>
                </c:pt>
                <c:pt idx="64">
                  <c:v>-3.2</c:v>
                </c:pt>
                <c:pt idx="65">
                  <c:v>-2</c:v>
                </c:pt>
                <c:pt idx="66">
                  <c:v>-1.2</c:v>
                </c:pt>
                <c:pt idx="67">
                  <c:v>-0.6</c:v>
                </c:pt>
                <c:pt idx="68">
                  <c:v>-0.2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'[包1-X 统一坐标.xlsx]修正后'!$L$1</c:f>
              <c:strCache>
                <c:ptCount val="1"/>
                <c:pt idx="0">
                  <c:v>2-H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统一坐标.xlsx]修正后'!$L$2:$L$250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13.4</c:v>
                </c:pt>
                <c:pt idx="25">
                  <c:v>13.4</c:v>
                </c:pt>
                <c:pt idx="26">
                  <c:v>13.3</c:v>
                </c:pt>
                <c:pt idx="27">
                  <c:v>13.2</c:v>
                </c:pt>
                <c:pt idx="28">
                  <c:v>13.1</c:v>
                </c:pt>
                <c:pt idx="29">
                  <c:v>12.9</c:v>
                </c:pt>
                <c:pt idx="30">
                  <c:v>12.7</c:v>
                </c:pt>
                <c:pt idx="31">
                  <c:v>12.6</c:v>
                </c:pt>
                <c:pt idx="32">
                  <c:v>12.2</c:v>
                </c:pt>
                <c:pt idx="33">
                  <c:v>11.7</c:v>
                </c:pt>
                <c:pt idx="34">
                  <c:v>11.3</c:v>
                </c:pt>
                <c:pt idx="35">
                  <c:v>10.9</c:v>
                </c:pt>
                <c:pt idx="36">
                  <c:v>10.5</c:v>
                </c:pt>
                <c:pt idx="37">
                  <c:v>10</c:v>
                </c:pt>
                <c:pt idx="38">
                  <c:v>9.6</c:v>
                </c:pt>
                <c:pt idx="39">
                  <c:v>9.1</c:v>
                </c:pt>
                <c:pt idx="40">
                  <c:v>8.6999999999999993</c:v>
                </c:pt>
                <c:pt idx="41">
                  <c:v>8.1</c:v>
                </c:pt>
                <c:pt idx="42">
                  <c:v>7.8</c:v>
                </c:pt>
                <c:pt idx="43">
                  <c:v>7</c:v>
                </c:pt>
                <c:pt idx="44">
                  <c:v>6.2</c:v>
                </c:pt>
                <c:pt idx="45">
                  <c:v>5.5</c:v>
                </c:pt>
                <c:pt idx="46">
                  <c:v>4.9000000000000004</c:v>
                </c:pt>
                <c:pt idx="47">
                  <c:v>4.5</c:v>
                </c:pt>
                <c:pt idx="48">
                  <c:v>4.0999999999999996</c:v>
                </c:pt>
                <c:pt idx="49">
                  <c:v>3.8</c:v>
                </c:pt>
                <c:pt idx="50">
                  <c:v>3.5</c:v>
                </c:pt>
                <c:pt idx="51">
                  <c:v>3.3</c:v>
                </c:pt>
                <c:pt idx="52">
                  <c:v>3.1</c:v>
                </c:pt>
                <c:pt idx="53">
                  <c:v>2.9</c:v>
                </c:pt>
                <c:pt idx="54">
                  <c:v>2.8</c:v>
                </c:pt>
                <c:pt idx="55">
                  <c:v>2.7</c:v>
                </c:pt>
                <c:pt idx="56">
                  <c:v>2.6</c:v>
                </c:pt>
                <c:pt idx="57">
                  <c:v>2.5</c:v>
                </c:pt>
                <c:pt idx="58">
                  <c:v>2.4</c:v>
                </c:pt>
                <c:pt idx="59">
                  <c:v>2.4</c:v>
                </c:pt>
                <c:pt idx="60">
                  <c:v>2.2999999999999998</c:v>
                </c:pt>
                <c:pt idx="61">
                  <c:v>2.2999999999999998</c:v>
                </c:pt>
                <c:pt idx="62">
                  <c:v>2.2999999999999998</c:v>
                </c:pt>
                <c:pt idx="63">
                  <c:v>2.2999999999999998</c:v>
                </c:pt>
                <c:pt idx="64">
                  <c:v>2.4</c:v>
                </c:pt>
                <c:pt idx="65">
                  <c:v>2.5</c:v>
                </c:pt>
                <c:pt idx="66">
                  <c:v>2.6</c:v>
                </c:pt>
                <c:pt idx="67">
                  <c:v>2.7</c:v>
                </c:pt>
                <c:pt idx="68">
                  <c:v>2.9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'[包1-X 统一坐标.xlsx]修正后'!$M$1</c:f>
              <c:strCache>
                <c:ptCount val="1"/>
                <c:pt idx="0">
                  <c:v>2-I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'[包1-X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'[包1-X 统一坐标.xlsx]修正后'!$M$2:$M$250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13.6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</c:v>
                </c:pt>
                <c:pt idx="7">
                  <c:v>13.3</c:v>
                </c:pt>
                <c:pt idx="8">
                  <c:v>13.3</c:v>
                </c:pt>
                <c:pt idx="9">
                  <c:v>13.3</c:v>
                </c:pt>
                <c:pt idx="10">
                  <c:v>13.3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13.6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13.4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13</c:v>
                </c:pt>
                <c:pt idx="31">
                  <c:v>13</c:v>
                </c:pt>
                <c:pt idx="32">
                  <c:v>13</c:v>
                </c:pt>
                <c:pt idx="33">
                  <c:v>12.9</c:v>
                </c:pt>
                <c:pt idx="34">
                  <c:v>12.8</c:v>
                </c:pt>
                <c:pt idx="35">
                  <c:v>12.7</c:v>
                </c:pt>
                <c:pt idx="36">
                  <c:v>12.6</c:v>
                </c:pt>
                <c:pt idx="37">
                  <c:v>12.6</c:v>
                </c:pt>
                <c:pt idx="38">
                  <c:v>12.3</c:v>
                </c:pt>
                <c:pt idx="39">
                  <c:v>12.3</c:v>
                </c:pt>
                <c:pt idx="40">
                  <c:v>11.9</c:v>
                </c:pt>
                <c:pt idx="41">
                  <c:v>11.5</c:v>
                </c:pt>
                <c:pt idx="42">
                  <c:v>11</c:v>
                </c:pt>
                <c:pt idx="43">
                  <c:v>10.8</c:v>
                </c:pt>
                <c:pt idx="44">
                  <c:v>10.199999999999999</c:v>
                </c:pt>
                <c:pt idx="45">
                  <c:v>9.6999999999999993</c:v>
                </c:pt>
                <c:pt idx="46">
                  <c:v>9.3000000000000007</c:v>
                </c:pt>
                <c:pt idx="47">
                  <c:v>8.9</c:v>
                </c:pt>
                <c:pt idx="48">
                  <c:v>8.6999999999999993</c:v>
                </c:pt>
                <c:pt idx="49">
                  <c:v>8.5</c:v>
                </c:pt>
                <c:pt idx="50">
                  <c:v>8.3000000000000007</c:v>
                </c:pt>
                <c:pt idx="51">
                  <c:v>8.1999999999999993</c:v>
                </c:pt>
                <c:pt idx="52">
                  <c:v>8.1</c:v>
                </c:pt>
                <c:pt idx="53">
                  <c:v>8</c:v>
                </c:pt>
                <c:pt idx="54">
                  <c:v>7.9</c:v>
                </c:pt>
                <c:pt idx="55">
                  <c:v>7.8</c:v>
                </c:pt>
                <c:pt idx="56">
                  <c:v>7.8</c:v>
                </c:pt>
                <c:pt idx="57">
                  <c:v>7.8</c:v>
                </c:pt>
                <c:pt idx="58">
                  <c:v>7.8</c:v>
                </c:pt>
                <c:pt idx="59">
                  <c:v>7.8</c:v>
                </c:pt>
                <c:pt idx="60">
                  <c:v>7.8</c:v>
                </c:pt>
                <c:pt idx="61">
                  <c:v>8.1</c:v>
                </c:pt>
                <c:pt idx="62">
                  <c:v>8.1</c:v>
                </c:pt>
                <c:pt idx="63">
                  <c:v>8.1</c:v>
                </c:pt>
                <c:pt idx="64">
                  <c:v>8.1</c:v>
                </c:pt>
                <c:pt idx="65">
                  <c:v>8.1</c:v>
                </c:pt>
                <c:pt idx="66">
                  <c:v>8.1</c:v>
                </c:pt>
                <c:pt idx="67">
                  <c:v>8.1999999999999993</c:v>
                </c:pt>
                <c:pt idx="68">
                  <c:v>8.1999999999999993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993392"/>
        <c:axId val="238993952"/>
      </c:scatterChart>
      <c:valAx>
        <c:axId val="238993392"/>
        <c:scaling>
          <c:orientation val="minMax"/>
          <c:max val="3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993952"/>
        <c:crosses val="autoZero"/>
        <c:crossBetween val="midCat"/>
        <c:majorUnit val="600"/>
      </c:valAx>
      <c:valAx>
        <c:axId val="238993952"/>
        <c:scaling>
          <c:orientation val="minMax"/>
          <c:max val="15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993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8337030874466"/>
          <c:y val="0.18331053351573201"/>
          <c:w val="0.14566856165649844"/>
          <c:h val="0.6992378346687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33236490412603E-2"/>
          <c:y val="6.6891241578440799E-2"/>
          <c:w val="0.68221963974433497"/>
          <c:h val="0.882579403272377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'[包2-X 统一坐标.xlsx]修正后'!$E$1</c:f>
              <c:strCache>
                <c:ptCount val="1"/>
                <c:pt idx="0">
                  <c:v>3-A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统一坐标.xlsx]修正后'!$E$2:$E$250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13.5</c:v>
                </c:pt>
                <c:pt idx="16">
                  <c:v>13.5</c:v>
                </c:pt>
                <c:pt idx="17">
                  <c:v>13.4</c:v>
                </c:pt>
                <c:pt idx="18">
                  <c:v>13.2</c:v>
                </c:pt>
                <c:pt idx="19">
                  <c:v>13.4</c:v>
                </c:pt>
                <c:pt idx="20">
                  <c:v>13.4</c:v>
                </c:pt>
                <c:pt idx="21">
                  <c:v>13.5</c:v>
                </c:pt>
                <c:pt idx="22">
                  <c:v>13.5</c:v>
                </c:pt>
                <c:pt idx="23">
                  <c:v>13.5</c:v>
                </c:pt>
                <c:pt idx="24">
                  <c:v>13.5</c:v>
                </c:pt>
                <c:pt idx="25">
                  <c:v>13.5</c:v>
                </c:pt>
                <c:pt idx="26">
                  <c:v>13.5</c:v>
                </c:pt>
                <c:pt idx="27">
                  <c:v>13.5</c:v>
                </c:pt>
                <c:pt idx="28">
                  <c:v>13.5</c:v>
                </c:pt>
                <c:pt idx="29">
                  <c:v>13.5</c:v>
                </c:pt>
                <c:pt idx="30">
                  <c:v>13.5</c:v>
                </c:pt>
                <c:pt idx="31">
                  <c:v>13.5</c:v>
                </c:pt>
                <c:pt idx="32">
                  <c:v>13.5</c:v>
                </c:pt>
                <c:pt idx="33">
                  <c:v>13.5</c:v>
                </c:pt>
                <c:pt idx="34">
                  <c:v>13.5</c:v>
                </c:pt>
                <c:pt idx="35">
                  <c:v>13.5</c:v>
                </c:pt>
                <c:pt idx="36">
                  <c:v>13.5</c:v>
                </c:pt>
                <c:pt idx="37">
                  <c:v>13.5</c:v>
                </c:pt>
                <c:pt idx="38">
                  <c:v>13.4</c:v>
                </c:pt>
                <c:pt idx="39">
                  <c:v>13.4</c:v>
                </c:pt>
                <c:pt idx="40">
                  <c:v>13.3</c:v>
                </c:pt>
                <c:pt idx="41">
                  <c:v>13.1</c:v>
                </c:pt>
                <c:pt idx="42">
                  <c:v>12.9</c:v>
                </c:pt>
                <c:pt idx="43">
                  <c:v>12.7</c:v>
                </c:pt>
                <c:pt idx="44">
                  <c:v>12.3</c:v>
                </c:pt>
                <c:pt idx="45">
                  <c:v>12</c:v>
                </c:pt>
                <c:pt idx="46">
                  <c:v>11.7</c:v>
                </c:pt>
                <c:pt idx="47">
                  <c:v>11.4</c:v>
                </c:pt>
                <c:pt idx="48">
                  <c:v>11.3</c:v>
                </c:pt>
                <c:pt idx="49">
                  <c:v>11.1</c:v>
                </c:pt>
                <c:pt idx="50">
                  <c:v>11</c:v>
                </c:pt>
                <c:pt idx="51">
                  <c:v>10.9</c:v>
                </c:pt>
                <c:pt idx="52">
                  <c:v>10.9</c:v>
                </c:pt>
                <c:pt idx="53">
                  <c:v>10.8</c:v>
                </c:pt>
                <c:pt idx="54">
                  <c:v>10.8</c:v>
                </c:pt>
                <c:pt idx="55">
                  <c:v>10.8</c:v>
                </c:pt>
                <c:pt idx="56">
                  <c:v>10.7</c:v>
                </c:pt>
                <c:pt idx="57">
                  <c:v>10.7</c:v>
                </c:pt>
                <c:pt idx="58">
                  <c:v>10.6</c:v>
                </c:pt>
                <c:pt idx="59">
                  <c:v>10.6</c:v>
                </c:pt>
                <c:pt idx="60">
                  <c:v>10.6</c:v>
                </c:pt>
                <c:pt idx="61">
                  <c:v>10.6</c:v>
                </c:pt>
                <c:pt idx="62">
                  <c:v>10.6</c:v>
                </c:pt>
                <c:pt idx="63">
                  <c:v>10.6</c:v>
                </c:pt>
                <c:pt idx="64">
                  <c:v>10.6</c:v>
                </c:pt>
                <c:pt idx="65">
                  <c:v>10.7</c:v>
                </c:pt>
                <c:pt idx="66">
                  <c:v>10.6</c:v>
                </c:pt>
                <c:pt idx="67">
                  <c:v>10.6</c:v>
                </c:pt>
                <c:pt idx="68">
                  <c:v>10.6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'[包2-X 统一坐标.xlsx]修正后'!$F$1</c:f>
              <c:strCache>
                <c:ptCount val="1"/>
                <c:pt idx="0">
                  <c:v>3-B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统一坐标.xlsx]修正后'!$F$2:$F$250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13.5</c:v>
                </c:pt>
                <c:pt idx="25">
                  <c:v>13.4</c:v>
                </c:pt>
                <c:pt idx="26">
                  <c:v>13.4</c:v>
                </c:pt>
                <c:pt idx="27">
                  <c:v>13.5</c:v>
                </c:pt>
                <c:pt idx="28">
                  <c:v>13.5</c:v>
                </c:pt>
                <c:pt idx="29">
                  <c:v>13.4</c:v>
                </c:pt>
                <c:pt idx="30">
                  <c:v>13.5</c:v>
                </c:pt>
                <c:pt idx="31">
                  <c:v>13.4</c:v>
                </c:pt>
                <c:pt idx="32">
                  <c:v>13.4</c:v>
                </c:pt>
                <c:pt idx="33">
                  <c:v>13.3</c:v>
                </c:pt>
                <c:pt idx="34">
                  <c:v>13.1</c:v>
                </c:pt>
                <c:pt idx="35">
                  <c:v>12.9</c:v>
                </c:pt>
                <c:pt idx="36">
                  <c:v>12.7</c:v>
                </c:pt>
                <c:pt idx="37">
                  <c:v>12.4</c:v>
                </c:pt>
                <c:pt idx="38">
                  <c:v>12.1</c:v>
                </c:pt>
                <c:pt idx="39">
                  <c:v>11.8</c:v>
                </c:pt>
                <c:pt idx="40">
                  <c:v>11.5</c:v>
                </c:pt>
                <c:pt idx="41">
                  <c:v>10.8</c:v>
                </c:pt>
                <c:pt idx="42">
                  <c:v>10.1</c:v>
                </c:pt>
                <c:pt idx="43">
                  <c:v>9.8000000000000007</c:v>
                </c:pt>
                <c:pt idx="44">
                  <c:v>9</c:v>
                </c:pt>
                <c:pt idx="45">
                  <c:v>8.3000000000000007</c:v>
                </c:pt>
                <c:pt idx="46">
                  <c:v>7.8</c:v>
                </c:pt>
                <c:pt idx="47">
                  <c:v>7.4</c:v>
                </c:pt>
                <c:pt idx="48">
                  <c:v>7</c:v>
                </c:pt>
                <c:pt idx="49">
                  <c:v>6.8</c:v>
                </c:pt>
                <c:pt idx="50">
                  <c:v>6.4</c:v>
                </c:pt>
                <c:pt idx="51">
                  <c:v>6.4</c:v>
                </c:pt>
                <c:pt idx="52">
                  <c:v>6.2</c:v>
                </c:pt>
                <c:pt idx="53">
                  <c:v>6.2</c:v>
                </c:pt>
                <c:pt idx="54">
                  <c:v>6</c:v>
                </c:pt>
                <c:pt idx="55">
                  <c:v>5.9</c:v>
                </c:pt>
                <c:pt idx="56">
                  <c:v>5.8</c:v>
                </c:pt>
                <c:pt idx="57">
                  <c:v>5.7</c:v>
                </c:pt>
                <c:pt idx="58">
                  <c:v>5.5</c:v>
                </c:pt>
                <c:pt idx="59">
                  <c:v>5.5</c:v>
                </c:pt>
                <c:pt idx="60">
                  <c:v>5.6</c:v>
                </c:pt>
                <c:pt idx="61">
                  <c:v>5.6</c:v>
                </c:pt>
                <c:pt idx="62">
                  <c:v>5.6</c:v>
                </c:pt>
                <c:pt idx="63">
                  <c:v>5.6</c:v>
                </c:pt>
                <c:pt idx="64">
                  <c:v>5.6</c:v>
                </c:pt>
                <c:pt idx="65">
                  <c:v>5.6</c:v>
                </c:pt>
                <c:pt idx="66">
                  <c:v>5.6</c:v>
                </c:pt>
                <c:pt idx="67">
                  <c:v>5.6</c:v>
                </c:pt>
                <c:pt idx="68">
                  <c:v>5.7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'[包2-X 统一坐标.xlsx]修正后'!$G$1</c:f>
              <c:strCache>
                <c:ptCount val="1"/>
                <c:pt idx="0">
                  <c:v>3-C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统一坐标.xlsx]修正后'!$G$2:$G$250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13.5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13.5</c:v>
                </c:pt>
                <c:pt idx="12">
                  <c:v>13.5</c:v>
                </c:pt>
                <c:pt idx="13">
                  <c:v>13.4</c:v>
                </c:pt>
                <c:pt idx="14">
                  <c:v>13.5</c:v>
                </c:pt>
                <c:pt idx="15">
                  <c:v>13.4</c:v>
                </c:pt>
                <c:pt idx="16">
                  <c:v>13.5</c:v>
                </c:pt>
                <c:pt idx="17">
                  <c:v>13.5</c:v>
                </c:pt>
                <c:pt idx="18">
                  <c:v>13.4</c:v>
                </c:pt>
                <c:pt idx="19">
                  <c:v>13.5</c:v>
                </c:pt>
                <c:pt idx="20">
                  <c:v>13.5</c:v>
                </c:pt>
                <c:pt idx="21">
                  <c:v>13.5</c:v>
                </c:pt>
                <c:pt idx="22">
                  <c:v>13.5</c:v>
                </c:pt>
                <c:pt idx="23">
                  <c:v>13.5</c:v>
                </c:pt>
                <c:pt idx="24">
                  <c:v>13.5</c:v>
                </c:pt>
                <c:pt idx="25">
                  <c:v>13.5</c:v>
                </c:pt>
                <c:pt idx="26">
                  <c:v>13.5</c:v>
                </c:pt>
                <c:pt idx="27">
                  <c:v>13.5</c:v>
                </c:pt>
                <c:pt idx="28">
                  <c:v>13.4</c:v>
                </c:pt>
                <c:pt idx="29">
                  <c:v>13.4</c:v>
                </c:pt>
                <c:pt idx="30">
                  <c:v>13.4</c:v>
                </c:pt>
                <c:pt idx="31">
                  <c:v>13.3</c:v>
                </c:pt>
                <c:pt idx="32">
                  <c:v>13.1</c:v>
                </c:pt>
                <c:pt idx="33">
                  <c:v>12.8</c:v>
                </c:pt>
                <c:pt idx="34">
                  <c:v>12.4</c:v>
                </c:pt>
                <c:pt idx="35">
                  <c:v>12.1</c:v>
                </c:pt>
                <c:pt idx="36">
                  <c:v>11.6</c:v>
                </c:pt>
                <c:pt idx="37">
                  <c:v>11.2</c:v>
                </c:pt>
                <c:pt idx="38">
                  <c:v>10.7</c:v>
                </c:pt>
                <c:pt idx="39">
                  <c:v>10.1</c:v>
                </c:pt>
                <c:pt idx="40">
                  <c:v>9.6999999999999993</c:v>
                </c:pt>
                <c:pt idx="41">
                  <c:v>8.8000000000000007</c:v>
                </c:pt>
                <c:pt idx="42">
                  <c:v>8.1</c:v>
                </c:pt>
                <c:pt idx="43">
                  <c:v>7.4</c:v>
                </c:pt>
                <c:pt idx="44">
                  <c:v>6.4</c:v>
                </c:pt>
                <c:pt idx="45">
                  <c:v>5.5</c:v>
                </c:pt>
                <c:pt idx="46">
                  <c:v>4.8</c:v>
                </c:pt>
                <c:pt idx="47">
                  <c:v>4.3</c:v>
                </c:pt>
                <c:pt idx="48">
                  <c:v>3.9</c:v>
                </c:pt>
                <c:pt idx="49">
                  <c:v>3.5</c:v>
                </c:pt>
                <c:pt idx="50">
                  <c:v>3.1</c:v>
                </c:pt>
                <c:pt idx="51">
                  <c:v>2.8</c:v>
                </c:pt>
                <c:pt idx="52">
                  <c:v>2.5</c:v>
                </c:pt>
                <c:pt idx="53">
                  <c:v>2.2999999999999998</c:v>
                </c:pt>
                <c:pt idx="54">
                  <c:v>2.1</c:v>
                </c:pt>
                <c:pt idx="55">
                  <c:v>1.9</c:v>
                </c:pt>
                <c:pt idx="56">
                  <c:v>1.7</c:v>
                </c:pt>
                <c:pt idx="57">
                  <c:v>1.6</c:v>
                </c:pt>
                <c:pt idx="58">
                  <c:v>1.5</c:v>
                </c:pt>
                <c:pt idx="59">
                  <c:v>1.3</c:v>
                </c:pt>
                <c:pt idx="60">
                  <c:v>1.3</c:v>
                </c:pt>
                <c:pt idx="61">
                  <c:v>1.3</c:v>
                </c:pt>
                <c:pt idx="62">
                  <c:v>1.3</c:v>
                </c:pt>
                <c:pt idx="63">
                  <c:v>1.3</c:v>
                </c:pt>
                <c:pt idx="64">
                  <c:v>1.3</c:v>
                </c:pt>
                <c:pt idx="65">
                  <c:v>1.4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'[包2-X 统一坐标.xlsx]修正后'!$H$1</c:f>
              <c:strCache>
                <c:ptCount val="1"/>
                <c:pt idx="0">
                  <c:v>3-D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统一坐标.xlsx]修正后'!$H$2:$H$250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13.5</c:v>
                </c:pt>
                <c:pt idx="23">
                  <c:v>13.5</c:v>
                </c:pt>
                <c:pt idx="24">
                  <c:v>13.5</c:v>
                </c:pt>
                <c:pt idx="25">
                  <c:v>13.5</c:v>
                </c:pt>
                <c:pt idx="26">
                  <c:v>13.5</c:v>
                </c:pt>
                <c:pt idx="27">
                  <c:v>13.5</c:v>
                </c:pt>
                <c:pt idx="28">
                  <c:v>13.5</c:v>
                </c:pt>
                <c:pt idx="29">
                  <c:v>13.4</c:v>
                </c:pt>
                <c:pt idx="30">
                  <c:v>13.4</c:v>
                </c:pt>
                <c:pt idx="31">
                  <c:v>13.4</c:v>
                </c:pt>
                <c:pt idx="32">
                  <c:v>13.2</c:v>
                </c:pt>
                <c:pt idx="33">
                  <c:v>13</c:v>
                </c:pt>
                <c:pt idx="34">
                  <c:v>12.7</c:v>
                </c:pt>
                <c:pt idx="35">
                  <c:v>12.4</c:v>
                </c:pt>
                <c:pt idx="36">
                  <c:v>12</c:v>
                </c:pt>
                <c:pt idx="37">
                  <c:v>11.5</c:v>
                </c:pt>
                <c:pt idx="38">
                  <c:v>11</c:v>
                </c:pt>
                <c:pt idx="39">
                  <c:v>10.4</c:v>
                </c:pt>
                <c:pt idx="40">
                  <c:v>9.8000000000000007</c:v>
                </c:pt>
                <c:pt idx="41">
                  <c:v>8.9</c:v>
                </c:pt>
                <c:pt idx="42">
                  <c:v>8.1</c:v>
                </c:pt>
                <c:pt idx="43">
                  <c:v>7.4</c:v>
                </c:pt>
                <c:pt idx="44">
                  <c:v>6.1</c:v>
                </c:pt>
                <c:pt idx="45">
                  <c:v>5.2</c:v>
                </c:pt>
                <c:pt idx="46">
                  <c:v>4.5</c:v>
                </c:pt>
                <c:pt idx="47">
                  <c:v>3.9</c:v>
                </c:pt>
                <c:pt idx="48">
                  <c:v>3.2</c:v>
                </c:pt>
                <c:pt idx="49">
                  <c:v>2.7</c:v>
                </c:pt>
                <c:pt idx="50">
                  <c:v>2.2999999999999998</c:v>
                </c:pt>
                <c:pt idx="51">
                  <c:v>1.8</c:v>
                </c:pt>
                <c:pt idx="52">
                  <c:v>1.5</c:v>
                </c:pt>
                <c:pt idx="53">
                  <c:v>1.2</c:v>
                </c:pt>
                <c:pt idx="54">
                  <c:v>0.9</c:v>
                </c:pt>
                <c:pt idx="55">
                  <c:v>0.6</c:v>
                </c:pt>
                <c:pt idx="56">
                  <c:v>0.5</c:v>
                </c:pt>
                <c:pt idx="57">
                  <c:v>0.3</c:v>
                </c:pt>
                <c:pt idx="58">
                  <c:v>0.2</c:v>
                </c:pt>
                <c:pt idx="59">
                  <c:v>0.1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0.1</c:v>
                </c:pt>
                <c:pt idx="66">
                  <c:v>0.2</c:v>
                </c:pt>
                <c:pt idx="67">
                  <c:v>0.3</c:v>
                </c:pt>
                <c:pt idx="68">
                  <c:v>0.4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'[包2-X 统一坐标.xlsx]修正后'!$I$1</c:f>
              <c:strCache>
                <c:ptCount val="1"/>
                <c:pt idx="0">
                  <c:v>3-E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统一坐标.xlsx]修正后'!$I$2:$I$250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13.4</c:v>
                </c:pt>
                <c:pt idx="25">
                  <c:v>13.4</c:v>
                </c:pt>
                <c:pt idx="26">
                  <c:v>13.4</c:v>
                </c:pt>
                <c:pt idx="27">
                  <c:v>13.4</c:v>
                </c:pt>
                <c:pt idx="28">
                  <c:v>13.4</c:v>
                </c:pt>
                <c:pt idx="29">
                  <c:v>13.3</c:v>
                </c:pt>
                <c:pt idx="30">
                  <c:v>13.3</c:v>
                </c:pt>
                <c:pt idx="31">
                  <c:v>13.2</c:v>
                </c:pt>
                <c:pt idx="32">
                  <c:v>13</c:v>
                </c:pt>
                <c:pt idx="33">
                  <c:v>12.8</c:v>
                </c:pt>
                <c:pt idx="34">
                  <c:v>12.5</c:v>
                </c:pt>
                <c:pt idx="35">
                  <c:v>12.1</c:v>
                </c:pt>
                <c:pt idx="36">
                  <c:v>11.7</c:v>
                </c:pt>
                <c:pt idx="37">
                  <c:v>11.2</c:v>
                </c:pt>
                <c:pt idx="38">
                  <c:v>10.7</c:v>
                </c:pt>
                <c:pt idx="39">
                  <c:v>10.1</c:v>
                </c:pt>
                <c:pt idx="40">
                  <c:v>9.6</c:v>
                </c:pt>
                <c:pt idx="41">
                  <c:v>8.8000000000000007</c:v>
                </c:pt>
                <c:pt idx="42">
                  <c:v>7.9</c:v>
                </c:pt>
                <c:pt idx="43">
                  <c:v>7.3</c:v>
                </c:pt>
                <c:pt idx="44">
                  <c:v>6.1</c:v>
                </c:pt>
                <c:pt idx="45">
                  <c:v>5.2</c:v>
                </c:pt>
                <c:pt idx="46">
                  <c:v>4.5</c:v>
                </c:pt>
                <c:pt idx="47">
                  <c:v>3.8</c:v>
                </c:pt>
                <c:pt idx="48">
                  <c:v>3.2</c:v>
                </c:pt>
                <c:pt idx="49">
                  <c:v>2.8</c:v>
                </c:pt>
                <c:pt idx="50">
                  <c:v>2.4</c:v>
                </c:pt>
                <c:pt idx="51">
                  <c:v>2</c:v>
                </c:pt>
                <c:pt idx="52">
                  <c:v>1.7</c:v>
                </c:pt>
                <c:pt idx="53">
                  <c:v>1.4</c:v>
                </c:pt>
                <c:pt idx="54">
                  <c:v>1.1000000000000001</c:v>
                </c:pt>
                <c:pt idx="55">
                  <c:v>0.9</c:v>
                </c:pt>
                <c:pt idx="56">
                  <c:v>0.7</c:v>
                </c:pt>
                <c:pt idx="57">
                  <c:v>0.5</c:v>
                </c:pt>
                <c:pt idx="58">
                  <c:v>0.4</c:v>
                </c:pt>
                <c:pt idx="59">
                  <c:v>0.2</c:v>
                </c:pt>
                <c:pt idx="60">
                  <c:v>0.2</c:v>
                </c:pt>
                <c:pt idx="61">
                  <c:v>0.1</c:v>
                </c:pt>
                <c:pt idx="62">
                  <c:v>0.2</c:v>
                </c:pt>
                <c:pt idx="63">
                  <c:v>0.2</c:v>
                </c:pt>
                <c:pt idx="64">
                  <c:v>0.3</c:v>
                </c:pt>
                <c:pt idx="65">
                  <c:v>0.3</c:v>
                </c:pt>
                <c:pt idx="66">
                  <c:v>0.3</c:v>
                </c:pt>
                <c:pt idx="67">
                  <c:v>0.5</c:v>
                </c:pt>
                <c:pt idx="68">
                  <c:v>0.7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'[包2-X 统一坐标.xlsx]修正后'!$J$1</c:f>
              <c:strCache>
                <c:ptCount val="1"/>
                <c:pt idx="0">
                  <c:v>3-F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统一坐标.xlsx]修正后'!$J$2:$J$250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13.5</c:v>
                </c:pt>
                <c:pt idx="22">
                  <c:v>13.5</c:v>
                </c:pt>
                <c:pt idx="23">
                  <c:v>13.5</c:v>
                </c:pt>
                <c:pt idx="24">
                  <c:v>13.4</c:v>
                </c:pt>
                <c:pt idx="25">
                  <c:v>13.4</c:v>
                </c:pt>
                <c:pt idx="26">
                  <c:v>13.5</c:v>
                </c:pt>
                <c:pt idx="27">
                  <c:v>13.4</c:v>
                </c:pt>
                <c:pt idx="28">
                  <c:v>13.4</c:v>
                </c:pt>
                <c:pt idx="29">
                  <c:v>13.3</c:v>
                </c:pt>
                <c:pt idx="30">
                  <c:v>13.2</c:v>
                </c:pt>
                <c:pt idx="31">
                  <c:v>13.1</c:v>
                </c:pt>
                <c:pt idx="32">
                  <c:v>12.9</c:v>
                </c:pt>
                <c:pt idx="33">
                  <c:v>12.4</c:v>
                </c:pt>
                <c:pt idx="34">
                  <c:v>12.3</c:v>
                </c:pt>
                <c:pt idx="35">
                  <c:v>12</c:v>
                </c:pt>
                <c:pt idx="36">
                  <c:v>11.6</c:v>
                </c:pt>
                <c:pt idx="37">
                  <c:v>11.2</c:v>
                </c:pt>
                <c:pt idx="38">
                  <c:v>10.7</c:v>
                </c:pt>
                <c:pt idx="39">
                  <c:v>10.199999999999999</c:v>
                </c:pt>
                <c:pt idx="40">
                  <c:v>9.8000000000000007</c:v>
                </c:pt>
                <c:pt idx="41">
                  <c:v>9.1</c:v>
                </c:pt>
                <c:pt idx="42">
                  <c:v>8.3000000000000007</c:v>
                </c:pt>
                <c:pt idx="43">
                  <c:v>7.7</c:v>
                </c:pt>
                <c:pt idx="44">
                  <c:v>6.7</c:v>
                </c:pt>
                <c:pt idx="45">
                  <c:v>5.9</c:v>
                </c:pt>
                <c:pt idx="46">
                  <c:v>5.2</c:v>
                </c:pt>
                <c:pt idx="47">
                  <c:v>4.7</c:v>
                </c:pt>
                <c:pt idx="48">
                  <c:v>4.2</c:v>
                </c:pt>
                <c:pt idx="49">
                  <c:v>3.8</c:v>
                </c:pt>
                <c:pt idx="50">
                  <c:v>3.4</c:v>
                </c:pt>
                <c:pt idx="51">
                  <c:v>3.1</c:v>
                </c:pt>
                <c:pt idx="52">
                  <c:v>2.8</c:v>
                </c:pt>
                <c:pt idx="53">
                  <c:v>2.6</c:v>
                </c:pt>
                <c:pt idx="54">
                  <c:v>2.4</c:v>
                </c:pt>
                <c:pt idx="55">
                  <c:v>2.2000000000000002</c:v>
                </c:pt>
                <c:pt idx="56">
                  <c:v>2</c:v>
                </c:pt>
                <c:pt idx="57">
                  <c:v>1.8</c:v>
                </c:pt>
                <c:pt idx="58">
                  <c:v>1.8</c:v>
                </c:pt>
                <c:pt idx="59">
                  <c:v>1.7</c:v>
                </c:pt>
                <c:pt idx="60">
                  <c:v>1.7</c:v>
                </c:pt>
                <c:pt idx="61">
                  <c:v>1.6</c:v>
                </c:pt>
                <c:pt idx="62">
                  <c:v>1.6</c:v>
                </c:pt>
                <c:pt idx="63">
                  <c:v>1.6</c:v>
                </c:pt>
                <c:pt idx="64">
                  <c:v>1.8</c:v>
                </c:pt>
                <c:pt idx="65">
                  <c:v>1.7</c:v>
                </c:pt>
                <c:pt idx="66">
                  <c:v>1.8</c:v>
                </c:pt>
                <c:pt idx="67">
                  <c:v>1.9</c:v>
                </c:pt>
                <c:pt idx="68">
                  <c:v>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'[包2-X 统一坐标.xlsx]修正后'!$K$1</c:f>
              <c:strCache>
                <c:ptCount val="1"/>
                <c:pt idx="0">
                  <c:v>3-G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统一坐标.xlsx]修正后'!$K$2:$K$250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13.5</c:v>
                </c:pt>
                <c:pt idx="23">
                  <c:v>13.4</c:v>
                </c:pt>
                <c:pt idx="24">
                  <c:v>13.4</c:v>
                </c:pt>
                <c:pt idx="25">
                  <c:v>13.4</c:v>
                </c:pt>
                <c:pt idx="26">
                  <c:v>13.4</c:v>
                </c:pt>
                <c:pt idx="27">
                  <c:v>13.4</c:v>
                </c:pt>
                <c:pt idx="28">
                  <c:v>13.4</c:v>
                </c:pt>
                <c:pt idx="29">
                  <c:v>13.3</c:v>
                </c:pt>
                <c:pt idx="30">
                  <c:v>13.2</c:v>
                </c:pt>
                <c:pt idx="31">
                  <c:v>13.1</c:v>
                </c:pt>
                <c:pt idx="32">
                  <c:v>12.9</c:v>
                </c:pt>
                <c:pt idx="33">
                  <c:v>12.6</c:v>
                </c:pt>
                <c:pt idx="34">
                  <c:v>12.3</c:v>
                </c:pt>
                <c:pt idx="35">
                  <c:v>12.1</c:v>
                </c:pt>
                <c:pt idx="36">
                  <c:v>11.6</c:v>
                </c:pt>
                <c:pt idx="37">
                  <c:v>11.3</c:v>
                </c:pt>
                <c:pt idx="38">
                  <c:v>10.9</c:v>
                </c:pt>
                <c:pt idx="39">
                  <c:v>10.5</c:v>
                </c:pt>
                <c:pt idx="40">
                  <c:v>10.1</c:v>
                </c:pt>
                <c:pt idx="41">
                  <c:v>9.4</c:v>
                </c:pt>
                <c:pt idx="42">
                  <c:v>8.8000000000000007</c:v>
                </c:pt>
                <c:pt idx="43">
                  <c:v>8.1999999999999993</c:v>
                </c:pt>
                <c:pt idx="44">
                  <c:v>7.3</c:v>
                </c:pt>
                <c:pt idx="45">
                  <c:v>6.6</c:v>
                </c:pt>
                <c:pt idx="46">
                  <c:v>6.1</c:v>
                </c:pt>
                <c:pt idx="47">
                  <c:v>5.5</c:v>
                </c:pt>
                <c:pt idx="48">
                  <c:v>5.2</c:v>
                </c:pt>
                <c:pt idx="49">
                  <c:v>4.8</c:v>
                </c:pt>
                <c:pt idx="50">
                  <c:v>4.5999999999999996</c:v>
                </c:pt>
                <c:pt idx="51">
                  <c:v>4.3</c:v>
                </c:pt>
                <c:pt idx="52">
                  <c:v>4.0999999999999996</c:v>
                </c:pt>
                <c:pt idx="53">
                  <c:v>3.7</c:v>
                </c:pt>
                <c:pt idx="54">
                  <c:v>3.8</c:v>
                </c:pt>
                <c:pt idx="55">
                  <c:v>3.6</c:v>
                </c:pt>
                <c:pt idx="56">
                  <c:v>3.5</c:v>
                </c:pt>
                <c:pt idx="57">
                  <c:v>3.4</c:v>
                </c:pt>
                <c:pt idx="58">
                  <c:v>3.3</c:v>
                </c:pt>
                <c:pt idx="59">
                  <c:v>3.3</c:v>
                </c:pt>
                <c:pt idx="60">
                  <c:v>3.2</c:v>
                </c:pt>
                <c:pt idx="61">
                  <c:v>3.2</c:v>
                </c:pt>
                <c:pt idx="62">
                  <c:v>3.2</c:v>
                </c:pt>
                <c:pt idx="63">
                  <c:v>3.2</c:v>
                </c:pt>
                <c:pt idx="64">
                  <c:v>3.2</c:v>
                </c:pt>
                <c:pt idx="65">
                  <c:v>3.3</c:v>
                </c:pt>
                <c:pt idx="66">
                  <c:v>3.6</c:v>
                </c:pt>
                <c:pt idx="67">
                  <c:v>3.6</c:v>
                </c:pt>
                <c:pt idx="68">
                  <c:v>3.7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'[包2-X 统一坐标.xlsx]修正后'!$L$1</c:f>
              <c:strCache>
                <c:ptCount val="1"/>
                <c:pt idx="0">
                  <c:v>3-H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统一坐标.xlsx]修正后'!$L$2:$L$250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13.7</c:v>
                </c:pt>
                <c:pt idx="24">
                  <c:v>13.4</c:v>
                </c:pt>
                <c:pt idx="25">
                  <c:v>13.4</c:v>
                </c:pt>
                <c:pt idx="26">
                  <c:v>13.4</c:v>
                </c:pt>
                <c:pt idx="27">
                  <c:v>13.4</c:v>
                </c:pt>
                <c:pt idx="28">
                  <c:v>13.4</c:v>
                </c:pt>
                <c:pt idx="29">
                  <c:v>13.4</c:v>
                </c:pt>
                <c:pt idx="30">
                  <c:v>13.4</c:v>
                </c:pt>
                <c:pt idx="31">
                  <c:v>13.4</c:v>
                </c:pt>
                <c:pt idx="32">
                  <c:v>13.3</c:v>
                </c:pt>
                <c:pt idx="33">
                  <c:v>13.3</c:v>
                </c:pt>
                <c:pt idx="34">
                  <c:v>13.2</c:v>
                </c:pt>
                <c:pt idx="35">
                  <c:v>13.1</c:v>
                </c:pt>
                <c:pt idx="36">
                  <c:v>12.9</c:v>
                </c:pt>
                <c:pt idx="37">
                  <c:v>12.8</c:v>
                </c:pt>
                <c:pt idx="38">
                  <c:v>12.6</c:v>
                </c:pt>
                <c:pt idx="39">
                  <c:v>12.4</c:v>
                </c:pt>
                <c:pt idx="40">
                  <c:v>12</c:v>
                </c:pt>
                <c:pt idx="41">
                  <c:v>11.9</c:v>
                </c:pt>
                <c:pt idx="42">
                  <c:v>11.3</c:v>
                </c:pt>
                <c:pt idx="43">
                  <c:v>11</c:v>
                </c:pt>
                <c:pt idx="44">
                  <c:v>10.3</c:v>
                </c:pt>
                <c:pt idx="45">
                  <c:v>9.8000000000000007</c:v>
                </c:pt>
                <c:pt idx="46">
                  <c:v>9.4</c:v>
                </c:pt>
                <c:pt idx="47">
                  <c:v>9</c:v>
                </c:pt>
                <c:pt idx="48">
                  <c:v>8.6999999999999993</c:v>
                </c:pt>
                <c:pt idx="49">
                  <c:v>8.5</c:v>
                </c:pt>
                <c:pt idx="50">
                  <c:v>8.3000000000000007</c:v>
                </c:pt>
                <c:pt idx="51">
                  <c:v>8.1</c:v>
                </c:pt>
                <c:pt idx="52">
                  <c:v>8</c:v>
                </c:pt>
                <c:pt idx="53">
                  <c:v>7.9</c:v>
                </c:pt>
                <c:pt idx="54">
                  <c:v>7.8</c:v>
                </c:pt>
                <c:pt idx="55">
                  <c:v>7.7</c:v>
                </c:pt>
                <c:pt idx="56">
                  <c:v>7.7</c:v>
                </c:pt>
                <c:pt idx="57">
                  <c:v>7.6</c:v>
                </c:pt>
                <c:pt idx="58">
                  <c:v>7.6</c:v>
                </c:pt>
                <c:pt idx="59">
                  <c:v>7.5</c:v>
                </c:pt>
                <c:pt idx="60">
                  <c:v>7.5</c:v>
                </c:pt>
                <c:pt idx="61">
                  <c:v>7.5</c:v>
                </c:pt>
                <c:pt idx="62">
                  <c:v>7.5</c:v>
                </c:pt>
                <c:pt idx="63">
                  <c:v>7.5</c:v>
                </c:pt>
                <c:pt idx="64">
                  <c:v>7.4</c:v>
                </c:pt>
                <c:pt idx="65">
                  <c:v>7.4</c:v>
                </c:pt>
                <c:pt idx="66">
                  <c:v>7.4</c:v>
                </c:pt>
                <c:pt idx="67">
                  <c:v>7.4</c:v>
                </c:pt>
                <c:pt idx="68">
                  <c:v>7.4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'[包2-X 统一坐标.xlsx]修正后'!$M$1</c:f>
              <c:strCache>
                <c:ptCount val="1"/>
                <c:pt idx="0">
                  <c:v>3-I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'[包2-X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'[包2-X 统一坐标.xlsx]修正后'!$M$2:$M$250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13.5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13.5</c:v>
                </c:pt>
                <c:pt idx="23">
                  <c:v>13.5</c:v>
                </c:pt>
                <c:pt idx="24">
                  <c:v>13.5</c:v>
                </c:pt>
                <c:pt idx="25">
                  <c:v>13.5</c:v>
                </c:pt>
                <c:pt idx="26">
                  <c:v>13.4</c:v>
                </c:pt>
                <c:pt idx="27">
                  <c:v>13.5</c:v>
                </c:pt>
                <c:pt idx="28">
                  <c:v>13.5</c:v>
                </c:pt>
                <c:pt idx="29">
                  <c:v>13.5</c:v>
                </c:pt>
                <c:pt idx="30">
                  <c:v>13.5</c:v>
                </c:pt>
                <c:pt idx="31">
                  <c:v>13.5</c:v>
                </c:pt>
                <c:pt idx="32">
                  <c:v>13.5</c:v>
                </c:pt>
                <c:pt idx="33">
                  <c:v>13.5</c:v>
                </c:pt>
                <c:pt idx="34">
                  <c:v>13.5</c:v>
                </c:pt>
                <c:pt idx="35">
                  <c:v>13.5</c:v>
                </c:pt>
                <c:pt idx="36">
                  <c:v>13.4</c:v>
                </c:pt>
                <c:pt idx="37">
                  <c:v>13.4</c:v>
                </c:pt>
                <c:pt idx="38">
                  <c:v>13.3</c:v>
                </c:pt>
                <c:pt idx="39">
                  <c:v>13.3</c:v>
                </c:pt>
                <c:pt idx="40">
                  <c:v>13.2</c:v>
                </c:pt>
                <c:pt idx="41">
                  <c:v>13</c:v>
                </c:pt>
                <c:pt idx="42">
                  <c:v>12.8</c:v>
                </c:pt>
                <c:pt idx="43">
                  <c:v>12.6</c:v>
                </c:pt>
                <c:pt idx="44">
                  <c:v>12.2</c:v>
                </c:pt>
                <c:pt idx="45">
                  <c:v>11.9</c:v>
                </c:pt>
                <c:pt idx="46">
                  <c:v>11.6</c:v>
                </c:pt>
                <c:pt idx="47">
                  <c:v>11.3</c:v>
                </c:pt>
                <c:pt idx="48">
                  <c:v>11.1</c:v>
                </c:pt>
                <c:pt idx="49">
                  <c:v>11</c:v>
                </c:pt>
                <c:pt idx="50">
                  <c:v>10.9</c:v>
                </c:pt>
                <c:pt idx="51">
                  <c:v>10.8</c:v>
                </c:pt>
                <c:pt idx="52">
                  <c:v>10.8</c:v>
                </c:pt>
                <c:pt idx="53">
                  <c:v>10.6</c:v>
                </c:pt>
                <c:pt idx="54">
                  <c:v>10.6</c:v>
                </c:pt>
                <c:pt idx="55">
                  <c:v>10.5</c:v>
                </c:pt>
                <c:pt idx="56">
                  <c:v>10.5</c:v>
                </c:pt>
                <c:pt idx="57">
                  <c:v>10.5</c:v>
                </c:pt>
                <c:pt idx="58">
                  <c:v>10.4</c:v>
                </c:pt>
                <c:pt idx="59">
                  <c:v>10.4</c:v>
                </c:pt>
                <c:pt idx="60">
                  <c:v>10.4</c:v>
                </c:pt>
                <c:pt idx="61">
                  <c:v>10.4</c:v>
                </c:pt>
                <c:pt idx="62">
                  <c:v>10.4</c:v>
                </c:pt>
                <c:pt idx="63">
                  <c:v>10.4</c:v>
                </c:pt>
                <c:pt idx="64">
                  <c:v>10.4</c:v>
                </c:pt>
                <c:pt idx="65">
                  <c:v>10.4</c:v>
                </c:pt>
                <c:pt idx="66">
                  <c:v>10.4</c:v>
                </c:pt>
                <c:pt idx="67">
                  <c:v>10.4</c:v>
                </c:pt>
                <c:pt idx="68">
                  <c:v>10.3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000672"/>
        <c:axId val="239001232"/>
      </c:scatterChart>
      <c:valAx>
        <c:axId val="239000672"/>
        <c:scaling>
          <c:orientation val="minMax"/>
          <c:max val="3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001232"/>
        <c:crosses val="autoZero"/>
        <c:crossBetween val="midCat"/>
        <c:majorUnit val="600"/>
      </c:valAx>
      <c:valAx>
        <c:axId val="239001232"/>
        <c:scaling>
          <c:orientation val="minMax"/>
          <c:max val="15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00067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134805345729201"/>
          <c:y val="0.108517805582291"/>
          <c:w val="0.137420104590354"/>
          <c:h val="0.76732435033686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77410506103406E-2"/>
          <c:y val="7.09604942894589E-2"/>
          <c:w val="0.75344945823618203"/>
          <c:h val="0.867253323347688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'[包3-X 统一坐标.xlsx]修正后'!$E$1</c:f>
              <c:strCache>
                <c:ptCount val="1"/>
                <c:pt idx="0">
                  <c:v>4-B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'[包3-X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'[包3-X 统一坐标.xlsx]修正后'!$E$2:$E$250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13.2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13.5</c:v>
                </c:pt>
                <c:pt idx="25">
                  <c:v>13.5</c:v>
                </c:pt>
                <c:pt idx="26">
                  <c:v>13.5</c:v>
                </c:pt>
                <c:pt idx="27">
                  <c:v>13.4</c:v>
                </c:pt>
                <c:pt idx="28">
                  <c:v>13.4</c:v>
                </c:pt>
                <c:pt idx="29">
                  <c:v>13.5</c:v>
                </c:pt>
                <c:pt idx="30">
                  <c:v>13.5</c:v>
                </c:pt>
                <c:pt idx="31">
                  <c:v>13.5</c:v>
                </c:pt>
                <c:pt idx="32">
                  <c:v>13.5</c:v>
                </c:pt>
                <c:pt idx="33">
                  <c:v>13.5</c:v>
                </c:pt>
                <c:pt idx="34">
                  <c:v>13.5</c:v>
                </c:pt>
                <c:pt idx="35">
                  <c:v>13.5</c:v>
                </c:pt>
                <c:pt idx="36">
                  <c:v>13.5</c:v>
                </c:pt>
                <c:pt idx="37">
                  <c:v>13.5</c:v>
                </c:pt>
                <c:pt idx="38">
                  <c:v>13.4</c:v>
                </c:pt>
                <c:pt idx="39">
                  <c:v>13.4</c:v>
                </c:pt>
                <c:pt idx="40">
                  <c:v>13.4</c:v>
                </c:pt>
                <c:pt idx="41">
                  <c:v>13.2</c:v>
                </c:pt>
                <c:pt idx="42">
                  <c:v>13.1</c:v>
                </c:pt>
                <c:pt idx="43">
                  <c:v>12.9</c:v>
                </c:pt>
                <c:pt idx="44">
                  <c:v>12.5</c:v>
                </c:pt>
                <c:pt idx="45">
                  <c:v>12.2</c:v>
                </c:pt>
                <c:pt idx="46">
                  <c:v>11.9</c:v>
                </c:pt>
                <c:pt idx="47">
                  <c:v>11.7</c:v>
                </c:pt>
                <c:pt idx="48">
                  <c:v>11.4</c:v>
                </c:pt>
                <c:pt idx="49">
                  <c:v>11.3</c:v>
                </c:pt>
                <c:pt idx="50">
                  <c:v>11.1</c:v>
                </c:pt>
                <c:pt idx="51">
                  <c:v>11</c:v>
                </c:pt>
                <c:pt idx="52">
                  <c:v>10.9</c:v>
                </c:pt>
                <c:pt idx="53">
                  <c:v>10.8</c:v>
                </c:pt>
                <c:pt idx="54">
                  <c:v>10.8</c:v>
                </c:pt>
                <c:pt idx="55">
                  <c:v>10.7</c:v>
                </c:pt>
                <c:pt idx="56">
                  <c:v>10.7</c:v>
                </c:pt>
                <c:pt idx="57">
                  <c:v>10.6</c:v>
                </c:pt>
                <c:pt idx="58">
                  <c:v>10.6</c:v>
                </c:pt>
                <c:pt idx="59">
                  <c:v>10.6</c:v>
                </c:pt>
                <c:pt idx="60">
                  <c:v>10.5</c:v>
                </c:pt>
                <c:pt idx="61">
                  <c:v>10.6</c:v>
                </c:pt>
                <c:pt idx="62">
                  <c:v>10.5</c:v>
                </c:pt>
                <c:pt idx="63">
                  <c:v>10.6</c:v>
                </c:pt>
                <c:pt idx="64">
                  <c:v>10.5</c:v>
                </c:pt>
                <c:pt idx="65">
                  <c:v>10.5</c:v>
                </c:pt>
                <c:pt idx="66">
                  <c:v>10.5</c:v>
                </c:pt>
                <c:pt idx="67">
                  <c:v>10.5</c:v>
                </c:pt>
                <c:pt idx="68">
                  <c:v>10.5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'[包3-X 统一坐标.xlsx]修正后'!$F$1</c:f>
              <c:strCache>
                <c:ptCount val="1"/>
                <c:pt idx="0">
                  <c:v>4-D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'[包3-X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'[包3-X 统一坐标.xlsx]修正后'!$F$2:$F$250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13.4</c:v>
                </c:pt>
                <c:pt idx="25">
                  <c:v>13.4</c:v>
                </c:pt>
                <c:pt idx="26">
                  <c:v>13.5</c:v>
                </c:pt>
                <c:pt idx="27">
                  <c:v>13.5</c:v>
                </c:pt>
                <c:pt idx="28">
                  <c:v>13.5</c:v>
                </c:pt>
                <c:pt idx="29">
                  <c:v>13.5</c:v>
                </c:pt>
                <c:pt idx="30">
                  <c:v>13.5</c:v>
                </c:pt>
                <c:pt idx="31">
                  <c:v>13.5</c:v>
                </c:pt>
                <c:pt idx="32">
                  <c:v>13.5</c:v>
                </c:pt>
                <c:pt idx="33">
                  <c:v>13.5</c:v>
                </c:pt>
                <c:pt idx="34">
                  <c:v>13.5</c:v>
                </c:pt>
                <c:pt idx="35">
                  <c:v>13.5</c:v>
                </c:pt>
                <c:pt idx="36">
                  <c:v>13.4</c:v>
                </c:pt>
                <c:pt idx="37">
                  <c:v>13.4</c:v>
                </c:pt>
                <c:pt idx="38">
                  <c:v>13.4</c:v>
                </c:pt>
                <c:pt idx="39">
                  <c:v>13.3</c:v>
                </c:pt>
                <c:pt idx="40">
                  <c:v>13.2</c:v>
                </c:pt>
                <c:pt idx="41">
                  <c:v>13</c:v>
                </c:pt>
                <c:pt idx="42">
                  <c:v>12.7</c:v>
                </c:pt>
                <c:pt idx="43">
                  <c:v>12.5</c:v>
                </c:pt>
                <c:pt idx="44">
                  <c:v>12</c:v>
                </c:pt>
                <c:pt idx="45">
                  <c:v>11.5</c:v>
                </c:pt>
                <c:pt idx="46">
                  <c:v>11</c:v>
                </c:pt>
                <c:pt idx="47">
                  <c:v>10.6</c:v>
                </c:pt>
                <c:pt idx="48">
                  <c:v>10.3</c:v>
                </c:pt>
                <c:pt idx="49">
                  <c:v>10.1</c:v>
                </c:pt>
                <c:pt idx="50">
                  <c:v>9.9</c:v>
                </c:pt>
                <c:pt idx="51">
                  <c:v>9.6999999999999993</c:v>
                </c:pt>
                <c:pt idx="52">
                  <c:v>9.5</c:v>
                </c:pt>
                <c:pt idx="53">
                  <c:v>9.4</c:v>
                </c:pt>
                <c:pt idx="54">
                  <c:v>9.1999999999999993</c:v>
                </c:pt>
                <c:pt idx="55">
                  <c:v>9.1</c:v>
                </c:pt>
                <c:pt idx="56">
                  <c:v>9</c:v>
                </c:pt>
                <c:pt idx="57">
                  <c:v>8.9</c:v>
                </c:pt>
                <c:pt idx="58">
                  <c:v>8.9</c:v>
                </c:pt>
                <c:pt idx="59">
                  <c:v>8.8000000000000007</c:v>
                </c:pt>
                <c:pt idx="60">
                  <c:v>8.8000000000000007</c:v>
                </c:pt>
                <c:pt idx="61">
                  <c:v>8.8000000000000007</c:v>
                </c:pt>
                <c:pt idx="62">
                  <c:v>8.8000000000000007</c:v>
                </c:pt>
                <c:pt idx="63">
                  <c:v>8.6999999999999993</c:v>
                </c:pt>
                <c:pt idx="64">
                  <c:v>8.6999999999999993</c:v>
                </c:pt>
                <c:pt idx="65">
                  <c:v>8.6999999999999993</c:v>
                </c:pt>
                <c:pt idx="66">
                  <c:v>8.6999999999999993</c:v>
                </c:pt>
                <c:pt idx="67">
                  <c:v>8.6999999999999993</c:v>
                </c:pt>
                <c:pt idx="68">
                  <c:v>8.6999999999999993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'[包3-X 统一坐标.xlsx]修正后'!$G$1</c:f>
              <c:strCache>
                <c:ptCount val="1"/>
                <c:pt idx="0">
                  <c:v>4-F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'[包3-X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'[包3-X 统一坐标.xlsx]修正后'!$G$2:$G$250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13.5</c:v>
                </c:pt>
                <c:pt idx="23">
                  <c:v>13.4</c:v>
                </c:pt>
                <c:pt idx="24">
                  <c:v>13.6</c:v>
                </c:pt>
                <c:pt idx="25">
                  <c:v>13.4</c:v>
                </c:pt>
                <c:pt idx="26">
                  <c:v>13.4</c:v>
                </c:pt>
                <c:pt idx="27">
                  <c:v>13.5</c:v>
                </c:pt>
                <c:pt idx="28">
                  <c:v>13.4</c:v>
                </c:pt>
                <c:pt idx="29">
                  <c:v>13.5</c:v>
                </c:pt>
                <c:pt idx="30">
                  <c:v>13.5</c:v>
                </c:pt>
                <c:pt idx="31">
                  <c:v>13.5</c:v>
                </c:pt>
                <c:pt idx="32">
                  <c:v>13.4</c:v>
                </c:pt>
                <c:pt idx="33">
                  <c:v>13.4</c:v>
                </c:pt>
                <c:pt idx="34">
                  <c:v>13.4</c:v>
                </c:pt>
                <c:pt idx="35">
                  <c:v>13.4</c:v>
                </c:pt>
                <c:pt idx="36">
                  <c:v>13.3</c:v>
                </c:pt>
                <c:pt idx="37">
                  <c:v>13.2</c:v>
                </c:pt>
                <c:pt idx="38">
                  <c:v>13.1</c:v>
                </c:pt>
                <c:pt idx="39">
                  <c:v>13</c:v>
                </c:pt>
                <c:pt idx="40">
                  <c:v>12.9</c:v>
                </c:pt>
                <c:pt idx="41">
                  <c:v>12.6</c:v>
                </c:pt>
                <c:pt idx="42">
                  <c:v>12.3</c:v>
                </c:pt>
                <c:pt idx="43">
                  <c:v>12</c:v>
                </c:pt>
                <c:pt idx="44">
                  <c:v>11.3</c:v>
                </c:pt>
                <c:pt idx="45">
                  <c:v>10.8</c:v>
                </c:pt>
                <c:pt idx="46">
                  <c:v>10.3</c:v>
                </c:pt>
                <c:pt idx="47">
                  <c:v>10</c:v>
                </c:pt>
                <c:pt idx="48">
                  <c:v>9.6</c:v>
                </c:pt>
                <c:pt idx="49">
                  <c:v>9.4</c:v>
                </c:pt>
                <c:pt idx="50">
                  <c:v>9.1999999999999993</c:v>
                </c:pt>
                <c:pt idx="51">
                  <c:v>9</c:v>
                </c:pt>
                <c:pt idx="52">
                  <c:v>8.8000000000000007</c:v>
                </c:pt>
                <c:pt idx="53">
                  <c:v>8.6999999999999993</c:v>
                </c:pt>
                <c:pt idx="54">
                  <c:v>8.6</c:v>
                </c:pt>
                <c:pt idx="55">
                  <c:v>8.5</c:v>
                </c:pt>
                <c:pt idx="56">
                  <c:v>8.4</c:v>
                </c:pt>
                <c:pt idx="57">
                  <c:v>8.4</c:v>
                </c:pt>
                <c:pt idx="58">
                  <c:v>8.3000000000000007</c:v>
                </c:pt>
                <c:pt idx="59">
                  <c:v>8.3000000000000007</c:v>
                </c:pt>
                <c:pt idx="60">
                  <c:v>8.1999999999999993</c:v>
                </c:pt>
                <c:pt idx="61">
                  <c:v>8.1</c:v>
                </c:pt>
                <c:pt idx="62">
                  <c:v>8.1</c:v>
                </c:pt>
                <c:pt idx="63">
                  <c:v>8.1</c:v>
                </c:pt>
                <c:pt idx="64">
                  <c:v>8.1</c:v>
                </c:pt>
                <c:pt idx="65">
                  <c:v>8.1</c:v>
                </c:pt>
                <c:pt idx="66">
                  <c:v>8.1</c:v>
                </c:pt>
                <c:pt idx="67">
                  <c:v>8.1</c:v>
                </c:pt>
                <c:pt idx="68">
                  <c:v>8.1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'[包3-X 统一坐标.xlsx]修正后'!$H$1</c:f>
              <c:strCache>
                <c:ptCount val="1"/>
                <c:pt idx="0">
                  <c:v>4-H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'[包3-X 统一坐标.xlsx]修正后'!$D$2:$D$250</c:f>
              <c:numCache>
                <c:formatCode>General</c:formatCode>
                <c:ptCount val="2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28</c:v>
                </c:pt>
                <c:pt idx="20">
                  <c:v>30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50</c:v>
                </c:pt>
                <c:pt idx="25">
                  <c:v>55</c:v>
                </c:pt>
                <c:pt idx="26">
                  <c:v>60</c:v>
                </c:pt>
                <c:pt idx="27">
                  <c:v>70</c:v>
                </c:pt>
                <c:pt idx="28">
                  <c:v>80</c:v>
                </c:pt>
                <c:pt idx="29">
                  <c:v>90</c:v>
                </c:pt>
                <c:pt idx="30">
                  <c:v>100</c:v>
                </c:pt>
                <c:pt idx="31">
                  <c:v>110</c:v>
                </c:pt>
                <c:pt idx="32">
                  <c:v>130</c:v>
                </c:pt>
                <c:pt idx="33">
                  <c:v>150</c:v>
                </c:pt>
                <c:pt idx="34">
                  <c:v>170</c:v>
                </c:pt>
                <c:pt idx="35">
                  <c:v>190</c:v>
                </c:pt>
                <c:pt idx="36">
                  <c:v>210</c:v>
                </c:pt>
                <c:pt idx="37">
                  <c:v>240</c:v>
                </c:pt>
                <c:pt idx="38">
                  <c:v>270</c:v>
                </c:pt>
                <c:pt idx="39">
                  <c:v>300</c:v>
                </c:pt>
                <c:pt idx="40">
                  <c:v>330</c:v>
                </c:pt>
                <c:pt idx="41">
                  <c:v>390</c:v>
                </c:pt>
                <c:pt idx="42">
                  <c:v>450</c:v>
                </c:pt>
                <c:pt idx="43">
                  <c:v>510</c:v>
                </c:pt>
                <c:pt idx="44">
                  <c:v>630</c:v>
                </c:pt>
                <c:pt idx="45">
                  <c:v>750</c:v>
                </c:pt>
                <c:pt idx="46">
                  <c:v>870</c:v>
                </c:pt>
                <c:pt idx="47">
                  <c:v>990</c:v>
                </c:pt>
                <c:pt idx="48">
                  <c:v>1110</c:v>
                </c:pt>
                <c:pt idx="49">
                  <c:v>1230</c:v>
                </c:pt>
                <c:pt idx="50">
                  <c:v>1350</c:v>
                </c:pt>
                <c:pt idx="51">
                  <c:v>1470</c:v>
                </c:pt>
                <c:pt idx="52">
                  <c:v>1590</c:v>
                </c:pt>
                <c:pt idx="53">
                  <c:v>1710</c:v>
                </c:pt>
                <c:pt idx="54">
                  <c:v>1830</c:v>
                </c:pt>
                <c:pt idx="55">
                  <c:v>1950</c:v>
                </c:pt>
                <c:pt idx="56">
                  <c:v>2070</c:v>
                </c:pt>
                <c:pt idx="57">
                  <c:v>2190</c:v>
                </c:pt>
                <c:pt idx="58">
                  <c:v>2310</c:v>
                </c:pt>
                <c:pt idx="59">
                  <c:v>2430</c:v>
                </c:pt>
                <c:pt idx="60">
                  <c:v>2550</c:v>
                </c:pt>
                <c:pt idx="61">
                  <c:v>2670</c:v>
                </c:pt>
                <c:pt idx="62">
                  <c:v>2700</c:v>
                </c:pt>
                <c:pt idx="63">
                  <c:v>2730</c:v>
                </c:pt>
                <c:pt idx="64">
                  <c:v>2760</c:v>
                </c:pt>
                <c:pt idx="65">
                  <c:v>2790</c:v>
                </c:pt>
                <c:pt idx="66">
                  <c:v>2820</c:v>
                </c:pt>
                <c:pt idx="67">
                  <c:v>2850</c:v>
                </c:pt>
                <c:pt idx="68">
                  <c:v>2880</c:v>
                </c:pt>
              </c:numCache>
            </c:numRef>
          </c:xVal>
          <c:yVal>
            <c:numRef>
              <c:f>'[包3-X 统一坐标.xlsx]修正后'!$H$2:$H$250</c:f>
              <c:numCache>
                <c:formatCode>General</c:formatCode>
                <c:ptCount val="249"/>
                <c:pt idx="0">
                  <c:v>13.4</c:v>
                </c:pt>
                <c:pt idx="1">
                  <c:v>13.4</c:v>
                </c:pt>
                <c:pt idx="2">
                  <c:v>13.4</c:v>
                </c:pt>
                <c:pt idx="3">
                  <c:v>13.4</c:v>
                </c:pt>
                <c:pt idx="4">
                  <c:v>13.4</c:v>
                </c:pt>
                <c:pt idx="5">
                  <c:v>13.4</c:v>
                </c:pt>
                <c:pt idx="6">
                  <c:v>13.4</c:v>
                </c:pt>
                <c:pt idx="7">
                  <c:v>13.4</c:v>
                </c:pt>
                <c:pt idx="8">
                  <c:v>13.4</c:v>
                </c:pt>
                <c:pt idx="9">
                  <c:v>13.4</c:v>
                </c:pt>
                <c:pt idx="10">
                  <c:v>13.4</c:v>
                </c:pt>
                <c:pt idx="11">
                  <c:v>13.4</c:v>
                </c:pt>
                <c:pt idx="12">
                  <c:v>13.4</c:v>
                </c:pt>
                <c:pt idx="13">
                  <c:v>13.4</c:v>
                </c:pt>
                <c:pt idx="14">
                  <c:v>13.4</c:v>
                </c:pt>
                <c:pt idx="15">
                  <c:v>13.4</c:v>
                </c:pt>
                <c:pt idx="16">
                  <c:v>13.4</c:v>
                </c:pt>
                <c:pt idx="17">
                  <c:v>13.4</c:v>
                </c:pt>
                <c:pt idx="18">
                  <c:v>13.4</c:v>
                </c:pt>
                <c:pt idx="19">
                  <c:v>13.4</c:v>
                </c:pt>
                <c:pt idx="20">
                  <c:v>13.4</c:v>
                </c:pt>
                <c:pt idx="21">
                  <c:v>13.4</c:v>
                </c:pt>
                <c:pt idx="22">
                  <c:v>13.4</c:v>
                </c:pt>
                <c:pt idx="23">
                  <c:v>13.4</c:v>
                </c:pt>
                <c:pt idx="24">
                  <c:v>13.4</c:v>
                </c:pt>
                <c:pt idx="25">
                  <c:v>13.4</c:v>
                </c:pt>
                <c:pt idx="26">
                  <c:v>13.4</c:v>
                </c:pt>
                <c:pt idx="27">
                  <c:v>13.4</c:v>
                </c:pt>
                <c:pt idx="28">
                  <c:v>13.4</c:v>
                </c:pt>
                <c:pt idx="29">
                  <c:v>13.4</c:v>
                </c:pt>
                <c:pt idx="30">
                  <c:v>13.4</c:v>
                </c:pt>
                <c:pt idx="31">
                  <c:v>13.4</c:v>
                </c:pt>
                <c:pt idx="32">
                  <c:v>13.4</c:v>
                </c:pt>
                <c:pt idx="33">
                  <c:v>13.4</c:v>
                </c:pt>
                <c:pt idx="34">
                  <c:v>13.4</c:v>
                </c:pt>
                <c:pt idx="35">
                  <c:v>13.4</c:v>
                </c:pt>
                <c:pt idx="36">
                  <c:v>13.4</c:v>
                </c:pt>
                <c:pt idx="37">
                  <c:v>13.4</c:v>
                </c:pt>
                <c:pt idx="38">
                  <c:v>13.4</c:v>
                </c:pt>
                <c:pt idx="39">
                  <c:v>13.3</c:v>
                </c:pt>
                <c:pt idx="40">
                  <c:v>13.3</c:v>
                </c:pt>
                <c:pt idx="41">
                  <c:v>13.2</c:v>
                </c:pt>
                <c:pt idx="42">
                  <c:v>13</c:v>
                </c:pt>
                <c:pt idx="43">
                  <c:v>12.9</c:v>
                </c:pt>
                <c:pt idx="44">
                  <c:v>12.6</c:v>
                </c:pt>
                <c:pt idx="45">
                  <c:v>12.4</c:v>
                </c:pt>
                <c:pt idx="46">
                  <c:v>12.1</c:v>
                </c:pt>
                <c:pt idx="47">
                  <c:v>11.9</c:v>
                </c:pt>
                <c:pt idx="48">
                  <c:v>11.8</c:v>
                </c:pt>
                <c:pt idx="49">
                  <c:v>11.6</c:v>
                </c:pt>
                <c:pt idx="50">
                  <c:v>11.5</c:v>
                </c:pt>
                <c:pt idx="51">
                  <c:v>11.3</c:v>
                </c:pt>
                <c:pt idx="52">
                  <c:v>11.3</c:v>
                </c:pt>
                <c:pt idx="53">
                  <c:v>11.2</c:v>
                </c:pt>
                <c:pt idx="54">
                  <c:v>11.2</c:v>
                </c:pt>
                <c:pt idx="55">
                  <c:v>11</c:v>
                </c:pt>
                <c:pt idx="56">
                  <c:v>11.2</c:v>
                </c:pt>
                <c:pt idx="57">
                  <c:v>11.3</c:v>
                </c:pt>
                <c:pt idx="58">
                  <c:v>11</c:v>
                </c:pt>
                <c:pt idx="59">
                  <c:v>11.1</c:v>
                </c:pt>
                <c:pt idx="60">
                  <c:v>11.2</c:v>
                </c:pt>
                <c:pt idx="61">
                  <c:v>11.1</c:v>
                </c:pt>
                <c:pt idx="62">
                  <c:v>11.1</c:v>
                </c:pt>
                <c:pt idx="63">
                  <c:v>11.1</c:v>
                </c:pt>
                <c:pt idx="64">
                  <c:v>11.1</c:v>
                </c:pt>
                <c:pt idx="65">
                  <c:v>11.1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005152"/>
        <c:axId val="239005712"/>
      </c:scatterChart>
      <c:valAx>
        <c:axId val="239005152"/>
        <c:scaling>
          <c:orientation val="minMax"/>
          <c:max val="3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005712"/>
        <c:crosses val="autoZero"/>
        <c:crossBetween val="midCat"/>
        <c:majorUnit val="600"/>
      </c:valAx>
      <c:valAx>
        <c:axId val="239005712"/>
        <c:scaling>
          <c:orientation val="minMax"/>
          <c:max val="15"/>
          <c:min val="-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00515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270336476243294"/>
          <c:y val="0.18983309317963495"/>
          <c:w val="0.114387601152105"/>
          <c:h val="0.71428571428571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A3FAE-C32A-4597-BB82-F07413370B1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72B411-FA23-4C31-A957-8DFF612DC3EF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cap="rnd"/>
      </dgm:spPr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4E607-BEF3-46FD-A2E8-B1C046DF8478}" type="parTrans" cxnId="{69E92727-5080-4763-A88E-4E227816561D}">
      <dgm:prSet/>
      <dgm:spPr/>
      <dgm:t>
        <a:bodyPr/>
        <a:lstStyle/>
        <a:p>
          <a:endParaRPr lang="zh-CN" altLang="en-US"/>
        </a:p>
      </dgm:t>
    </dgm:pt>
    <dgm:pt modelId="{E58FFC2D-C7B4-4658-831B-E64FB65C9B73}" type="sibTrans" cxnId="{69E92727-5080-4763-A88E-4E227816561D}">
      <dgm:prSet/>
      <dgm:spPr/>
      <dgm:t>
        <a:bodyPr/>
        <a:lstStyle/>
        <a:p>
          <a:endParaRPr lang="zh-CN" altLang="en-US"/>
        </a:p>
      </dgm:t>
    </dgm:pt>
    <dgm:pt modelId="{7EE00E2E-6CD5-4230-AA46-96D6B953470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土壤处于饱和状态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CDBAA2-ED94-404D-B558-2C685AC911EC}" type="parTrans" cxnId="{BEBE8E57-27C2-4A88-BE1F-B8AD802DFA4B}">
      <dgm:prSet/>
      <dgm:spPr>
        <a:ln w="38100">
          <a:solidFill>
            <a:srgbClr val="205867"/>
          </a:solidFill>
        </a:ln>
      </dgm:spPr>
      <dgm:t>
        <a:bodyPr/>
        <a:lstStyle/>
        <a:p>
          <a:endParaRPr lang="zh-CN" altLang="en-US"/>
        </a:p>
      </dgm:t>
    </dgm:pt>
    <dgm:pt modelId="{19E767A2-7FD7-40A2-A4E8-8503D7A09CB2}" type="sibTrans" cxnId="{BEBE8E57-27C2-4A88-BE1F-B8AD802DFA4B}">
      <dgm:prSet/>
      <dgm:spPr/>
      <dgm:t>
        <a:bodyPr/>
        <a:lstStyle/>
        <a:p>
          <a:endParaRPr lang="zh-CN" altLang="en-US"/>
        </a:p>
      </dgm:t>
    </dgm:pt>
    <dgm:pt modelId="{3B64EA84-4F23-4014-93EF-97874B0B93D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土壤处于非饱和状态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E868F4-0072-4414-935D-89D8F7A3F7EA}" type="parTrans" cxnId="{B7C05BEC-2F7F-431B-B77F-B59857A09AF9}">
      <dgm:prSet/>
      <dgm:spPr>
        <a:ln w="38100">
          <a:solidFill>
            <a:srgbClr val="205867"/>
          </a:solidFill>
        </a:ln>
      </dgm:spPr>
      <dgm:t>
        <a:bodyPr/>
        <a:lstStyle/>
        <a:p>
          <a:endParaRPr lang="zh-CN" altLang="en-US"/>
        </a:p>
      </dgm:t>
    </dgm:pt>
    <dgm:pt modelId="{6E397370-C9FA-48B2-97BE-29BE753F0E28}" type="sibTrans" cxnId="{B7C05BEC-2F7F-431B-B77F-B59857A09AF9}">
      <dgm:prSet/>
      <dgm:spPr/>
      <dgm:t>
        <a:bodyPr/>
        <a:lstStyle/>
        <a:p>
          <a:endParaRPr lang="zh-CN" altLang="en-US"/>
        </a:p>
      </dgm:t>
    </dgm:pt>
    <dgm:pt modelId="{66A56603-DFCA-449B-8401-0096661CBE53}" type="pres">
      <dgm:prSet presAssocID="{2C0A3FAE-C32A-4597-BB82-F07413370B1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18CB99-1BB3-4A6E-B51F-F211F1C057E1}" type="pres">
      <dgm:prSet presAssocID="{4F72B411-FA23-4C31-A957-8DFF612DC3EF}" presName="hierRoot1" presStyleCnt="0">
        <dgm:presLayoutVars>
          <dgm:hierBranch val="init"/>
        </dgm:presLayoutVars>
      </dgm:prSet>
      <dgm:spPr/>
    </dgm:pt>
    <dgm:pt modelId="{FD452626-8C93-4307-BF1A-2C6C9B70E420}" type="pres">
      <dgm:prSet presAssocID="{4F72B411-FA23-4C31-A957-8DFF612DC3EF}" presName="rootComposite1" presStyleCnt="0"/>
      <dgm:spPr/>
    </dgm:pt>
    <dgm:pt modelId="{7076A9C8-A245-42A1-BC83-DEA750D57331}" type="pres">
      <dgm:prSet presAssocID="{4F72B411-FA23-4C31-A957-8DFF612DC3EF}" presName="rootText1" presStyleLbl="alignAcc1" presStyleIdx="0" presStyleCnt="0">
        <dgm:presLayoutVars>
          <dgm:chPref val="3"/>
        </dgm:presLayoutVars>
      </dgm:prSet>
      <dgm:spPr/>
    </dgm:pt>
    <dgm:pt modelId="{7FC6855C-A123-48D3-8FE6-F4B473EDAECF}" type="pres">
      <dgm:prSet presAssocID="{4F72B411-FA23-4C31-A957-8DFF612DC3EF}" presName="topArc1" presStyleLbl="parChTrans1D1" presStyleIdx="0" presStyleCnt="6"/>
      <dgm:spPr>
        <a:ln w="38100">
          <a:solidFill>
            <a:srgbClr val="205867"/>
          </a:solidFill>
        </a:ln>
      </dgm:spPr>
    </dgm:pt>
    <dgm:pt modelId="{22AEBA77-9E04-460F-8B0A-7D7F4D84617B}" type="pres">
      <dgm:prSet presAssocID="{4F72B411-FA23-4C31-A957-8DFF612DC3EF}" presName="bottomArc1" presStyleLbl="parChTrans1D1" presStyleIdx="1" presStyleCnt="6"/>
      <dgm:spPr>
        <a:ln w="38100">
          <a:solidFill>
            <a:srgbClr val="205867"/>
          </a:solidFill>
        </a:ln>
      </dgm:spPr>
    </dgm:pt>
    <dgm:pt modelId="{A372065B-5F25-4413-B46E-989ED938243B}" type="pres">
      <dgm:prSet presAssocID="{4F72B411-FA23-4C31-A957-8DFF612DC3EF}" presName="topConnNode1" presStyleLbl="node1" presStyleIdx="0" presStyleCnt="0"/>
      <dgm:spPr/>
    </dgm:pt>
    <dgm:pt modelId="{3983C3B9-8FEB-47FE-A119-CE05383099BB}" type="pres">
      <dgm:prSet presAssocID="{4F72B411-FA23-4C31-A957-8DFF612DC3EF}" presName="hierChild2" presStyleCnt="0"/>
      <dgm:spPr/>
    </dgm:pt>
    <dgm:pt modelId="{D2184697-987F-4314-AF23-8ED0D5F0BF55}" type="pres">
      <dgm:prSet presAssocID="{8FCDBAA2-ED94-404D-B558-2C685AC911EC}" presName="Name28" presStyleLbl="parChTrans1D2" presStyleIdx="0" presStyleCnt="2"/>
      <dgm:spPr/>
    </dgm:pt>
    <dgm:pt modelId="{166BBC91-C6D6-4482-9CBF-B23E43DF27DA}" type="pres">
      <dgm:prSet presAssocID="{7EE00E2E-6CD5-4230-AA46-96D6B9534709}" presName="hierRoot2" presStyleCnt="0">
        <dgm:presLayoutVars>
          <dgm:hierBranch val="init"/>
        </dgm:presLayoutVars>
      </dgm:prSet>
      <dgm:spPr/>
    </dgm:pt>
    <dgm:pt modelId="{49B16133-1AA9-4D39-8E21-1E1390565827}" type="pres">
      <dgm:prSet presAssocID="{7EE00E2E-6CD5-4230-AA46-96D6B9534709}" presName="rootComposite2" presStyleCnt="0"/>
      <dgm:spPr/>
    </dgm:pt>
    <dgm:pt modelId="{1505CDCF-ED17-42CC-865B-B4DF20F04180}" type="pres">
      <dgm:prSet presAssocID="{7EE00E2E-6CD5-4230-AA46-96D6B9534709}" presName="rootText2" presStyleLbl="alignAcc1" presStyleIdx="0" presStyleCnt="0" custScaleX="125950">
        <dgm:presLayoutVars>
          <dgm:chPref val="3"/>
        </dgm:presLayoutVars>
      </dgm:prSet>
      <dgm:spPr/>
    </dgm:pt>
    <dgm:pt modelId="{D2D92B75-A918-4814-BC55-FF755A6F3F22}" type="pres">
      <dgm:prSet presAssocID="{7EE00E2E-6CD5-4230-AA46-96D6B9534709}" presName="topArc2" presStyleLbl="parChTrans1D1" presStyleIdx="2" presStyleCnt="6"/>
      <dgm:spPr>
        <a:ln w="38100">
          <a:solidFill>
            <a:srgbClr val="205867"/>
          </a:solidFill>
        </a:ln>
      </dgm:spPr>
    </dgm:pt>
    <dgm:pt modelId="{4D5FF7C6-CA14-42E9-8E0E-0B28E08C230D}" type="pres">
      <dgm:prSet presAssocID="{7EE00E2E-6CD5-4230-AA46-96D6B9534709}" presName="bottomArc2" presStyleLbl="parChTrans1D1" presStyleIdx="3" presStyleCnt="6"/>
      <dgm:spPr>
        <a:ln w="38100">
          <a:solidFill>
            <a:srgbClr val="205867"/>
          </a:solidFill>
        </a:ln>
      </dgm:spPr>
    </dgm:pt>
    <dgm:pt modelId="{4BF8A89F-7E7A-4E9B-A5C7-105275D3EF36}" type="pres">
      <dgm:prSet presAssocID="{7EE00E2E-6CD5-4230-AA46-96D6B9534709}" presName="topConnNode2" presStyleLbl="node2" presStyleIdx="0" presStyleCnt="0"/>
      <dgm:spPr/>
    </dgm:pt>
    <dgm:pt modelId="{BE381EFD-9C6C-4CA0-9CE6-936C2AA9881C}" type="pres">
      <dgm:prSet presAssocID="{7EE00E2E-6CD5-4230-AA46-96D6B9534709}" presName="hierChild4" presStyleCnt="0"/>
      <dgm:spPr/>
    </dgm:pt>
    <dgm:pt modelId="{E0C7A746-6168-4B81-B3CE-FDEAE824158D}" type="pres">
      <dgm:prSet presAssocID="{7EE00E2E-6CD5-4230-AA46-96D6B9534709}" presName="hierChild5" presStyleCnt="0"/>
      <dgm:spPr/>
    </dgm:pt>
    <dgm:pt modelId="{61B0C8DC-1D2A-4550-B748-2BC6EE6FC65D}" type="pres">
      <dgm:prSet presAssocID="{3FE868F4-0072-4414-935D-89D8F7A3F7EA}" presName="Name28" presStyleLbl="parChTrans1D2" presStyleIdx="1" presStyleCnt="2"/>
      <dgm:spPr/>
      <dgm:t>
        <a:bodyPr/>
        <a:lstStyle/>
        <a:p>
          <a:endParaRPr lang="zh-CN" altLang="en-US"/>
        </a:p>
      </dgm:t>
    </dgm:pt>
    <dgm:pt modelId="{D0E85715-3526-420E-8D1A-1346A3AD3FD9}" type="pres">
      <dgm:prSet presAssocID="{3B64EA84-4F23-4014-93EF-97874B0B93D8}" presName="hierRoot2" presStyleCnt="0">
        <dgm:presLayoutVars>
          <dgm:hierBranch val="init"/>
        </dgm:presLayoutVars>
      </dgm:prSet>
      <dgm:spPr/>
    </dgm:pt>
    <dgm:pt modelId="{857868B8-9A73-45FB-9599-74A068C8F7A7}" type="pres">
      <dgm:prSet presAssocID="{3B64EA84-4F23-4014-93EF-97874B0B93D8}" presName="rootComposite2" presStyleCnt="0"/>
      <dgm:spPr/>
    </dgm:pt>
    <dgm:pt modelId="{913EEC38-D4B2-49A1-9DA8-5C472AE95F20}" type="pres">
      <dgm:prSet presAssocID="{3B64EA84-4F23-4014-93EF-97874B0B93D8}" presName="rootText2" presStyleLbl="alignAcc1" presStyleIdx="0" presStyleCnt="0" custScaleX="133672">
        <dgm:presLayoutVars>
          <dgm:chPref val="3"/>
        </dgm:presLayoutVars>
      </dgm:prSet>
      <dgm:spPr/>
    </dgm:pt>
    <dgm:pt modelId="{6D82FEE4-0CD2-4A85-AD6B-8DD34BEE41C7}" type="pres">
      <dgm:prSet presAssocID="{3B64EA84-4F23-4014-93EF-97874B0B93D8}" presName="topArc2" presStyleLbl="parChTrans1D1" presStyleIdx="4" presStyleCnt="6"/>
      <dgm:spPr>
        <a:ln w="38100">
          <a:solidFill>
            <a:srgbClr val="205867"/>
          </a:solidFill>
        </a:ln>
      </dgm:spPr>
    </dgm:pt>
    <dgm:pt modelId="{F9B13D44-2C91-49B6-B1FF-8FF399CB91B6}" type="pres">
      <dgm:prSet presAssocID="{3B64EA84-4F23-4014-93EF-97874B0B93D8}" presName="bottomArc2" presStyleLbl="parChTrans1D1" presStyleIdx="5" presStyleCnt="6"/>
      <dgm:spPr>
        <a:ln w="38100">
          <a:solidFill>
            <a:srgbClr val="205867"/>
          </a:solidFill>
        </a:ln>
      </dgm:spPr>
    </dgm:pt>
    <dgm:pt modelId="{DDD1A9E4-D225-40CD-BA38-84E6274614ED}" type="pres">
      <dgm:prSet presAssocID="{3B64EA84-4F23-4014-93EF-97874B0B93D8}" presName="topConnNode2" presStyleLbl="node2" presStyleIdx="0" presStyleCnt="0"/>
      <dgm:spPr/>
    </dgm:pt>
    <dgm:pt modelId="{C17A3621-624A-4897-A889-D1E11A74BEF9}" type="pres">
      <dgm:prSet presAssocID="{3B64EA84-4F23-4014-93EF-97874B0B93D8}" presName="hierChild4" presStyleCnt="0"/>
      <dgm:spPr/>
    </dgm:pt>
    <dgm:pt modelId="{A658DA34-2077-44EC-B8B7-BCC51E572AC8}" type="pres">
      <dgm:prSet presAssocID="{3B64EA84-4F23-4014-93EF-97874B0B93D8}" presName="hierChild5" presStyleCnt="0"/>
      <dgm:spPr/>
    </dgm:pt>
    <dgm:pt modelId="{56AE501E-8A92-489D-8763-6E5C48FAE9F7}" type="pres">
      <dgm:prSet presAssocID="{4F72B411-FA23-4C31-A957-8DFF612DC3EF}" presName="hierChild3" presStyleCnt="0"/>
      <dgm:spPr/>
    </dgm:pt>
  </dgm:ptLst>
  <dgm:cxnLst>
    <dgm:cxn modelId="{8C1CFF3E-E9E2-40BE-BA86-6FE9069A1231}" type="presOf" srcId="{4F72B411-FA23-4C31-A957-8DFF612DC3EF}" destId="{A372065B-5F25-4413-B46E-989ED938243B}" srcOrd="1" destOrd="0" presId="urn:microsoft.com/office/officeart/2008/layout/HalfCircleOrganizationChart"/>
    <dgm:cxn modelId="{484D0373-11F9-44CA-A97A-A2C4D8DEFAE1}" type="presOf" srcId="{2C0A3FAE-C32A-4597-BB82-F07413370B1A}" destId="{66A56603-DFCA-449B-8401-0096661CBE53}" srcOrd="0" destOrd="0" presId="urn:microsoft.com/office/officeart/2008/layout/HalfCircleOrganizationChart"/>
    <dgm:cxn modelId="{8ACFEF1E-5313-4293-AFC3-003D143AA8F8}" type="presOf" srcId="{3FE868F4-0072-4414-935D-89D8F7A3F7EA}" destId="{61B0C8DC-1D2A-4550-B748-2BC6EE6FC65D}" srcOrd="0" destOrd="0" presId="urn:microsoft.com/office/officeart/2008/layout/HalfCircleOrganizationChart"/>
    <dgm:cxn modelId="{A927FFEE-2044-44E2-8F3C-599ACF1341DD}" type="presOf" srcId="{3B64EA84-4F23-4014-93EF-97874B0B93D8}" destId="{913EEC38-D4B2-49A1-9DA8-5C472AE95F20}" srcOrd="0" destOrd="0" presId="urn:microsoft.com/office/officeart/2008/layout/HalfCircleOrganizationChart"/>
    <dgm:cxn modelId="{C48835E8-D651-46AE-96EC-1BD32A8A8C07}" type="presOf" srcId="{7EE00E2E-6CD5-4230-AA46-96D6B9534709}" destId="{4BF8A89F-7E7A-4E9B-A5C7-105275D3EF36}" srcOrd="1" destOrd="0" presId="urn:microsoft.com/office/officeart/2008/layout/HalfCircleOrganizationChart"/>
    <dgm:cxn modelId="{B7C05BEC-2F7F-431B-B77F-B59857A09AF9}" srcId="{4F72B411-FA23-4C31-A957-8DFF612DC3EF}" destId="{3B64EA84-4F23-4014-93EF-97874B0B93D8}" srcOrd="1" destOrd="0" parTransId="{3FE868F4-0072-4414-935D-89D8F7A3F7EA}" sibTransId="{6E397370-C9FA-48B2-97BE-29BE753F0E28}"/>
    <dgm:cxn modelId="{F353331D-FB77-4B22-A911-58521CB7871A}" type="presOf" srcId="{8FCDBAA2-ED94-404D-B558-2C685AC911EC}" destId="{D2184697-987F-4314-AF23-8ED0D5F0BF55}" srcOrd="0" destOrd="0" presId="urn:microsoft.com/office/officeart/2008/layout/HalfCircleOrganizationChart"/>
    <dgm:cxn modelId="{A952811D-219D-41C7-98F9-BEB69F21E946}" type="presOf" srcId="{7EE00E2E-6CD5-4230-AA46-96D6B9534709}" destId="{1505CDCF-ED17-42CC-865B-B4DF20F04180}" srcOrd="0" destOrd="0" presId="urn:microsoft.com/office/officeart/2008/layout/HalfCircleOrganizationChart"/>
    <dgm:cxn modelId="{BEBE8E57-27C2-4A88-BE1F-B8AD802DFA4B}" srcId="{4F72B411-FA23-4C31-A957-8DFF612DC3EF}" destId="{7EE00E2E-6CD5-4230-AA46-96D6B9534709}" srcOrd="0" destOrd="0" parTransId="{8FCDBAA2-ED94-404D-B558-2C685AC911EC}" sibTransId="{19E767A2-7FD7-40A2-A4E8-8503D7A09CB2}"/>
    <dgm:cxn modelId="{29861439-DF24-4C18-8C7A-5DEA62DD6D60}" type="presOf" srcId="{3B64EA84-4F23-4014-93EF-97874B0B93D8}" destId="{DDD1A9E4-D225-40CD-BA38-84E6274614ED}" srcOrd="1" destOrd="0" presId="urn:microsoft.com/office/officeart/2008/layout/HalfCircleOrganizationChart"/>
    <dgm:cxn modelId="{28E6B648-93C3-44F2-8B79-2FE2A84AC00A}" type="presOf" srcId="{4F72B411-FA23-4C31-A957-8DFF612DC3EF}" destId="{7076A9C8-A245-42A1-BC83-DEA750D57331}" srcOrd="0" destOrd="0" presId="urn:microsoft.com/office/officeart/2008/layout/HalfCircleOrganizationChart"/>
    <dgm:cxn modelId="{69E92727-5080-4763-A88E-4E227816561D}" srcId="{2C0A3FAE-C32A-4597-BB82-F07413370B1A}" destId="{4F72B411-FA23-4C31-A957-8DFF612DC3EF}" srcOrd="0" destOrd="0" parTransId="{7644E607-BEF3-46FD-A2E8-B1C046DF8478}" sibTransId="{E58FFC2D-C7B4-4658-831B-E64FB65C9B73}"/>
    <dgm:cxn modelId="{05090B94-FA47-4012-9459-C38C209D4C15}" type="presParOf" srcId="{66A56603-DFCA-449B-8401-0096661CBE53}" destId="{DC18CB99-1BB3-4A6E-B51F-F211F1C057E1}" srcOrd="0" destOrd="0" presId="urn:microsoft.com/office/officeart/2008/layout/HalfCircleOrganizationChart"/>
    <dgm:cxn modelId="{49F40627-407C-4AF9-AF17-59323FB7E823}" type="presParOf" srcId="{DC18CB99-1BB3-4A6E-B51F-F211F1C057E1}" destId="{FD452626-8C93-4307-BF1A-2C6C9B70E420}" srcOrd="0" destOrd="0" presId="urn:microsoft.com/office/officeart/2008/layout/HalfCircleOrganizationChart"/>
    <dgm:cxn modelId="{453FAEC2-E8D6-448B-A09E-AE0882DE0BF7}" type="presParOf" srcId="{FD452626-8C93-4307-BF1A-2C6C9B70E420}" destId="{7076A9C8-A245-42A1-BC83-DEA750D57331}" srcOrd="0" destOrd="0" presId="urn:microsoft.com/office/officeart/2008/layout/HalfCircleOrganizationChart"/>
    <dgm:cxn modelId="{24B079AB-75C6-464F-9C34-0057DE4D59DC}" type="presParOf" srcId="{FD452626-8C93-4307-BF1A-2C6C9B70E420}" destId="{7FC6855C-A123-48D3-8FE6-F4B473EDAECF}" srcOrd="1" destOrd="0" presId="urn:microsoft.com/office/officeart/2008/layout/HalfCircleOrganizationChart"/>
    <dgm:cxn modelId="{FE5FAFFD-BB61-41CB-9DBD-759C8DA855BD}" type="presParOf" srcId="{FD452626-8C93-4307-BF1A-2C6C9B70E420}" destId="{22AEBA77-9E04-460F-8B0A-7D7F4D84617B}" srcOrd="2" destOrd="0" presId="urn:microsoft.com/office/officeart/2008/layout/HalfCircleOrganizationChart"/>
    <dgm:cxn modelId="{7BF9BFA2-2D21-4149-87F7-532C87D418F4}" type="presParOf" srcId="{FD452626-8C93-4307-BF1A-2C6C9B70E420}" destId="{A372065B-5F25-4413-B46E-989ED938243B}" srcOrd="3" destOrd="0" presId="urn:microsoft.com/office/officeart/2008/layout/HalfCircleOrganizationChart"/>
    <dgm:cxn modelId="{B91690CF-84A3-41BB-AFAD-14593DCD8B4C}" type="presParOf" srcId="{DC18CB99-1BB3-4A6E-B51F-F211F1C057E1}" destId="{3983C3B9-8FEB-47FE-A119-CE05383099BB}" srcOrd="1" destOrd="0" presId="urn:microsoft.com/office/officeart/2008/layout/HalfCircleOrganizationChart"/>
    <dgm:cxn modelId="{3DEFBCEF-97E1-43A0-9CE5-BFC4435BAEAB}" type="presParOf" srcId="{3983C3B9-8FEB-47FE-A119-CE05383099BB}" destId="{D2184697-987F-4314-AF23-8ED0D5F0BF55}" srcOrd="0" destOrd="0" presId="urn:microsoft.com/office/officeart/2008/layout/HalfCircleOrganizationChart"/>
    <dgm:cxn modelId="{BCDA0375-B844-48C9-AE41-DC96E69CB203}" type="presParOf" srcId="{3983C3B9-8FEB-47FE-A119-CE05383099BB}" destId="{166BBC91-C6D6-4482-9CBF-B23E43DF27DA}" srcOrd="1" destOrd="0" presId="urn:microsoft.com/office/officeart/2008/layout/HalfCircleOrganizationChart"/>
    <dgm:cxn modelId="{57976FDC-E95F-4E40-A3ED-7BA248D87096}" type="presParOf" srcId="{166BBC91-C6D6-4482-9CBF-B23E43DF27DA}" destId="{49B16133-1AA9-4D39-8E21-1E1390565827}" srcOrd="0" destOrd="0" presId="urn:microsoft.com/office/officeart/2008/layout/HalfCircleOrganizationChart"/>
    <dgm:cxn modelId="{7FBAFD57-C6C1-437F-883A-F8DA8A2A83AE}" type="presParOf" srcId="{49B16133-1AA9-4D39-8E21-1E1390565827}" destId="{1505CDCF-ED17-42CC-865B-B4DF20F04180}" srcOrd="0" destOrd="0" presId="urn:microsoft.com/office/officeart/2008/layout/HalfCircleOrganizationChart"/>
    <dgm:cxn modelId="{63F7AFD2-4B27-4E8E-9115-D0C188916C04}" type="presParOf" srcId="{49B16133-1AA9-4D39-8E21-1E1390565827}" destId="{D2D92B75-A918-4814-BC55-FF755A6F3F22}" srcOrd="1" destOrd="0" presId="urn:microsoft.com/office/officeart/2008/layout/HalfCircleOrganizationChart"/>
    <dgm:cxn modelId="{C598A572-8A1D-49E2-88B7-C41996591146}" type="presParOf" srcId="{49B16133-1AA9-4D39-8E21-1E1390565827}" destId="{4D5FF7C6-CA14-42E9-8E0E-0B28E08C230D}" srcOrd="2" destOrd="0" presId="urn:microsoft.com/office/officeart/2008/layout/HalfCircleOrganizationChart"/>
    <dgm:cxn modelId="{BA46F0B6-D889-40F0-83E5-082AD6EDC4FE}" type="presParOf" srcId="{49B16133-1AA9-4D39-8E21-1E1390565827}" destId="{4BF8A89F-7E7A-4E9B-A5C7-105275D3EF36}" srcOrd="3" destOrd="0" presId="urn:microsoft.com/office/officeart/2008/layout/HalfCircleOrganizationChart"/>
    <dgm:cxn modelId="{8FDFBEF7-5030-46E7-AE76-BFCEE672D3CD}" type="presParOf" srcId="{166BBC91-C6D6-4482-9CBF-B23E43DF27DA}" destId="{BE381EFD-9C6C-4CA0-9CE6-936C2AA9881C}" srcOrd="1" destOrd="0" presId="urn:microsoft.com/office/officeart/2008/layout/HalfCircleOrganizationChart"/>
    <dgm:cxn modelId="{815BECBA-3986-4085-BC86-749AD376DAE4}" type="presParOf" srcId="{166BBC91-C6D6-4482-9CBF-B23E43DF27DA}" destId="{E0C7A746-6168-4B81-B3CE-FDEAE824158D}" srcOrd="2" destOrd="0" presId="urn:microsoft.com/office/officeart/2008/layout/HalfCircleOrganizationChart"/>
    <dgm:cxn modelId="{7A4B0A8A-27AA-4413-A287-0EC14B3830F3}" type="presParOf" srcId="{3983C3B9-8FEB-47FE-A119-CE05383099BB}" destId="{61B0C8DC-1D2A-4550-B748-2BC6EE6FC65D}" srcOrd="2" destOrd="0" presId="urn:microsoft.com/office/officeart/2008/layout/HalfCircleOrganizationChart"/>
    <dgm:cxn modelId="{CE43D56E-C170-450D-8644-08C7F343340B}" type="presParOf" srcId="{3983C3B9-8FEB-47FE-A119-CE05383099BB}" destId="{D0E85715-3526-420E-8D1A-1346A3AD3FD9}" srcOrd="3" destOrd="0" presId="urn:microsoft.com/office/officeart/2008/layout/HalfCircleOrganizationChart"/>
    <dgm:cxn modelId="{A42221AF-A4BC-4FFE-8688-A1761E1F98F0}" type="presParOf" srcId="{D0E85715-3526-420E-8D1A-1346A3AD3FD9}" destId="{857868B8-9A73-45FB-9599-74A068C8F7A7}" srcOrd="0" destOrd="0" presId="urn:microsoft.com/office/officeart/2008/layout/HalfCircleOrganizationChart"/>
    <dgm:cxn modelId="{50E54D52-F594-4B89-B5DD-781388536D31}" type="presParOf" srcId="{857868B8-9A73-45FB-9599-74A068C8F7A7}" destId="{913EEC38-D4B2-49A1-9DA8-5C472AE95F20}" srcOrd="0" destOrd="0" presId="urn:microsoft.com/office/officeart/2008/layout/HalfCircleOrganizationChart"/>
    <dgm:cxn modelId="{A4622424-A6CD-4E2B-80AB-CF996C55F655}" type="presParOf" srcId="{857868B8-9A73-45FB-9599-74A068C8F7A7}" destId="{6D82FEE4-0CD2-4A85-AD6B-8DD34BEE41C7}" srcOrd="1" destOrd="0" presId="urn:microsoft.com/office/officeart/2008/layout/HalfCircleOrganizationChart"/>
    <dgm:cxn modelId="{B67254C7-E1CD-438E-9C74-AFEE8D1D3DE3}" type="presParOf" srcId="{857868B8-9A73-45FB-9599-74A068C8F7A7}" destId="{F9B13D44-2C91-49B6-B1FF-8FF399CB91B6}" srcOrd="2" destOrd="0" presId="urn:microsoft.com/office/officeart/2008/layout/HalfCircleOrganizationChart"/>
    <dgm:cxn modelId="{8ACD730F-CB6C-4D40-BD70-9F0BE11240F8}" type="presParOf" srcId="{857868B8-9A73-45FB-9599-74A068C8F7A7}" destId="{DDD1A9E4-D225-40CD-BA38-84E6274614ED}" srcOrd="3" destOrd="0" presId="urn:microsoft.com/office/officeart/2008/layout/HalfCircleOrganizationChart"/>
    <dgm:cxn modelId="{22941B89-6E13-4138-A796-F49A7E6AFDD8}" type="presParOf" srcId="{D0E85715-3526-420E-8D1A-1346A3AD3FD9}" destId="{C17A3621-624A-4897-A889-D1E11A74BEF9}" srcOrd="1" destOrd="0" presId="urn:microsoft.com/office/officeart/2008/layout/HalfCircleOrganizationChart"/>
    <dgm:cxn modelId="{32C63169-DFDE-4D69-A1E9-4876CA787CA4}" type="presParOf" srcId="{D0E85715-3526-420E-8D1A-1346A3AD3FD9}" destId="{A658DA34-2077-44EC-B8B7-BCC51E572AC8}" srcOrd="2" destOrd="0" presId="urn:microsoft.com/office/officeart/2008/layout/HalfCircleOrganizationChart"/>
    <dgm:cxn modelId="{F9578171-9FB8-4075-8C68-48DD0459FB04}" type="presParOf" srcId="{DC18CB99-1BB3-4A6E-B51F-F211F1C057E1}" destId="{56AE501E-8A92-489D-8763-6E5C48FAE9F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0C8DC-1D2A-4550-B748-2BC6EE6FC65D}">
      <dsp:nvSpPr>
        <dsp:cNvPr id="0" name=""/>
        <dsp:cNvSpPr/>
      </dsp:nvSpPr>
      <dsp:spPr>
        <a:xfrm>
          <a:off x="3047999" y="1804237"/>
          <a:ext cx="1593797" cy="45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62"/>
              </a:lnTo>
              <a:lnTo>
                <a:pt x="1593797" y="227762"/>
              </a:lnTo>
              <a:lnTo>
                <a:pt x="1593797" y="455525"/>
              </a:lnTo>
            </a:path>
          </a:pathLst>
        </a:cu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84697-987F-4314-AF23-8ED0D5F0BF55}">
      <dsp:nvSpPr>
        <dsp:cNvPr id="0" name=""/>
        <dsp:cNvSpPr/>
      </dsp:nvSpPr>
      <dsp:spPr>
        <a:xfrm>
          <a:off x="1370450" y="1804237"/>
          <a:ext cx="1677549" cy="455525"/>
        </a:xfrm>
        <a:custGeom>
          <a:avLst/>
          <a:gdLst/>
          <a:ahLst/>
          <a:cxnLst/>
          <a:rect l="0" t="0" r="0" b="0"/>
          <a:pathLst>
            <a:path>
              <a:moveTo>
                <a:pt x="1677549" y="0"/>
              </a:moveTo>
              <a:lnTo>
                <a:pt x="1677549" y="227762"/>
              </a:lnTo>
              <a:lnTo>
                <a:pt x="0" y="227762"/>
              </a:lnTo>
              <a:lnTo>
                <a:pt x="0" y="455525"/>
              </a:lnTo>
            </a:path>
          </a:pathLst>
        </a:cu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6855C-A123-48D3-8FE6-F4B473EDAECF}">
      <dsp:nvSpPr>
        <dsp:cNvPr id="0" name=""/>
        <dsp:cNvSpPr/>
      </dsp:nvSpPr>
      <dsp:spPr>
        <a:xfrm>
          <a:off x="2505707" y="719652"/>
          <a:ext cx="1084584" cy="1084584"/>
        </a:xfrm>
        <a:prstGeom prst="arc">
          <a:avLst>
            <a:gd name="adj1" fmla="val 13200000"/>
            <a:gd name="adj2" fmla="val 19200000"/>
          </a:avLst>
        </a:pr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EBA77-9E04-460F-8B0A-7D7F4D84617B}">
      <dsp:nvSpPr>
        <dsp:cNvPr id="0" name=""/>
        <dsp:cNvSpPr/>
      </dsp:nvSpPr>
      <dsp:spPr>
        <a:xfrm>
          <a:off x="2505707" y="719652"/>
          <a:ext cx="1084584" cy="1084584"/>
        </a:xfrm>
        <a:prstGeom prst="arc">
          <a:avLst>
            <a:gd name="adj1" fmla="val 2400000"/>
            <a:gd name="adj2" fmla="val 8400000"/>
          </a:avLst>
        </a:pr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6A9C8-A245-42A1-BC83-DEA750D57331}">
      <dsp:nvSpPr>
        <dsp:cNvPr id="0" name=""/>
        <dsp:cNvSpPr/>
      </dsp:nvSpPr>
      <dsp:spPr>
        <a:xfrm>
          <a:off x="1963415" y="914877"/>
          <a:ext cx="2169169" cy="6941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3415" y="914877"/>
        <a:ext cx="2169169" cy="694134"/>
      </dsp:txXfrm>
    </dsp:sp>
    <dsp:sp modelId="{D2D92B75-A918-4814-BC55-FF755A6F3F22}">
      <dsp:nvSpPr>
        <dsp:cNvPr id="0" name=""/>
        <dsp:cNvSpPr/>
      </dsp:nvSpPr>
      <dsp:spPr>
        <a:xfrm>
          <a:off x="687433" y="2259762"/>
          <a:ext cx="1366034" cy="1084584"/>
        </a:xfrm>
        <a:prstGeom prst="arc">
          <a:avLst>
            <a:gd name="adj1" fmla="val 13200000"/>
            <a:gd name="adj2" fmla="val 19200000"/>
          </a:avLst>
        </a:pr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FF7C6-CA14-42E9-8E0E-0B28E08C230D}">
      <dsp:nvSpPr>
        <dsp:cNvPr id="0" name=""/>
        <dsp:cNvSpPr/>
      </dsp:nvSpPr>
      <dsp:spPr>
        <a:xfrm>
          <a:off x="687433" y="2259762"/>
          <a:ext cx="1366034" cy="1084584"/>
        </a:xfrm>
        <a:prstGeom prst="arc">
          <a:avLst>
            <a:gd name="adj1" fmla="val 2400000"/>
            <a:gd name="adj2" fmla="val 8400000"/>
          </a:avLst>
        </a:pr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CDCF-ED17-42CC-865B-B4DF20F04180}">
      <dsp:nvSpPr>
        <dsp:cNvPr id="0" name=""/>
        <dsp:cNvSpPr/>
      </dsp:nvSpPr>
      <dsp:spPr>
        <a:xfrm>
          <a:off x="4415" y="2454988"/>
          <a:ext cx="2732069" cy="6941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土壤处于饱和状态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15" y="2454988"/>
        <a:ext cx="2732069" cy="694134"/>
      </dsp:txXfrm>
    </dsp:sp>
    <dsp:sp modelId="{6D82FEE4-0CD2-4A85-AD6B-8DD34BEE41C7}">
      <dsp:nvSpPr>
        <dsp:cNvPr id="0" name=""/>
        <dsp:cNvSpPr/>
      </dsp:nvSpPr>
      <dsp:spPr>
        <a:xfrm>
          <a:off x="3916904" y="2259762"/>
          <a:ext cx="1449786" cy="1084584"/>
        </a:xfrm>
        <a:prstGeom prst="arc">
          <a:avLst>
            <a:gd name="adj1" fmla="val 13200000"/>
            <a:gd name="adj2" fmla="val 19200000"/>
          </a:avLst>
        </a:pr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3D44-2C91-49B6-B1FF-8FF399CB91B6}">
      <dsp:nvSpPr>
        <dsp:cNvPr id="0" name=""/>
        <dsp:cNvSpPr/>
      </dsp:nvSpPr>
      <dsp:spPr>
        <a:xfrm>
          <a:off x="3916904" y="2259762"/>
          <a:ext cx="1449786" cy="1084584"/>
        </a:xfrm>
        <a:prstGeom prst="arc">
          <a:avLst>
            <a:gd name="adj1" fmla="val 2400000"/>
            <a:gd name="adj2" fmla="val 8400000"/>
          </a:avLst>
        </a:prstGeom>
        <a:noFill/>
        <a:ln w="38100" cap="flat" cmpd="sng" algn="ctr">
          <a:solidFill>
            <a:srgbClr val="2058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EEC38-D4B2-49A1-9DA8-5C472AE95F20}">
      <dsp:nvSpPr>
        <dsp:cNvPr id="0" name=""/>
        <dsp:cNvSpPr/>
      </dsp:nvSpPr>
      <dsp:spPr>
        <a:xfrm>
          <a:off x="3192011" y="2454988"/>
          <a:ext cx="2899572" cy="6941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土壤处于非饱和状态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2011" y="2454988"/>
        <a:ext cx="2899572" cy="694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0.84375</cdr:x>
      <cdr:y>0.8912</cdr:y>
    </cdr:from>
    <cdr:to>
      <cdr:x>0.98958</cdr:x>
      <cdr:y>0.98495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3857625" y="2444750"/>
          <a:ext cx="666750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wrap="square" rtlCol="0" anchor="t"/>
        <a:lstStyle xmlns:a="http://schemas.openxmlformats.org/drawingml/2006/main"/>
        <a:p xmlns:a="http://schemas.openxmlformats.org/drawingml/2006/main">
          <a:endParaRPr lang="zh-CN" altLang="en-US"/>
        </a:p>
      </cdr:txBody>
    </cdr:sp>
  </cdr:relSizeAnchor>
  <cdr:relSizeAnchor xmlns:cdr="http://schemas.openxmlformats.org/drawingml/2006/chartDrawing">
    <cdr:from>
      <cdr:x>0.81866</cdr:x>
      <cdr:y>0.92805</cdr:y>
    </cdr:from>
    <cdr:to>
      <cdr:x>0.97359</cdr:x>
      <cdr:y>0.99089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4429125" y="3235325"/>
          <a:ext cx="8382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wrap="square" rtlCol="0" anchor="t"/>
        <a:lstStyle xmlns:a="http://schemas.openxmlformats.org/drawingml/2006/main"/>
        <a:p xmlns:a="http://schemas.openxmlformats.org/drawingml/2006/main">
          <a:endParaRPr lang="zh-CN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D265-868F-4787-B5B2-F8D9E6836B9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DD31F-02F8-40B8-B7DF-5ABA4D5DB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6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3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7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0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1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0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7248-1697-465E-B899-98CE92CB1D2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9E82-BEEA-43EB-BC6F-5E72AF2D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chart" Target="../charts/chart5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image" Target="../media/image2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345702"/>
            <a:ext cx="9144000" cy="2721333"/>
          </a:xfrm>
          <a:prstGeom prst="rect">
            <a:avLst/>
          </a:prstGeom>
          <a:solidFill>
            <a:srgbClr val="20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71114" y="1757074"/>
            <a:ext cx="665736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油页岩原位开采对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地下水温度影响的实验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>
              <a:spcBef>
                <a:spcPts val="18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以中粗砂为例 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75" y="2022711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1799134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  <p:sp>
        <p:nvSpPr>
          <p:cNvPr id="21" name="矩形 20"/>
          <p:cNvSpPr/>
          <p:nvPr/>
        </p:nvSpPr>
        <p:spPr>
          <a:xfrm>
            <a:off x="5434652" y="4791159"/>
            <a:ext cx="4572000" cy="13203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小组成员：睢鑫昕</a:t>
            </a:r>
            <a:r>
              <a:rPr lang="en-US" altLang="zh-CN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刘凡玉</a:t>
            </a:r>
            <a:endParaRPr lang="en-US" altLang="zh-CN" b="1" dirty="0">
              <a:solidFill>
                <a:srgbClr val="20586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姜松辰     刘    </a:t>
            </a:r>
            <a:r>
              <a:rPr lang="zh-CN" altLang="en-US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畅</a:t>
            </a:r>
            <a:endParaRPr lang="en-US" altLang="zh-CN" b="1" dirty="0">
              <a:solidFill>
                <a:srgbClr val="20586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zh-CN" altLang="en-US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教师：梁秀娟</a:t>
            </a:r>
            <a:endParaRPr lang="en-US" altLang="zh-CN" b="1" dirty="0">
              <a:solidFill>
                <a:srgbClr val="20586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solidFill>
                  <a:srgbClr val="2058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    樟</a:t>
            </a:r>
            <a:endParaRPr lang="en-US" altLang="zh-CN" b="1" dirty="0">
              <a:solidFill>
                <a:srgbClr val="20586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1"/>
    </mc:Choice>
    <mc:Fallback xmlns="">
      <p:transition spd="slow" advTm="9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238469" y="1142090"/>
          <a:ext cx="4092035" cy="229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/>
          <p:nvPr>
            <p:extLst/>
          </p:nvPr>
        </p:nvGraphicFramePr>
        <p:xfrm>
          <a:off x="4874546" y="1108118"/>
          <a:ext cx="4092035" cy="229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/>
          <p:nvPr>
            <p:extLst/>
          </p:nvPr>
        </p:nvGraphicFramePr>
        <p:xfrm>
          <a:off x="288400" y="3857929"/>
          <a:ext cx="4092035" cy="229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/>
          <p:cNvGraphicFramePr/>
          <p:nvPr>
            <p:extLst/>
          </p:nvPr>
        </p:nvGraphicFramePr>
        <p:xfrm>
          <a:off x="4923740" y="3850318"/>
          <a:ext cx="4092035" cy="229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矩形 15"/>
          <p:cNvSpPr/>
          <p:nvPr/>
        </p:nvSpPr>
        <p:spPr>
          <a:xfrm>
            <a:off x="1312907" y="3561862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sp>
        <p:nvSpPr>
          <p:cNvPr id="17" name="矩形 16"/>
          <p:cNvSpPr/>
          <p:nvPr/>
        </p:nvSpPr>
        <p:spPr>
          <a:xfrm>
            <a:off x="5928124" y="3561862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sp>
        <p:nvSpPr>
          <p:cNvPr id="18" name="矩形 17"/>
          <p:cNvSpPr/>
          <p:nvPr/>
        </p:nvSpPr>
        <p:spPr>
          <a:xfrm>
            <a:off x="1312905" y="6286537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sp>
        <p:nvSpPr>
          <p:cNvPr id="19" name="矩形 18"/>
          <p:cNvSpPr/>
          <p:nvPr/>
        </p:nvSpPr>
        <p:spPr>
          <a:xfrm>
            <a:off x="5928123" y="6290779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sp>
        <p:nvSpPr>
          <p:cNvPr id="20" name="矩形 19"/>
          <p:cNvSpPr/>
          <p:nvPr/>
        </p:nvSpPr>
        <p:spPr>
          <a:xfrm>
            <a:off x="7063478" y="675700"/>
            <a:ext cx="1278303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饱和状态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957409" y="1911652"/>
            <a:ext cx="7513493" cy="955675"/>
            <a:chOff x="0" y="0"/>
            <a:chExt cx="7893050" cy="955675"/>
          </a:xfrm>
        </p:grpSpPr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393700" y="0"/>
              <a:ext cx="7499350" cy="955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771525" y="317763"/>
              <a:ext cx="6985882" cy="36933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>
                  <a:solidFill>
                    <a:schemeClr val="bg1"/>
                  </a:solidFill>
                </a:rPr>
                <a:t>同一</a:t>
              </a:r>
              <a:r>
                <a:rPr lang="zh-CN" altLang="en-US" dirty="0">
                  <a:solidFill>
                    <a:schemeClr val="bg1"/>
                  </a:solidFill>
                </a:rPr>
                <a:t>列</a:t>
              </a:r>
              <a:r>
                <a:rPr lang="zh-CN" altLang="zh-CN" dirty="0">
                  <a:solidFill>
                    <a:schemeClr val="bg1"/>
                  </a:solidFill>
                </a:rPr>
                <a:t>上距冷源距离相同两点，下游温度低于上游温度。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15"/>
            <p:cNvSpPr>
              <a:spLocks noChangeArrowheads="1"/>
            </p:cNvSpPr>
            <p:nvPr/>
          </p:nvSpPr>
          <p:spPr bwMode="auto">
            <a:xfrm>
              <a:off x="0" y="0"/>
              <a:ext cx="228600" cy="95567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957407" y="4788515"/>
            <a:ext cx="7516664" cy="955675"/>
            <a:chOff x="0" y="0"/>
            <a:chExt cx="7896225" cy="955675"/>
          </a:xfrm>
        </p:grpSpPr>
        <p:sp>
          <p:nvSpPr>
            <p:cNvPr id="27" name="矩形 12"/>
            <p:cNvSpPr>
              <a:spLocks noChangeArrowheads="1"/>
            </p:cNvSpPr>
            <p:nvPr/>
          </p:nvSpPr>
          <p:spPr bwMode="auto">
            <a:xfrm>
              <a:off x="396875" y="0"/>
              <a:ext cx="7499350" cy="954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774700" y="269192"/>
              <a:ext cx="6985883" cy="36933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距冷凝管越近列上的点</a:t>
              </a:r>
              <a:r>
                <a:rPr lang="zh-CN" altLang="en-US" dirty="0">
                  <a:solidFill>
                    <a:schemeClr val="bg1"/>
                  </a:solidFill>
                </a:rPr>
                <a:t>，温度达到稳定的时间越短。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16"/>
            <p:cNvSpPr>
              <a:spLocks noChangeArrowheads="1"/>
            </p:cNvSpPr>
            <p:nvPr/>
          </p:nvSpPr>
          <p:spPr bwMode="auto">
            <a:xfrm>
              <a:off x="0" y="1587"/>
              <a:ext cx="228600" cy="9540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45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6"/>
    </mc:Choice>
    <mc:Fallback xmlns="">
      <p:transition spd="slow" advTm="4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4"/>
          <a:stretch>
            <a:fillRect/>
          </a:stretch>
        </p:blipFill>
        <p:spPr>
          <a:xfrm>
            <a:off x="669927" y="1188891"/>
            <a:ext cx="2427605" cy="1819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/>
          <p:cNvPicPr/>
          <p:nvPr/>
        </p:nvPicPr>
        <p:blipFill>
          <a:blip r:embed="rId5"/>
          <a:stretch>
            <a:fillRect/>
          </a:stretch>
        </p:blipFill>
        <p:spPr>
          <a:xfrm>
            <a:off x="3375025" y="1180320"/>
            <a:ext cx="2435860" cy="182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/>
          <p:nvPr/>
        </p:nvPicPr>
        <p:blipFill>
          <a:blip r:embed="rId6"/>
          <a:stretch>
            <a:fillRect/>
          </a:stretch>
        </p:blipFill>
        <p:spPr>
          <a:xfrm>
            <a:off x="6088380" y="1188891"/>
            <a:ext cx="2461260" cy="1845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/>
          <p:cNvPicPr/>
          <p:nvPr/>
        </p:nvPicPr>
        <p:blipFill>
          <a:blip r:embed="rId7"/>
          <a:stretch>
            <a:fillRect/>
          </a:stretch>
        </p:blipFill>
        <p:spPr>
          <a:xfrm>
            <a:off x="669927" y="3650639"/>
            <a:ext cx="2469515" cy="185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28"/>
          <p:cNvPicPr/>
          <p:nvPr/>
        </p:nvPicPr>
        <p:blipFill>
          <a:blip r:embed="rId8"/>
          <a:stretch>
            <a:fillRect/>
          </a:stretch>
        </p:blipFill>
        <p:spPr>
          <a:xfrm>
            <a:off x="3394077" y="3656352"/>
            <a:ext cx="2461895" cy="1845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/>
          <p:nvPr/>
        </p:nvPicPr>
        <p:blipFill>
          <a:blip r:embed="rId9"/>
          <a:stretch>
            <a:fillRect/>
          </a:stretch>
        </p:blipFill>
        <p:spPr>
          <a:xfrm>
            <a:off x="6113226" y="3650639"/>
            <a:ext cx="2442845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矩形 18"/>
          <p:cNvSpPr/>
          <p:nvPr/>
        </p:nvSpPr>
        <p:spPr>
          <a:xfrm>
            <a:off x="1294690" y="3220563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50min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2" name="矩形 31"/>
          <p:cNvSpPr/>
          <p:nvPr/>
        </p:nvSpPr>
        <p:spPr>
          <a:xfrm>
            <a:off x="3946044" y="3220563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100min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3" name="矩形 32"/>
          <p:cNvSpPr/>
          <p:nvPr/>
        </p:nvSpPr>
        <p:spPr>
          <a:xfrm>
            <a:off x="6783364" y="3220563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500min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4" name="矩形 33"/>
          <p:cNvSpPr/>
          <p:nvPr/>
        </p:nvSpPr>
        <p:spPr>
          <a:xfrm>
            <a:off x="1279200" y="5675450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1010min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5" name="矩形 34"/>
          <p:cNvSpPr/>
          <p:nvPr/>
        </p:nvSpPr>
        <p:spPr>
          <a:xfrm>
            <a:off x="3930554" y="5675450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1640min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6" name="矩形 35"/>
          <p:cNvSpPr/>
          <p:nvPr/>
        </p:nvSpPr>
        <p:spPr>
          <a:xfrm>
            <a:off x="6767874" y="5675450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3800min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21" name="矩形 20"/>
          <p:cNvSpPr/>
          <p:nvPr/>
        </p:nvSpPr>
        <p:spPr>
          <a:xfrm>
            <a:off x="7063478" y="675700"/>
            <a:ext cx="1278303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饱和状态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805445"/>
              </p:ext>
            </p:extLst>
          </p:nvPr>
        </p:nvGraphicFramePr>
        <p:xfrm>
          <a:off x="1866900" y="1685925"/>
          <a:ext cx="5410200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95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"/>
    </mc:Choice>
    <mc:Fallback xmlns="">
      <p:transition spd="slow" advTm="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33" grpId="0"/>
      <p:bldP spid="34" grpId="0"/>
      <p:bldP spid="35" grpId="0"/>
      <p:bldP spid="36" grpId="0"/>
      <p:bldP spid="21" grpId="0" animBg="1"/>
      <p:bldGraphic spid="2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1365252" y="1938945"/>
            <a:ext cx="6891645" cy="3015192"/>
            <a:chOff x="-918918" y="0"/>
            <a:chExt cx="8811968" cy="955675"/>
          </a:xfrm>
        </p:grpSpPr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393700" y="0"/>
              <a:ext cx="7499350" cy="955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-918918" y="320679"/>
              <a:ext cx="8334231" cy="29265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非饱和状态实验成果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78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6"/>
    </mc:Choice>
    <mc:Fallback xmlns="">
      <p:transition spd="slow" advTm="4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312906" y="3534565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sp>
        <p:nvSpPr>
          <p:cNvPr id="17" name="矩形 16"/>
          <p:cNvSpPr/>
          <p:nvPr/>
        </p:nvSpPr>
        <p:spPr>
          <a:xfrm>
            <a:off x="5928124" y="3534565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sp>
        <p:nvSpPr>
          <p:cNvPr id="18" name="矩形 17"/>
          <p:cNvSpPr/>
          <p:nvPr/>
        </p:nvSpPr>
        <p:spPr>
          <a:xfrm>
            <a:off x="1312905" y="6259240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sp>
        <p:nvSpPr>
          <p:cNvPr id="19" name="矩形 18"/>
          <p:cNvSpPr/>
          <p:nvPr/>
        </p:nvSpPr>
        <p:spPr>
          <a:xfrm>
            <a:off x="5928123" y="6263482"/>
            <a:ext cx="1943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列</a:t>
            </a:r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各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点温度变化图</a:t>
            </a:r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7218007"/>
              </p:ext>
            </p:extLst>
          </p:nvPr>
        </p:nvGraphicFramePr>
        <p:xfrm>
          <a:off x="416896" y="1121327"/>
          <a:ext cx="4327200" cy="249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592384648"/>
              </p:ext>
            </p:extLst>
          </p:nvPr>
        </p:nvGraphicFramePr>
        <p:xfrm>
          <a:off x="4915540" y="998497"/>
          <a:ext cx="4327200" cy="249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4062901315"/>
              </p:ext>
            </p:extLst>
          </p:nvPr>
        </p:nvGraphicFramePr>
        <p:xfrm>
          <a:off x="403883" y="3753842"/>
          <a:ext cx="4327200" cy="249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3122675561"/>
              </p:ext>
            </p:extLst>
          </p:nvPr>
        </p:nvGraphicFramePr>
        <p:xfrm>
          <a:off x="4707618" y="3760838"/>
          <a:ext cx="4327200" cy="249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6987656" y="675700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非饱和状态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957409" y="1911652"/>
            <a:ext cx="7513493" cy="955675"/>
            <a:chOff x="0" y="0"/>
            <a:chExt cx="7893050" cy="955675"/>
          </a:xfrm>
        </p:grpSpPr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393700" y="0"/>
              <a:ext cx="7499350" cy="955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771525" y="317763"/>
              <a:ext cx="6985882" cy="36933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变化规律与饱和状态近似相同</a:t>
              </a:r>
              <a:r>
                <a:rPr lang="zh-CN" altLang="zh-CN" dirty="0">
                  <a:solidFill>
                    <a:schemeClr val="bg1"/>
                  </a:solidFill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15"/>
            <p:cNvSpPr>
              <a:spLocks noChangeArrowheads="1"/>
            </p:cNvSpPr>
            <p:nvPr/>
          </p:nvSpPr>
          <p:spPr bwMode="auto">
            <a:xfrm>
              <a:off x="0" y="0"/>
              <a:ext cx="228600" cy="95567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8" name="Group 9"/>
          <p:cNvGrpSpPr>
            <a:grpSpLocks/>
          </p:cNvGrpSpPr>
          <p:nvPr/>
        </p:nvGrpSpPr>
        <p:grpSpPr bwMode="auto">
          <a:xfrm>
            <a:off x="957407" y="4788515"/>
            <a:ext cx="7516664" cy="955675"/>
            <a:chOff x="0" y="0"/>
            <a:chExt cx="7896225" cy="955675"/>
          </a:xfrm>
        </p:grpSpPr>
        <p:sp>
          <p:nvSpPr>
            <p:cNvPr id="29" name="矩形 12"/>
            <p:cNvSpPr>
              <a:spLocks noChangeArrowheads="1"/>
            </p:cNvSpPr>
            <p:nvPr/>
          </p:nvSpPr>
          <p:spPr bwMode="auto">
            <a:xfrm>
              <a:off x="396875" y="0"/>
              <a:ext cx="7499350" cy="954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矩形 5"/>
            <p:cNvSpPr>
              <a:spLocks noChangeArrowheads="1"/>
            </p:cNvSpPr>
            <p:nvPr/>
          </p:nvSpPr>
          <p:spPr bwMode="auto">
            <a:xfrm>
              <a:off x="774700" y="269192"/>
              <a:ext cx="6985883" cy="36933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dirty="0">
                  <a:solidFill>
                    <a:schemeClr val="bg1"/>
                  </a:solidFill>
                </a:rPr>
                <a:t>上</a:t>
              </a:r>
              <a:r>
                <a:rPr lang="zh-CN" altLang="zh-CN" dirty="0">
                  <a:solidFill>
                    <a:schemeClr val="bg1"/>
                  </a:solidFill>
                </a:rPr>
                <a:t>下游距离相同点温度近似相同</a:t>
              </a:r>
              <a:r>
                <a:rPr lang="zh-CN" altLang="zh-CN" dirty="0">
                  <a:solidFill>
                    <a:schemeClr val="bg1"/>
                  </a:solidFill>
                </a:rPr>
                <a:t>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16"/>
            <p:cNvSpPr>
              <a:spLocks noChangeArrowheads="1"/>
            </p:cNvSpPr>
            <p:nvPr/>
          </p:nvSpPr>
          <p:spPr bwMode="auto">
            <a:xfrm>
              <a:off x="0" y="1587"/>
              <a:ext cx="228600" cy="9540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71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2"/>
    </mc:Choice>
    <mc:Fallback xmlns="">
      <p:transition spd="slow" advTm="3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91797" y="3419030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50min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3" name="矩形 32"/>
          <p:cNvSpPr/>
          <p:nvPr/>
        </p:nvSpPr>
        <p:spPr>
          <a:xfrm>
            <a:off x="6457606" y="3405382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500min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4" name="矩形 33"/>
          <p:cNvSpPr/>
          <p:nvPr/>
        </p:nvSpPr>
        <p:spPr>
          <a:xfrm>
            <a:off x="1491797" y="6204103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1110min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sp>
        <p:nvSpPr>
          <p:cNvPr id="36" name="矩形 35"/>
          <p:cNvSpPr/>
          <p:nvPr/>
        </p:nvSpPr>
        <p:spPr>
          <a:xfrm>
            <a:off x="6457606" y="6191235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2670min</a:t>
            </a:r>
            <a:r>
              <a:rPr lang="zh-CN" altLang="zh-CN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温度</a:t>
            </a:r>
            <a:r>
              <a:rPr lang="zh-CN" altLang="en-US" sz="1600" b="1" kern="100" dirty="0">
                <a:solidFill>
                  <a:srgbClr val="205867"/>
                </a:solidFill>
                <a:latin typeface="+mj-ea"/>
                <a:ea typeface="+mj-ea"/>
                <a:cs typeface="Times New Roman" panose="02020603050405020304" pitchFamily="18" charset="0"/>
              </a:rPr>
              <a:t>场</a:t>
            </a:r>
          </a:p>
        </p:txBody>
      </p:sp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638073" y="1139963"/>
            <a:ext cx="2833200" cy="212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/>
          <p:nvPr/>
        </p:nvPicPr>
        <p:blipFill>
          <a:blip r:embed="rId5"/>
          <a:stretch>
            <a:fillRect/>
          </a:stretch>
        </p:blipFill>
        <p:spPr>
          <a:xfrm>
            <a:off x="638073" y="3888378"/>
            <a:ext cx="2833200" cy="212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21"/>
          <p:cNvPicPr/>
          <p:nvPr/>
        </p:nvPicPr>
        <p:blipFill>
          <a:blip r:embed="rId6"/>
          <a:stretch>
            <a:fillRect/>
          </a:stretch>
        </p:blipFill>
        <p:spPr>
          <a:xfrm>
            <a:off x="5559377" y="3953791"/>
            <a:ext cx="2833200" cy="212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39" y="1126315"/>
            <a:ext cx="2833528" cy="2124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987656" y="675700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非饱和状态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999310"/>
              </p:ext>
            </p:extLst>
          </p:nvPr>
        </p:nvGraphicFramePr>
        <p:xfrm>
          <a:off x="1866600" y="1686600"/>
          <a:ext cx="5410800" cy="348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"/>
    </mc:Choice>
    <mc:Fallback xmlns="">
      <p:transition spd="slow" advTm="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4" grpId="0"/>
      <p:bldP spid="36" grpId="0"/>
      <p:bldP spid="15" grpId="0" animBg="1"/>
      <p:bldGraphic spid="1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3" name="图片 3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574" y="1256147"/>
            <a:ext cx="7493421" cy="5034644"/>
          </a:xfrm>
          <a:prstGeom prst="rect">
            <a:avLst/>
          </a:prstGeom>
        </p:spPr>
      </p:pic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298750" y="1017067"/>
            <a:ext cx="1271220" cy="369332"/>
          </a:xfrm>
          <a:prstGeom prst="rect">
            <a:avLst/>
          </a:prstGeom>
          <a:solidFill>
            <a:srgbClr val="2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土壤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2"/>
    </mc:Choice>
    <mc:Fallback xmlns="">
      <p:transition advTm="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98750" y="1017067"/>
            <a:ext cx="1271220" cy="369332"/>
          </a:xfrm>
          <a:prstGeom prst="rect">
            <a:avLst/>
          </a:prstGeom>
          <a:solidFill>
            <a:srgbClr val="2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方程建立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92909" y="1828789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热传导方程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70" y="2516888"/>
            <a:ext cx="6314286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8"/>
    </mc:Choice>
    <mc:Fallback xmlns="">
      <p:transition advTm="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97" y="2994949"/>
            <a:ext cx="4723809" cy="1428571"/>
          </a:xfrm>
          <a:prstGeom prst="rect">
            <a:avLst/>
          </a:prstGeom>
        </p:spPr>
      </p:pic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98750" y="1017067"/>
            <a:ext cx="1271220" cy="369332"/>
          </a:xfrm>
          <a:prstGeom prst="rect">
            <a:avLst/>
          </a:prstGeom>
          <a:solidFill>
            <a:srgbClr val="2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方程建立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92909" y="1828789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初始条件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174" y="1648674"/>
            <a:ext cx="3209524" cy="74285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92909" y="3081526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2909" y="4548416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冻结面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095" y="5036048"/>
            <a:ext cx="5295238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8"/>
    </mc:Choice>
    <mc:Fallback xmlns="">
      <p:transition advTm="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98750" y="1017067"/>
            <a:ext cx="1271220" cy="369332"/>
          </a:xfrm>
          <a:prstGeom prst="rect">
            <a:avLst/>
          </a:prstGeom>
          <a:solidFill>
            <a:srgbClr val="2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方程建立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92909" y="1828789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引入变量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2909" y="3609925"/>
            <a:ext cx="1354125" cy="382629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方程化简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37" y="1568076"/>
            <a:ext cx="5130418" cy="19052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971" y="4219113"/>
            <a:ext cx="714285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8"/>
    </mc:Choice>
    <mc:Fallback xmlns="">
      <p:transition advTm="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87538" y="1202972"/>
            <a:ext cx="1037147" cy="10575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3160" y="360674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05867"/>
                </a:solidFill>
              </a:rPr>
              <a:t>R=15cm</a:t>
            </a:r>
            <a:endParaRPr lang="zh-CN" altLang="en-US" sz="2000" b="1" dirty="0">
              <a:solidFill>
                <a:srgbClr val="205867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44719" y="360674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05867"/>
                </a:solidFill>
              </a:rPr>
              <a:t>R=30cm</a:t>
            </a:r>
            <a:endParaRPr lang="zh-CN" altLang="en-US" sz="2000" b="1" dirty="0">
              <a:solidFill>
                <a:srgbClr val="20586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90870" y="360674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05867"/>
                </a:solidFill>
              </a:rPr>
              <a:t>R=45cm</a:t>
            </a:r>
            <a:endParaRPr lang="zh-CN" altLang="en-US" sz="2000" b="1" dirty="0">
              <a:solidFill>
                <a:srgbClr val="205867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6059" y="6099613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05867"/>
                </a:solidFill>
              </a:rPr>
              <a:t>R=60cm</a:t>
            </a:r>
            <a:endParaRPr lang="zh-CN" altLang="en-US" sz="2000" b="1" dirty="0">
              <a:solidFill>
                <a:srgbClr val="205867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3536" y="6099613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05867"/>
                </a:solidFill>
              </a:rPr>
              <a:t>R=75cm</a:t>
            </a:r>
            <a:endParaRPr lang="zh-CN" altLang="en-US" sz="2000" b="1" dirty="0">
              <a:solidFill>
                <a:srgbClr val="205867"/>
              </a:solidFill>
            </a:endParaRPr>
          </a:p>
        </p:txBody>
      </p:sp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084717"/>
              </p:ext>
            </p:extLst>
          </p:nvPr>
        </p:nvGraphicFramePr>
        <p:xfrm>
          <a:off x="414480" y="1291274"/>
          <a:ext cx="26280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914598"/>
              </p:ext>
            </p:extLst>
          </p:nvPr>
        </p:nvGraphicFramePr>
        <p:xfrm>
          <a:off x="3301358" y="1287862"/>
          <a:ext cx="26280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531078"/>
              </p:ext>
            </p:extLst>
          </p:nvPr>
        </p:nvGraphicFramePr>
        <p:xfrm>
          <a:off x="6256691" y="1287862"/>
          <a:ext cx="26280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图表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836283"/>
              </p:ext>
            </p:extLst>
          </p:nvPr>
        </p:nvGraphicFramePr>
        <p:xfrm>
          <a:off x="1636500" y="3885164"/>
          <a:ext cx="26280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34269"/>
              </p:ext>
            </p:extLst>
          </p:nvPr>
        </p:nvGraphicFramePr>
        <p:xfrm>
          <a:off x="4729280" y="3898806"/>
          <a:ext cx="26280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298750" y="1017067"/>
            <a:ext cx="1271220" cy="369332"/>
          </a:xfrm>
          <a:prstGeom prst="rect">
            <a:avLst/>
          </a:prstGeom>
          <a:solidFill>
            <a:srgbClr val="2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7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"/>
    </mc:Choice>
    <mc:Fallback xmlns="">
      <p:transition advTm="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  <p:bldP spid="18" grpId="0"/>
      <p:bldP spid="19" grpId="0"/>
      <p:bldGraphic spid="25" grpId="0">
        <p:bldAsOne/>
      </p:bldGraphic>
      <p:bldGraphic spid="26" grpId="0">
        <p:bldAsOne/>
      </p:bldGraphic>
      <p:bldGraphic spid="27" grpId="0">
        <p:bldAsOne/>
      </p:bldGraphic>
      <p:bldGraphic spid="28" grpId="0">
        <p:bldAsOne/>
      </p:bldGraphic>
      <p:bldGraphic spid="2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8" y="1880060"/>
            <a:ext cx="1961905" cy="1961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8" y="1879104"/>
            <a:ext cx="1962150" cy="1962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03" y="1874604"/>
            <a:ext cx="1962150" cy="196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76" y="1875971"/>
            <a:ext cx="1962150" cy="1962150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252251" y="4186010"/>
            <a:ext cx="2303923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背景意义</a:t>
            </a:r>
            <a:endParaRPr lang="en-US" altLang="zh-CN" sz="2800" b="1" dirty="0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 Significance</a:t>
            </a:r>
            <a:endParaRPr lang="zh-CN" altLang="en-US" sz="1400" dirty="0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zh-CN" altLang="en-US" sz="2800" b="1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过程</a:t>
            </a:r>
            <a:endParaRPr lang="en-US" altLang="zh-CN" sz="2800" b="1" dirty="0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Experiment Progress</a:t>
            </a:r>
            <a:endParaRPr lang="zh-CN" altLang="en-US" sz="1400" dirty="0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问题不足</a:t>
            </a:r>
            <a:endParaRPr lang="en-US" altLang="zh-CN" sz="2800" b="1" dirty="0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Insufficient </a:t>
            </a:r>
            <a:r>
              <a:rPr lang="en-US" altLang="zh-CN" sz="1400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</a:t>
            </a:r>
            <a:endParaRPr lang="zh-CN" altLang="en-US" sz="1400" dirty="0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实验成果</a:t>
            </a:r>
            <a:r>
              <a:rPr lang="en-US" altLang="zh-CN" sz="1400" dirty="0">
                <a:solidFill>
                  <a:srgbClr val="20586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Experimental Results</a:t>
            </a:r>
            <a:endParaRPr lang="zh-CN" altLang="en-US" sz="1400" dirty="0">
              <a:solidFill>
                <a:srgbClr val="20586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52245" y="132725"/>
            <a:ext cx="216024" cy="913259"/>
          </a:xfrm>
          <a:prstGeom prst="rect">
            <a:avLst/>
          </a:prstGeom>
          <a:solidFill>
            <a:srgbClr val="20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rgbClr val="20586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1" name="TextBox 6"/>
          <p:cNvSpPr txBox="1"/>
          <p:nvPr/>
        </p:nvSpPr>
        <p:spPr>
          <a:xfrm>
            <a:off x="468275" y="188916"/>
            <a:ext cx="164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05867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132" name="TextBox 7"/>
          <p:cNvSpPr txBox="1"/>
          <p:nvPr/>
        </p:nvSpPr>
        <p:spPr>
          <a:xfrm>
            <a:off x="362001" y="796604"/>
            <a:ext cx="2073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05867"/>
                </a:solidFill>
                <a:latin typeface="微软雅黑" pitchFamily="34" charset="-122"/>
                <a:ea typeface="微软雅黑" pitchFamily="34" charset="-122"/>
              </a:rPr>
              <a:t>CONTENTS PAGE</a:t>
            </a:r>
            <a:endParaRPr lang="zh-CN" altLang="en-US" sz="1600" dirty="0">
              <a:solidFill>
                <a:srgbClr val="2058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"/>
    </mc:Choice>
    <mc:Fallback xmlns="">
      <p:transition spd="slow" advTm="1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75" grpId="0"/>
      <p:bldP spid="84" grpId="0"/>
      <p:bldP spid="130" grpId="0" animBg="1"/>
      <p:bldP spid="131" grpId="0"/>
      <p:bldP spid="1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184330" y="2979573"/>
            <a:ext cx="1520770" cy="1520770"/>
          </a:xfrm>
          <a:prstGeom prst="ellipse">
            <a:avLst/>
          </a:prstGeom>
          <a:solidFill>
            <a:srgbClr val="20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016629" y="1876164"/>
            <a:ext cx="221360" cy="3708400"/>
            <a:chOff x="3615799" y="1892300"/>
            <a:chExt cx="221360" cy="37084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2058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866032" y="2457997"/>
            <a:ext cx="398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相同位置，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非饱和状态降温较快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86692" y="341679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对比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16629" y="3619684"/>
            <a:ext cx="221360" cy="221360"/>
          </a:xfrm>
          <a:prstGeom prst="ellipse">
            <a:avLst/>
          </a:prstGeom>
          <a:solidFill>
            <a:srgbClr val="20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3866032" y="3555291"/>
            <a:ext cx="383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相同时间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饱和状态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冻结面积大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66032" y="4559469"/>
            <a:ext cx="383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饱和状态，冻结达到稳定时间长。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43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7"/>
    </mc:Choice>
    <mc:Fallback>
      <p:transition advTm="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 animBg="1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4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4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4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4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7"/>
            <a:ext cx="9144000" cy="19318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" y="1938263"/>
            <a:ext cx="3045166" cy="41086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292" y="1821686"/>
            <a:ext cx="3081511" cy="43544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748" y="1809672"/>
            <a:ext cx="2905421" cy="4120888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21670" y="1368509"/>
            <a:ext cx="696510" cy="716966"/>
          </a:xfrm>
          <a:prstGeom prst="ellipse">
            <a:avLst/>
          </a:prstGeom>
          <a:solidFill>
            <a:srgbClr val="205867"/>
          </a:solidFill>
          <a:ln>
            <a:noFill/>
          </a:ln>
          <a:effectLst>
            <a:outerShdw blurRad="444500" dist="254000" dir="8100000" sx="75000" sy="75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45820" y="1368509"/>
            <a:ext cx="696510" cy="716966"/>
          </a:xfrm>
          <a:prstGeom prst="ellipse">
            <a:avLst/>
          </a:prstGeom>
          <a:solidFill>
            <a:srgbClr val="205867"/>
          </a:solidFill>
          <a:ln>
            <a:noFill/>
          </a:ln>
          <a:effectLst>
            <a:outerShdw blurRad="444500" dist="254000" dir="8100000" sx="75000" sy="75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rtlCol="0" anchor="ctr"/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26020" y="1368509"/>
            <a:ext cx="696510" cy="716966"/>
          </a:xfrm>
          <a:prstGeom prst="ellipse">
            <a:avLst/>
          </a:prstGeom>
          <a:solidFill>
            <a:srgbClr val="205867"/>
          </a:solidFill>
          <a:ln>
            <a:noFill/>
          </a:ln>
          <a:effectLst>
            <a:outerShdw blurRad="444500" dist="254000" dir="8100000" sx="75000" sy="75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rtlCol="0" anchor="ctr"/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84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5"/>
    </mc:Choice>
    <mc:Fallback>
      <p:transition advTm="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4095750" y="15881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273050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097107" y="1911652"/>
            <a:ext cx="7893050" cy="955675"/>
            <a:chOff x="0" y="0"/>
            <a:chExt cx="7893050" cy="955675"/>
          </a:xfrm>
        </p:grpSpPr>
        <p:sp>
          <p:nvSpPr>
            <p:cNvPr id="10" name="矩形 11"/>
            <p:cNvSpPr>
              <a:spLocks noChangeArrowheads="1"/>
            </p:cNvSpPr>
            <p:nvPr/>
          </p:nvSpPr>
          <p:spPr bwMode="auto">
            <a:xfrm>
              <a:off x="393700" y="0"/>
              <a:ext cx="7499350" cy="955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771525" y="317763"/>
              <a:ext cx="6238138" cy="36933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未能模拟实际含水层特征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5"/>
            <p:cNvSpPr>
              <a:spLocks noChangeArrowheads="1"/>
            </p:cNvSpPr>
            <p:nvPr/>
          </p:nvSpPr>
          <p:spPr bwMode="auto">
            <a:xfrm>
              <a:off x="0" y="0"/>
              <a:ext cx="228600" cy="95567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1093938" y="4019455"/>
            <a:ext cx="7896225" cy="955675"/>
            <a:chOff x="0" y="0"/>
            <a:chExt cx="7896225" cy="955675"/>
          </a:xfrm>
        </p:grpSpPr>
        <p:sp>
          <p:nvSpPr>
            <p:cNvPr id="16" name="矩形 12"/>
            <p:cNvSpPr>
              <a:spLocks noChangeArrowheads="1"/>
            </p:cNvSpPr>
            <p:nvPr/>
          </p:nvSpPr>
          <p:spPr bwMode="auto">
            <a:xfrm>
              <a:off x="396875" y="0"/>
              <a:ext cx="7499350" cy="954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774700" y="269192"/>
              <a:ext cx="6238134" cy="36933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温度计不能实时记录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6"/>
            <p:cNvSpPr>
              <a:spLocks noChangeArrowheads="1"/>
            </p:cNvSpPr>
            <p:nvPr/>
          </p:nvSpPr>
          <p:spPr bwMode="auto">
            <a:xfrm>
              <a:off x="0" y="1587"/>
              <a:ext cx="228600" cy="9540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99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"/>
    </mc:Choice>
    <mc:Fallback xmlns="">
      <p:transition spd="slow" advTm="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23504" y="6"/>
            <a:ext cx="3496992" cy="1978457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77" y="0"/>
              <a:ext cx="792088" cy="14127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864" y="0"/>
              <a:ext cx="720080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143" y="0"/>
              <a:ext cx="711696" cy="19888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088" cy="4046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9037" y="0"/>
              <a:ext cx="792088" cy="994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06" y="2641588"/>
            <a:ext cx="4608975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"/>
    </mc:Choice>
    <mc:Fallback xmlns="">
      <p:transition spd="slow" advTm="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0" y="5448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136525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73050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957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57511" y="3127269"/>
            <a:ext cx="939800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油页岩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1756494" y="3419369"/>
            <a:ext cx="546100" cy="355600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74477" y="3127269"/>
            <a:ext cx="939800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原位开采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虚尾箭头 13"/>
          <p:cNvSpPr/>
          <p:nvPr/>
        </p:nvSpPr>
        <p:spPr>
          <a:xfrm>
            <a:off x="3773460" y="3419369"/>
            <a:ext cx="546100" cy="355600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14856" y="2753389"/>
            <a:ext cx="1719669" cy="17196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虚尾箭头 17"/>
          <p:cNvSpPr/>
          <p:nvPr/>
        </p:nvSpPr>
        <p:spPr>
          <a:xfrm>
            <a:off x="6519116" y="3419369"/>
            <a:ext cx="546100" cy="355600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49813" y="3072677"/>
            <a:ext cx="1083816" cy="10838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温度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35336" y="1565378"/>
            <a:ext cx="127000" cy="1402328"/>
            <a:chOff x="935336" y="1565378"/>
            <a:chExt cx="127000" cy="1402328"/>
          </a:xfrm>
        </p:grpSpPr>
        <p:sp>
          <p:nvSpPr>
            <p:cNvPr id="29" name="椭圆 28"/>
            <p:cNvSpPr/>
            <p:nvPr/>
          </p:nvSpPr>
          <p:spPr>
            <a:xfrm>
              <a:off x="935336" y="2840706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>
              <a:stCxn id="29" idx="0"/>
            </p:cNvCxnSpPr>
            <p:nvPr/>
          </p:nvCxnSpPr>
          <p:spPr>
            <a:xfrm flipV="1">
              <a:off x="998836" y="1565378"/>
              <a:ext cx="0" cy="12753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"/>
          <p:cNvSpPr txBox="1"/>
          <p:nvPr/>
        </p:nvSpPr>
        <p:spPr>
          <a:xfrm>
            <a:off x="1098614" y="162540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沉积岩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含可燃有机质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我国储量丰富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993381" y="4211091"/>
            <a:ext cx="127000" cy="1446905"/>
            <a:chOff x="2993381" y="4211085"/>
            <a:chExt cx="127000" cy="1446905"/>
          </a:xfrm>
        </p:grpSpPr>
        <p:sp>
          <p:nvSpPr>
            <p:cNvPr id="32" name="椭圆 31"/>
            <p:cNvSpPr/>
            <p:nvPr/>
          </p:nvSpPr>
          <p:spPr>
            <a:xfrm>
              <a:off x="2993381" y="4211085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053074" y="4335376"/>
              <a:ext cx="0" cy="13226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"/>
          <p:cNvSpPr txBox="1"/>
          <p:nvPr/>
        </p:nvSpPr>
        <p:spPr>
          <a:xfrm>
            <a:off x="1039533" y="4589010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主要开采方式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原位加热、裂解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冷冻墙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350716" y="4593572"/>
            <a:ext cx="127000" cy="1337328"/>
            <a:chOff x="5350716" y="4593572"/>
            <a:chExt cx="127000" cy="1337328"/>
          </a:xfrm>
        </p:grpSpPr>
        <p:sp>
          <p:nvSpPr>
            <p:cNvPr id="35" name="椭圆 34"/>
            <p:cNvSpPr/>
            <p:nvPr/>
          </p:nvSpPr>
          <p:spPr>
            <a:xfrm>
              <a:off x="5350716" y="4593572"/>
              <a:ext cx="127000" cy="127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4"/>
            </p:cNvCxnSpPr>
            <p:nvPr/>
          </p:nvCxnSpPr>
          <p:spPr>
            <a:xfrm>
              <a:off x="5414216" y="4720572"/>
              <a:ext cx="0" cy="121032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"/>
          <p:cNvSpPr txBox="1"/>
          <p:nvPr/>
        </p:nvSpPr>
        <p:spPr>
          <a:xfrm>
            <a:off x="5507541" y="4769007"/>
            <a:ext cx="2398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干馏的废渣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改变地下环境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改变地下水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6104316" y="1531726"/>
            <a:ext cx="1737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-40°低温</a:t>
            </a:r>
          </a:p>
          <a:p>
            <a:pPr algn="r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地下水冻结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流场改变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842292" y="1446908"/>
            <a:ext cx="127000" cy="1402328"/>
            <a:chOff x="935336" y="1565378"/>
            <a:chExt cx="127000" cy="1402328"/>
          </a:xfrm>
        </p:grpSpPr>
        <p:sp>
          <p:nvSpPr>
            <p:cNvPr id="47" name="椭圆 46"/>
            <p:cNvSpPr/>
            <p:nvPr/>
          </p:nvSpPr>
          <p:spPr>
            <a:xfrm>
              <a:off x="935336" y="2840706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V="1">
              <a:off x="998836" y="1565378"/>
              <a:ext cx="0" cy="12753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9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7"/>
    </mc:Choice>
    <mc:Fallback xmlns="">
      <p:transition spd="slow" advTm="22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5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50"/>
                            </p:stCondLst>
                            <p:childTnLst>
                              <p:par>
                                <p:cTn id="7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7" grpId="0" animBg="1"/>
      <p:bldP spid="31" grpId="0"/>
      <p:bldP spid="34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792279" y="1499370"/>
            <a:ext cx="1185311" cy="12086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62547" y="1571414"/>
            <a:ext cx="1037147" cy="10575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1841058" y="186655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84130" y="1652321"/>
            <a:ext cx="2025861" cy="648603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目前仅有数值模拟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36729" y="4229803"/>
            <a:ext cx="7888406" cy="11078"/>
          </a:xfrm>
          <a:prstGeom prst="line">
            <a:avLst/>
          </a:prstGeom>
          <a:ln>
            <a:solidFill>
              <a:srgbClr val="205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9" idx="5"/>
          </p:cNvCxnSpPr>
          <p:nvPr/>
        </p:nvCxnSpPr>
        <p:spPr>
          <a:xfrm rot="16200000" flipH="1">
            <a:off x="3261147" y="2073858"/>
            <a:ext cx="632318" cy="1546606"/>
          </a:xfrm>
          <a:prstGeom prst="bentConnector2">
            <a:avLst/>
          </a:prstGeom>
          <a:ln w="22225">
            <a:solidFill>
              <a:srgbClr val="205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484130" y="3155533"/>
            <a:ext cx="2025861" cy="648603"/>
          </a:xfrm>
          <a:prstGeom prst="rect">
            <a:avLst/>
          </a:prstGeom>
          <a:solidFill>
            <a:schemeClr val="bg1"/>
          </a:solidFill>
          <a:ln w="22225">
            <a:solidFill>
              <a:srgbClr val="205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实际室内模拟实验</a:t>
            </a:r>
          </a:p>
        </p:txBody>
      </p:sp>
      <p:sp>
        <p:nvSpPr>
          <p:cNvPr id="15" name="矩形 14"/>
          <p:cNvSpPr/>
          <p:nvPr/>
        </p:nvSpPr>
        <p:spPr>
          <a:xfrm>
            <a:off x="669925" y="4346391"/>
            <a:ext cx="75335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另一个方面研究油页岩原位开采中冷冻墙对地下水温度的影响，探索冷冻墙在较长时间段内，在温度方面对缓慢流动的承压水所产生影响，也为油页岩原位开采对环境影响的测评提供了一定的参考价值。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0" y="5448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136525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273050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9"/>
          <p:cNvSpPr>
            <a:spLocks noChangeArrowheads="1"/>
          </p:cNvSpPr>
          <p:nvPr/>
        </p:nvSpPr>
        <p:spPr bwMode="auto">
          <a:xfrm>
            <a:off x="40957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778889" y="1652321"/>
            <a:ext cx="1514168" cy="1"/>
          </a:xfrm>
          <a:prstGeom prst="line">
            <a:avLst/>
          </a:prstGeom>
          <a:ln w="22225" cmpd="sng">
            <a:solidFill>
              <a:srgbClr val="2058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747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3"/>
    </mc:Choice>
    <mc:Fallback xmlns="">
      <p:transition spd="slow" advTm="5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/>
      <p:bldP spid="39" grpId="0" animBg="1"/>
      <p:bldP spid="66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1363354" y="11758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-1896" y="1175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273050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40957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54007963"/>
              </p:ext>
            </p:extLst>
          </p:nvPr>
        </p:nvGraphicFramePr>
        <p:xfrm>
          <a:off x="1605887" y="13014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053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"/>
    </mc:Choice>
    <mc:Fallback xmlns="">
      <p:transition spd="slow" advTm="2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" b="11202"/>
          <a:stretch/>
        </p:blipFill>
        <p:spPr>
          <a:xfrm>
            <a:off x="226705" y="968348"/>
            <a:ext cx="8536296" cy="5572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363354" y="11758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-1896" y="1175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273050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40957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5698" y="1643609"/>
            <a:ext cx="573205" cy="64144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2300" y="2208854"/>
            <a:ext cx="45719" cy="87345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28019" y="3082311"/>
            <a:ext cx="1100693" cy="4571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15064" y="3128030"/>
            <a:ext cx="45719" cy="97786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3322" y="4089399"/>
            <a:ext cx="5791088" cy="5459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31924" y="4133188"/>
            <a:ext cx="7342495" cy="1978925"/>
          </a:xfrm>
          <a:custGeom>
            <a:avLst/>
            <a:gdLst>
              <a:gd name="connsiteX0" fmla="*/ 1514901 w 7342495"/>
              <a:gd name="connsiteY0" fmla="*/ 0 h 1978925"/>
              <a:gd name="connsiteX1" fmla="*/ 0 w 7342495"/>
              <a:gd name="connsiteY1" fmla="*/ 1937982 h 1978925"/>
              <a:gd name="connsiteX2" fmla="*/ 5813946 w 7342495"/>
              <a:gd name="connsiteY2" fmla="*/ 1978925 h 1978925"/>
              <a:gd name="connsiteX3" fmla="*/ 7342495 w 7342495"/>
              <a:gd name="connsiteY3" fmla="*/ 13647 h 1978925"/>
              <a:gd name="connsiteX4" fmla="*/ 1514901 w 7342495"/>
              <a:gd name="connsiteY4" fmla="*/ 0 h 197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495" h="1978925">
                <a:moveTo>
                  <a:pt x="1514901" y="0"/>
                </a:moveTo>
                <a:lnTo>
                  <a:pt x="0" y="1937982"/>
                </a:lnTo>
                <a:lnTo>
                  <a:pt x="5813946" y="1978925"/>
                </a:lnTo>
                <a:lnTo>
                  <a:pt x="7342495" y="13647"/>
                </a:lnTo>
                <a:lnTo>
                  <a:pt x="1514901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86812" y="4105891"/>
            <a:ext cx="1569492" cy="2060812"/>
          </a:xfrm>
          <a:custGeom>
            <a:avLst/>
            <a:gdLst>
              <a:gd name="connsiteX0" fmla="*/ 1555845 w 1569492"/>
              <a:gd name="connsiteY0" fmla="*/ 0 h 2060812"/>
              <a:gd name="connsiteX1" fmla="*/ 0 w 1569492"/>
              <a:gd name="connsiteY1" fmla="*/ 1937982 h 2060812"/>
              <a:gd name="connsiteX2" fmla="*/ 27295 w 1569492"/>
              <a:gd name="connsiteY2" fmla="*/ 2060812 h 2060812"/>
              <a:gd name="connsiteX3" fmla="*/ 1569492 w 1569492"/>
              <a:gd name="connsiteY3" fmla="*/ 532263 h 2060812"/>
              <a:gd name="connsiteX4" fmla="*/ 1555845 w 1569492"/>
              <a:gd name="connsiteY4" fmla="*/ 0 h 206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492" h="2060812">
                <a:moveTo>
                  <a:pt x="1555845" y="0"/>
                </a:moveTo>
                <a:lnTo>
                  <a:pt x="0" y="1937982"/>
                </a:lnTo>
                <a:lnTo>
                  <a:pt x="27295" y="2060812"/>
                </a:lnTo>
                <a:lnTo>
                  <a:pt x="1569492" y="532263"/>
                </a:lnTo>
                <a:lnTo>
                  <a:pt x="1555845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63377" y="5375132"/>
            <a:ext cx="5813946" cy="77792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077641" y="3764697"/>
            <a:ext cx="1583140" cy="2361062"/>
          </a:xfrm>
          <a:custGeom>
            <a:avLst/>
            <a:gdLst>
              <a:gd name="connsiteX0" fmla="*/ 1514901 w 1583140"/>
              <a:gd name="connsiteY0" fmla="*/ 0 h 2361062"/>
              <a:gd name="connsiteX1" fmla="*/ 1583140 w 1583140"/>
              <a:gd name="connsiteY1" fmla="*/ 286603 h 2361062"/>
              <a:gd name="connsiteX2" fmla="*/ 0 w 1583140"/>
              <a:gd name="connsiteY2" fmla="*/ 2361062 h 2361062"/>
              <a:gd name="connsiteX3" fmla="*/ 0 w 1583140"/>
              <a:gd name="connsiteY3" fmla="*/ 1528549 h 2361062"/>
              <a:gd name="connsiteX4" fmla="*/ 1514901 w 1583140"/>
              <a:gd name="connsiteY4" fmla="*/ 0 h 236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140" h="2361062">
                <a:moveTo>
                  <a:pt x="1514901" y="0"/>
                </a:moveTo>
                <a:lnTo>
                  <a:pt x="1583140" y="286603"/>
                </a:lnTo>
                <a:lnTo>
                  <a:pt x="0" y="2361062"/>
                </a:lnTo>
                <a:lnTo>
                  <a:pt x="0" y="1528549"/>
                </a:lnTo>
                <a:lnTo>
                  <a:pt x="1514901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654177" y="3720309"/>
            <a:ext cx="5759355" cy="32754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3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34"/>
    </mc:Choice>
    <mc:Fallback xmlns="">
      <p:transition spd="slow" advTm="32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8031" y="1858000"/>
            <a:ext cx="615553" cy="29264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rgbClr val="205867"/>
                </a:solidFill>
              </a:rPr>
              <a:t>温度传感器分布图</a:t>
            </a: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363354" y="11758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-1896" y="1175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273050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40957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24" y="1138399"/>
            <a:ext cx="6515100" cy="488207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81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"/>
    </mc:Choice>
    <mc:Fallback xmlns="">
      <p:transition spd="slow" advTm="2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3" y="1245562"/>
            <a:ext cx="6483617" cy="486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1363354" y="11758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-1896" y="1175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730500" y="18148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957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5798" y="2056375"/>
            <a:ext cx="4483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05867"/>
                </a:solidFill>
              </a:rPr>
              <a:t>实验装置实拍</a:t>
            </a:r>
            <a:endParaRPr lang="zh-CN" altLang="en-US" sz="3200" b="1" dirty="0">
              <a:solidFill>
                <a:srgbClr val="20586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5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4"/>
    </mc:Choice>
    <mc:Fallback xmlns="">
      <p:transition spd="slow" advTm="132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24150" y="25406"/>
            <a:ext cx="1339850" cy="836613"/>
          </a:xfrm>
          <a:prstGeom prst="rect">
            <a:avLst/>
          </a:prstGeom>
          <a:solidFill>
            <a:srgbClr val="205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实验成果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652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实验过程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08305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问题不足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0" y="25406"/>
            <a:ext cx="1339850" cy="54927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709"/>
            <a:ext cx="9144000" cy="193183"/>
          </a:xfrm>
          <a:prstGeom prst="rect">
            <a:avLst/>
          </a:prstGeom>
        </p:spPr>
      </p:pic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1706923" y="1938945"/>
            <a:ext cx="5894880" cy="3015192"/>
            <a:chOff x="-482040" y="0"/>
            <a:chExt cx="8375090" cy="955675"/>
          </a:xfrm>
        </p:grpSpPr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393700" y="0"/>
              <a:ext cx="7499350" cy="955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-482040" y="320679"/>
              <a:ext cx="8141057" cy="29265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饱和状态实验成果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83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6"/>
    </mc:Choice>
    <mc:Fallback xmlns="">
      <p:transition spd="slow" advTm="4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4.6|2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2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3895</TotalTime>
  <Words>616</Words>
  <Application>Microsoft Office PowerPoint</Application>
  <PresentationFormat>全屏显示(4:3)</PresentationFormat>
  <Paragraphs>196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新細明體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微软用户</cp:lastModifiedBy>
  <cp:revision>171</cp:revision>
  <dcterms:created xsi:type="dcterms:W3CDTF">2015-05-10T10:13:48Z</dcterms:created>
  <dcterms:modified xsi:type="dcterms:W3CDTF">2017-05-22T15:08:37Z</dcterms:modified>
</cp:coreProperties>
</file>