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1FCFD-DC67-40D2-9982-35ED971004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3BA20B1-721E-40D9-917D-F88C583BA972}">
      <dgm:prSet/>
      <dgm:spPr/>
      <dgm:t>
        <a:bodyPr/>
        <a:lstStyle/>
        <a:p>
          <a:pPr>
            <a:defRPr cap="all"/>
          </a:pPr>
          <a:r>
            <a:rPr lang="zh-CN"/>
            <a:t>为什么要学</a:t>
          </a:r>
          <a:r>
            <a:rPr lang="en-US"/>
            <a:t>tableau</a:t>
          </a:r>
        </a:p>
      </dgm:t>
    </dgm:pt>
    <dgm:pt modelId="{A9925DC9-6CA0-4956-B69F-A34F7891AF0A}" type="parTrans" cxnId="{2BAAF750-6E83-48DB-9430-63B32C1D9EF9}">
      <dgm:prSet/>
      <dgm:spPr/>
      <dgm:t>
        <a:bodyPr/>
        <a:lstStyle/>
        <a:p>
          <a:endParaRPr lang="en-US"/>
        </a:p>
      </dgm:t>
    </dgm:pt>
    <dgm:pt modelId="{0D3D8AA5-182F-4FCD-AC24-AEAD385EE714}" type="sibTrans" cxnId="{2BAAF750-6E83-48DB-9430-63B32C1D9EF9}">
      <dgm:prSet/>
      <dgm:spPr/>
      <dgm:t>
        <a:bodyPr/>
        <a:lstStyle/>
        <a:p>
          <a:endParaRPr lang="en-US"/>
        </a:p>
      </dgm:t>
    </dgm:pt>
    <dgm:pt modelId="{D20BF89C-261C-454C-932C-41227865D5CC}">
      <dgm:prSet/>
      <dgm:spPr/>
      <dgm:t>
        <a:bodyPr/>
        <a:lstStyle/>
        <a:p>
          <a:pPr>
            <a:defRPr cap="all"/>
          </a:pPr>
          <a:r>
            <a:rPr lang="zh-CN"/>
            <a:t>简单的</a:t>
          </a:r>
          <a:r>
            <a:rPr lang="en-US"/>
            <a:t>Tableau</a:t>
          </a:r>
          <a:r>
            <a:rPr lang="zh-CN"/>
            <a:t>可视化</a:t>
          </a:r>
          <a:endParaRPr lang="en-US"/>
        </a:p>
      </dgm:t>
    </dgm:pt>
    <dgm:pt modelId="{1CB56FC1-AD0D-437B-8794-BA319B9DCE83}" type="parTrans" cxnId="{DCD0C4A1-C423-42D0-8930-D72CD8C31370}">
      <dgm:prSet/>
      <dgm:spPr/>
      <dgm:t>
        <a:bodyPr/>
        <a:lstStyle/>
        <a:p>
          <a:endParaRPr lang="en-US"/>
        </a:p>
      </dgm:t>
    </dgm:pt>
    <dgm:pt modelId="{6D06EA1E-A256-40D5-B553-0ACA5FB6730F}" type="sibTrans" cxnId="{DCD0C4A1-C423-42D0-8930-D72CD8C31370}">
      <dgm:prSet/>
      <dgm:spPr/>
      <dgm:t>
        <a:bodyPr/>
        <a:lstStyle/>
        <a:p>
          <a:endParaRPr lang="en-US"/>
        </a:p>
      </dgm:t>
    </dgm:pt>
    <dgm:pt modelId="{25D05DC3-AD45-4354-B6E3-2E465DD0A808}">
      <dgm:prSet/>
      <dgm:spPr/>
      <dgm:t>
        <a:bodyPr/>
        <a:lstStyle/>
        <a:p>
          <a:pPr>
            <a:defRPr cap="all"/>
          </a:pPr>
          <a:r>
            <a:rPr lang="zh-CN"/>
            <a:t>简单的数据清理</a:t>
          </a:r>
          <a:endParaRPr lang="en-US"/>
        </a:p>
      </dgm:t>
    </dgm:pt>
    <dgm:pt modelId="{5DE805B9-47AF-414A-8268-07179CA1D5C2}" type="parTrans" cxnId="{0672B301-A8AE-4414-9B16-02114E7EF437}">
      <dgm:prSet/>
      <dgm:spPr/>
      <dgm:t>
        <a:bodyPr/>
        <a:lstStyle/>
        <a:p>
          <a:endParaRPr lang="en-US"/>
        </a:p>
      </dgm:t>
    </dgm:pt>
    <dgm:pt modelId="{78295706-9F81-4C49-8FB9-31D7AC2AD1F9}" type="sibTrans" cxnId="{0672B301-A8AE-4414-9B16-02114E7EF437}">
      <dgm:prSet/>
      <dgm:spPr/>
      <dgm:t>
        <a:bodyPr/>
        <a:lstStyle/>
        <a:p>
          <a:endParaRPr lang="en-US"/>
        </a:p>
      </dgm:t>
    </dgm:pt>
    <dgm:pt modelId="{B56995F0-94F5-4751-9219-BABBC7A71AA2}" type="pres">
      <dgm:prSet presAssocID="{E751FCFD-DC67-40D2-9982-35ED9710049B}" presName="root" presStyleCnt="0">
        <dgm:presLayoutVars>
          <dgm:dir/>
          <dgm:resizeHandles val="exact"/>
        </dgm:presLayoutVars>
      </dgm:prSet>
      <dgm:spPr/>
    </dgm:pt>
    <dgm:pt modelId="{C529B552-8CA8-461C-9CA4-261EACEEA5A5}" type="pres">
      <dgm:prSet presAssocID="{B3BA20B1-721E-40D9-917D-F88C583BA972}" presName="compNode" presStyleCnt="0"/>
      <dgm:spPr/>
    </dgm:pt>
    <dgm:pt modelId="{E0847169-9DA0-4025-BE57-6B03C960DEDC}" type="pres">
      <dgm:prSet presAssocID="{B3BA20B1-721E-40D9-917D-F88C583BA972}" presName="iconBgRect" presStyleLbl="bgShp" presStyleIdx="0" presStyleCnt="3"/>
      <dgm:spPr/>
    </dgm:pt>
    <dgm:pt modelId="{56DC0BC0-41C8-4EFD-8EAD-FADC7A5A12C7}" type="pres">
      <dgm:prSet presAssocID="{B3BA20B1-721E-40D9-917D-F88C583BA9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B93519F1-CD83-4721-BF7A-ED6901B4AABC}" type="pres">
      <dgm:prSet presAssocID="{B3BA20B1-721E-40D9-917D-F88C583BA972}" presName="spaceRect" presStyleCnt="0"/>
      <dgm:spPr/>
    </dgm:pt>
    <dgm:pt modelId="{8F1CD5F2-D3A3-4824-9A5C-AAB08C3DD24E}" type="pres">
      <dgm:prSet presAssocID="{B3BA20B1-721E-40D9-917D-F88C583BA972}" presName="textRect" presStyleLbl="revTx" presStyleIdx="0" presStyleCnt="3">
        <dgm:presLayoutVars>
          <dgm:chMax val="1"/>
          <dgm:chPref val="1"/>
        </dgm:presLayoutVars>
      </dgm:prSet>
      <dgm:spPr/>
    </dgm:pt>
    <dgm:pt modelId="{D7335168-B2ED-48BB-887D-EBA6CB5AF097}" type="pres">
      <dgm:prSet presAssocID="{0D3D8AA5-182F-4FCD-AC24-AEAD385EE714}" presName="sibTrans" presStyleCnt="0"/>
      <dgm:spPr/>
    </dgm:pt>
    <dgm:pt modelId="{E0CEB27C-7FB7-4C5C-A718-A9D039A46B29}" type="pres">
      <dgm:prSet presAssocID="{D20BF89C-261C-454C-932C-41227865D5CC}" presName="compNode" presStyleCnt="0"/>
      <dgm:spPr/>
    </dgm:pt>
    <dgm:pt modelId="{9F7D9458-7EDF-4A67-93A4-EDE0EAD96791}" type="pres">
      <dgm:prSet presAssocID="{D20BF89C-261C-454C-932C-41227865D5CC}" presName="iconBgRect" presStyleLbl="bgShp" presStyleIdx="1" presStyleCnt="3"/>
      <dgm:spPr/>
    </dgm:pt>
    <dgm:pt modelId="{C9BD95DC-2C69-429E-AFF0-5F7CED752091}" type="pres">
      <dgm:prSet presAssocID="{D20BF89C-261C-454C-932C-41227865D5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55F4296-5E49-447E-BEC8-FAB89F3E21CF}" type="pres">
      <dgm:prSet presAssocID="{D20BF89C-261C-454C-932C-41227865D5CC}" presName="spaceRect" presStyleCnt="0"/>
      <dgm:spPr/>
    </dgm:pt>
    <dgm:pt modelId="{BCED67B5-6860-42E9-8A73-03C76DA9D214}" type="pres">
      <dgm:prSet presAssocID="{D20BF89C-261C-454C-932C-41227865D5CC}" presName="textRect" presStyleLbl="revTx" presStyleIdx="1" presStyleCnt="3">
        <dgm:presLayoutVars>
          <dgm:chMax val="1"/>
          <dgm:chPref val="1"/>
        </dgm:presLayoutVars>
      </dgm:prSet>
      <dgm:spPr/>
    </dgm:pt>
    <dgm:pt modelId="{97D0ADA4-0E25-4A03-9442-6EF2720B160C}" type="pres">
      <dgm:prSet presAssocID="{6D06EA1E-A256-40D5-B553-0ACA5FB6730F}" presName="sibTrans" presStyleCnt="0"/>
      <dgm:spPr/>
    </dgm:pt>
    <dgm:pt modelId="{258CE06E-0498-45A2-A488-4A1923810C1E}" type="pres">
      <dgm:prSet presAssocID="{25D05DC3-AD45-4354-B6E3-2E465DD0A808}" presName="compNode" presStyleCnt="0"/>
      <dgm:spPr/>
    </dgm:pt>
    <dgm:pt modelId="{E4D45691-BC6C-494E-89B5-E833177FF609}" type="pres">
      <dgm:prSet presAssocID="{25D05DC3-AD45-4354-B6E3-2E465DD0A808}" presName="iconBgRect" presStyleLbl="bgShp" presStyleIdx="2" presStyleCnt="3"/>
      <dgm:spPr/>
    </dgm:pt>
    <dgm:pt modelId="{6936DC09-6D3B-4A1E-937D-3B9B0B31E36A}" type="pres">
      <dgm:prSet presAssocID="{25D05DC3-AD45-4354-B6E3-2E465DD0A8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4DCD702-2539-4BB5-94DE-942CEFEE7D48}" type="pres">
      <dgm:prSet presAssocID="{25D05DC3-AD45-4354-B6E3-2E465DD0A808}" presName="spaceRect" presStyleCnt="0"/>
      <dgm:spPr/>
    </dgm:pt>
    <dgm:pt modelId="{9F581856-966C-40FF-A1E9-916123464B35}" type="pres">
      <dgm:prSet presAssocID="{25D05DC3-AD45-4354-B6E3-2E465DD0A8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72B301-A8AE-4414-9B16-02114E7EF437}" srcId="{E751FCFD-DC67-40D2-9982-35ED9710049B}" destId="{25D05DC3-AD45-4354-B6E3-2E465DD0A808}" srcOrd="2" destOrd="0" parTransId="{5DE805B9-47AF-414A-8268-07179CA1D5C2}" sibTransId="{78295706-9F81-4C49-8FB9-31D7AC2AD1F9}"/>
    <dgm:cxn modelId="{070CA161-9A56-4FFA-BDDA-663F33A62C61}" type="presOf" srcId="{B3BA20B1-721E-40D9-917D-F88C583BA972}" destId="{8F1CD5F2-D3A3-4824-9A5C-AAB08C3DD24E}" srcOrd="0" destOrd="0" presId="urn:microsoft.com/office/officeart/2018/5/layout/IconCircleLabelList"/>
    <dgm:cxn modelId="{77A03A64-B696-4F92-8F8D-D41FEEF856F3}" type="presOf" srcId="{E751FCFD-DC67-40D2-9982-35ED9710049B}" destId="{B56995F0-94F5-4751-9219-BABBC7A71AA2}" srcOrd="0" destOrd="0" presId="urn:microsoft.com/office/officeart/2018/5/layout/IconCircleLabelList"/>
    <dgm:cxn modelId="{2BAAF750-6E83-48DB-9430-63B32C1D9EF9}" srcId="{E751FCFD-DC67-40D2-9982-35ED9710049B}" destId="{B3BA20B1-721E-40D9-917D-F88C583BA972}" srcOrd="0" destOrd="0" parTransId="{A9925DC9-6CA0-4956-B69F-A34F7891AF0A}" sibTransId="{0D3D8AA5-182F-4FCD-AC24-AEAD385EE714}"/>
    <dgm:cxn modelId="{55567E77-B825-41A7-B93C-5D0A0CA165A2}" type="presOf" srcId="{25D05DC3-AD45-4354-B6E3-2E465DD0A808}" destId="{9F581856-966C-40FF-A1E9-916123464B35}" srcOrd="0" destOrd="0" presId="urn:microsoft.com/office/officeart/2018/5/layout/IconCircleLabelList"/>
    <dgm:cxn modelId="{7288E758-A898-4C30-869F-B7E4A198B64A}" type="presOf" srcId="{D20BF89C-261C-454C-932C-41227865D5CC}" destId="{BCED67B5-6860-42E9-8A73-03C76DA9D214}" srcOrd="0" destOrd="0" presId="urn:microsoft.com/office/officeart/2018/5/layout/IconCircleLabelList"/>
    <dgm:cxn modelId="{DCD0C4A1-C423-42D0-8930-D72CD8C31370}" srcId="{E751FCFD-DC67-40D2-9982-35ED9710049B}" destId="{D20BF89C-261C-454C-932C-41227865D5CC}" srcOrd="1" destOrd="0" parTransId="{1CB56FC1-AD0D-437B-8794-BA319B9DCE83}" sibTransId="{6D06EA1E-A256-40D5-B553-0ACA5FB6730F}"/>
    <dgm:cxn modelId="{E2A9EB8D-8204-4922-AE0F-B546E29AFAB9}" type="presParOf" srcId="{B56995F0-94F5-4751-9219-BABBC7A71AA2}" destId="{C529B552-8CA8-461C-9CA4-261EACEEA5A5}" srcOrd="0" destOrd="0" presId="urn:microsoft.com/office/officeart/2018/5/layout/IconCircleLabelList"/>
    <dgm:cxn modelId="{FF56353F-3204-42C3-9284-91753338C7A3}" type="presParOf" srcId="{C529B552-8CA8-461C-9CA4-261EACEEA5A5}" destId="{E0847169-9DA0-4025-BE57-6B03C960DEDC}" srcOrd="0" destOrd="0" presId="urn:microsoft.com/office/officeart/2018/5/layout/IconCircleLabelList"/>
    <dgm:cxn modelId="{CC83D559-BC81-4C96-ABBD-DEC1E65BB8D5}" type="presParOf" srcId="{C529B552-8CA8-461C-9CA4-261EACEEA5A5}" destId="{56DC0BC0-41C8-4EFD-8EAD-FADC7A5A12C7}" srcOrd="1" destOrd="0" presId="urn:microsoft.com/office/officeart/2018/5/layout/IconCircleLabelList"/>
    <dgm:cxn modelId="{B4CA43B6-54F5-4F33-AE7C-E3ACC9243EC5}" type="presParOf" srcId="{C529B552-8CA8-461C-9CA4-261EACEEA5A5}" destId="{B93519F1-CD83-4721-BF7A-ED6901B4AABC}" srcOrd="2" destOrd="0" presId="urn:microsoft.com/office/officeart/2018/5/layout/IconCircleLabelList"/>
    <dgm:cxn modelId="{CA5CA63B-FA40-4DA4-ABCD-782CC5AA8118}" type="presParOf" srcId="{C529B552-8CA8-461C-9CA4-261EACEEA5A5}" destId="{8F1CD5F2-D3A3-4824-9A5C-AAB08C3DD24E}" srcOrd="3" destOrd="0" presId="urn:microsoft.com/office/officeart/2018/5/layout/IconCircleLabelList"/>
    <dgm:cxn modelId="{A3158740-91CE-4D7A-9BAF-E9E4333E0E70}" type="presParOf" srcId="{B56995F0-94F5-4751-9219-BABBC7A71AA2}" destId="{D7335168-B2ED-48BB-887D-EBA6CB5AF097}" srcOrd="1" destOrd="0" presId="urn:microsoft.com/office/officeart/2018/5/layout/IconCircleLabelList"/>
    <dgm:cxn modelId="{D2DD7601-C8D6-4E9F-B6B6-5D3B9A2665D8}" type="presParOf" srcId="{B56995F0-94F5-4751-9219-BABBC7A71AA2}" destId="{E0CEB27C-7FB7-4C5C-A718-A9D039A46B29}" srcOrd="2" destOrd="0" presId="urn:microsoft.com/office/officeart/2018/5/layout/IconCircleLabelList"/>
    <dgm:cxn modelId="{0EB9B8FA-5DB3-4B9B-8BE3-7D5A26FBAD21}" type="presParOf" srcId="{E0CEB27C-7FB7-4C5C-A718-A9D039A46B29}" destId="{9F7D9458-7EDF-4A67-93A4-EDE0EAD96791}" srcOrd="0" destOrd="0" presId="urn:microsoft.com/office/officeart/2018/5/layout/IconCircleLabelList"/>
    <dgm:cxn modelId="{153E9FB7-F8EB-4C14-8099-F5568560A3B5}" type="presParOf" srcId="{E0CEB27C-7FB7-4C5C-A718-A9D039A46B29}" destId="{C9BD95DC-2C69-429E-AFF0-5F7CED752091}" srcOrd="1" destOrd="0" presId="urn:microsoft.com/office/officeart/2018/5/layout/IconCircleLabelList"/>
    <dgm:cxn modelId="{2C0A9B3B-5940-420B-9091-8E1353C67851}" type="presParOf" srcId="{E0CEB27C-7FB7-4C5C-A718-A9D039A46B29}" destId="{255F4296-5E49-447E-BEC8-FAB89F3E21CF}" srcOrd="2" destOrd="0" presId="urn:microsoft.com/office/officeart/2018/5/layout/IconCircleLabelList"/>
    <dgm:cxn modelId="{5B800757-5CD3-4D36-917D-590338150DF1}" type="presParOf" srcId="{E0CEB27C-7FB7-4C5C-A718-A9D039A46B29}" destId="{BCED67B5-6860-42E9-8A73-03C76DA9D214}" srcOrd="3" destOrd="0" presId="urn:microsoft.com/office/officeart/2018/5/layout/IconCircleLabelList"/>
    <dgm:cxn modelId="{393B8A9E-42B6-4FF7-BC9E-CDA190779128}" type="presParOf" srcId="{B56995F0-94F5-4751-9219-BABBC7A71AA2}" destId="{97D0ADA4-0E25-4A03-9442-6EF2720B160C}" srcOrd="3" destOrd="0" presId="urn:microsoft.com/office/officeart/2018/5/layout/IconCircleLabelList"/>
    <dgm:cxn modelId="{3D429839-B892-4F0B-A25D-B7C6FC285901}" type="presParOf" srcId="{B56995F0-94F5-4751-9219-BABBC7A71AA2}" destId="{258CE06E-0498-45A2-A488-4A1923810C1E}" srcOrd="4" destOrd="0" presId="urn:microsoft.com/office/officeart/2018/5/layout/IconCircleLabelList"/>
    <dgm:cxn modelId="{95991460-524A-413F-A4F4-88E13C950D10}" type="presParOf" srcId="{258CE06E-0498-45A2-A488-4A1923810C1E}" destId="{E4D45691-BC6C-494E-89B5-E833177FF609}" srcOrd="0" destOrd="0" presId="urn:microsoft.com/office/officeart/2018/5/layout/IconCircleLabelList"/>
    <dgm:cxn modelId="{4BBE0EEF-CCAF-4405-B135-5BEC7B0907F9}" type="presParOf" srcId="{258CE06E-0498-45A2-A488-4A1923810C1E}" destId="{6936DC09-6D3B-4A1E-937D-3B9B0B31E36A}" srcOrd="1" destOrd="0" presId="urn:microsoft.com/office/officeart/2018/5/layout/IconCircleLabelList"/>
    <dgm:cxn modelId="{96FED17D-79C9-462E-B963-DF3AE3AD7DC7}" type="presParOf" srcId="{258CE06E-0498-45A2-A488-4A1923810C1E}" destId="{44DCD702-2539-4BB5-94DE-942CEFEE7D48}" srcOrd="2" destOrd="0" presId="urn:microsoft.com/office/officeart/2018/5/layout/IconCircleLabelList"/>
    <dgm:cxn modelId="{34103E4A-33AE-44DE-A2CB-2EFECE40F924}" type="presParOf" srcId="{258CE06E-0498-45A2-A488-4A1923810C1E}" destId="{9F581856-966C-40FF-A1E9-916123464B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972B2-758D-4BE7-89A3-46067812836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71815-8476-4E0A-AF10-E50D9DBEB3B0}">
      <dgm:prSet/>
      <dgm:spPr/>
      <dgm:t>
        <a:bodyPr/>
        <a:lstStyle/>
        <a:p>
          <a:r>
            <a:rPr lang="zh-CN" dirty="0"/>
            <a:t>更改字段聚合方式</a:t>
          </a:r>
          <a:endParaRPr lang="en-US" dirty="0"/>
        </a:p>
      </dgm:t>
    </dgm:pt>
    <dgm:pt modelId="{DEE366D3-27E8-4193-90D9-83139CC8215F}" type="parTrans" cxnId="{F5F6C80A-C1F9-4946-A0E8-05B6D7529399}">
      <dgm:prSet/>
      <dgm:spPr/>
      <dgm:t>
        <a:bodyPr/>
        <a:lstStyle/>
        <a:p>
          <a:endParaRPr lang="en-US"/>
        </a:p>
      </dgm:t>
    </dgm:pt>
    <dgm:pt modelId="{6C5CB8DE-0F0B-4DAC-BC9D-2A776CAC1ED8}" type="sibTrans" cxnId="{F5F6C80A-C1F9-4946-A0E8-05B6D7529399}">
      <dgm:prSet/>
      <dgm:spPr/>
      <dgm:t>
        <a:bodyPr/>
        <a:lstStyle/>
        <a:p>
          <a:endParaRPr lang="en-US"/>
        </a:p>
      </dgm:t>
    </dgm:pt>
    <dgm:pt modelId="{EADBA417-F86B-4C18-94E3-8AA597CA39DF}">
      <dgm:prSet/>
      <dgm:spPr/>
      <dgm:t>
        <a:bodyPr/>
        <a:lstStyle/>
        <a:p>
          <a:r>
            <a:rPr lang="zh-CN"/>
            <a:t>创建计算字段</a:t>
          </a:r>
          <a:endParaRPr lang="en-US"/>
        </a:p>
      </dgm:t>
    </dgm:pt>
    <dgm:pt modelId="{71A4D6C0-04B7-4735-8761-2F1339E41291}" type="parTrans" cxnId="{E8B1E280-1498-4450-B217-C85D81CD594A}">
      <dgm:prSet/>
      <dgm:spPr/>
      <dgm:t>
        <a:bodyPr/>
        <a:lstStyle/>
        <a:p>
          <a:endParaRPr lang="en-US"/>
        </a:p>
      </dgm:t>
    </dgm:pt>
    <dgm:pt modelId="{8FB6CFB8-B2CE-40EA-A3A0-813778EFF4A0}" type="sibTrans" cxnId="{E8B1E280-1498-4450-B217-C85D81CD594A}">
      <dgm:prSet/>
      <dgm:spPr/>
      <dgm:t>
        <a:bodyPr/>
        <a:lstStyle/>
        <a:p>
          <a:endParaRPr lang="en-US"/>
        </a:p>
      </dgm:t>
    </dgm:pt>
    <dgm:pt modelId="{80387598-B59A-4BFA-A7A9-A07206963A6F}">
      <dgm:prSet/>
      <dgm:spPr/>
      <dgm:t>
        <a:bodyPr/>
        <a:lstStyle/>
        <a:p>
          <a:r>
            <a:rPr lang="zh-CN"/>
            <a:t>更改字段格式</a:t>
          </a:r>
          <a:endParaRPr lang="en-US"/>
        </a:p>
      </dgm:t>
    </dgm:pt>
    <dgm:pt modelId="{F405A58C-7CC0-4BD8-ACE0-E0960CF7F296}" type="parTrans" cxnId="{BEDFFEFB-FE9F-4D24-A198-CD1C83745013}">
      <dgm:prSet/>
      <dgm:spPr/>
      <dgm:t>
        <a:bodyPr/>
        <a:lstStyle/>
        <a:p>
          <a:endParaRPr lang="en-US"/>
        </a:p>
      </dgm:t>
    </dgm:pt>
    <dgm:pt modelId="{5B26573E-5DEA-42D8-9F76-089D087C9583}" type="sibTrans" cxnId="{BEDFFEFB-FE9F-4D24-A198-CD1C83745013}">
      <dgm:prSet/>
      <dgm:spPr/>
      <dgm:t>
        <a:bodyPr/>
        <a:lstStyle/>
        <a:p>
          <a:endParaRPr lang="en-US"/>
        </a:p>
      </dgm:t>
    </dgm:pt>
    <dgm:pt modelId="{3D8E3556-760D-44CA-9EED-E43AFCF682D3}">
      <dgm:prSet/>
      <dgm:spPr/>
      <dgm:t>
        <a:bodyPr/>
        <a:lstStyle/>
        <a:p>
          <a:r>
            <a:rPr lang="zh-CN" dirty="0"/>
            <a:t>字段分组</a:t>
          </a:r>
          <a:endParaRPr lang="en-US" dirty="0"/>
        </a:p>
      </dgm:t>
    </dgm:pt>
    <dgm:pt modelId="{7723ACA5-0466-44E1-B2F2-37A8A9A5D83F}" type="parTrans" cxnId="{7B8C5787-9F85-4534-A342-F11DC89EBD8C}">
      <dgm:prSet/>
      <dgm:spPr/>
      <dgm:t>
        <a:bodyPr/>
        <a:lstStyle/>
        <a:p>
          <a:endParaRPr lang="en-US"/>
        </a:p>
      </dgm:t>
    </dgm:pt>
    <dgm:pt modelId="{79A7988A-BFAA-4B22-9F53-437C5E63A074}" type="sibTrans" cxnId="{7B8C5787-9F85-4534-A342-F11DC89EBD8C}">
      <dgm:prSet/>
      <dgm:spPr/>
      <dgm:t>
        <a:bodyPr/>
        <a:lstStyle/>
        <a:p>
          <a:endParaRPr lang="en-US"/>
        </a:p>
      </dgm:t>
    </dgm:pt>
    <dgm:pt modelId="{11BF6164-473B-4FD8-AC89-BCEF07E53C7D}">
      <dgm:prSet/>
      <dgm:spPr/>
      <dgm:t>
        <a:bodyPr/>
        <a:lstStyle/>
        <a:p>
          <a:r>
            <a:rPr lang="zh-CN" dirty="0"/>
            <a:t>饼图百分比</a:t>
          </a:r>
          <a:endParaRPr lang="en-US" dirty="0"/>
        </a:p>
      </dgm:t>
    </dgm:pt>
    <dgm:pt modelId="{9BB626E6-4E0F-49D1-9FB7-451B483DA137}" type="parTrans" cxnId="{DDC7E7F9-61F7-4FC6-81D1-D40B0FE576D5}">
      <dgm:prSet/>
      <dgm:spPr/>
      <dgm:t>
        <a:bodyPr/>
        <a:lstStyle/>
        <a:p>
          <a:endParaRPr lang="en-US"/>
        </a:p>
      </dgm:t>
    </dgm:pt>
    <dgm:pt modelId="{A19545BD-B1C8-4A9D-BF7F-AD98F9DF3B0B}" type="sibTrans" cxnId="{DDC7E7F9-61F7-4FC6-81D1-D40B0FE576D5}">
      <dgm:prSet/>
      <dgm:spPr/>
      <dgm:t>
        <a:bodyPr/>
        <a:lstStyle/>
        <a:p>
          <a:endParaRPr lang="en-US"/>
        </a:p>
      </dgm:t>
    </dgm:pt>
    <dgm:pt modelId="{0303B128-9CCE-4AF6-A4CF-AF1D0ECB877A}">
      <dgm:prSet/>
      <dgm:spPr/>
      <dgm:t>
        <a:bodyPr/>
        <a:lstStyle/>
        <a:p>
          <a:r>
            <a:rPr lang="zh-CN" dirty="0"/>
            <a:t>筛选器关联联动</a:t>
          </a:r>
          <a:endParaRPr lang="en-US" dirty="0"/>
        </a:p>
      </dgm:t>
    </dgm:pt>
    <dgm:pt modelId="{8821354D-9D14-48DA-95A1-A62382BCA63C}" type="parTrans" cxnId="{004F8528-3D9A-49D6-80E6-C2A6BEEAB924}">
      <dgm:prSet/>
      <dgm:spPr/>
      <dgm:t>
        <a:bodyPr/>
        <a:lstStyle/>
        <a:p>
          <a:endParaRPr lang="en-US"/>
        </a:p>
      </dgm:t>
    </dgm:pt>
    <dgm:pt modelId="{0B7140A7-D080-492F-A4F0-138FF00F6163}" type="sibTrans" cxnId="{004F8528-3D9A-49D6-80E6-C2A6BEEAB924}">
      <dgm:prSet/>
      <dgm:spPr/>
      <dgm:t>
        <a:bodyPr/>
        <a:lstStyle/>
        <a:p>
          <a:endParaRPr lang="en-US"/>
        </a:p>
      </dgm:t>
    </dgm:pt>
    <dgm:pt modelId="{5DF78105-C92F-48A3-85E5-E76B44C40941}">
      <dgm:prSet/>
      <dgm:spPr/>
      <dgm:t>
        <a:bodyPr/>
        <a:lstStyle/>
        <a:p>
          <a:r>
            <a:rPr lang="zh-CN" dirty="0"/>
            <a:t>设置动态标题</a:t>
          </a:r>
          <a:endParaRPr lang="en-US" dirty="0"/>
        </a:p>
      </dgm:t>
    </dgm:pt>
    <dgm:pt modelId="{EB8CD2AF-071C-4D1D-B263-704789E37EAB}" type="parTrans" cxnId="{08F35BC8-78DB-40AE-90CE-5DB9FED15AAA}">
      <dgm:prSet/>
      <dgm:spPr/>
      <dgm:t>
        <a:bodyPr/>
        <a:lstStyle/>
        <a:p>
          <a:endParaRPr lang="en-US"/>
        </a:p>
      </dgm:t>
    </dgm:pt>
    <dgm:pt modelId="{7BA6E359-5B95-4EF0-94CF-26F4FBD4061C}" type="sibTrans" cxnId="{08F35BC8-78DB-40AE-90CE-5DB9FED15AAA}">
      <dgm:prSet/>
      <dgm:spPr/>
      <dgm:t>
        <a:bodyPr/>
        <a:lstStyle/>
        <a:p>
          <a:endParaRPr lang="en-US"/>
        </a:p>
      </dgm:t>
    </dgm:pt>
    <dgm:pt modelId="{31CDF53F-028B-46D6-8DDC-546D201E9D78}">
      <dgm:prSet/>
      <dgm:spPr/>
      <dgm:t>
        <a:bodyPr/>
        <a:lstStyle/>
        <a:p>
          <a:r>
            <a:rPr lang="zh-CN" dirty="0"/>
            <a:t>调节仪表板画布大小</a:t>
          </a:r>
          <a:endParaRPr lang="en-US" dirty="0"/>
        </a:p>
      </dgm:t>
    </dgm:pt>
    <dgm:pt modelId="{D311152B-4DD6-447C-BEFB-656B4ED309D6}" type="parTrans" cxnId="{DE92A6F1-3296-449C-87A7-DBAD1998AF02}">
      <dgm:prSet/>
      <dgm:spPr/>
      <dgm:t>
        <a:bodyPr/>
        <a:lstStyle/>
        <a:p>
          <a:endParaRPr lang="en-US"/>
        </a:p>
      </dgm:t>
    </dgm:pt>
    <dgm:pt modelId="{10BA5E5F-D2ED-4DC3-8B6B-B0551D6AE222}" type="sibTrans" cxnId="{DE92A6F1-3296-449C-87A7-DBAD1998AF02}">
      <dgm:prSet/>
      <dgm:spPr/>
      <dgm:t>
        <a:bodyPr/>
        <a:lstStyle/>
        <a:p>
          <a:endParaRPr lang="en-US"/>
        </a:p>
      </dgm:t>
    </dgm:pt>
    <dgm:pt modelId="{A64FADBD-2461-4809-92B4-75FB76C07EE3}" type="pres">
      <dgm:prSet presAssocID="{397972B2-758D-4BE7-89A3-460678128360}" presName="vert0" presStyleCnt="0">
        <dgm:presLayoutVars>
          <dgm:dir/>
          <dgm:animOne val="branch"/>
          <dgm:animLvl val="lvl"/>
        </dgm:presLayoutVars>
      </dgm:prSet>
      <dgm:spPr/>
    </dgm:pt>
    <dgm:pt modelId="{E68BEFF4-113F-4EB0-B5A1-8B0ED55721B6}" type="pres">
      <dgm:prSet presAssocID="{43171815-8476-4E0A-AF10-E50D9DBEB3B0}" presName="thickLine" presStyleLbl="alignNode1" presStyleIdx="0" presStyleCnt="8"/>
      <dgm:spPr/>
    </dgm:pt>
    <dgm:pt modelId="{5B4C6C47-1D41-4464-AE85-35623EA315E6}" type="pres">
      <dgm:prSet presAssocID="{43171815-8476-4E0A-AF10-E50D9DBEB3B0}" presName="horz1" presStyleCnt="0"/>
      <dgm:spPr/>
    </dgm:pt>
    <dgm:pt modelId="{6BD4E33E-1406-4672-AA36-88845C5694B7}" type="pres">
      <dgm:prSet presAssocID="{43171815-8476-4E0A-AF10-E50D9DBEB3B0}" presName="tx1" presStyleLbl="revTx" presStyleIdx="0" presStyleCnt="8"/>
      <dgm:spPr/>
    </dgm:pt>
    <dgm:pt modelId="{1AFE890B-BC04-4E91-AD50-0BA1015DD09D}" type="pres">
      <dgm:prSet presAssocID="{43171815-8476-4E0A-AF10-E50D9DBEB3B0}" presName="vert1" presStyleCnt="0"/>
      <dgm:spPr/>
    </dgm:pt>
    <dgm:pt modelId="{C2968685-6C7D-48AF-A2BA-1BD26D866FD5}" type="pres">
      <dgm:prSet presAssocID="{EADBA417-F86B-4C18-94E3-8AA597CA39DF}" presName="thickLine" presStyleLbl="alignNode1" presStyleIdx="1" presStyleCnt="8"/>
      <dgm:spPr/>
    </dgm:pt>
    <dgm:pt modelId="{E6BE2FCF-B614-4552-9A72-E7B0D4AE7286}" type="pres">
      <dgm:prSet presAssocID="{EADBA417-F86B-4C18-94E3-8AA597CA39DF}" presName="horz1" presStyleCnt="0"/>
      <dgm:spPr/>
    </dgm:pt>
    <dgm:pt modelId="{D812DD5F-8963-42DF-B8BC-7DC8963C1EFB}" type="pres">
      <dgm:prSet presAssocID="{EADBA417-F86B-4C18-94E3-8AA597CA39DF}" presName="tx1" presStyleLbl="revTx" presStyleIdx="1" presStyleCnt="8"/>
      <dgm:spPr/>
    </dgm:pt>
    <dgm:pt modelId="{4E1931C0-49B2-4435-B2CC-5D5C70B754B7}" type="pres">
      <dgm:prSet presAssocID="{EADBA417-F86B-4C18-94E3-8AA597CA39DF}" presName="vert1" presStyleCnt="0"/>
      <dgm:spPr/>
    </dgm:pt>
    <dgm:pt modelId="{AB6A302B-9288-4148-9713-4A8DE5680E79}" type="pres">
      <dgm:prSet presAssocID="{80387598-B59A-4BFA-A7A9-A07206963A6F}" presName="thickLine" presStyleLbl="alignNode1" presStyleIdx="2" presStyleCnt="8"/>
      <dgm:spPr/>
    </dgm:pt>
    <dgm:pt modelId="{99751C05-C3B0-4ED0-ACBE-DE32376A16AB}" type="pres">
      <dgm:prSet presAssocID="{80387598-B59A-4BFA-A7A9-A07206963A6F}" presName="horz1" presStyleCnt="0"/>
      <dgm:spPr/>
    </dgm:pt>
    <dgm:pt modelId="{557499A7-113B-4D16-BF16-B5241835048B}" type="pres">
      <dgm:prSet presAssocID="{80387598-B59A-4BFA-A7A9-A07206963A6F}" presName="tx1" presStyleLbl="revTx" presStyleIdx="2" presStyleCnt="8"/>
      <dgm:spPr/>
    </dgm:pt>
    <dgm:pt modelId="{836E68C1-FB8B-4C04-AB44-147FE1DC595C}" type="pres">
      <dgm:prSet presAssocID="{80387598-B59A-4BFA-A7A9-A07206963A6F}" presName="vert1" presStyleCnt="0"/>
      <dgm:spPr/>
    </dgm:pt>
    <dgm:pt modelId="{4EA2923D-3006-4E8C-8EF0-B3E4EBC4A99A}" type="pres">
      <dgm:prSet presAssocID="{3D8E3556-760D-44CA-9EED-E43AFCF682D3}" presName="thickLine" presStyleLbl="alignNode1" presStyleIdx="3" presStyleCnt="8"/>
      <dgm:spPr/>
    </dgm:pt>
    <dgm:pt modelId="{6F999D9B-7C99-413C-B7D6-92A34249BBC0}" type="pres">
      <dgm:prSet presAssocID="{3D8E3556-760D-44CA-9EED-E43AFCF682D3}" presName="horz1" presStyleCnt="0"/>
      <dgm:spPr/>
    </dgm:pt>
    <dgm:pt modelId="{3438E130-943C-48CD-A038-1F4DCD53D140}" type="pres">
      <dgm:prSet presAssocID="{3D8E3556-760D-44CA-9EED-E43AFCF682D3}" presName="tx1" presStyleLbl="revTx" presStyleIdx="3" presStyleCnt="8"/>
      <dgm:spPr/>
    </dgm:pt>
    <dgm:pt modelId="{32598FB3-6764-46AD-AB35-36383C1B407E}" type="pres">
      <dgm:prSet presAssocID="{3D8E3556-760D-44CA-9EED-E43AFCF682D3}" presName="vert1" presStyleCnt="0"/>
      <dgm:spPr/>
    </dgm:pt>
    <dgm:pt modelId="{40C9E108-BA11-4F3F-A560-778A5F8AC20A}" type="pres">
      <dgm:prSet presAssocID="{11BF6164-473B-4FD8-AC89-BCEF07E53C7D}" presName="thickLine" presStyleLbl="alignNode1" presStyleIdx="4" presStyleCnt="8"/>
      <dgm:spPr/>
    </dgm:pt>
    <dgm:pt modelId="{55E06F9A-916D-41A6-90D9-81EEC5AF28CE}" type="pres">
      <dgm:prSet presAssocID="{11BF6164-473B-4FD8-AC89-BCEF07E53C7D}" presName="horz1" presStyleCnt="0"/>
      <dgm:spPr/>
    </dgm:pt>
    <dgm:pt modelId="{B3147630-8F6D-4118-A854-1B293169BACF}" type="pres">
      <dgm:prSet presAssocID="{11BF6164-473B-4FD8-AC89-BCEF07E53C7D}" presName="tx1" presStyleLbl="revTx" presStyleIdx="4" presStyleCnt="8"/>
      <dgm:spPr/>
    </dgm:pt>
    <dgm:pt modelId="{147D607D-ADB7-47BB-B6EE-83FF269148F0}" type="pres">
      <dgm:prSet presAssocID="{11BF6164-473B-4FD8-AC89-BCEF07E53C7D}" presName="vert1" presStyleCnt="0"/>
      <dgm:spPr/>
    </dgm:pt>
    <dgm:pt modelId="{B77F4942-B03A-4950-92A4-41970A6F5988}" type="pres">
      <dgm:prSet presAssocID="{0303B128-9CCE-4AF6-A4CF-AF1D0ECB877A}" presName="thickLine" presStyleLbl="alignNode1" presStyleIdx="5" presStyleCnt="8"/>
      <dgm:spPr/>
    </dgm:pt>
    <dgm:pt modelId="{AE11BE2F-7B2A-45B7-8063-F044E540252A}" type="pres">
      <dgm:prSet presAssocID="{0303B128-9CCE-4AF6-A4CF-AF1D0ECB877A}" presName="horz1" presStyleCnt="0"/>
      <dgm:spPr/>
    </dgm:pt>
    <dgm:pt modelId="{D0CA8FEB-CF6E-4E36-B101-ADCB024F2469}" type="pres">
      <dgm:prSet presAssocID="{0303B128-9CCE-4AF6-A4CF-AF1D0ECB877A}" presName="tx1" presStyleLbl="revTx" presStyleIdx="5" presStyleCnt="8"/>
      <dgm:spPr/>
    </dgm:pt>
    <dgm:pt modelId="{76B9588E-C4E5-449F-BED8-244F820784AD}" type="pres">
      <dgm:prSet presAssocID="{0303B128-9CCE-4AF6-A4CF-AF1D0ECB877A}" presName="vert1" presStyleCnt="0"/>
      <dgm:spPr/>
    </dgm:pt>
    <dgm:pt modelId="{8CA52B97-84EA-49C6-B55A-FF85F037EAC7}" type="pres">
      <dgm:prSet presAssocID="{5DF78105-C92F-48A3-85E5-E76B44C40941}" presName="thickLine" presStyleLbl="alignNode1" presStyleIdx="6" presStyleCnt="8"/>
      <dgm:spPr/>
    </dgm:pt>
    <dgm:pt modelId="{D0FEDABD-3381-4606-A528-2DF7FC80FD12}" type="pres">
      <dgm:prSet presAssocID="{5DF78105-C92F-48A3-85E5-E76B44C40941}" presName="horz1" presStyleCnt="0"/>
      <dgm:spPr/>
    </dgm:pt>
    <dgm:pt modelId="{B63BA59B-160B-4B04-B7EC-02935812D9B9}" type="pres">
      <dgm:prSet presAssocID="{5DF78105-C92F-48A3-85E5-E76B44C40941}" presName="tx1" presStyleLbl="revTx" presStyleIdx="6" presStyleCnt="8"/>
      <dgm:spPr/>
    </dgm:pt>
    <dgm:pt modelId="{2207B9FF-6FE6-4F43-80FE-3021E1219270}" type="pres">
      <dgm:prSet presAssocID="{5DF78105-C92F-48A3-85E5-E76B44C40941}" presName="vert1" presStyleCnt="0"/>
      <dgm:spPr/>
    </dgm:pt>
    <dgm:pt modelId="{5B04EC6C-8D46-44BB-874F-18B5C4774603}" type="pres">
      <dgm:prSet presAssocID="{31CDF53F-028B-46D6-8DDC-546D201E9D78}" presName="thickLine" presStyleLbl="alignNode1" presStyleIdx="7" presStyleCnt="8"/>
      <dgm:spPr/>
    </dgm:pt>
    <dgm:pt modelId="{DCF54885-8078-403D-A76A-43EACEC8F21A}" type="pres">
      <dgm:prSet presAssocID="{31CDF53F-028B-46D6-8DDC-546D201E9D78}" presName="horz1" presStyleCnt="0"/>
      <dgm:spPr/>
    </dgm:pt>
    <dgm:pt modelId="{405F42CF-4D8C-4CB6-B5B6-99D82EF5548E}" type="pres">
      <dgm:prSet presAssocID="{31CDF53F-028B-46D6-8DDC-546D201E9D78}" presName="tx1" presStyleLbl="revTx" presStyleIdx="7" presStyleCnt="8"/>
      <dgm:spPr/>
    </dgm:pt>
    <dgm:pt modelId="{8BDF534E-862B-4E4F-A2F0-1FC92C71C03E}" type="pres">
      <dgm:prSet presAssocID="{31CDF53F-028B-46D6-8DDC-546D201E9D78}" presName="vert1" presStyleCnt="0"/>
      <dgm:spPr/>
    </dgm:pt>
  </dgm:ptLst>
  <dgm:cxnLst>
    <dgm:cxn modelId="{F5F6C80A-C1F9-4946-A0E8-05B6D7529399}" srcId="{397972B2-758D-4BE7-89A3-460678128360}" destId="{43171815-8476-4E0A-AF10-E50D9DBEB3B0}" srcOrd="0" destOrd="0" parTransId="{DEE366D3-27E8-4193-90D9-83139CC8215F}" sibTransId="{6C5CB8DE-0F0B-4DAC-BC9D-2A776CAC1ED8}"/>
    <dgm:cxn modelId="{911FBB12-5085-42B6-811D-E58E8630E0A7}" type="presOf" srcId="{0303B128-9CCE-4AF6-A4CF-AF1D0ECB877A}" destId="{D0CA8FEB-CF6E-4E36-B101-ADCB024F2469}" srcOrd="0" destOrd="0" presId="urn:microsoft.com/office/officeart/2008/layout/LinedList"/>
    <dgm:cxn modelId="{D85FD620-3D2E-406F-A786-D16B41D1134F}" type="presOf" srcId="{5DF78105-C92F-48A3-85E5-E76B44C40941}" destId="{B63BA59B-160B-4B04-B7EC-02935812D9B9}" srcOrd="0" destOrd="0" presId="urn:microsoft.com/office/officeart/2008/layout/LinedList"/>
    <dgm:cxn modelId="{004F8528-3D9A-49D6-80E6-C2A6BEEAB924}" srcId="{397972B2-758D-4BE7-89A3-460678128360}" destId="{0303B128-9CCE-4AF6-A4CF-AF1D0ECB877A}" srcOrd="5" destOrd="0" parTransId="{8821354D-9D14-48DA-95A1-A62382BCA63C}" sibTransId="{0B7140A7-D080-492F-A4F0-138FF00F6163}"/>
    <dgm:cxn modelId="{75495F7A-448C-430B-BF61-E512ADC8D502}" type="presOf" srcId="{31CDF53F-028B-46D6-8DDC-546D201E9D78}" destId="{405F42CF-4D8C-4CB6-B5B6-99D82EF5548E}" srcOrd="0" destOrd="0" presId="urn:microsoft.com/office/officeart/2008/layout/LinedList"/>
    <dgm:cxn modelId="{E8B1E280-1498-4450-B217-C85D81CD594A}" srcId="{397972B2-758D-4BE7-89A3-460678128360}" destId="{EADBA417-F86B-4C18-94E3-8AA597CA39DF}" srcOrd="1" destOrd="0" parTransId="{71A4D6C0-04B7-4735-8761-2F1339E41291}" sibTransId="{8FB6CFB8-B2CE-40EA-A3A0-813778EFF4A0}"/>
    <dgm:cxn modelId="{7B8C5787-9F85-4534-A342-F11DC89EBD8C}" srcId="{397972B2-758D-4BE7-89A3-460678128360}" destId="{3D8E3556-760D-44CA-9EED-E43AFCF682D3}" srcOrd="3" destOrd="0" parTransId="{7723ACA5-0466-44E1-B2F2-37A8A9A5D83F}" sibTransId="{79A7988A-BFAA-4B22-9F53-437C5E63A074}"/>
    <dgm:cxn modelId="{B43776A5-0F0C-4E9F-9725-1630EE7C80A0}" type="presOf" srcId="{43171815-8476-4E0A-AF10-E50D9DBEB3B0}" destId="{6BD4E33E-1406-4672-AA36-88845C5694B7}" srcOrd="0" destOrd="0" presId="urn:microsoft.com/office/officeart/2008/layout/LinedList"/>
    <dgm:cxn modelId="{B3399CA5-3877-4FC9-A9A2-EE564CB559FA}" type="presOf" srcId="{397972B2-758D-4BE7-89A3-460678128360}" destId="{A64FADBD-2461-4809-92B4-75FB76C07EE3}" srcOrd="0" destOrd="0" presId="urn:microsoft.com/office/officeart/2008/layout/LinedList"/>
    <dgm:cxn modelId="{265B06B0-ED80-4D5C-BB53-40DDC2F50B5B}" type="presOf" srcId="{80387598-B59A-4BFA-A7A9-A07206963A6F}" destId="{557499A7-113B-4D16-BF16-B5241835048B}" srcOrd="0" destOrd="0" presId="urn:microsoft.com/office/officeart/2008/layout/LinedList"/>
    <dgm:cxn modelId="{5E8C07B3-B944-4452-8458-1D510ED8F3AB}" type="presOf" srcId="{EADBA417-F86B-4C18-94E3-8AA597CA39DF}" destId="{D812DD5F-8963-42DF-B8BC-7DC8963C1EFB}" srcOrd="0" destOrd="0" presId="urn:microsoft.com/office/officeart/2008/layout/LinedList"/>
    <dgm:cxn modelId="{ECBE3DB6-AE09-4E0C-8CA1-0E7B43A26460}" type="presOf" srcId="{3D8E3556-760D-44CA-9EED-E43AFCF682D3}" destId="{3438E130-943C-48CD-A038-1F4DCD53D140}" srcOrd="0" destOrd="0" presId="urn:microsoft.com/office/officeart/2008/layout/LinedList"/>
    <dgm:cxn modelId="{08F35BC8-78DB-40AE-90CE-5DB9FED15AAA}" srcId="{397972B2-758D-4BE7-89A3-460678128360}" destId="{5DF78105-C92F-48A3-85E5-E76B44C40941}" srcOrd="6" destOrd="0" parTransId="{EB8CD2AF-071C-4D1D-B263-704789E37EAB}" sibTransId="{7BA6E359-5B95-4EF0-94CF-26F4FBD4061C}"/>
    <dgm:cxn modelId="{DE92A6F1-3296-449C-87A7-DBAD1998AF02}" srcId="{397972B2-758D-4BE7-89A3-460678128360}" destId="{31CDF53F-028B-46D6-8DDC-546D201E9D78}" srcOrd="7" destOrd="0" parTransId="{D311152B-4DD6-447C-BEFB-656B4ED309D6}" sibTransId="{10BA5E5F-D2ED-4DC3-8B6B-B0551D6AE222}"/>
    <dgm:cxn modelId="{650F67F8-D8D5-459E-81B6-19FBB0CD4F4A}" type="presOf" srcId="{11BF6164-473B-4FD8-AC89-BCEF07E53C7D}" destId="{B3147630-8F6D-4118-A854-1B293169BACF}" srcOrd="0" destOrd="0" presId="urn:microsoft.com/office/officeart/2008/layout/LinedList"/>
    <dgm:cxn modelId="{DDC7E7F9-61F7-4FC6-81D1-D40B0FE576D5}" srcId="{397972B2-758D-4BE7-89A3-460678128360}" destId="{11BF6164-473B-4FD8-AC89-BCEF07E53C7D}" srcOrd="4" destOrd="0" parTransId="{9BB626E6-4E0F-49D1-9FB7-451B483DA137}" sibTransId="{A19545BD-B1C8-4A9D-BF7F-AD98F9DF3B0B}"/>
    <dgm:cxn modelId="{BEDFFEFB-FE9F-4D24-A198-CD1C83745013}" srcId="{397972B2-758D-4BE7-89A3-460678128360}" destId="{80387598-B59A-4BFA-A7A9-A07206963A6F}" srcOrd="2" destOrd="0" parTransId="{F405A58C-7CC0-4BD8-ACE0-E0960CF7F296}" sibTransId="{5B26573E-5DEA-42D8-9F76-089D087C9583}"/>
    <dgm:cxn modelId="{1EE6EC03-A3A2-4CAE-8543-8808E0165863}" type="presParOf" srcId="{A64FADBD-2461-4809-92B4-75FB76C07EE3}" destId="{E68BEFF4-113F-4EB0-B5A1-8B0ED55721B6}" srcOrd="0" destOrd="0" presId="urn:microsoft.com/office/officeart/2008/layout/LinedList"/>
    <dgm:cxn modelId="{105CDD4E-DEF0-48CC-B577-64729B71C2D4}" type="presParOf" srcId="{A64FADBD-2461-4809-92B4-75FB76C07EE3}" destId="{5B4C6C47-1D41-4464-AE85-35623EA315E6}" srcOrd="1" destOrd="0" presId="urn:microsoft.com/office/officeart/2008/layout/LinedList"/>
    <dgm:cxn modelId="{3DD6FB59-B9ED-4535-A977-0025BB222619}" type="presParOf" srcId="{5B4C6C47-1D41-4464-AE85-35623EA315E6}" destId="{6BD4E33E-1406-4672-AA36-88845C5694B7}" srcOrd="0" destOrd="0" presId="urn:microsoft.com/office/officeart/2008/layout/LinedList"/>
    <dgm:cxn modelId="{DC0AF939-E37B-4B84-8A85-F0A8A3461FDF}" type="presParOf" srcId="{5B4C6C47-1D41-4464-AE85-35623EA315E6}" destId="{1AFE890B-BC04-4E91-AD50-0BA1015DD09D}" srcOrd="1" destOrd="0" presId="urn:microsoft.com/office/officeart/2008/layout/LinedList"/>
    <dgm:cxn modelId="{F3CD346E-8755-4E41-B175-0174BE40BE98}" type="presParOf" srcId="{A64FADBD-2461-4809-92B4-75FB76C07EE3}" destId="{C2968685-6C7D-48AF-A2BA-1BD26D866FD5}" srcOrd="2" destOrd="0" presId="urn:microsoft.com/office/officeart/2008/layout/LinedList"/>
    <dgm:cxn modelId="{CF325721-491C-458B-B8C5-4D25DCE85097}" type="presParOf" srcId="{A64FADBD-2461-4809-92B4-75FB76C07EE3}" destId="{E6BE2FCF-B614-4552-9A72-E7B0D4AE7286}" srcOrd="3" destOrd="0" presId="urn:microsoft.com/office/officeart/2008/layout/LinedList"/>
    <dgm:cxn modelId="{92EDEFE6-9AC3-47A8-BCCB-800FDFE46BF7}" type="presParOf" srcId="{E6BE2FCF-B614-4552-9A72-E7B0D4AE7286}" destId="{D812DD5F-8963-42DF-B8BC-7DC8963C1EFB}" srcOrd="0" destOrd="0" presId="urn:microsoft.com/office/officeart/2008/layout/LinedList"/>
    <dgm:cxn modelId="{93DD3D7F-4358-48A1-BDF5-D54BB3D4D423}" type="presParOf" srcId="{E6BE2FCF-B614-4552-9A72-E7B0D4AE7286}" destId="{4E1931C0-49B2-4435-B2CC-5D5C70B754B7}" srcOrd="1" destOrd="0" presId="urn:microsoft.com/office/officeart/2008/layout/LinedList"/>
    <dgm:cxn modelId="{153438F9-D201-4DB1-B045-901A96AB27AC}" type="presParOf" srcId="{A64FADBD-2461-4809-92B4-75FB76C07EE3}" destId="{AB6A302B-9288-4148-9713-4A8DE5680E79}" srcOrd="4" destOrd="0" presId="urn:microsoft.com/office/officeart/2008/layout/LinedList"/>
    <dgm:cxn modelId="{4123368C-6CBF-4124-A380-5B475094E5CF}" type="presParOf" srcId="{A64FADBD-2461-4809-92B4-75FB76C07EE3}" destId="{99751C05-C3B0-4ED0-ACBE-DE32376A16AB}" srcOrd="5" destOrd="0" presId="urn:microsoft.com/office/officeart/2008/layout/LinedList"/>
    <dgm:cxn modelId="{7C5FDF37-5C65-48BE-9E0D-BA36F1801003}" type="presParOf" srcId="{99751C05-C3B0-4ED0-ACBE-DE32376A16AB}" destId="{557499A7-113B-4D16-BF16-B5241835048B}" srcOrd="0" destOrd="0" presId="urn:microsoft.com/office/officeart/2008/layout/LinedList"/>
    <dgm:cxn modelId="{3E0F216D-C5C3-4203-89B5-B35584C643CE}" type="presParOf" srcId="{99751C05-C3B0-4ED0-ACBE-DE32376A16AB}" destId="{836E68C1-FB8B-4C04-AB44-147FE1DC595C}" srcOrd="1" destOrd="0" presId="urn:microsoft.com/office/officeart/2008/layout/LinedList"/>
    <dgm:cxn modelId="{F5130A79-5752-4789-A8D9-A427DB4A4BA8}" type="presParOf" srcId="{A64FADBD-2461-4809-92B4-75FB76C07EE3}" destId="{4EA2923D-3006-4E8C-8EF0-B3E4EBC4A99A}" srcOrd="6" destOrd="0" presId="urn:microsoft.com/office/officeart/2008/layout/LinedList"/>
    <dgm:cxn modelId="{D89E38A7-22A1-4016-971F-F3056C2A9266}" type="presParOf" srcId="{A64FADBD-2461-4809-92B4-75FB76C07EE3}" destId="{6F999D9B-7C99-413C-B7D6-92A34249BBC0}" srcOrd="7" destOrd="0" presId="urn:microsoft.com/office/officeart/2008/layout/LinedList"/>
    <dgm:cxn modelId="{B59DBF74-F17D-4815-9B6E-CF0976C69048}" type="presParOf" srcId="{6F999D9B-7C99-413C-B7D6-92A34249BBC0}" destId="{3438E130-943C-48CD-A038-1F4DCD53D140}" srcOrd="0" destOrd="0" presId="urn:microsoft.com/office/officeart/2008/layout/LinedList"/>
    <dgm:cxn modelId="{2E4CA979-59BC-4B28-B11B-03B502E4329C}" type="presParOf" srcId="{6F999D9B-7C99-413C-B7D6-92A34249BBC0}" destId="{32598FB3-6764-46AD-AB35-36383C1B407E}" srcOrd="1" destOrd="0" presId="urn:microsoft.com/office/officeart/2008/layout/LinedList"/>
    <dgm:cxn modelId="{19E752B6-D865-4D68-9FAE-25B8AD12205F}" type="presParOf" srcId="{A64FADBD-2461-4809-92B4-75FB76C07EE3}" destId="{40C9E108-BA11-4F3F-A560-778A5F8AC20A}" srcOrd="8" destOrd="0" presId="urn:microsoft.com/office/officeart/2008/layout/LinedList"/>
    <dgm:cxn modelId="{A1AA3AD7-0F83-473A-8AE4-A5DEFE51A305}" type="presParOf" srcId="{A64FADBD-2461-4809-92B4-75FB76C07EE3}" destId="{55E06F9A-916D-41A6-90D9-81EEC5AF28CE}" srcOrd="9" destOrd="0" presId="urn:microsoft.com/office/officeart/2008/layout/LinedList"/>
    <dgm:cxn modelId="{49122538-D68C-49F8-8CC3-2AF314F46020}" type="presParOf" srcId="{55E06F9A-916D-41A6-90D9-81EEC5AF28CE}" destId="{B3147630-8F6D-4118-A854-1B293169BACF}" srcOrd="0" destOrd="0" presId="urn:microsoft.com/office/officeart/2008/layout/LinedList"/>
    <dgm:cxn modelId="{D34E68F7-7B3E-4FEF-8B82-92266B5313B6}" type="presParOf" srcId="{55E06F9A-916D-41A6-90D9-81EEC5AF28CE}" destId="{147D607D-ADB7-47BB-B6EE-83FF269148F0}" srcOrd="1" destOrd="0" presId="urn:microsoft.com/office/officeart/2008/layout/LinedList"/>
    <dgm:cxn modelId="{F04C9AC8-5465-42D1-9D60-7E9E46567BA8}" type="presParOf" srcId="{A64FADBD-2461-4809-92B4-75FB76C07EE3}" destId="{B77F4942-B03A-4950-92A4-41970A6F5988}" srcOrd="10" destOrd="0" presId="urn:microsoft.com/office/officeart/2008/layout/LinedList"/>
    <dgm:cxn modelId="{FBD4AE93-B337-4605-9C28-9BAF2CC4C1F2}" type="presParOf" srcId="{A64FADBD-2461-4809-92B4-75FB76C07EE3}" destId="{AE11BE2F-7B2A-45B7-8063-F044E540252A}" srcOrd="11" destOrd="0" presId="urn:microsoft.com/office/officeart/2008/layout/LinedList"/>
    <dgm:cxn modelId="{93778D8E-C287-43E2-86D8-AAFEEDE86993}" type="presParOf" srcId="{AE11BE2F-7B2A-45B7-8063-F044E540252A}" destId="{D0CA8FEB-CF6E-4E36-B101-ADCB024F2469}" srcOrd="0" destOrd="0" presId="urn:microsoft.com/office/officeart/2008/layout/LinedList"/>
    <dgm:cxn modelId="{B2E9F314-7A11-4AD9-8F6D-B1E84BC87642}" type="presParOf" srcId="{AE11BE2F-7B2A-45B7-8063-F044E540252A}" destId="{76B9588E-C4E5-449F-BED8-244F820784AD}" srcOrd="1" destOrd="0" presId="urn:microsoft.com/office/officeart/2008/layout/LinedList"/>
    <dgm:cxn modelId="{167432E4-1674-480E-B4E8-B38AE1D10FCB}" type="presParOf" srcId="{A64FADBD-2461-4809-92B4-75FB76C07EE3}" destId="{8CA52B97-84EA-49C6-B55A-FF85F037EAC7}" srcOrd="12" destOrd="0" presId="urn:microsoft.com/office/officeart/2008/layout/LinedList"/>
    <dgm:cxn modelId="{C30B2DA3-B965-4E3F-ACBF-72CFE39091BE}" type="presParOf" srcId="{A64FADBD-2461-4809-92B4-75FB76C07EE3}" destId="{D0FEDABD-3381-4606-A528-2DF7FC80FD12}" srcOrd="13" destOrd="0" presId="urn:microsoft.com/office/officeart/2008/layout/LinedList"/>
    <dgm:cxn modelId="{BF10B829-B52C-4A2C-A2DC-86BBE35D96B1}" type="presParOf" srcId="{D0FEDABD-3381-4606-A528-2DF7FC80FD12}" destId="{B63BA59B-160B-4B04-B7EC-02935812D9B9}" srcOrd="0" destOrd="0" presId="urn:microsoft.com/office/officeart/2008/layout/LinedList"/>
    <dgm:cxn modelId="{8EBA7210-CEEB-49C3-A5D9-7E5FC601A391}" type="presParOf" srcId="{D0FEDABD-3381-4606-A528-2DF7FC80FD12}" destId="{2207B9FF-6FE6-4F43-80FE-3021E1219270}" srcOrd="1" destOrd="0" presId="urn:microsoft.com/office/officeart/2008/layout/LinedList"/>
    <dgm:cxn modelId="{18A8B3AD-DB27-4E9A-9098-453A6982FE9D}" type="presParOf" srcId="{A64FADBD-2461-4809-92B4-75FB76C07EE3}" destId="{5B04EC6C-8D46-44BB-874F-18B5C4774603}" srcOrd="14" destOrd="0" presId="urn:microsoft.com/office/officeart/2008/layout/LinedList"/>
    <dgm:cxn modelId="{F713FD71-1646-4C9D-B702-92B76E164941}" type="presParOf" srcId="{A64FADBD-2461-4809-92B4-75FB76C07EE3}" destId="{DCF54885-8078-403D-A76A-43EACEC8F21A}" srcOrd="15" destOrd="0" presId="urn:microsoft.com/office/officeart/2008/layout/LinedList"/>
    <dgm:cxn modelId="{A6C8D9FE-79D0-44C9-93C4-0F949167674D}" type="presParOf" srcId="{DCF54885-8078-403D-A76A-43EACEC8F21A}" destId="{405F42CF-4D8C-4CB6-B5B6-99D82EF5548E}" srcOrd="0" destOrd="0" presId="urn:microsoft.com/office/officeart/2008/layout/LinedList"/>
    <dgm:cxn modelId="{DF4563EF-FF97-4B16-8EF3-6CC149879EE3}" type="presParOf" srcId="{DCF54885-8078-403D-A76A-43EACEC8F21A}" destId="{8BDF534E-862B-4E4F-A2F0-1FC92C71C0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47169-9DA0-4025-BE57-6B03C960DED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C0BC0-41C8-4EFD-8EAD-FADC7A5A12C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D5F2-D3A3-4824-9A5C-AAB08C3DD24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为什么要学</a:t>
          </a:r>
          <a:r>
            <a:rPr lang="en-US" sz="2400" kern="1200"/>
            <a:t>tableau</a:t>
          </a:r>
        </a:p>
      </dsp:txBody>
      <dsp:txXfrm>
        <a:off x="75768" y="3053169"/>
        <a:ext cx="3093750" cy="720000"/>
      </dsp:txXfrm>
    </dsp:sp>
    <dsp:sp modelId="{9F7D9458-7EDF-4A67-93A4-EDE0EAD9679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D95DC-2C69-429E-AFF0-5F7CED75209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D67B5-6860-42E9-8A73-03C76DA9D21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简单的</a:t>
          </a:r>
          <a:r>
            <a:rPr lang="en-US" sz="2400" kern="1200"/>
            <a:t>Tableau</a:t>
          </a:r>
          <a:r>
            <a:rPr lang="zh-CN" sz="2400" kern="1200"/>
            <a:t>可视化</a:t>
          </a:r>
          <a:endParaRPr lang="en-US" sz="2400" kern="1200"/>
        </a:p>
      </dsp:txBody>
      <dsp:txXfrm>
        <a:off x="3710925" y="3053169"/>
        <a:ext cx="3093750" cy="720000"/>
      </dsp:txXfrm>
    </dsp:sp>
    <dsp:sp modelId="{E4D45691-BC6C-494E-89B5-E833177FF60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6DC09-6D3B-4A1E-937D-3B9B0B31E36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1856-966C-40FF-A1E9-916123464B3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简单的数据清理</a:t>
          </a:r>
          <a:endParaRPr lang="en-US" sz="24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BEFF4-113F-4EB0-B5A1-8B0ED55721B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4E33E-1406-4672-AA36-88845C5694B7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更改字段聚合方式</a:t>
          </a:r>
          <a:endParaRPr lang="en-US" sz="2700" kern="1200" dirty="0"/>
        </a:p>
      </dsp:txBody>
      <dsp:txXfrm>
        <a:off x="0" y="0"/>
        <a:ext cx="6492875" cy="638175"/>
      </dsp:txXfrm>
    </dsp:sp>
    <dsp:sp modelId="{C2968685-6C7D-48AF-A2BA-1BD26D866FD5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DD5F-8963-42DF-B8BC-7DC8963C1EFB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创建计算字段</a:t>
          </a:r>
          <a:endParaRPr lang="en-US" sz="2700" kern="1200"/>
        </a:p>
      </dsp:txBody>
      <dsp:txXfrm>
        <a:off x="0" y="638175"/>
        <a:ext cx="6492875" cy="638175"/>
      </dsp:txXfrm>
    </dsp:sp>
    <dsp:sp modelId="{AB6A302B-9288-4148-9713-4A8DE5680E79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99A7-113B-4D16-BF16-B5241835048B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更改字段格式</a:t>
          </a:r>
          <a:endParaRPr lang="en-US" sz="2700" kern="1200"/>
        </a:p>
      </dsp:txBody>
      <dsp:txXfrm>
        <a:off x="0" y="1276350"/>
        <a:ext cx="6492875" cy="638175"/>
      </dsp:txXfrm>
    </dsp:sp>
    <dsp:sp modelId="{4EA2923D-3006-4E8C-8EF0-B3E4EBC4A99A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E130-943C-48CD-A038-1F4DCD53D140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字段分组</a:t>
          </a:r>
          <a:endParaRPr lang="en-US" sz="2700" kern="1200" dirty="0"/>
        </a:p>
      </dsp:txBody>
      <dsp:txXfrm>
        <a:off x="0" y="1914525"/>
        <a:ext cx="6492875" cy="638175"/>
      </dsp:txXfrm>
    </dsp:sp>
    <dsp:sp modelId="{40C9E108-BA11-4F3F-A560-778A5F8AC20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47630-8F6D-4118-A854-1B293169BACF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饼图百分比</a:t>
          </a:r>
          <a:endParaRPr lang="en-US" sz="2700" kern="1200" dirty="0"/>
        </a:p>
      </dsp:txBody>
      <dsp:txXfrm>
        <a:off x="0" y="2552700"/>
        <a:ext cx="6492875" cy="638175"/>
      </dsp:txXfrm>
    </dsp:sp>
    <dsp:sp modelId="{B77F4942-B03A-4950-92A4-41970A6F5988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A8FEB-CF6E-4E36-B101-ADCB024F2469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筛选器关联联动</a:t>
          </a:r>
          <a:endParaRPr lang="en-US" sz="2700" kern="1200" dirty="0"/>
        </a:p>
      </dsp:txBody>
      <dsp:txXfrm>
        <a:off x="0" y="3190875"/>
        <a:ext cx="6492875" cy="638175"/>
      </dsp:txXfrm>
    </dsp:sp>
    <dsp:sp modelId="{8CA52B97-84EA-49C6-B55A-FF85F037EAC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BA59B-160B-4B04-B7EC-02935812D9B9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设置动态标题</a:t>
          </a:r>
          <a:endParaRPr lang="en-US" sz="2700" kern="1200" dirty="0"/>
        </a:p>
      </dsp:txBody>
      <dsp:txXfrm>
        <a:off x="0" y="3829050"/>
        <a:ext cx="6492875" cy="638175"/>
      </dsp:txXfrm>
    </dsp:sp>
    <dsp:sp modelId="{5B04EC6C-8D46-44BB-874F-18B5C4774603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42CF-4D8C-4CB6-B5B6-99D82EF5548E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调节仪表板画布大小</a:t>
          </a:r>
          <a:endParaRPr lang="en-US" sz="2700" kern="1200" dirty="0"/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C8DC9-DF67-437F-85D3-6EB687DC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40B82-415D-4840-9C8B-4BE0F52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F8846-06F9-4ED2-866A-FA5354A7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57322-A0A3-4C11-91DB-DD4CED18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C7AC4-602A-4E1D-BA81-BBDFD0C4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8CA6-B21D-4B8B-BDCE-3A352D86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1E5FC-732D-4133-B6F1-4C3C85D7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554F2-AF0D-4897-818B-E5EE7A70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52E4D-C033-40F2-83AA-6CF62DBD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FF14C-D32D-4B71-9194-AE0A3CCA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3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A7D13D-317A-4BCA-B45A-3423BF376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05356-36B4-47C7-A49B-85009E1C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BF50F-A40F-4902-B654-8780B427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113E9-7673-4E92-836B-0C810938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9BD04-2781-40C9-BBC1-4E429FB6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F074-0646-4E2D-85DD-271942C6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2391F-DE89-4646-BB31-AF36E33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D1D2-785F-45F5-B008-41036398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A9CE-44EC-4913-B67C-85FC65B9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A76B1-7C56-4BE6-963B-68FB4791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706AF-5B56-44D1-B202-33CEC77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82BBA-08AF-434C-BE2F-868B6E67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DA3CE-9974-40CE-AC4F-EBBA2913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4D2D0-05C9-4FB3-9A47-1556397B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54EBB-5B2E-411D-9EF1-87C3A8B4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9EDA-763C-422A-BF35-FC9ACE9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F4142-2D4E-4C72-9BF6-5CA20B46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A884E-8BF5-4321-8508-4334B75D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D7AB2-42D2-4DC8-B255-9B66A1B1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AED1A-0A20-4B61-8DC1-CB36284C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3D2E8-31B7-4CF8-BB7D-5B32F66D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D37C-7E3A-4EB0-92EF-33748130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72285-1840-409A-9306-43F5A088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3941B-0E7D-408F-8F24-384F5F22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65B7BE-DBE9-4472-A5FA-2EE49EFC6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E39ED-A587-4EA1-BCB7-3B819D453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0819AA-B10C-4F2E-BCB7-5A429AF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DE1EC-D14C-497B-AF94-4F032DEA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A2FD1-5271-408A-B2AB-6FBA1E32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3C62-083A-442A-AB57-015ADF8C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D696A-A505-4F81-A229-A92A1B7D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0AE64-F4FE-4C5D-8D8F-746CF36C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5E9B0-5639-4053-BD2A-4842AE20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DB8C7-860D-4F4B-A346-A5179EBB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D9722-7ACF-44F2-A917-7366F872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C35E8-503D-4C68-BAB3-D301FB44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B1BC-05C3-46B5-ADD7-20F05809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A7C6B-47B7-40C2-B6B5-14ED4282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A2542-E6A8-483A-AC66-126E5992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7207E-606A-4E80-B444-FF723BC4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CF5B4-0BFB-452B-B089-64C8A563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06A10-F673-4D95-83CA-96E71C98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9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F9782-731E-4A35-8DA3-88A44CEF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E4487-3646-4CA7-B6F2-C3350CA63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9F584-CBF1-468E-8295-4AE343B9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E8FB-0BC1-4BB1-9F04-77CEC05E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D7BFA-1C5C-44F1-BF9B-763770C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91AAD-15C7-47BC-B297-9FA80886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8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F72B4-004B-4CFC-85DF-4A0C20CB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D03D0-CD31-47C3-8BF5-967CC6F7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2B1AC-528B-4451-A2DB-C6FE961A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D00C-871D-43AD-9586-7FC6918CB93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05154-E859-4D2F-ACFE-1B43A31F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CADBB-94B5-4651-9534-9F9EBFAB7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DCBC-DB53-4B83-AB2B-AA35A3D93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428A7-B7D6-4687-8AAC-6E55B396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600"/>
              <a:t>Tableau</a:t>
            </a:r>
            <a:r>
              <a:rPr lang="zh-CN" altLang="en-US" sz="5600"/>
              <a:t>数据可视化入门及简单的数据清理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1BFACE-5C8F-400F-A6A8-65B2403E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02F81D4-1B0E-4DF1-B16F-B279854F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E404BE5-F4FF-4F12-9E41-E75625CC2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660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64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59302C-90B0-4780-AB86-14A429B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</a:rPr>
              <a:t>为什么要学</a:t>
            </a:r>
            <a:r>
              <a:rPr lang="en-US" altLang="zh-CN" dirty="0">
                <a:solidFill>
                  <a:schemeClr val="accent1"/>
                </a:solidFill>
              </a:rPr>
              <a:t>Tableau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372B7-7E44-479D-9DE3-5081CA5D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投入很大精力做了一个测试，测试结果不错，相关的数据也都拿到了，兴冲冲地拿着</a:t>
            </a:r>
            <a:r>
              <a:rPr lang="en-US" altLang="zh-CN" sz="2400" dirty="0"/>
              <a:t>Excel</a:t>
            </a:r>
            <a:r>
              <a:rPr lang="zh-CN" altLang="en-US" sz="2400" dirty="0"/>
              <a:t>表去跟老板汇报工作，还没等开口，老板说：</a:t>
            </a:r>
            <a:r>
              <a:rPr lang="en-US" altLang="zh-CN" sz="2400" dirty="0"/>
              <a:t>Excel</a:t>
            </a:r>
            <a:r>
              <a:rPr lang="zh-CN" altLang="en-US" sz="2400" dirty="0"/>
              <a:t>看不出东西，去把数据做成可视化的图表。。。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然后你回去开始用</a:t>
            </a:r>
            <a:r>
              <a:rPr lang="en-US" altLang="zh-CN" sz="2400" dirty="0"/>
              <a:t>Excel</a:t>
            </a:r>
            <a:r>
              <a:rPr lang="zh-CN" altLang="en-US" sz="2400" dirty="0"/>
              <a:t>做条形图，折线图，数据透视表。。。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效率低，可视化有限。</a:t>
            </a:r>
          </a:p>
        </p:txBody>
      </p:sp>
    </p:spTree>
    <p:extLst>
      <p:ext uri="{BB962C8B-B14F-4D97-AF65-F5344CB8AC3E}">
        <p14:creationId xmlns:p14="http://schemas.microsoft.com/office/powerpoint/2010/main" val="165400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36E27-60A4-4FE3-A18F-A289F700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5700" cy="2146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三类数据分析工具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1.Excel</a:t>
            </a:r>
          </a:p>
          <a:p>
            <a:pPr marL="0" indent="0">
              <a:buNone/>
            </a:pPr>
            <a:r>
              <a:rPr lang="en-US" altLang="zh-CN" dirty="0"/>
              <a:t>	2.Tableau</a:t>
            </a:r>
          </a:p>
          <a:p>
            <a:pPr marL="0" indent="0">
              <a:buNone/>
            </a:pPr>
            <a:r>
              <a:rPr lang="en-US" altLang="zh-CN" dirty="0"/>
              <a:t>	3.Python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F2879F0-193D-44C8-863F-464BEE9762B4}"/>
              </a:ext>
            </a:extLst>
          </p:cNvPr>
          <p:cNvSpPr txBox="1">
            <a:spLocks/>
          </p:cNvSpPr>
          <p:nvPr/>
        </p:nvSpPr>
        <p:spPr>
          <a:xfrm>
            <a:off x="66675" y="55562"/>
            <a:ext cx="378142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FF0000"/>
                </a:solidFill>
              </a:rPr>
              <a:t>为什么要学</a:t>
            </a:r>
            <a:r>
              <a:rPr lang="en-US" altLang="zh-CN" sz="2800">
                <a:solidFill>
                  <a:srgbClr val="FF0000"/>
                </a:solidFill>
              </a:rPr>
              <a:t>Tableau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47798-FC00-465C-A7B1-3D09F7086DFF}"/>
              </a:ext>
            </a:extLst>
          </p:cNvPr>
          <p:cNvSpPr txBox="1"/>
          <p:nvPr/>
        </p:nvSpPr>
        <p:spPr>
          <a:xfrm>
            <a:off x="838200" y="5038725"/>
            <a:ext cx="8220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对于运营来说，</a:t>
            </a:r>
            <a:r>
              <a:rPr lang="en-US" altLang="zh-CN" sz="2800" dirty="0">
                <a:solidFill>
                  <a:srgbClr val="FF0000"/>
                </a:solidFill>
              </a:rPr>
              <a:t>Tableau</a:t>
            </a:r>
            <a:r>
              <a:rPr lang="zh-CN" altLang="en-US" sz="2800" dirty="0">
                <a:solidFill>
                  <a:srgbClr val="FF0000"/>
                </a:solidFill>
              </a:rPr>
              <a:t>是最适合的数据分析工具。</a:t>
            </a:r>
          </a:p>
        </p:txBody>
      </p:sp>
    </p:spTree>
    <p:extLst>
      <p:ext uri="{BB962C8B-B14F-4D97-AF65-F5344CB8AC3E}">
        <p14:creationId xmlns:p14="http://schemas.microsoft.com/office/powerpoint/2010/main" val="124593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9F2879F0-193D-44C8-863F-464BEE9762B4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4000">
                <a:solidFill>
                  <a:srgbClr val="FFFFFF"/>
                </a:solidFill>
              </a:rPr>
              <a:t>简单的</a:t>
            </a:r>
            <a:r>
              <a:rPr lang="en-US" altLang="zh-CN" sz="4000">
                <a:solidFill>
                  <a:srgbClr val="FFFFFF"/>
                </a:solidFill>
              </a:rPr>
              <a:t>Tableau</a:t>
            </a:r>
            <a:r>
              <a:rPr lang="zh-CN" altLang="en-US" sz="4000">
                <a:solidFill>
                  <a:srgbClr val="FFFFFF"/>
                </a:solidFill>
              </a:rPr>
              <a:t>可视化</a:t>
            </a:r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D90AD240-BB55-4A48-8105-E15B0A308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484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89B39-CF48-411D-9015-D45E3D27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750"/>
            <a:ext cx="6385560" cy="5232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表中数据太多，</a:t>
            </a:r>
            <a:r>
              <a:rPr lang="en-US" altLang="zh-CN" dirty="0"/>
              <a:t>tableau</a:t>
            </a:r>
            <a:r>
              <a:rPr lang="zh-CN" altLang="en-US" dirty="0"/>
              <a:t>要加载很久。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6DF278-C81F-4845-9B9A-43D9A9840BDE}"/>
              </a:ext>
            </a:extLst>
          </p:cNvPr>
          <p:cNvSpPr txBox="1">
            <a:spLocks/>
          </p:cNvSpPr>
          <p:nvPr/>
        </p:nvSpPr>
        <p:spPr>
          <a:xfrm>
            <a:off x="66675" y="55562"/>
            <a:ext cx="378142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简单的数据清理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910BDC-9F6D-4813-8372-93051A9C28CE}"/>
              </a:ext>
            </a:extLst>
          </p:cNvPr>
          <p:cNvSpPr txBox="1"/>
          <p:nvPr/>
        </p:nvSpPr>
        <p:spPr>
          <a:xfrm>
            <a:off x="838200" y="3387510"/>
            <a:ext cx="619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图表中显示的数据与实际数据有出入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6AC0BF-7D24-43E5-BEFD-A6A361939487}"/>
              </a:ext>
            </a:extLst>
          </p:cNvPr>
          <p:cNvSpPr txBox="1"/>
          <p:nvPr/>
        </p:nvSpPr>
        <p:spPr>
          <a:xfrm>
            <a:off x="838200" y="4525030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表关联之后出现大量数据冗余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FAAB6F-C0D5-4D95-8627-2965DB4C3D9D}"/>
              </a:ext>
            </a:extLst>
          </p:cNvPr>
          <p:cNvSpPr txBox="1"/>
          <p:nvPr/>
        </p:nvSpPr>
        <p:spPr>
          <a:xfrm>
            <a:off x="838200" y="3956270"/>
            <a:ext cx="5479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表关联的时候相同字段关联不上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201A24-3C98-47EA-8033-14004BBF4E61}"/>
              </a:ext>
            </a:extLst>
          </p:cNvPr>
          <p:cNvSpPr txBox="1"/>
          <p:nvPr/>
        </p:nvSpPr>
        <p:spPr>
          <a:xfrm>
            <a:off x="838200" y="1058591"/>
            <a:ext cx="73661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prstClr val="black"/>
                </a:solidFill>
              </a:rPr>
              <a:t>数据可视化过程中可能会遇到下面这些情况：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89B39-CF48-411D-9015-D45E3D27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625" cy="755650"/>
          </a:xfrm>
        </p:spPr>
        <p:txBody>
          <a:bodyPr/>
          <a:lstStyle/>
          <a:p>
            <a:r>
              <a:rPr lang="zh-CN" altLang="en-US" dirty="0"/>
              <a:t>数据可视化的难点到底在哪？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6DF278-C81F-4845-9B9A-43D9A9840BDE}"/>
              </a:ext>
            </a:extLst>
          </p:cNvPr>
          <p:cNvSpPr txBox="1">
            <a:spLocks/>
          </p:cNvSpPr>
          <p:nvPr/>
        </p:nvSpPr>
        <p:spPr>
          <a:xfrm>
            <a:off x="66675" y="55562"/>
            <a:ext cx="378142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简单的数据清理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A4D54-4AC0-4490-9D9C-527E4D98BD9F}"/>
              </a:ext>
            </a:extLst>
          </p:cNvPr>
          <p:cNvSpPr txBox="1"/>
          <p:nvPr/>
        </p:nvSpPr>
        <p:spPr>
          <a:xfrm>
            <a:off x="473948" y="2581275"/>
            <a:ext cx="56220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800" dirty="0"/>
              <a:t>A.</a:t>
            </a:r>
            <a:r>
              <a:rPr lang="zh-CN" altLang="en-US" sz="2800" dirty="0"/>
              <a:t>狂拽炫酷吊炸天的可视化图表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B29E6-5A80-46E4-B6E7-7CE3CD8982B4}"/>
              </a:ext>
            </a:extLst>
          </p:cNvPr>
          <p:cNvSpPr txBox="1"/>
          <p:nvPr/>
        </p:nvSpPr>
        <p:spPr>
          <a:xfrm>
            <a:off x="473948" y="3076397"/>
            <a:ext cx="45159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800" dirty="0">
                <a:solidFill>
                  <a:prstClr val="black"/>
                </a:solidFill>
              </a:rPr>
              <a:t>B.</a:t>
            </a:r>
            <a:r>
              <a:rPr lang="zh-CN" altLang="en-US" sz="2800" dirty="0">
                <a:solidFill>
                  <a:prstClr val="black"/>
                </a:solidFill>
              </a:rPr>
              <a:t>枯燥乏味的脏数据清理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89E21C-E0C9-4701-8736-59DD06E38F15}"/>
              </a:ext>
            </a:extLst>
          </p:cNvPr>
          <p:cNvSpPr txBox="1"/>
          <p:nvPr/>
        </p:nvSpPr>
        <p:spPr>
          <a:xfrm>
            <a:off x="838200" y="5281732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数据未清理可能会导致数据出错，影响决策</a:t>
            </a:r>
          </a:p>
        </p:txBody>
      </p:sp>
    </p:spTree>
    <p:extLst>
      <p:ext uri="{BB962C8B-B14F-4D97-AF65-F5344CB8AC3E}">
        <p14:creationId xmlns:p14="http://schemas.microsoft.com/office/powerpoint/2010/main" val="20912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3000-4781-45A3-9683-8C6A40B7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360" cy="521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关键二：表关联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47119C-1DD0-4C85-A8BE-83DEF4971222}"/>
              </a:ext>
            </a:extLst>
          </p:cNvPr>
          <p:cNvSpPr txBox="1">
            <a:spLocks/>
          </p:cNvSpPr>
          <p:nvPr/>
        </p:nvSpPr>
        <p:spPr>
          <a:xfrm>
            <a:off x="66675" y="55562"/>
            <a:ext cx="378142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简单的数据清理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E2268-E6DD-409B-BBC1-9B0BAFA4F973}"/>
              </a:ext>
            </a:extLst>
          </p:cNvPr>
          <p:cNvSpPr txBox="1"/>
          <p:nvPr/>
        </p:nvSpPr>
        <p:spPr>
          <a:xfrm>
            <a:off x="838200" y="10858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关键一：充分了解已有的数据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78B9F-394F-4AAA-92CF-2F469ED1E57A}"/>
              </a:ext>
            </a:extLst>
          </p:cNvPr>
          <p:cNvSpPr txBox="1"/>
          <p:nvPr/>
        </p:nvSpPr>
        <p:spPr>
          <a:xfrm>
            <a:off x="1957387" y="488950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聚合度不同的表不可以关联，否则会出现数据冗余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4A948D-B56D-4A32-9E11-F958FE02CD42}"/>
              </a:ext>
            </a:extLst>
          </p:cNvPr>
          <p:cNvSpPr txBox="1"/>
          <p:nvPr/>
        </p:nvSpPr>
        <p:spPr>
          <a:xfrm>
            <a:off x="1957387" y="23788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内部关联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4E026-F292-4D8B-8936-7AC50D5A5BF3}"/>
              </a:ext>
            </a:extLst>
          </p:cNvPr>
          <p:cNvSpPr txBox="1"/>
          <p:nvPr/>
        </p:nvSpPr>
        <p:spPr>
          <a:xfrm>
            <a:off x="1957387" y="28311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左关联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E41C19-17F4-4D3D-9ADA-B0E42DD6B754}"/>
              </a:ext>
            </a:extLst>
          </p:cNvPr>
          <p:cNvSpPr txBox="1"/>
          <p:nvPr/>
        </p:nvSpPr>
        <p:spPr>
          <a:xfrm>
            <a:off x="1957387" y="32989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右关联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F53108-BDEF-49A2-BF27-373702126EDA}"/>
              </a:ext>
            </a:extLst>
          </p:cNvPr>
          <p:cNvSpPr txBox="1"/>
          <p:nvPr/>
        </p:nvSpPr>
        <p:spPr>
          <a:xfrm>
            <a:off x="1957387" y="551480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格式不同的字段不可以关联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E5D50D-509C-4589-8840-7B53B48DA5FB}"/>
              </a:ext>
            </a:extLst>
          </p:cNvPr>
          <p:cNvSpPr txBox="1"/>
          <p:nvPr/>
        </p:nvSpPr>
        <p:spPr>
          <a:xfrm>
            <a:off x="4419600" y="24250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只显示两侧都有的数据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F9951-C48B-4D55-9B1B-F51426F3FE60}"/>
              </a:ext>
            </a:extLst>
          </p:cNvPr>
          <p:cNvSpPr txBox="1"/>
          <p:nvPr/>
        </p:nvSpPr>
        <p:spPr>
          <a:xfrm>
            <a:off x="4419600" y="28714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显示左侧全部的数据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529705-6855-4FCA-AC96-C1CD550B3613}"/>
              </a:ext>
            </a:extLst>
          </p:cNvPr>
          <p:cNvSpPr txBox="1"/>
          <p:nvPr/>
        </p:nvSpPr>
        <p:spPr>
          <a:xfrm>
            <a:off x="4419600" y="33451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显示右侧全部的数据</a:t>
            </a:r>
          </a:p>
        </p:txBody>
      </p:sp>
    </p:spTree>
    <p:extLst>
      <p:ext uri="{BB962C8B-B14F-4D97-AF65-F5344CB8AC3E}">
        <p14:creationId xmlns:p14="http://schemas.microsoft.com/office/powerpoint/2010/main" val="142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  <p:bldP spid="2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3000-4781-45A3-9683-8C6A40B7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360" cy="5213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1.SQL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47119C-1DD0-4C85-A8BE-83DEF4971222}"/>
              </a:ext>
            </a:extLst>
          </p:cNvPr>
          <p:cNvSpPr txBox="1">
            <a:spLocks/>
          </p:cNvSpPr>
          <p:nvPr/>
        </p:nvSpPr>
        <p:spPr>
          <a:xfrm>
            <a:off x="66675" y="55562"/>
            <a:ext cx="378142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简单的数据清理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E2268-E6DD-409B-BBC1-9B0BAFA4F973}"/>
              </a:ext>
            </a:extLst>
          </p:cNvPr>
          <p:cNvSpPr txBox="1"/>
          <p:nvPr/>
        </p:nvSpPr>
        <p:spPr>
          <a:xfrm>
            <a:off x="838200" y="108585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数据清理工具：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341C611-F8EA-4348-858D-095CA96DBBBA}"/>
              </a:ext>
            </a:extLst>
          </p:cNvPr>
          <p:cNvSpPr txBox="1">
            <a:spLocks/>
          </p:cNvSpPr>
          <p:nvPr/>
        </p:nvSpPr>
        <p:spPr>
          <a:xfrm>
            <a:off x="838200" y="2563515"/>
            <a:ext cx="6182360" cy="52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2.Tableau prep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A73E78C-1F85-4CF0-94D4-8E336DB9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03636"/>
              </p:ext>
            </p:extLst>
          </p:nvPr>
        </p:nvGraphicFramePr>
        <p:xfrm>
          <a:off x="1957387" y="3773151"/>
          <a:ext cx="81279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16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67273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965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81288"/>
                  </a:ext>
                </a:extLst>
              </a:tr>
              <a:tr h="387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r>
                        <a:rPr lang="zh-CN" altLang="en-US" dirty="0"/>
                        <a:t>精确处理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学习成本稍高，不完全适配</a:t>
                      </a:r>
                      <a:r>
                        <a:rPr lang="en-US" altLang="zh-CN" dirty="0"/>
                        <a:t>Tableau</a:t>
                      </a:r>
                      <a:r>
                        <a:rPr lang="zh-CN" altLang="en-US" dirty="0"/>
                        <a:t>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6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Tableau Prep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简单易学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数据展示效果差，与</a:t>
                      </a:r>
                      <a:r>
                        <a:rPr lang="en-US" altLang="zh-CN" dirty="0"/>
                        <a:t>Tableau Desktop</a:t>
                      </a:r>
                      <a:r>
                        <a:rPr lang="zh-CN" altLang="en-US" dirty="0"/>
                        <a:t>关联繁琐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3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1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363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Tableau数据可视化入门及简单的数据清理</vt:lpstr>
      <vt:lpstr>PowerPoint 演示文稿</vt:lpstr>
      <vt:lpstr>为什么要学Tableau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Tableau数据可视化入门及简单的数据清理</dc:title>
  <dc:creator>BJ000130</dc:creator>
  <cp:lastModifiedBy>BJ000130</cp:lastModifiedBy>
  <cp:revision>8</cp:revision>
  <dcterms:created xsi:type="dcterms:W3CDTF">2019-04-24T11:17:59Z</dcterms:created>
  <dcterms:modified xsi:type="dcterms:W3CDTF">2019-04-25T08:34:03Z</dcterms:modified>
</cp:coreProperties>
</file>