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98AA-BA61-4336-8EAA-F3E7289F9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AFAF2F-468B-460D-868F-30E7DA7C3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77D103-FA89-40D8-8CE4-D140D812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F75649-2547-457B-8AA3-7978ADB8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07367-A4EB-4035-BCF0-9F58D7D4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5C68-7944-4427-950B-53EC17E1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96E80B-B37F-41EB-B6C8-AC47D0CF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8FA0AC-CEA6-4633-88B5-BEB166B5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FA02C-53C2-48C9-B704-CFD6258D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DA4FC-496B-46E7-BD08-D7078681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71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C089E8-9D0F-4FC3-83BF-AC84239CF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27AE9A-7798-4701-897E-01887EA2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C49D3-15A5-4A15-8E91-308B6F4F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C40A4-8301-4B78-8379-AF90EE4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C7069D-C14A-46A0-8EC8-6B0445C5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9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ECC37-F437-4564-BCCE-E84AB9A8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3FFE5-CFB7-4158-BB84-EB228CC7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DCE1C3-155D-4055-B1A8-9417676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A18A1-9BC0-458D-85C9-583AEBE0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D3C1D-DDAB-4D02-9D0B-461C0A68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3CF59-1703-4F31-804E-CD3D1CFD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66A40-5D9A-489E-BCD6-79BE23BEB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295309-5A30-4089-AB79-E0CA1564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A762E9-02DB-428B-ACB3-43142077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32B71-546F-45CB-AB57-D081E5C6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22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1023D-DA79-4BB8-857E-E1804459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DF4648-A4C5-4CA9-8BD6-D72FE76C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91703-DD5C-4CCF-81A7-767380D1C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17A578-2B1D-403A-B5D7-DC0BF5D1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E72275-F25E-4E71-B4B5-865EF9F3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34A6D7-E5B5-4C16-BFC0-1E5E0893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DC8AA-A45C-451E-A4BF-55EAFCDC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BB12D1-2B85-4FE6-9727-B58AACBD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9EB44B-036E-4AD7-9E94-036A1E1D2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D6B37D-8DE0-483C-BD3D-9C799E3D5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A59543-B921-4797-B007-4CD405FDB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AEED81-5B99-45CB-B4F8-46E81EF1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888676-4805-4E6E-8820-B6E57C0F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D6BC30-E9C1-4EAA-99DD-F3B46D8F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4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EF76A-0688-475E-90AC-84F0E5ED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AA91E4-47DA-4A5D-AFA0-C1CFC4AA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B17E04-B3CE-4B7B-B26B-F2640FE4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E12886-5ED7-4B46-AC6E-74EDD8E3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5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E81FED-CEC5-47EA-AE5D-4ED0948C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098C2F-BCF1-41AC-97CC-E260BEB6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68259-0089-4E5F-A1D2-194A95BF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1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7147F-E045-4E3C-BA71-09EA9079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6D99D-8925-412A-9A91-768B8A0E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41351-E60A-4DA8-87EE-A54C0664E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6BE88E-7D3F-4D1D-B63B-85F6881E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E0B3BE-FABC-4597-BF23-EDC2B1AE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554112-8D0E-422B-822E-CB27A954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3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3F403-7CF4-41EB-9F51-86654DBD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B03E11-D4AD-4F51-81F5-859C4C07B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44DD32-1637-4E3C-AA55-76F983CBC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598B2D-AA98-4374-8750-8BC5F5E8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31638B-7B51-4965-90F6-1C1DD4DF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D63683-E459-4702-829A-EA694B07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2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CE2255-B97A-48E2-BCDD-479ADA1C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9337AB-C944-4CCB-A605-536D6B0B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8FFD7A-0EB5-40C1-A322-256593B3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C58C-9DD8-4109-AF78-CC14E2A0C73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302309-76B9-4A17-A1C6-A0E6E4DD3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30346A-75B5-41D1-8967-1264C787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F2E5-A0E4-4499-AC8B-4D6007363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26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264A6-8DEA-45E0-9007-68EB8C34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67" y="14386"/>
            <a:ext cx="5633978" cy="20111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要怎麼正確選出專業的旅行社？</a:t>
            </a:r>
            <a:endParaRPr lang="zh-TW" alt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10766E5-DF07-46D7-9239-C09F59B38E84}"/>
              </a:ext>
            </a:extLst>
          </p:cNvPr>
          <p:cNvGrpSpPr/>
          <p:nvPr/>
        </p:nvGrpSpPr>
        <p:grpSpPr>
          <a:xfrm>
            <a:off x="-7267" y="2037259"/>
            <a:ext cx="4366949" cy="4960682"/>
            <a:chOff x="-7266" y="2037259"/>
            <a:chExt cx="2957980" cy="4960682"/>
          </a:xfrm>
          <a:blipFill>
            <a:blip r:embed="rId2"/>
            <a:stretch>
              <a:fillRect/>
            </a:stretch>
          </a:blipFill>
        </p:grpSpPr>
        <p:sp>
          <p:nvSpPr>
            <p:cNvPr id="4" name="六邊形 3">
              <a:extLst>
                <a:ext uri="{FF2B5EF4-FFF2-40B4-BE49-F238E27FC236}">
                  <a16:creationId xmlns:a16="http://schemas.microsoft.com/office/drawing/2014/main" id="{FBA7CF2A-A50B-4E52-ABB8-0FC46A95AA98}"/>
                </a:ext>
              </a:extLst>
            </p:cNvPr>
            <p:cNvSpPr/>
            <p:nvPr/>
          </p:nvSpPr>
          <p:spPr>
            <a:xfrm>
              <a:off x="0" y="305177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六邊形 4">
              <a:extLst>
                <a:ext uri="{FF2B5EF4-FFF2-40B4-BE49-F238E27FC236}">
                  <a16:creationId xmlns:a16="http://schemas.microsoft.com/office/drawing/2014/main" id="{2F160D76-8795-4BAF-AF8F-93F3B9208214}"/>
                </a:ext>
              </a:extLst>
            </p:cNvPr>
            <p:cNvSpPr/>
            <p:nvPr/>
          </p:nvSpPr>
          <p:spPr>
            <a:xfrm>
              <a:off x="0" y="203725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六邊形 5">
              <a:extLst>
                <a:ext uri="{FF2B5EF4-FFF2-40B4-BE49-F238E27FC236}">
                  <a16:creationId xmlns:a16="http://schemas.microsoft.com/office/drawing/2014/main" id="{C79D7D58-5F7C-420C-A09E-08FDEA12EE6C}"/>
                </a:ext>
              </a:extLst>
            </p:cNvPr>
            <p:cNvSpPr/>
            <p:nvPr/>
          </p:nvSpPr>
          <p:spPr>
            <a:xfrm>
              <a:off x="-6136" y="406629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>
              <a:extLst>
                <a:ext uri="{FF2B5EF4-FFF2-40B4-BE49-F238E27FC236}">
                  <a16:creationId xmlns:a16="http://schemas.microsoft.com/office/drawing/2014/main" id="{8ADE05F4-2217-4578-837E-183C6A5A749A}"/>
                </a:ext>
              </a:extLst>
            </p:cNvPr>
            <p:cNvSpPr/>
            <p:nvPr/>
          </p:nvSpPr>
          <p:spPr>
            <a:xfrm>
              <a:off x="-6136" y="507492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>
              <a:extLst>
                <a:ext uri="{FF2B5EF4-FFF2-40B4-BE49-F238E27FC236}">
                  <a16:creationId xmlns:a16="http://schemas.microsoft.com/office/drawing/2014/main" id="{C7B6EFD3-5617-4AA1-9281-B05E8E3E99D3}"/>
                </a:ext>
              </a:extLst>
            </p:cNvPr>
            <p:cNvSpPr/>
            <p:nvPr/>
          </p:nvSpPr>
          <p:spPr>
            <a:xfrm>
              <a:off x="-7266" y="6025896"/>
              <a:ext cx="1060704" cy="9720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>
              <a:extLst>
                <a:ext uri="{FF2B5EF4-FFF2-40B4-BE49-F238E27FC236}">
                  <a16:creationId xmlns:a16="http://schemas.microsoft.com/office/drawing/2014/main" id="{099A712B-8BF8-4CF1-B140-C4C8B9ABF13D}"/>
                </a:ext>
              </a:extLst>
            </p:cNvPr>
            <p:cNvSpPr/>
            <p:nvPr/>
          </p:nvSpPr>
          <p:spPr>
            <a:xfrm>
              <a:off x="939566" y="254746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六邊形 9">
              <a:extLst>
                <a:ext uri="{FF2B5EF4-FFF2-40B4-BE49-F238E27FC236}">
                  <a16:creationId xmlns:a16="http://schemas.microsoft.com/office/drawing/2014/main" id="{7AB891C2-AF44-4BB1-B429-F5FBF33CA344}"/>
                </a:ext>
              </a:extLst>
            </p:cNvPr>
            <p:cNvSpPr/>
            <p:nvPr/>
          </p:nvSpPr>
          <p:spPr>
            <a:xfrm>
              <a:off x="926861" y="356198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>
              <a:extLst>
                <a:ext uri="{FF2B5EF4-FFF2-40B4-BE49-F238E27FC236}">
                  <a16:creationId xmlns:a16="http://schemas.microsoft.com/office/drawing/2014/main" id="{009F5FF6-064D-472D-924E-B9E315B3AD2F}"/>
                </a:ext>
              </a:extLst>
            </p:cNvPr>
            <p:cNvSpPr/>
            <p:nvPr/>
          </p:nvSpPr>
          <p:spPr>
            <a:xfrm>
              <a:off x="950444" y="457106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六邊形 11">
              <a:extLst>
                <a:ext uri="{FF2B5EF4-FFF2-40B4-BE49-F238E27FC236}">
                  <a16:creationId xmlns:a16="http://schemas.microsoft.com/office/drawing/2014/main" id="{85EBB1C1-15E4-46B1-A67C-4B6D8FBD7C74}"/>
                </a:ext>
              </a:extLst>
            </p:cNvPr>
            <p:cNvSpPr/>
            <p:nvPr/>
          </p:nvSpPr>
          <p:spPr>
            <a:xfrm>
              <a:off x="937739" y="557923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六邊形 12">
              <a:extLst>
                <a:ext uri="{FF2B5EF4-FFF2-40B4-BE49-F238E27FC236}">
                  <a16:creationId xmlns:a16="http://schemas.microsoft.com/office/drawing/2014/main" id="{C89F2788-EC2F-4EA2-B015-8B98262D95A1}"/>
                </a:ext>
              </a:extLst>
            </p:cNvPr>
            <p:cNvSpPr/>
            <p:nvPr/>
          </p:nvSpPr>
          <p:spPr>
            <a:xfrm>
              <a:off x="1879132" y="203725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六邊形 13">
              <a:extLst>
                <a:ext uri="{FF2B5EF4-FFF2-40B4-BE49-F238E27FC236}">
                  <a16:creationId xmlns:a16="http://schemas.microsoft.com/office/drawing/2014/main" id="{562B69E4-7657-446B-963E-2820996340AB}"/>
                </a:ext>
              </a:extLst>
            </p:cNvPr>
            <p:cNvSpPr/>
            <p:nvPr/>
          </p:nvSpPr>
          <p:spPr>
            <a:xfrm>
              <a:off x="1890010" y="305398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六邊形 14">
              <a:extLst>
                <a:ext uri="{FF2B5EF4-FFF2-40B4-BE49-F238E27FC236}">
                  <a16:creationId xmlns:a16="http://schemas.microsoft.com/office/drawing/2014/main" id="{64A3545A-19DF-4574-8BE5-19B5FBE67DDD}"/>
                </a:ext>
              </a:extLst>
            </p:cNvPr>
            <p:cNvSpPr/>
            <p:nvPr/>
          </p:nvSpPr>
          <p:spPr>
            <a:xfrm>
              <a:off x="1888088" y="406629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>
              <a:extLst>
                <a:ext uri="{FF2B5EF4-FFF2-40B4-BE49-F238E27FC236}">
                  <a16:creationId xmlns:a16="http://schemas.microsoft.com/office/drawing/2014/main" id="{01774CA6-DEE2-46BD-9374-6C07607A841A}"/>
                </a:ext>
              </a:extLst>
            </p:cNvPr>
            <p:cNvSpPr/>
            <p:nvPr/>
          </p:nvSpPr>
          <p:spPr>
            <a:xfrm>
              <a:off x="1888088" y="507446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>
              <a:extLst>
                <a:ext uri="{FF2B5EF4-FFF2-40B4-BE49-F238E27FC236}">
                  <a16:creationId xmlns:a16="http://schemas.microsoft.com/office/drawing/2014/main" id="{73F31A9A-6371-4A66-BE44-1E5FFE6BE5EA}"/>
                </a:ext>
              </a:extLst>
            </p:cNvPr>
            <p:cNvSpPr/>
            <p:nvPr/>
          </p:nvSpPr>
          <p:spPr>
            <a:xfrm>
              <a:off x="1886958" y="6025896"/>
              <a:ext cx="1060704" cy="97204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4EE3AA1-6967-4F1A-873C-2C10A8F97946}"/>
              </a:ext>
            </a:extLst>
          </p:cNvPr>
          <p:cNvSpPr txBox="1"/>
          <p:nvPr/>
        </p:nvSpPr>
        <p:spPr>
          <a:xfrm>
            <a:off x="113249" y="2044077"/>
            <a:ext cx="144516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親朋好友隨口介紹的</a:t>
            </a:r>
            <a:endParaRPr lang="zh-TW" altLang="en-US" dirty="0"/>
          </a:p>
        </p:txBody>
      </p:sp>
      <p:pic>
        <p:nvPicPr>
          <p:cNvPr id="19" name="Picture 14" descr="差号_百度百科">
            <a:extLst>
              <a:ext uri="{FF2B5EF4-FFF2-40B4-BE49-F238E27FC236}">
                <a16:creationId xmlns:a16="http://schemas.microsoft.com/office/drawing/2014/main" id="{7E522C12-B923-42ED-A1B0-16ADDDFD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48" y="2338925"/>
            <a:ext cx="332970" cy="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0B794FB1-CEB8-42FD-98DA-8ABC8533C94A}"/>
              </a:ext>
            </a:extLst>
          </p:cNvPr>
          <p:cNvSpPr txBox="1"/>
          <p:nvPr/>
        </p:nvSpPr>
        <p:spPr>
          <a:xfrm>
            <a:off x="2950708" y="2011680"/>
            <a:ext cx="117348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剛建立的旅行社</a:t>
            </a:r>
            <a:endParaRPr lang="zh-TW" altLang="en-US" dirty="0"/>
          </a:p>
        </p:txBody>
      </p:sp>
      <p:pic>
        <p:nvPicPr>
          <p:cNvPr id="21" name="Picture 14" descr="差号_百度百科">
            <a:extLst>
              <a:ext uri="{FF2B5EF4-FFF2-40B4-BE49-F238E27FC236}">
                <a16:creationId xmlns:a16="http://schemas.microsoft.com/office/drawing/2014/main" id="{A3D6540B-B364-482C-96F5-5AF3AD0F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56" y="2320977"/>
            <a:ext cx="332970" cy="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BB79747-EC45-42FE-852F-D61BA2407804}"/>
              </a:ext>
            </a:extLst>
          </p:cNvPr>
          <p:cNvSpPr txBox="1"/>
          <p:nvPr/>
        </p:nvSpPr>
        <p:spPr>
          <a:xfrm>
            <a:off x="164590" y="5980390"/>
            <a:ext cx="174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Google</a:t>
            </a:r>
          </a:p>
          <a:p>
            <a:r>
              <a:rPr lang="zh-CN" altLang="en-US" dirty="0"/>
              <a:t>上滿是</a:t>
            </a:r>
            <a:endParaRPr lang="en-US" altLang="zh-CN" dirty="0"/>
          </a:p>
          <a:p>
            <a:r>
              <a:rPr lang="zh-CN" altLang="en-US" dirty="0"/>
              <a:t>差評</a:t>
            </a:r>
            <a:endParaRPr lang="zh-TW" altLang="en-US" dirty="0"/>
          </a:p>
        </p:txBody>
      </p:sp>
      <p:pic>
        <p:nvPicPr>
          <p:cNvPr id="23" name="Picture 14" descr="差号_百度百科">
            <a:extLst>
              <a:ext uri="{FF2B5EF4-FFF2-40B4-BE49-F238E27FC236}">
                <a16:creationId xmlns:a16="http://schemas.microsoft.com/office/drawing/2014/main" id="{F9882530-C07F-47ED-9D87-922131F4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51" y="6464345"/>
            <a:ext cx="332970" cy="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26CEDAD6-98E7-4DA6-B22D-5FD0DA27BFF9}"/>
              </a:ext>
            </a:extLst>
          </p:cNvPr>
          <p:cNvGrpSpPr/>
          <p:nvPr/>
        </p:nvGrpSpPr>
        <p:grpSpPr>
          <a:xfrm>
            <a:off x="5347504" y="-310896"/>
            <a:ext cx="6750008" cy="7827264"/>
            <a:chOff x="6757416" y="-310896"/>
            <a:chExt cx="5340096" cy="7827264"/>
          </a:xfrm>
          <a:blipFill>
            <a:blip r:embed="rId4"/>
            <a:stretch>
              <a:fillRect/>
            </a:stretch>
          </a:blipFill>
        </p:grpSpPr>
        <p:sp>
          <p:nvSpPr>
            <p:cNvPr id="25" name="六邊形 24">
              <a:extLst>
                <a:ext uri="{FF2B5EF4-FFF2-40B4-BE49-F238E27FC236}">
                  <a16:creationId xmlns:a16="http://schemas.microsoft.com/office/drawing/2014/main" id="{2B38DC78-0DB8-4B74-99E7-60F580526367}"/>
                </a:ext>
              </a:extLst>
            </p:cNvPr>
            <p:cNvSpPr/>
            <p:nvPr/>
          </p:nvSpPr>
          <p:spPr>
            <a:xfrm>
              <a:off x="6757416" y="-31089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六邊形 25">
              <a:extLst>
                <a:ext uri="{FF2B5EF4-FFF2-40B4-BE49-F238E27FC236}">
                  <a16:creationId xmlns:a16="http://schemas.microsoft.com/office/drawing/2014/main" id="{38C7078A-CFFE-47B4-AA24-698ACA6624B9}"/>
                </a:ext>
              </a:extLst>
            </p:cNvPr>
            <p:cNvSpPr/>
            <p:nvPr/>
          </p:nvSpPr>
          <p:spPr>
            <a:xfrm>
              <a:off x="6757416" y="84124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六邊形 26">
              <a:extLst>
                <a:ext uri="{FF2B5EF4-FFF2-40B4-BE49-F238E27FC236}">
                  <a16:creationId xmlns:a16="http://schemas.microsoft.com/office/drawing/2014/main" id="{83057FC6-6597-44AE-A6FB-09B0A0019129}"/>
                </a:ext>
              </a:extLst>
            </p:cNvPr>
            <p:cNvSpPr/>
            <p:nvPr/>
          </p:nvSpPr>
          <p:spPr>
            <a:xfrm>
              <a:off x="6757416" y="199339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六邊形 27">
              <a:extLst>
                <a:ext uri="{FF2B5EF4-FFF2-40B4-BE49-F238E27FC236}">
                  <a16:creationId xmlns:a16="http://schemas.microsoft.com/office/drawing/2014/main" id="{3FF7DC12-4AFF-4F01-A1D4-15A9D09B9F08}"/>
                </a:ext>
              </a:extLst>
            </p:cNvPr>
            <p:cNvSpPr/>
            <p:nvPr/>
          </p:nvSpPr>
          <p:spPr>
            <a:xfrm>
              <a:off x="6757416" y="314553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六邊形 28">
              <a:extLst>
                <a:ext uri="{FF2B5EF4-FFF2-40B4-BE49-F238E27FC236}">
                  <a16:creationId xmlns:a16="http://schemas.microsoft.com/office/drawing/2014/main" id="{08F423B7-7351-4E52-90A3-C1E95D1B9998}"/>
                </a:ext>
              </a:extLst>
            </p:cNvPr>
            <p:cNvSpPr/>
            <p:nvPr/>
          </p:nvSpPr>
          <p:spPr>
            <a:xfrm>
              <a:off x="6757416" y="429768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六邊形 29">
              <a:extLst>
                <a:ext uri="{FF2B5EF4-FFF2-40B4-BE49-F238E27FC236}">
                  <a16:creationId xmlns:a16="http://schemas.microsoft.com/office/drawing/2014/main" id="{65A6FE5E-EFDE-4D0A-910E-F8A4C237C2BA}"/>
                </a:ext>
              </a:extLst>
            </p:cNvPr>
            <p:cNvSpPr/>
            <p:nvPr/>
          </p:nvSpPr>
          <p:spPr>
            <a:xfrm>
              <a:off x="6757416" y="544982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六邊形 30">
              <a:extLst>
                <a:ext uri="{FF2B5EF4-FFF2-40B4-BE49-F238E27FC236}">
                  <a16:creationId xmlns:a16="http://schemas.microsoft.com/office/drawing/2014/main" id="{74E23892-4A88-45EC-B09D-FD1651A0AC33}"/>
                </a:ext>
              </a:extLst>
            </p:cNvPr>
            <p:cNvSpPr/>
            <p:nvPr/>
          </p:nvSpPr>
          <p:spPr>
            <a:xfrm>
              <a:off x="6757416" y="660196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六邊形 31">
              <a:extLst>
                <a:ext uri="{FF2B5EF4-FFF2-40B4-BE49-F238E27FC236}">
                  <a16:creationId xmlns:a16="http://schemas.microsoft.com/office/drawing/2014/main" id="{1E152DCC-FA2F-489C-B29F-C55D4F1DEE2E}"/>
                </a:ext>
              </a:extLst>
            </p:cNvPr>
            <p:cNvSpPr/>
            <p:nvPr/>
          </p:nvSpPr>
          <p:spPr>
            <a:xfrm>
              <a:off x="7772400" y="26517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六邊形 32">
              <a:extLst>
                <a:ext uri="{FF2B5EF4-FFF2-40B4-BE49-F238E27FC236}">
                  <a16:creationId xmlns:a16="http://schemas.microsoft.com/office/drawing/2014/main" id="{B8DF6B23-D6F1-437D-AEEE-DAC79AFBA8E4}"/>
                </a:ext>
              </a:extLst>
            </p:cNvPr>
            <p:cNvSpPr/>
            <p:nvPr/>
          </p:nvSpPr>
          <p:spPr>
            <a:xfrm>
              <a:off x="7818120" y="141732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六邊形 33">
              <a:extLst>
                <a:ext uri="{FF2B5EF4-FFF2-40B4-BE49-F238E27FC236}">
                  <a16:creationId xmlns:a16="http://schemas.microsoft.com/office/drawing/2014/main" id="{65B4E984-4F46-461C-9C0B-9ED91B199A14}"/>
                </a:ext>
              </a:extLst>
            </p:cNvPr>
            <p:cNvSpPr/>
            <p:nvPr/>
          </p:nvSpPr>
          <p:spPr>
            <a:xfrm>
              <a:off x="7818120" y="2569464"/>
              <a:ext cx="1136979" cy="115214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六邊形 34">
              <a:extLst>
                <a:ext uri="{FF2B5EF4-FFF2-40B4-BE49-F238E27FC236}">
                  <a16:creationId xmlns:a16="http://schemas.microsoft.com/office/drawing/2014/main" id="{7B51A69C-811B-432D-A22E-EE30C601CA90}"/>
                </a:ext>
              </a:extLst>
            </p:cNvPr>
            <p:cNvSpPr/>
            <p:nvPr/>
          </p:nvSpPr>
          <p:spPr>
            <a:xfrm>
              <a:off x="7818120" y="372160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六邊形 35">
              <a:extLst>
                <a:ext uri="{FF2B5EF4-FFF2-40B4-BE49-F238E27FC236}">
                  <a16:creationId xmlns:a16="http://schemas.microsoft.com/office/drawing/2014/main" id="{9428F0F6-BEC1-4A9E-9528-EF10558F4AA7}"/>
                </a:ext>
              </a:extLst>
            </p:cNvPr>
            <p:cNvSpPr/>
            <p:nvPr/>
          </p:nvSpPr>
          <p:spPr>
            <a:xfrm>
              <a:off x="7818120" y="487375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六邊形 36">
              <a:extLst>
                <a:ext uri="{FF2B5EF4-FFF2-40B4-BE49-F238E27FC236}">
                  <a16:creationId xmlns:a16="http://schemas.microsoft.com/office/drawing/2014/main" id="{30B35FFD-08A9-4887-950A-B8E0FEC5DC54}"/>
                </a:ext>
              </a:extLst>
            </p:cNvPr>
            <p:cNvSpPr/>
            <p:nvPr/>
          </p:nvSpPr>
          <p:spPr>
            <a:xfrm>
              <a:off x="7772400" y="602589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六邊形 37">
              <a:extLst>
                <a:ext uri="{FF2B5EF4-FFF2-40B4-BE49-F238E27FC236}">
                  <a16:creationId xmlns:a16="http://schemas.microsoft.com/office/drawing/2014/main" id="{641DDE5E-A28E-462F-8B99-FF33EA6000C2}"/>
                </a:ext>
              </a:extLst>
            </p:cNvPr>
            <p:cNvSpPr/>
            <p:nvPr/>
          </p:nvSpPr>
          <p:spPr>
            <a:xfrm>
              <a:off x="8878824" y="-31089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六邊形 38">
              <a:extLst>
                <a:ext uri="{FF2B5EF4-FFF2-40B4-BE49-F238E27FC236}">
                  <a16:creationId xmlns:a16="http://schemas.microsoft.com/office/drawing/2014/main" id="{25B089EE-1C66-44CC-B7D8-85F78553B108}"/>
                </a:ext>
              </a:extLst>
            </p:cNvPr>
            <p:cNvSpPr/>
            <p:nvPr/>
          </p:nvSpPr>
          <p:spPr>
            <a:xfrm>
              <a:off x="8878824" y="84124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六邊形 39">
              <a:extLst>
                <a:ext uri="{FF2B5EF4-FFF2-40B4-BE49-F238E27FC236}">
                  <a16:creationId xmlns:a16="http://schemas.microsoft.com/office/drawing/2014/main" id="{8D80C65B-3484-4AE2-AC7F-A523253CC0F4}"/>
                </a:ext>
              </a:extLst>
            </p:cNvPr>
            <p:cNvSpPr/>
            <p:nvPr/>
          </p:nvSpPr>
          <p:spPr>
            <a:xfrm>
              <a:off x="8717017" y="2011680"/>
              <a:ext cx="1419337" cy="117043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六邊形 40">
              <a:extLst>
                <a:ext uri="{FF2B5EF4-FFF2-40B4-BE49-F238E27FC236}">
                  <a16:creationId xmlns:a16="http://schemas.microsoft.com/office/drawing/2014/main" id="{0E34AFB8-18BA-4696-92C9-63160C6E697E}"/>
                </a:ext>
              </a:extLst>
            </p:cNvPr>
            <p:cNvSpPr/>
            <p:nvPr/>
          </p:nvSpPr>
          <p:spPr>
            <a:xfrm>
              <a:off x="8654475" y="3182112"/>
              <a:ext cx="1573411" cy="11155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六邊形 41">
              <a:extLst>
                <a:ext uri="{FF2B5EF4-FFF2-40B4-BE49-F238E27FC236}">
                  <a16:creationId xmlns:a16="http://schemas.microsoft.com/office/drawing/2014/main" id="{14C9D6AA-B5E7-4F61-B8D5-4C69AD6C2BC1}"/>
                </a:ext>
              </a:extLst>
            </p:cNvPr>
            <p:cNvSpPr/>
            <p:nvPr/>
          </p:nvSpPr>
          <p:spPr>
            <a:xfrm>
              <a:off x="8643761" y="4297680"/>
              <a:ext cx="1556692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六邊形 42">
              <a:extLst>
                <a:ext uri="{FF2B5EF4-FFF2-40B4-BE49-F238E27FC236}">
                  <a16:creationId xmlns:a16="http://schemas.microsoft.com/office/drawing/2014/main" id="{04845E6D-DD25-4BC8-BD60-F57A06218982}"/>
                </a:ext>
              </a:extLst>
            </p:cNvPr>
            <p:cNvSpPr/>
            <p:nvPr/>
          </p:nvSpPr>
          <p:spPr>
            <a:xfrm>
              <a:off x="8887968" y="544982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六邊形 43">
              <a:extLst>
                <a:ext uri="{FF2B5EF4-FFF2-40B4-BE49-F238E27FC236}">
                  <a16:creationId xmlns:a16="http://schemas.microsoft.com/office/drawing/2014/main" id="{9CB8CCCF-907C-4879-8F86-081C1E67FA0E}"/>
                </a:ext>
              </a:extLst>
            </p:cNvPr>
            <p:cNvSpPr/>
            <p:nvPr/>
          </p:nvSpPr>
          <p:spPr>
            <a:xfrm>
              <a:off x="8887968" y="656539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六邊形 44">
              <a:extLst>
                <a:ext uri="{FF2B5EF4-FFF2-40B4-BE49-F238E27FC236}">
                  <a16:creationId xmlns:a16="http://schemas.microsoft.com/office/drawing/2014/main" id="{55E21F3B-E044-4867-A2CD-D848C56DA16D}"/>
                </a:ext>
              </a:extLst>
            </p:cNvPr>
            <p:cNvSpPr/>
            <p:nvPr/>
          </p:nvSpPr>
          <p:spPr>
            <a:xfrm>
              <a:off x="9768014" y="265176"/>
              <a:ext cx="1419471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六邊形 45">
              <a:extLst>
                <a:ext uri="{FF2B5EF4-FFF2-40B4-BE49-F238E27FC236}">
                  <a16:creationId xmlns:a16="http://schemas.microsoft.com/office/drawing/2014/main" id="{A51FA02A-DCD3-41D2-8483-4052A8860852}"/>
                </a:ext>
              </a:extLst>
            </p:cNvPr>
            <p:cNvSpPr/>
            <p:nvPr/>
          </p:nvSpPr>
          <p:spPr>
            <a:xfrm>
              <a:off x="9939528" y="138074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六邊形 46">
              <a:extLst>
                <a:ext uri="{FF2B5EF4-FFF2-40B4-BE49-F238E27FC236}">
                  <a16:creationId xmlns:a16="http://schemas.microsoft.com/office/drawing/2014/main" id="{679A3082-BB87-4017-A763-4C11AD0D6FD6}"/>
                </a:ext>
              </a:extLst>
            </p:cNvPr>
            <p:cNvSpPr/>
            <p:nvPr/>
          </p:nvSpPr>
          <p:spPr>
            <a:xfrm>
              <a:off x="9939528" y="2569464"/>
              <a:ext cx="1069848" cy="11155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六邊形 47">
              <a:extLst>
                <a:ext uri="{FF2B5EF4-FFF2-40B4-BE49-F238E27FC236}">
                  <a16:creationId xmlns:a16="http://schemas.microsoft.com/office/drawing/2014/main" id="{B867A4A2-62E2-40D8-8B5B-4B2D26360A91}"/>
                </a:ext>
              </a:extLst>
            </p:cNvPr>
            <p:cNvSpPr/>
            <p:nvPr/>
          </p:nvSpPr>
          <p:spPr>
            <a:xfrm>
              <a:off x="9948672" y="368503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六邊形 48">
              <a:extLst>
                <a:ext uri="{FF2B5EF4-FFF2-40B4-BE49-F238E27FC236}">
                  <a16:creationId xmlns:a16="http://schemas.microsoft.com/office/drawing/2014/main" id="{0143FA28-44D2-47AF-A865-E62D8EAB7FE7}"/>
                </a:ext>
              </a:extLst>
            </p:cNvPr>
            <p:cNvSpPr/>
            <p:nvPr/>
          </p:nvSpPr>
          <p:spPr>
            <a:xfrm>
              <a:off x="9957816" y="487375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六邊形 49">
              <a:extLst>
                <a:ext uri="{FF2B5EF4-FFF2-40B4-BE49-F238E27FC236}">
                  <a16:creationId xmlns:a16="http://schemas.microsoft.com/office/drawing/2014/main" id="{FA5B3927-FEFA-4658-B576-033E9FE4F4C5}"/>
                </a:ext>
              </a:extLst>
            </p:cNvPr>
            <p:cNvSpPr/>
            <p:nvPr/>
          </p:nvSpPr>
          <p:spPr>
            <a:xfrm>
              <a:off x="9948672" y="598932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六邊形 50">
              <a:extLst>
                <a:ext uri="{FF2B5EF4-FFF2-40B4-BE49-F238E27FC236}">
                  <a16:creationId xmlns:a16="http://schemas.microsoft.com/office/drawing/2014/main" id="{9466A318-37BE-4A3F-A02C-976EE2B36ADF}"/>
                </a:ext>
              </a:extLst>
            </p:cNvPr>
            <p:cNvSpPr/>
            <p:nvPr/>
          </p:nvSpPr>
          <p:spPr>
            <a:xfrm>
              <a:off x="11018520" y="-28803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六邊形 51">
              <a:extLst>
                <a:ext uri="{FF2B5EF4-FFF2-40B4-BE49-F238E27FC236}">
                  <a16:creationId xmlns:a16="http://schemas.microsoft.com/office/drawing/2014/main" id="{C42F3376-B266-48DC-8FEB-75FB9ED2877F}"/>
                </a:ext>
              </a:extLst>
            </p:cNvPr>
            <p:cNvSpPr/>
            <p:nvPr/>
          </p:nvSpPr>
          <p:spPr>
            <a:xfrm>
              <a:off x="11018520" y="84124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六邊形 52">
              <a:extLst>
                <a:ext uri="{FF2B5EF4-FFF2-40B4-BE49-F238E27FC236}">
                  <a16:creationId xmlns:a16="http://schemas.microsoft.com/office/drawing/2014/main" id="{D0941E52-2056-47BC-82AA-BB7A1369CBB6}"/>
                </a:ext>
              </a:extLst>
            </p:cNvPr>
            <p:cNvSpPr/>
            <p:nvPr/>
          </p:nvSpPr>
          <p:spPr>
            <a:xfrm>
              <a:off x="11018520" y="197053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六邊形 53">
              <a:extLst>
                <a:ext uri="{FF2B5EF4-FFF2-40B4-BE49-F238E27FC236}">
                  <a16:creationId xmlns:a16="http://schemas.microsoft.com/office/drawing/2014/main" id="{E72ECAE4-DDDA-411F-89EE-B8EB8D050EAC}"/>
                </a:ext>
              </a:extLst>
            </p:cNvPr>
            <p:cNvSpPr/>
            <p:nvPr/>
          </p:nvSpPr>
          <p:spPr>
            <a:xfrm>
              <a:off x="11018520" y="309981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六邊形 54">
              <a:extLst>
                <a:ext uri="{FF2B5EF4-FFF2-40B4-BE49-F238E27FC236}">
                  <a16:creationId xmlns:a16="http://schemas.microsoft.com/office/drawing/2014/main" id="{04C3DDA8-A4CF-4CF5-90AF-5066200113DB}"/>
                </a:ext>
              </a:extLst>
            </p:cNvPr>
            <p:cNvSpPr/>
            <p:nvPr/>
          </p:nvSpPr>
          <p:spPr>
            <a:xfrm>
              <a:off x="11036808" y="422910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六邊形 55">
              <a:extLst>
                <a:ext uri="{FF2B5EF4-FFF2-40B4-BE49-F238E27FC236}">
                  <a16:creationId xmlns:a16="http://schemas.microsoft.com/office/drawing/2014/main" id="{1C6907CE-1716-44AD-ABCB-136E425486A1}"/>
                </a:ext>
              </a:extLst>
            </p:cNvPr>
            <p:cNvSpPr/>
            <p:nvPr/>
          </p:nvSpPr>
          <p:spPr>
            <a:xfrm>
              <a:off x="11027664" y="533095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六邊形 56">
              <a:extLst>
                <a:ext uri="{FF2B5EF4-FFF2-40B4-BE49-F238E27FC236}">
                  <a16:creationId xmlns:a16="http://schemas.microsoft.com/office/drawing/2014/main" id="{FDD10526-2C3A-4498-822F-394613B13D12}"/>
                </a:ext>
              </a:extLst>
            </p:cNvPr>
            <p:cNvSpPr/>
            <p:nvPr/>
          </p:nvSpPr>
          <p:spPr>
            <a:xfrm>
              <a:off x="11018520" y="650300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B14DEB8-AA28-44C9-9CDE-5714ED729A68}"/>
              </a:ext>
            </a:extLst>
          </p:cNvPr>
          <p:cNvSpPr txBox="1"/>
          <p:nvPr/>
        </p:nvSpPr>
        <p:spPr>
          <a:xfrm>
            <a:off x="6753891" y="233776"/>
            <a:ext cx="200434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  <a:ea typeface="Microsoft YaHei UI" panose="020B0503020204020204" pitchFamily="34" charset="-122"/>
              </a:rPr>
              <a:t>Google</a:t>
            </a:r>
          </a:p>
          <a:p>
            <a:r>
              <a:rPr lang="zh-CN" altLang="en-US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上口碑</a:t>
            </a:r>
            <a:endParaRPr lang="en-US" altLang="zh-CN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好的</a:t>
            </a:r>
            <a:endParaRPr lang="zh-TW" altLang="en-US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24E93F1-7282-4244-8504-784D673B7A95}"/>
              </a:ext>
            </a:extLst>
          </p:cNvPr>
          <p:cNvSpPr txBox="1"/>
          <p:nvPr/>
        </p:nvSpPr>
        <p:spPr>
          <a:xfrm>
            <a:off x="6786694" y="1529305"/>
            <a:ext cx="2149076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已知是專</a:t>
            </a:r>
            <a:endParaRPr lang="en-US" altLang="zh-CN" dirty="0"/>
          </a:p>
          <a:p>
            <a:r>
              <a:rPr lang="zh-CN" altLang="en-US" dirty="0"/>
              <a:t>業團隊</a:t>
            </a:r>
            <a:endParaRPr lang="zh-TW" altLang="en-US" dirty="0"/>
          </a:p>
        </p:txBody>
      </p:sp>
      <p:pic>
        <p:nvPicPr>
          <p:cNvPr id="60" name="Picture 4" descr="打钩图标设计-打钩图标素材-打钩图标图片-觅知网">
            <a:extLst>
              <a:ext uri="{FF2B5EF4-FFF2-40B4-BE49-F238E27FC236}">
                <a16:creationId xmlns:a16="http://schemas.microsoft.com/office/drawing/2014/main" id="{7C107618-7A1E-4C95-A825-1317CF35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54" y="1838537"/>
            <a:ext cx="318521" cy="3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打钩图标设计-打钩图标素材-打钩图标图片-觅知网">
            <a:extLst>
              <a:ext uri="{FF2B5EF4-FFF2-40B4-BE49-F238E27FC236}">
                <a16:creationId xmlns:a16="http://schemas.microsoft.com/office/drawing/2014/main" id="{B9E703D5-6EF3-44C0-8E23-06D8EAE9A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42" y="825100"/>
            <a:ext cx="357485" cy="3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F97BE332-2A0A-4383-83E6-799541D171A9}"/>
              </a:ext>
            </a:extLst>
          </p:cNvPr>
          <p:cNvSpPr txBox="1"/>
          <p:nvPr/>
        </p:nvSpPr>
        <p:spPr>
          <a:xfrm>
            <a:off x="9295891" y="260711"/>
            <a:ext cx="139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透過從事這行業的人介紹的團隊</a:t>
            </a:r>
            <a:endParaRPr lang="zh-TW" altLang="en-US" dirty="0"/>
          </a:p>
        </p:txBody>
      </p:sp>
      <p:pic>
        <p:nvPicPr>
          <p:cNvPr id="63" name="Picture 6" descr="打钩图标设计-打钩图标素材-打钩图标图片-觅知网">
            <a:extLst>
              <a:ext uri="{FF2B5EF4-FFF2-40B4-BE49-F238E27FC236}">
                <a16:creationId xmlns:a16="http://schemas.microsoft.com/office/drawing/2014/main" id="{D1C4D99F-19C2-441F-AB7A-510C490A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81" y="841248"/>
            <a:ext cx="314889" cy="3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5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YaHei UI</vt:lpstr>
      <vt:lpstr>Arial</vt:lpstr>
      <vt:lpstr>Arial Black</vt:lpstr>
      <vt:lpstr>Calibri</vt:lpstr>
      <vt:lpstr>Calibri Light</vt:lpstr>
      <vt:lpstr>Office 佈景主題</vt:lpstr>
      <vt:lpstr>要怎麼正確選出專業的旅行社？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eson lee</dc:creator>
  <cp:lastModifiedBy>eson lee</cp:lastModifiedBy>
  <cp:revision>5</cp:revision>
  <dcterms:created xsi:type="dcterms:W3CDTF">2024-03-22T11:11:41Z</dcterms:created>
  <dcterms:modified xsi:type="dcterms:W3CDTF">2024-03-22T11:55:15Z</dcterms:modified>
</cp:coreProperties>
</file>