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>
        <p:scale>
          <a:sx n="95" d="100"/>
          <a:sy n="95" d="100"/>
        </p:scale>
        <p:origin x="1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21EC-0E78-E14C-92BE-A034A91DF837}" type="datetimeFigureOut">
              <a:rPr lang="it-IT" smtClean="0"/>
              <a:t>03/09/18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D0BC-F14E-E244-9212-F4871D65AE1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57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D0BC-F14E-E244-9212-F4871D65AE1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5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 err="1" smtClean="0"/>
              <a:t>OAuth</a:t>
            </a:r>
            <a:r>
              <a:rPr lang="it-IT" sz="8000" dirty="0" smtClean="0"/>
              <a:t> 2.0</a:t>
            </a:r>
            <a:endParaRPr lang="it-IT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Presented</a:t>
            </a:r>
            <a:r>
              <a:rPr lang="it-IT" dirty="0" smtClean="0"/>
              <a:t> by Luca Dal Seno</a:t>
            </a:r>
          </a:p>
          <a:p>
            <a:r>
              <a:rPr lang="it-IT" dirty="0" smtClean="0"/>
              <a:t>Matricola n. 901096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71451"/>
            <a:ext cx="3972969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61872" y="914400"/>
            <a:ext cx="10018713" cy="1752599"/>
          </a:xfrm>
        </p:spPr>
        <p:txBody>
          <a:bodyPr/>
          <a:lstStyle/>
          <a:p>
            <a:r>
              <a:rPr lang="it-IT" dirty="0" err="1" smtClean="0"/>
              <a:t>Authorization</a:t>
            </a:r>
            <a:r>
              <a:rPr lang="it-IT" dirty="0" smtClean="0"/>
              <a:t>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39435" y="2666999"/>
            <a:ext cx="5263588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For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, the </a:t>
            </a:r>
            <a:r>
              <a:rPr lang="it-IT" i="1" dirty="0" smtClean="0"/>
              <a:t>Oauth2-server-php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.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 for: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dirty="0" err="1" smtClean="0"/>
              <a:t>Setting</a:t>
            </a:r>
            <a:r>
              <a:rPr lang="it-IT" dirty="0" smtClean="0"/>
              <a:t> the </a:t>
            </a:r>
            <a:r>
              <a:rPr lang="it-IT" dirty="0" err="1" smtClean="0"/>
              <a:t>db</a:t>
            </a:r>
            <a:r>
              <a:rPr lang="it-IT" dirty="0" smtClean="0"/>
              <a:t> of the server;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dirty="0" err="1" smtClean="0"/>
              <a:t>Generating</a:t>
            </a:r>
            <a:r>
              <a:rPr lang="it-IT" dirty="0" smtClean="0"/>
              <a:t> and </a:t>
            </a:r>
            <a:r>
              <a:rPr lang="it-IT" dirty="0" err="1" smtClean="0"/>
              <a:t>sending</a:t>
            </a:r>
            <a:r>
              <a:rPr lang="it-IT" dirty="0" smtClean="0"/>
              <a:t> the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 to the client.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27" y="3281082"/>
            <a:ext cx="4762288" cy="16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05625" y="1021976"/>
            <a:ext cx="10018713" cy="1752599"/>
          </a:xfrm>
        </p:spPr>
        <p:txBody>
          <a:bodyPr/>
          <a:lstStyle/>
          <a:p>
            <a:r>
              <a:rPr lang="it-IT" dirty="0" smtClean="0"/>
              <a:t>Resource 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26941" y="2666999"/>
            <a:ext cx="4376082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Finally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 </a:t>
            </a:r>
            <a:r>
              <a:rPr lang="it-IT" dirty="0" err="1" smtClean="0"/>
              <a:t>arrives</a:t>
            </a:r>
            <a:r>
              <a:rPr lang="it-IT" dirty="0" smtClean="0"/>
              <a:t> to the </a:t>
            </a:r>
            <a:r>
              <a:rPr lang="it-IT" dirty="0" err="1" smtClean="0"/>
              <a:t>resource</a:t>
            </a:r>
            <a:r>
              <a:rPr lang="it-IT" dirty="0" smtClean="0"/>
              <a:t> server </a:t>
            </a:r>
            <a:r>
              <a:rPr lang="it-IT" dirty="0" err="1" smtClean="0"/>
              <a:t>which</a:t>
            </a:r>
            <a:r>
              <a:rPr lang="it-IT" dirty="0" smtClean="0"/>
              <a:t> first </a:t>
            </a:r>
            <a:r>
              <a:rPr lang="it-IT" dirty="0" err="1" smtClean="0"/>
              <a:t>evaluate</a:t>
            </a:r>
            <a:r>
              <a:rPr lang="it-IT" dirty="0" smtClean="0"/>
              <a:t> the </a:t>
            </a:r>
            <a:r>
              <a:rPr lang="it-IT" dirty="0" err="1" smtClean="0"/>
              <a:t>token</a:t>
            </a:r>
            <a:r>
              <a:rPr lang="it-IT" dirty="0" smtClean="0"/>
              <a:t> to be valide, </a:t>
            </a: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asked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21" y="685801"/>
            <a:ext cx="4290711" cy="52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42031" y="698407"/>
            <a:ext cx="10018713" cy="1752599"/>
          </a:xfrm>
        </p:spPr>
        <p:txBody>
          <a:bodyPr/>
          <a:lstStyle/>
          <a:p>
            <a:r>
              <a:rPr lang="it-IT" smtClean="0"/>
              <a:t>Simple Project Look</a:t>
            </a:r>
            <a:br>
              <a:rPr lang="it-IT" smtClean="0"/>
            </a:br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75" y="2779198"/>
            <a:ext cx="3695700" cy="178117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42" y="497541"/>
            <a:ext cx="4252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OAuth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Developed</a:t>
            </a:r>
            <a:r>
              <a:rPr lang="it-IT" dirty="0" smtClean="0"/>
              <a:t> in 2006, </a:t>
            </a:r>
            <a:r>
              <a:rPr lang="it-IT" dirty="0" err="1" smtClean="0"/>
              <a:t>OAuth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an open source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pubblish</a:t>
            </a:r>
            <a:r>
              <a:rPr lang="it-IT" dirty="0" smtClean="0"/>
              <a:t> and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r>
              <a:rPr lang="it-IT" dirty="0" smtClean="0"/>
              <a:t>.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 err="1"/>
              <a:t>u</a:t>
            </a:r>
            <a:r>
              <a:rPr lang="it-IT" dirty="0" err="1" smtClean="0"/>
              <a:t>sually</a:t>
            </a:r>
            <a:r>
              <a:rPr lang="it-IT" dirty="0" smtClean="0"/>
              <a:t> </a:t>
            </a:r>
            <a:r>
              <a:rPr lang="it-IT" dirty="0" err="1" smtClean="0"/>
              <a:t>grant</a:t>
            </a:r>
            <a:r>
              <a:rPr lang="it-IT" dirty="0" smtClean="0"/>
              <a:t> </a:t>
            </a:r>
            <a:r>
              <a:rPr lang="it-IT" dirty="0" err="1" smtClean="0"/>
              <a:t>third</a:t>
            </a:r>
            <a:r>
              <a:rPr lang="it-IT" dirty="0" smtClean="0"/>
              <a:t> party </a:t>
            </a:r>
            <a:r>
              <a:rPr lang="it-IT" dirty="0" err="1" smtClean="0"/>
              <a:t>access</a:t>
            </a:r>
            <a:r>
              <a:rPr lang="it-IT" dirty="0" smtClean="0"/>
              <a:t> to </a:t>
            </a:r>
            <a:r>
              <a:rPr lang="it-IT" dirty="0" err="1" smtClean="0"/>
              <a:t>specifi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allowing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credential</a:t>
            </a:r>
            <a:r>
              <a:rPr lang="it-IT" dirty="0" smtClean="0"/>
              <a:t> to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being</a:t>
            </a:r>
            <a:r>
              <a:rPr lang="it-IT" dirty="0" smtClean="0"/>
              <a:t> private. How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?  </a:t>
            </a:r>
            <a:r>
              <a:rPr lang="it-IT" dirty="0" err="1" smtClean="0"/>
              <a:t>Separing</a:t>
            </a:r>
            <a:r>
              <a:rPr lang="it-IT" dirty="0" smtClean="0"/>
              <a:t> client and server </a:t>
            </a:r>
            <a:r>
              <a:rPr lang="it-IT" dirty="0" err="1" smtClean="0"/>
              <a:t>role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access</a:t>
            </a:r>
            <a:r>
              <a:rPr lang="it-IT" dirty="0" smtClean="0"/>
              <a:t> some data. </a:t>
            </a:r>
            <a:r>
              <a:rPr lang="it-IT" dirty="0" err="1" smtClean="0"/>
              <a:t>Let’s</a:t>
            </a:r>
            <a:r>
              <a:rPr lang="it-IT" dirty="0" smtClean="0"/>
              <a:t> </a:t>
            </a:r>
            <a:r>
              <a:rPr lang="it-IT" dirty="0" err="1" smtClean="0"/>
              <a:t>deep</a:t>
            </a:r>
            <a:r>
              <a:rPr lang="it-IT" dirty="0" smtClean="0"/>
              <a:t> dive!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13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42047"/>
            <a:ext cx="10018713" cy="1752599"/>
          </a:xfrm>
        </p:spPr>
        <p:txBody>
          <a:bodyPr/>
          <a:lstStyle/>
          <a:p>
            <a:r>
              <a:rPr lang="it-IT" dirty="0" smtClean="0"/>
              <a:t>How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r>
              <a:rPr lang="it-IT" dirty="0" smtClean="0"/>
              <a:t>?</a:t>
            </a:r>
            <a:endParaRPr lang="it-IT" dirty="0"/>
          </a:p>
        </p:txBody>
      </p:sp>
      <p:pic>
        <p:nvPicPr>
          <p:cNvPr id="13" name="Segnaposto contenuto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76" y="1556674"/>
            <a:ext cx="8299580" cy="5054799"/>
          </a:xfrm>
        </p:spPr>
      </p:pic>
    </p:spTree>
    <p:extLst>
      <p:ext uri="{BB962C8B-B14F-4D97-AF65-F5344CB8AC3E}">
        <p14:creationId xmlns:p14="http://schemas.microsoft.com/office/powerpoint/2010/main" val="3291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The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</a:t>
            </a:r>
            <a:r>
              <a:rPr lang="it-IT" dirty="0" err="1" smtClean="0"/>
              <a:t>four</a:t>
            </a:r>
            <a:r>
              <a:rPr lang="it-IT" dirty="0" smtClean="0"/>
              <a:t> </a:t>
            </a:r>
            <a:r>
              <a:rPr lang="it-IT" dirty="0" err="1" smtClean="0"/>
              <a:t>roles</a:t>
            </a:r>
            <a:r>
              <a:rPr lang="it-IT" dirty="0" smtClean="0"/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smtClean="0"/>
              <a:t>Resource </a:t>
            </a:r>
            <a:r>
              <a:rPr lang="it-IT" b="1" dirty="0" err="1" smtClean="0"/>
              <a:t>Owner</a:t>
            </a:r>
            <a:r>
              <a:rPr lang="it-IT" dirty="0" smtClean="0"/>
              <a:t>: an </a:t>
            </a:r>
            <a:r>
              <a:rPr lang="it-IT" dirty="0" err="1" smtClean="0"/>
              <a:t>entity</a:t>
            </a:r>
            <a:r>
              <a:rPr lang="it-IT" dirty="0" smtClean="0"/>
              <a:t> </a:t>
            </a:r>
            <a:r>
              <a:rPr lang="it-IT" dirty="0" err="1" smtClean="0"/>
              <a:t>capable</a:t>
            </a:r>
            <a:r>
              <a:rPr lang="it-IT" dirty="0" smtClean="0"/>
              <a:t> of </a:t>
            </a:r>
            <a:r>
              <a:rPr lang="it-IT" dirty="0" err="1" smtClean="0"/>
              <a:t>granting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to a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/>
              <a:t>;</a:t>
            </a:r>
            <a:endParaRPr lang="it-IT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smtClean="0"/>
              <a:t>Resource Server</a:t>
            </a:r>
            <a:r>
              <a:rPr lang="it-IT" dirty="0" smtClean="0"/>
              <a:t>: the server hosting the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r>
              <a:rPr lang="it-IT" dirty="0" smtClean="0"/>
              <a:t>, </a:t>
            </a:r>
            <a:r>
              <a:rPr lang="it-IT" dirty="0" err="1" smtClean="0"/>
              <a:t>capable</a:t>
            </a:r>
            <a:r>
              <a:rPr lang="it-IT" dirty="0" smtClean="0"/>
              <a:t> of </a:t>
            </a:r>
            <a:r>
              <a:rPr lang="it-IT" dirty="0" err="1" smtClean="0"/>
              <a:t>accepting</a:t>
            </a:r>
            <a:r>
              <a:rPr lang="it-IT" dirty="0" smtClean="0"/>
              <a:t> and </a:t>
            </a:r>
            <a:r>
              <a:rPr lang="it-IT" dirty="0" err="1" smtClean="0"/>
              <a:t>reponding</a:t>
            </a:r>
            <a:r>
              <a:rPr lang="it-IT" dirty="0" smtClean="0"/>
              <a:t> to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smtClean="0"/>
              <a:t>Client</a:t>
            </a:r>
            <a:r>
              <a:rPr lang="it-IT" dirty="0" smtClean="0"/>
              <a:t>: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making</a:t>
            </a:r>
            <a:r>
              <a:rPr lang="it-IT" dirty="0" smtClean="0"/>
              <a:t>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on </a:t>
            </a:r>
            <a:r>
              <a:rPr lang="it-IT" dirty="0" err="1" smtClean="0"/>
              <a:t>behalf</a:t>
            </a:r>
            <a:r>
              <a:rPr lang="it-IT" dirty="0" smtClean="0"/>
              <a:t> of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r>
              <a:rPr lang="it-IT" dirty="0" smtClean="0"/>
              <a:t>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authorization</a:t>
            </a:r>
            <a:r>
              <a:rPr lang="it-IT" dirty="0"/>
              <a:t>;</a:t>
            </a:r>
            <a:endParaRPr lang="it-IT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err="1" smtClean="0"/>
              <a:t>Authorization</a:t>
            </a:r>
            <a:r>
              <a:rPr lang="it-IT" b="1" dirty="0" smtClean="0"/>
              <a:t> Server</a:t>
            </a:r>
            <a:r>
              <a:rPr lang="it-IT" dirty="0" smtClean="0"/>
              <a:t>: the server </a:t>
            </a:r>
            <a:r>
              <a:rPr lang="it-IT" dirty="0" err="1" smtClean="0"/>
              <a:t>issuing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tokens</a:t>
            </a:r>
            <a:r>
              <a:rPr lang="it-IT" dirty="0" smtClean="0"/>
              <a:t> to the client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successfully</a:t>
            </a:r>
            <a:r>
              <a:rPr lang="it-IT" dirty="0" smtClean="0"/>
              <a:t> </a:t>
            </a:r>
            <a:r>
              <a:rPr lang="it-IT" dirty="0" err="1" smtClean="0"/>
              <a:t>authenticating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r>
              <a:rPr lang="it-IT" dirty="0" smtClean="0"/>
              <a:t> and </a:t>
            </a:r>
            <a:r>
              <a:rPr lang="it-IT" dirty="0" err="1" smtClean="0"/>
              <a:t>obtaining</a:t>
            </a:r>
            <a:r>
              <a:rPr lang="it-IT" dirty="0" smtClean="0"/>
              <a:t> </a:t>
            </a:r>
            <a:r>
              <a:rPr lang="it-IT" dirty="0" err="1" smtClean="0"/>
              <a:t>authorization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5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Authorization</a:t>
            </a:r>
            <a:r>
              <a:rPr lang="it-IT" dirty="0" smtClean="0"/>
              <a:t> Grant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err="1" smtClean="0"/>
              <a:t>Authorization</a:t>
            </a:r>
            <a:r>
              <a:rPr lang="it-IT" b="1" dirty="0" smtClean="0"/>
              <a:t> Code</a:t>
            </a:r>
            <a:r>
              <a:rPr lang="it-IT" dirty="0" smtClean="0"/>
              <a:t>: </a:t>
            </a:r>
            <a:r>
              <a:rPr lang="it-IT" dirty="0" err="1" smtClean="0"/>
              <a:t>obtained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an </a:t>
            </a:r>
            <a:r>
              <a:rPr lang="it-IT" dirty="0" err="1" smtClean="0"/>
              <a:t>authorization</a:t>
            </a:r>
            <a:r>
              <a:rPr lang="it-IT" dirty="0" smtClean="0"/>
              <a:t> server </a:t>
            </a:r>
            <a:r>
              <a:rPr lang="it-IT" dirty="0" err="1" smtClean="0"/>
              <a:t>as</a:t>
            </a:r>
            <a:r>
              <a:rPr lang="it-IT" dirty="0" smtClean="0"/>
              <a:t> an </a:t>
            </a:r>
            <a:r>
              <a:rPr lang="it-IT" dirty="0" err="1" smtClean="0"/>
              <a:t>intermediary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client and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r>
              <a:rPr lang="it-IT" dirty="0" smtClean="0"/>
              <a:t>. </a:t>
            </a:r>
            <a:r>
              <a:rPr lang="it-IT" dirty="0" err="1" smtClean="0"/>
              <a:t>Meanwhile</a:t>
            </a:r>
            <a:r>
              <a:rPr lang="it-IT" dirty="0" smtClean="0"/>
              <a:t> the </a:t>
            </a:r>
            <a:r>
              <a:rPr lang="it-IT" dirty="0" err="1" smtClean="0"/>
              <a:t>authorization</a:t>
            </a:r>
            <a:r>
              <a:rPr lang="it-IT" dirty="0" smtClean="0"/>
              <a:t> server </a:t>
            </a:r>
            <a:r>
              <a:rPr lang="it-IT" dirty="0" err="1" smtClean="0"/>
              <a:t>authorize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r>
              <a:rPr lang="it-IT" dirty="0"/>
              <a:t>;</a:t>
            </a:r>
            <a:endParaRPr lang="it-IT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err="1" smtClean="0"/>
              <a:t>Implicit</a:t>
            </a:r>
            <a:r>
              <a:rPr lang="it-IT" dirty="0" smtClean="0"/>
              <a:t>: </a:t>
            </a:r>
            <a:r>
              <a:rPr lang="it-IT" dirty="0" err="1" smtClean="0"/>
              <a:t>it</a:t>
            </a:r>
            <a:r>
              <a:rPr lang="it-IT" dirty="0" smtClean="0"/>
              <a:t> a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. An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released</a:t>
            </a:r>
            <a:r>
              <a:rPr lang="it-IT" dirty="0" smtClean="0"/>
              <a:t> to the client, </a:t>
            </a:r>
            <a:r>
              <a:rPr lang="it-IT" dirty="0" err="1" smtClean="0"/>
              <a:t>but</a:t>
            </a:r>
            <a:r>
              <a:rPr lang="it-IT" dirty="0" smtClean="0"/>
              <a:t> the client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authenticated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smtClean="0"/>
              <a:t>Resource </a:t>
            </a:r>
            <a:r>
              <a:rPr lang="it-IT" b="1" dirty="0" err="1"/>
              <a:t>O</a:t>
            </a:r>
            <a:r>
              <a:rPr lang="it-IT" b="1" dirty="0" err="1" smtClean="0"/>
              <a:t>wner</a:t>
            </a:r>
            <a:r>
              <a:rPr lang="it-IT" b="1" dirty="0" smtClean="0"/>
              <a:t> Password </a:t>
            </a:r>
            <a:r>
              <a:rPr lang="it-IT" b="1" dirty="0" err="1"/>
              <a:t>C</a:t>
            </a:r>
            <a:r>
              <a:rPr lang="it-IT" b="1" dirty="0" err="1" smtClean="0"/>
              <a:t>redential</a:t>
            </a:r>
            <a:r>
              <a:rPr lang="it-IT" dirty="0" smtClean="0"/>
              <a:t>: </a:t>
            </a:r>
            <a:r>
              <a:rPr lang="it-IT" dirty="0" err="1" smtClean="0"/>
              <a:t>it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directly</a:t>
            </a:r>
            <a:r>
              <a:rPr lang="it-IT" dirty="0" smtClean="0"/>
              <a:t> ad a </a:t>
            </a:r>
            <a:r>
              <a:rPr lang="it-IT" dirty="0" err="1" smtClean="0"/>
              <a:t>grant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an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it-IT" b="1" dirty="0" smtClean="0"/>
              <a:t>Client </a:t>
            </a:r>
            <a:r>
              <a:rPr lang="it-IT" b="1" dirty="0" err="1" smtClean="0"/>
              <a:t>Credentials</a:t>
            </a:r>
            <a:r>
              <a:rPr lang="it-IT" dirty="0" smtClean="0"/>
              <a:t>: </a:t>
            </a:r>
            <a:r>
              <a:rPr lang="it-IT" dirty="0" err="1" smtClean="0"/>
              <a:t>they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authorization</a:t>
            </a:r>
            <a:r>
              <a:rPr lang="it-IT" dirty="0" smtClean="0"/>
              <a:t> scope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limited</a:t>
            </a:r>
            <a:r>
              <a:rPr lang="it-IT" dirty="0" smtClean="0"/>
              <a:t> to the </a:t>
            </a:r>
            <a:r>
              <a:rPr lang="it-IT" dirty="0" err="1" smtClean="0"/>
              <a:t>protected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r>
              <a:rPr lang="it-IT" dirty="0" smtClean="0"/>
              <a:t> under the control of the client.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56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7025" y="699248"/>
            <a:ext cx="10018713" cy="1766046"/>
          </a:xfrm>
        </p:spPr>
        <p:txBody>
          <a:bodyPr/>
          <a:lstStyle/>
          <a:p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69740" y="1865123"/>
            <a:ext cx="4833282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The </a:t>
            </a:r>
            <a:r>
              <a:rPr lang="it-IT" i="1" dirty="0" smtClean="0"/>
              <a:t>client</a:t>
            </a:r>
            <a:r>
              <a:rPr lang="it-IT" dirty="0" smtClean="0"/>
              <a:t>,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diagram</a:t>
            </a:r>
            <a:r>
              <a:rPr lang="it-IT" dirty="0" smtClean="0"/>
              <a:t> </a:t>
            </a:r>
            <a:r>
              <a:rPr lang="it-IT" dirty="0" err="1" smtClean="0"/>
              <a:t>says</a:t>
            </a:r>
            <a:r>
              <a:rPr lang="it-IT" dirty="0" smtClean="0"/>
              <a:t>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responsible</a:t>
            </a:r>
            <a:r>
              <a:rPr lang="it-IT" dirty="0" smtClean="0"/>
              <a:t> for </a:t>
            </a:r>
            <a:r>
              <a:rPr lang="it-IT" dirty="0" err="1" smtClean="0"/>
              <a:t>sending</a:t>
            </a:r>
            <a:r>
              <a:rPr lang="it-IT" dirty="0" smtClean="0"/>
              <a:t> a </a:t>
            </a:r>
            <a:r>
              <a:rPr lang="it-IT" dirty="0" err="1" smtClean="0"/>
              <a:t>request</a:t>
            </a:r>
            <a:r>
              <a:rPr lang="it-IT" dirty="0" smtClean="0"/>
              <a:t> to the </a:t>
            </a:r>
            <a:r>
              <a:rPr lang="it-IT" i="1" dirty="0" err="1" smtClean="0"/>
              <a:t>resource</a:t>
            </a:r>
            <a:r>
              <a:rPr lang="it-IT" i="1" dirty="0" smtClean="0"/>
              <a:t> </a:t>
            </a:r>
            <a:r>
              <a:rPr lang="it-IT" i="1" dirty="0" err="1" smtClean="0"/>
              <a:t>owner</a:t>
            </a:r>
            <a:r>
              <a:rPr lang="it-IT" i="1" dirty="0" smtClean="0"/>
              <a:t>. </a:t>
            </a:r>
            <a:r>
              <a:rPr lang="it-IT" dirty="0" smtClean="0"/>
              <a:t>The first call </a:t>
            </a:r>
            <a:r>
              <a:rPr lang="it-IT" dirty="0" err="1" smtClean="0"/>
              <a:t>it’s</a:t>
            </a:r>
            <a:r>
              <a:rPr lang="it-IT" dirty="0" smtClean="0"/>
              <a:t> the </a:t>
            </a:r>
            <a:r>
              <a:rPr lang="it-IT" i="1" dirty="0" err="1" smtClean="0"/>
              <a:t>request_to_resource_owner</a:t>
            </a:r>
            <a:r>
              <a:rPr lang="it-IT" i="1" dirty="0" smtClean="0"/>
              <a:t>() </a:t>
            </a:r>
            <a:r>
              <a:rPr lang="it-IT" dirty="0" err="1" smtClean="0"/>
              <a:t>method</a:t>
            </a:r>
            <a:r>
              <a:rPr lang="it-IT" dirty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to client to </a:t>
            </a:r>
            <a:r>
              <a:rPr lang="it-IT" dirty="0" err="1" smtClean="0"/>
              <a:t>send</a:t>
            </a:r>
            <a:r>
              <a:rPr lang="it-IT" dirty="0" smtClean="0"/>
              <a:t> the </a:t>
            </a:r>
            <a:r>
              <a:rPr lang="it-IT" dirty="0" err="1" smtClean="0"/>
              <a:t>request</a:t>
            </a:r>
            <a:r>
              <a:rPr lang="it-IT" dirty="0" smtClean="0"/>
              <a:t> via </a:t>
            </a:r>
            <a:r>
              <a:rPr lang="it-IT" i="1" dirty="0" err="1" smtClean="0"/>
              <a:t>curl</a:t>
            </a:r>
            <a:r>
              <a:rPr lang="it-IT" dirty="0" smtClean="0"/>
              <a:t> and </a:t>
            </a:r>
            <a:r>
              <a:rPr lang="it-IT" dirty="0" err="1" smtClean="0"/>
              <a:t>managing</a:t>
            </a:r>
            <a:r>
              <a:rPr lang="it-IT" dirty="0" smtClean="0"/>
              <a:t> the </a:t>
            </a:r>
            <a:r>
              <a:rPr lang="it-IT" dirty="0" err="1" smtClean="0"/>
              <a:t>answer</a:t>
            </a:r>
            <a:r>
              <a:rPr lang="it-IT" dirty="0" smtClean="0"/>
              <a:t> back.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71" y="1327240"/>
            <a:ext cx="4801616" cy="39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06487" y="699247"/>
            <a:ext cx="10018713" cy="1752599"/>
          </a:xfrm>
        </p:spPr>
        <p:txBody>
          <a:bodyPr/>
          <a:lstStyle/>
          <a:p>
            <a:r>
              <a:rPr lang="it-IT" dirty="0" smtClean="0"/>
              <a:t>Client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6679031" y="1945340"/>
            <a:ext cx="4873623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The </a:t>
            </a:r>
            <a:r>
              <a:rPr lang="it-IT" dirty="0" err="1" smtClean="0"/>
              <a:t>second</a:t>
            </a:r>
            <a:r>
              <a:rPr lang="it-IT" dirty="0" smtClean="0"/>
              <a:t> call </a:t>
            </a:r>
            <a:r>
              <a:rPr lang="it-IT" i="1" dirty="0" err="1" smtClean="0"/>
              <a:t>request_to_authorization_server</a:t>
            </a:r>
            <a:r>
              <a:rPr lang="it-IT" i="1" dirty="0" smtClean="0"/>
              <a:t>()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 to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token</a:t>
            </a:r>
            <a:r>
              <a:rPr lang="it-IT" dirty="0" smtClean="0"/>
              <a:t> to </a:t>
            </a:r>
            <a:r>
              <a:rPr lang="it-IT" dirty="0" err="1" smtClean="0"/>
              <a:t>actual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desired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. The client </a:t>
            </a:r>
            <a:r>
              <a:rPr lang="it-IT" dirty="0" err="1" smtClean="0"/>
              <a:t>has</a:t>
            </a:r>
            <a:r>
              <a:rPr lang="it-IT" dirty="0" smtClean="0"/>
              <a:t> to </a:t>
            </a:r>
            <a:r>
              <a:rPr lang="it-IT" dirty="0" err="1" smtClean="0"/>
              <a:t>provide</a:t>
            </a:r>
            <a:r>
              <a:rPr lang="it-IT" dirty="0" smtClean="0"/>
              <a:t> the server, the </a:t>
            </a:r>
            <a:r>
              <a:rPr lang="it-IT" dirty="0" err="1" smtClean="0"/>
              <a:t>grant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authorization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just </a:t>
            </a:r>
            <a:r>
              <a:rPr lang="it-IT" dirty="0" err="1" smtClean="0"/>
              <a:t>got</a:t>
            </a:r>
            <a:r>
              <a:rPr lang="it-IT" dirty="0"/>
              <a:t> </a:t>
            </a:r>
            <a:r>
              <a:rPr lang="it-IT" dirty="0" smtClean="0"/>
              <a:t>in the </a:t>
            </a:r>
            <a:r>
              <a:rPr lang="it-IT" dirty="0" err="1" smtClean="0"/>
              <a:t>previuos</a:t>
            </a:r>
            <a:r>
              <a:rPr lang="it-IT" dirty="0" smtClean="0"/>
              <a:t> call.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44" y="1729440"/>
            <a:ext cx="4503875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98341" y="685800"/>
            <a:ext cx="4604683" cy="1752599"/>
          </a:xfrm>
        </p:spPr>
        <p:txBody>
          <a:bodyPr/>
          <a:lstStyle/>
          <a:p>
            <a:r>
              <a:rPr lang="it-IT" smtClean="0"/>
              <a:t>Client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98341" y="1790698"/>
            <a:ext cx="4604682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The last call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 err="1" smtClean="0"/>
              <a:t>obtainResource</a:t>
            </a:r>
            <a:r>
              <a:rPr lang="it-IT" i="1" dirty="0" smtClean="0"/>
              <a:t>()</a:t>
            </a:r>
            <a:r>
              <a:rPr lang="it-IT" dirty="0" smtClean="0"/>
              <a:t> to </a:t>
            </a:r>
            <a:r>
              <a:rPr lang="it-IT" dirty="0" err="1" smtClean="0"/>
              <a:t>actually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back from the </a:t>
            </a:r>
            <a:r>
              <a:rPr lang="it-IT" dirty="0" err="1" smtClean="0"/>
              <a:t>resource</a:t>
            </a:r>
            <a:r>
              <a:rPr lang="it-IT" dirty="0" smtClean="0"/>
              <a:t> server.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5" y="1562099"/>
            <a:ext cx="5225564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48718" y="685800"/>
            <a:ext cx="4954306" cy="1752599"/>
          </a:xfrm>
        </p:spPr>
        <p:txBody>
          <a:bodyPr/>
          <a:lstStyle/>
          <a:p>
            <a:r>
              <a:rPr lang="it-IT" dirty="0" smtClean="0"/>
              <a:t>Resource </a:t>
            </a:r>
            <a:r>
              <a:rPr lang="it-IT" dirty="0" err="1" smtClean="0"/>
              <a:t>Owner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48719" y="1944045"/>
            <a:ext cx="4954305" cy="312420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of the Resource </a:t>
            </a:r>
            <a:r>
              <a:rPr lang="it-IT" dirty="0" err="1" smtClean="0"/>
              <a:t>Owner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to release the </a:t>
            </a:r>
            <a:r>
              <a:rPr lang="it-IT" dirty="0" err="1" smtClean="0"/>
              <a:t>authorization</a:t>
            </a:r>
            <a:r>
              <a:rPr lang="it-IT" dirty="0" smtClean="0"/>
              <a:t> </a:t>
            </a:r>
            <a:r>
              <a:rPr lang="it-IT" dirty="0" err="1" smtClean="0"/>
              <a:t>grant</a:t>
            </a:r>
            <a:r>
              <a:rPr lang="it-IT" dirty="0" smtClean="0"/>
              <a:t>. Here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provide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url</a:t>
            </a:r>
            <a:r>
              <a:rPr lang="it-IT" dirty="0" smtClean="0"/>
              <a:t> to </a:t>
            </a:r>
            <a:r>
              <a:rPr lang="it-IT" dirty="0" err="1" smtClean="0"/>
              <a:t>follow</a:t>
            </a:r>
            <a:r>
              <a:rPr lang="it-IT" dirty="0" smtClean="0"/>
              <a:t> to generate the </a:t>
            </a:r>
            <a:r>
              <a:rPr lang="it-IT" dirty="0" err="1" smtClean="0"/>
              <a:t>token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77" y="2783193"/>
            <a:ext cx="4723839" cy="14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468</TotalTime>
  <Words>459</Words>
  <Application>Microsoft Macintosh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Parallasse</vt:lpstr>
      <vt:lpstr>OAuth 2.0</vt:lpstr>
      <vt:lpstr>What is OAuth?</vt:lpstr>
      <vt:lpstr>How it works?</vt:lpstr>
      <vt:lpstr>How it works?</vt:lpstr>
      <vt:lpstr>Authorization Grant</vt:lpstr>
      <vt:lpstr>Client</vt:lpstr>
      <vt:lpstr>Client</vt:lpstr>
      <vt:lpstr>Client</vt:lpstr>
      <vt:lpstr>Resource Owner</vt:lpstr>
      <vt:lpstr>Authorization Server</vt:lpstr>
      <vt:lpstr>Resource Server</vt:lpstr>
      <vt:lpstr>Simple Project Look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Dal Seno</dc:creator>
  <cp:lastModifiedBy>Luca Dal Seno</cp:lastModifiedBy>
  <cp:revision>17</cp:revision>
  <dcterms:created xsi:type="dcterms:W3CDTF">2018-09-01T08:43:22Z</dcterms:created>
  <dcterms:modified xsi:type="dcterms:W3CDTF">2018-09-03T07:28:34Z</dcterms:modified>
</cp:coreProperties>
</file>