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CF4B0-3E86-6460-7470-D3B75BB03C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8BEBA5-7166-5074-5622-1EFEE765F0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F0071-F21C-4DF2-866E-47E623F91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3298-D33A-C848-9570-014FDBC0F5E8}" type="datetimeFigureOut">
              <a:rPr lang="en-US" smtClean="0"/>
              <a:t>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4ECCB-17C2-8333-D6E4-AA51E4D1C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6687F-B7A8-3868-8AB5-D54CD666A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06573-FD48-9D43-8047-0532F62E7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52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F2E20-1655-648C-5A08-18242E28B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5E2BB1-09F0-13EE-A97B-4B229AAA7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DC063-981C-0C48-8E3A-D88D64BDA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3298-D33A-C848-9570-014FDBC0F5E8}" type="datetimeFigureOut">
              <a:rPr lang="en-US" smtClean="0"/>
              <a:t>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9CB27-BBEB-CDE6-9CF6-D7E177336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6D721-A8A7-0E77-2BCC-0ECAEEB35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06573-FD48-9D43-8047-0532F62E7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549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95581F-C1F3-C2FE-40F3-E54A4362F1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FB4B9F-FC18-6FC6-9E9A-8296B8E8D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4DEC0-9D02-7680-10C1-1CCA88166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3298-D33A-C848-9570-014FDBC0F5E8}" type="datetimeFigureOut">
              <a:rPr lang="en-US" smtClean="0"/>
              <a:t>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7B022-19C2-57BE-14F5-F003E5C51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EE06C-516B-BC53-988C-7E242AA7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06573-FD48-9D43-8047-0532F62E7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46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59652-B50E-41F2-2E2D-87F88E813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12935-CB66-0ACA-CA26-443672368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102B6-9490-D4A5-BD80-6BC75ADD7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3298-D33A-C848-9570-014FDBC0F5E8}" type="datetimeFigureOut">
              <a:rPr lang="en-US" smtClean="0"/>
              <a:t>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83C9E-B5F2-A2D3-7608-9A5C75ED7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A40E4-B7D7-1847-C33B-B5968C7BB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06573-FD48-9D43-8047-0532F62E7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353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D066C-1B13-8C40-E56B-686CAD93D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EAEB67-EF7D-6E0D-92BE-A8DC04BD4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7D552-1793-A883-A847-00C16116E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3298-D33A-C848-9570-014FDBC0F5E8}" type="datetimeFigureOut">
              <a:rPr lang="en-US" smtClean="0"/>
              <a:t>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25938-A236-FF3E-E163-1ED0B9DE8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2B480-CA15-25A1-979A-45721B0A9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06573-FD48-9D43-8047-0532F62E7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214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4BC59-C052-0254-FA31-605A653BD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7906F-A361-FB5D-BE1C-2BF4BB6532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83B2C6-0001-DD78-EF8B-BC880C8BF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606547-1314-E02A-61AB-1A8184A9F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3298-D33A-C848-9570-014FDBC0F5E8}" type="datetimeFigureOut">
              <a:rPr lang="en-US" smtClean="0"/>
              <a:t>2/3/23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41A15A-4E1F-6D87-AA97-EC6E67191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AFBB52-4788-F7B1-46DA-8CEA4C7F9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06573-FD48-9D43-8047-0532F62E7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11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FBFE5-5FB4-69B7-C90F-F9959FFD0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57AB2-B831-CAA9-2F4E-623ADAEB1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81E95-9129-F411-0D36-1B161506C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BCBD4D-7C8F-2349-B1E8-B452C3FC5B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21B828-13C4-3758-5D6B-66DE40D0C7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75E101-442E-3FE3-155A-39E88AA9C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3298-D33A-C848-9570-014FDBC0F5E8}" type="datetimeFigureOut">
              <a:rPr lang="en-US" smtClean="0"/>
              <a:t>2/3/23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91AB83-1F0B-531B-F34E-3873B18FD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F5D579-9A2B-39FA-8B8A-C4EF835EA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06573-FD48-9D43-8047-0532F62E7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79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14DFA-FA95-C1CC-DD49-2CAB19285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F44D1D-3941-9CE4-F3CA-01EE1BD24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3298-D33A-C848-9570-014FDBC0F5E8}" type="datetimeFigureOut">
              <a:rPr lang="en-US" smtClean="0"/>
              <a:t>2/3/23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12D6B0-05DB-B7A0-ED03-44D321785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C4DC33-6E94-7855-739D-4598B6CAB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06573-FD48-9D43-8047-0532F62E7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40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C9232B-8E4F-B2D1-8A01-3F6D572E3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3298-D33A-C848-9570-014FDBC0F5E8}" type="datetimeFigureOut">
              <a:rPr lang="en-US" smtClean="0"/>
              <a:t>2/3/23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C76AAA-1049-FAAF-1F57-2F49D0496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8E315B-8E26-2D9F-D80A-AF9A3DA42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06573-FD48-9D43-8047-0532F62E7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739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139C7-39CC-575C-830C-75A3D06A8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A2C4C-D782-DB47-D6CC-30D412176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D73490-C164-46E5-CDD4-35C16B578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44672B-2431-8521-1780-0086910A1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3298-D33A-C848-9570-014FDBC0F5E8}" type="datetimeFigureOut">
              <a:rPr lang="en-US" smtClean="0"/>
              <a:t>2/3/23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E62DD7-DD4B-267C-3F41-B84619943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1FF1-7BEE-783E-0188-F2D840A9F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06573-FD48-9D43-8047-0532F62E7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04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E6079-69CF-4E64-62A9-6C16BBFED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429B46-D228-7680-E340-83E071BAAE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C41360-2419-80C3-97D9-C8E1C3FED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5E9F6F-0212-32AB-D68C-4E6A697D0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3298-D33A-C848-9570-014FDBC0F5E8}" type="datetimeFigureOut">
              <a:rPr lang="en-US" smtClean="0"/>
              <a:t>2/3/23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83B239-1F96-93A4-11DA-151DDE99E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D6A89-ABEE-D04C-E835-24486DD59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06573-FD48-9D43-8047-0532F62E7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27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8E7AFE-417E-B9B8-BF95-3335FEA98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42194-6641-4575-3435-2A41546B8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DC34F-B91C-69E5-BC25-EEC4D72DB0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13298-D33A-C848-9570-014FDBC0F5E8}" type="datetimeFigureOut">
              <a:rPr lang="en-US" smtClean="0"/>
              <a:t>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52BC8-24F8-AF63-F04A-ABC7DD06B0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2C4DE-4BA0-14F7-616E-37D38211D8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06573-FD48-9D43-8047-0532F62E7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726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0964C-24F6-5372-0FC6-456158AD44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Collective Fonts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A7B2FE-8F53-87F9-79D7-2C4E23594A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 410</a:t>
            </a:r>
          </a:p>
        </p:txBody>
      </p:sp>
    </p:spTree>
    <p:extLst>
      <p:ext uri="{BB962C8B-B14F-4D97-AF65-F5344CB8AC3E}">
        <p14:creationId xmlns:p14="http://schemas.microsoft.com/office/powerpoint/2010/main" val="2838620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41ADB-1886-2CE5-605A-F992D1624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F0C7E-0282-2F84-1F8E-1EA4859E2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 Features</a:t>
            </a:r>
          </a:p>
          <a:p>
            <a:pPr lvl="1"/>
            <a:r>
              <a:rPr lang="en-US" dirty="0"/>
              <a:t>Stem</a:t>
            </a:r>
          </a:p>
          <a:p>
            <a:pPr lvl="1"/>
            <a:r>
              <a:rPr lang="en-US" dirty="0"/>
              <a:t>Tail</a:t>
            </a:r>
          </a:p>
          <a:p>
            <a:pPr lvl="1"/>
            <a:r>
              <a:rPr lang="en-US" dirty="0"/>
              <a:t>Shoulder</a:t>
            </a:r>
          </a:p>
          <a:p>
            <a:pPr lvl="1"/>
            <a:r>
              <a:rPr lang="en-US" dirty="0"/>
              <a:t>Up-Down Symmetric</a:t>
            </a:r>
          </a:p>
          <a:p>
            <a:pPr lvl="1"/>
            <a:r>
              <a:rPr lang="en-US" dirty="0"/>
              <a:t>Right-Left Symmetric</a:t>
            </a:r>
          </a:p>
          <a:p>
            <a:pPr lvl="1"/>
            <a:r>
              <a:rPr lang="en-US" dirty="0"/>
              <a:t>Cross Bar</a:t>
            </a:r>
          </a:p>
          <a:p>
            <a:pPr lvl="1"/>
            <a:r>
              <a:rPr lang="en-US" dirty="0"/>
              <a:t>Arm</a:t>
            </a:r>
          </a:p>
          <a:p>
            <a:pPr lvl="1"/>
            <a:r>
              <a:rPr lang="en-US"/>
              <a:t>Bowl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347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C06E6-E15B-13B2-6318-CB8C5FD89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45A63-88A0-0ADD-B779-439FC14A7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111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8C2A0-A25C-98B4-44DB-7B240674D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Diversity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27EF5-9957-7683-7A3C-8DB22EDBA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64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00313-BC2E-67B3-057A-F1BB7425B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Collective Intelligence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DB4DF-74F6-8A85-A1B1-25F8F0ACC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249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435EB-0DCA-5F2B-7EDF-A59AF8D9B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A9F29-5CD5-7B9C-D921-A690E0EE3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462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23</Words>
  <Application>Microsoft Macintosh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Collective Fonts</vt:lpstr>
      <vt:lpstr>Filters</vt:lpstr>
      <vt:lpstr>Ability</vt:lpstr>
      <vt:lpstr>Diversity</vt:lpstr>
      <vt:lpstr>Collective Intelligence</vt:lpstr>
      <vt:lpstr>Assemblage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Collective Fonts</dc:title>
  <dc:creator>O'Foighil, Suibhne</dc:creator>
  <cp:lastModifiedBy>O'Foighil, Suibhne</cp:lastModifiedBy>
  <cp:revision>1</cp:revision>
  <dcterms:created xsi:type="dcterms:W3CDTF">2023-02-04T00:19:56Z</dcterms:created>
  <dcterms:modified xsi:type="dcterms:W3CDTF">2023-02-04T00:39:06Z</dcterms:modified>
</cp:coreProperties>
</file>