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4"/>
  </p:notesMasterIdLst>
  <p:sldIdLst>
    <p:sldId id="337" r:id="rId2"/>
    <p:sldId id="340" r:id="rId3"/>
  </p:sldIdLst>
  <p:sldSz cx="12192000" cy="6858000"/>
  <p:notesSz cx="7010400" cy="923607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44">
          <p15:clr>
            <a:srgbClr val="A4A3A4"/>
          </p15:clr>
        </p15:guide>
        <p15:guide id="4" orient="horz" pos="216">
          <p15:clr>
            <a:srgbClr val="A4A3A4"/>
          </p15:clr>
        </p15:guide>
        <p15:guide id="5" orient="horz" pos="1008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88">
          <p15:clr>
            <a:srgbClr val="A4A3A4"/>
          </p15:clr>
        </p15:guide>
        <p15:guide id="8" pos="73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4C3CB-245A-4AF5-967E-4F634C0A619A}">
  <a:tblStyle styleId="{0D54C3CB-245A-4AF5-967E-4F634C0A6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418" autoAdjust="0"/>
  </p:normalViewPr>
  <p:slideViewPr>
    <p:cSldViewPr snapToGrid="0">
      <p:cViewPr varScale="1">
        <p:scale>
          <a:sx n="94" d="100"/>
          <a:sy n="94" d="100"/>
        </p:scale>
        <p:origin x="2820" y="56"/>
      </p:cViewPr>
      <p:guideLst>
        <p:guide orient="horz" pos="2472"/>
        <p:guide pos="3840"/>
        <p:guide orient="horz" pos="744"/>
        <p:guide orient="horz" pos="216"/>
        <p:guide orient="horz" pos="1008"/>
        <p:guide orient="horz" pos="3888"/>
        <p:guide pos="288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3425" y="1154113"/>
            <a:ext cx="5543550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 descr=" "/>
          <p:cNvSpPr txBox="1"/>
          <p:nvPr/>
        </p:nvSpPr>
        <p:spPr>
          <a:xfrm>
            <a:off x="0" y="1"/>
            <a:ext cx="7010400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94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09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Light 3">
  <p:cSld name="Statement Light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l="21725" t="-4497" r="-23196" b="15616"/>
          <a:stretch/>
        </p:blipFill>
        <p:spPr>
          <a:xfrm rot="10800000">
            <a:off x="6881245" y="-2"/>
            <a:ext cx="53107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31800" y="596901"/>
            <a:ext cx="113283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333"/>
              <a:buNone/>
              <a:defRPr sz="5333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63">
          <p15:clr>
            <a:srgbClr val="A4A3A4"/>
          </p15:clr>
        </p15:guide>
        <p15:guide id="2" pos="1497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ight 2">
  <p:cSld name="Divider Light 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 rotWithShape="1">
          <a:blip r:embed="rId2">
            <a:alphaModFix/>
          </a:blip>
          <a:srcRect l="-5868" t="27241" r="5031" b="-5409"/>
          <a:stretch/>
        </p:blipFill>
        <p:spPr>
          <a:xfrm>
            <a:off x="6762496" y="-1697"/>
            <a:ext cx="5429504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l="23658" t="-15151" r="-13408" b="-11961"/>
          <a:stretch/>
        </p:blipFill>
        <p:spPr>
          <a:xfrm rot="-5400000">
            <a:off x="4571036" y="2650785"/>
            <a:ext cx="2724816" cy="5689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440967" y="595201"/>
            <a:ext cx="11048400" cy="5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333"/>
              <a:buNone/>
              <a:defRPr sz="5333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solidFill>
                  <a:schemeClr val="lt2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7">
          <p15:clr>
            <a:srgbClr val="A4A3A4"/>
          </p15:clr>
        </p15:guide>
        <p15:guide id="2" pos="4853">
          <p15:clr>
            <a:srgbClr val="A4A3A4"/>
          </p15:clr>
        </p15:guide>
        <p15:guide id="3" pos="4263">
          <p15:clr>
            <a:srgbClr val="A4A3A4"/>
          </p15:clr>
        </p15:guide>
        <p15:guide id="4" pos="1497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Light 1">
  <p:cSld name="Statement Light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 rotWithShape="1">
          <a:blip r:embed="rId2">
            <a:alphaModFix/>
          </a:blip>
          <a:srcRect l="-32026" t="-9983" r="-1806" b="25737"/>
          <a:stretch/>
        </p:blipFill>
        <p:spPr>
          <a:xfrm>
            <a:off x="-5" y="-2"/>
            <a:ext cx="121920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431800" y="596901"/>
            <a:ext cx="113283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333"/>
              <a:buNone/>
              <a:defRPr sz="5333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63">
          <p15:clr>
            <a:srgbClr val="A4A3A4"/>
          </p15:clr>
        </p15:guide>
        <p15:guide id="2" pos="1497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Light 2">
  <p:cSld name="Statement Light 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 rotWithShape="1">
          <a:blip r:embed="rId2">
            <a:alphaModFix/>
          </a:blip>
          <a:srcRect l="22832" t="-6749" r="-103045" b="-6693"/>
          <a:stretch/>
        </p:blipFill>
        <p:spPr>
          <a:xfrm flipH="1"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431800" y="596901"/>
            <a:ext cx="113283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333"/>
              <a:buNone/>
              <a:defRPr sz="5333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63">
          <p15:clr>
            <a:srgbClr val="A4A3A4"/>
          </p15:clr>
        </p15:guide>
        <p15:guide id="2" pos="149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Light 4">
  <p:cSld name="Statement Light 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8"/>
          <p:cNvPicPr preferRelativeResize="0"/>
          <p:nvPr/>
        </p:nvPicPr>
        <p:blipFill rotWithShape="1">
          <a:blip r:embed="rId2">
            <a:alphaModFix/>
          </a:blip>
          <a:srcRect l="-10431" t="21538" r="-2703" b="-840"/>
          <a:stretch/>
        </p:blipFill>
        <p:spPr>
          <a:xfrm>
            <a:off x="6674218" y="1"/>
            <a:ext cx="5427241" cy="56083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431800" y="596901"/>
            <a:ext cx="113283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333"/>
              <a:buNone/>
              <a:defRPr sz="5333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63">
          <p15:clr>
            <a:srgbClr val="A4A3A4"/>
          </p15:clr>
        </p15:guide>
        <p15:guide id="2" pos="149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Sub Headline">
  <p:cSld name="Headline + Sub Headlin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body" idx="1"/>
          </p:nvPr>
        </p:nvSpPr>
        <p:spPr>
          <a:xfrm>
            <a:off x="431794" y="512704"/>
            <a:ext cx="11328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Journey">
  <p:cSld name="Timeline Journe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>
            <a:spLocks noGrp="1"/>
          </p:cNvSpPr>
          <p:nvPr>
            <p:ph type="body" idx="1"/>
          </p:nvPr>
        </p:nvSpPr>
        <p:spPr>
          <a:xfrm>
            <a:off x="431799" y="3274861"/>
            <a:ext cx="11328000" cy="699600"/>
          </a:xfrm>
          <a:prstGeom prst="homePlate">
            <a:avLst>
              <a:gd name="adj" fmla="val 38209"/>
            </a:avLst>
          </a:prstGeom>
          <a:gradFill>
            <a:gsLst>
              <a:gs pos="0">
                <a:schemeClr val="dk2"/>
              </a:gs>
              <a:gs pos="10000">
                <a:schemeClr val="dk2"/>
              </a:gs>
              <a:gs pos="90000">
                <a:schemeClr val="lt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body" idx="2"/>
          </p:nvPr>
        </p:nvSpPr>
        <p:spPr>
          <a:xfrm>
            <a:off x="863598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3"/>
          </p:nvPr>
        </p:nvSpPr>
        <p:spPr>
          <a:xfrm>
            <a:off x="3530431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body" idx="4"/>
          </p:nvPr>
        </p:nvSpPr>
        <p:spPr>
          <a:xfrm>
            <a:off x="6197265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5"/>
          </p:nvPr>
        </p:nvSpPr>
        <p:spPr>
          <a:xfrm>
            <a:off x="8864098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6"/>
          </p:nvPr>
        </p:nvSpPr>
        <p:spPr>
          <a:xfrm>
            <a:off x="863598" y="417594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7"/>
          </p:nvPr>
        </p:nvSpPr>
        <p:spPr>
          <a:xfrm>
            <a:off x="3530431" y="208726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8"/>
          </p:nvPr>
        </p:nvSpPr>
        <p:spPr>
          <a:xfrm>
            <a:off x="6197264" y="417594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9"/>
          </p:nvPr>
        </p:nvSpPr>
        <p:spPr>
          <a:xfrm>
            <a:off x="8864098" y="208726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Journey T1">
  <p:cSld name="Timeline Journey T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>
            <a:spLocks noGrp="1"/>
          </p:cNvSpPr>
          <p:nvPr>
            <p:ph type="body" idx="1"/>
          </p:nvPr>
        </p:nvSpPr>
        <p:spPr>
          <a:xfrm>
            <a:off x="431799" y="3274861"/>
            <a:ext cx="11328000" cy="699600"/>
          </a:xfrm>
          <a:prstGeom prst="homePlate">
            <a:avLst>
              <a:gd name="adj" fmla="val 38209"/>
            </a:avLst>
          </a:prstGeom>
          <a:gradFill>
            <a:gsLst>
              <a:gs pos="0">
                <a:schemeClr val="accent6"/>
              </a:gs>
              <a:gs pos="10000">
                <a:schemeClr val="accent6"/>
              </a:gs>
              <a:gs pos="90000">
                <a:schemeClr val="dk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2"/>
          </p:nvPr>
        </p:nvSpPr>
        <p:spPr>
          <a:xfrm>
            <a:off x="863598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3"/>
          </p:nvPr>
        </p:nvSpPr>
        <p:spPr>
          <a:xfrm>
            <a:off x="3530431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4"/>
          </p:nvPr>
        </p:nvSpPr>
        <p:spPr>
          <a:xfrm>
            <a:off x="6197265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5"/>
          </p:nvPr>
        </p:nvSpPr>
        <p:spPr>
          <a:xfrm>
            <a:off x="8864098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6"/>
          </p:nvPr>
        </p:nvSpPr>
        <p:spPr>
          <a:xfrm>
            <a:off x="863598" y="417594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7"/>
          </p:nvPr>
        </p:nvSpPr>
        <p:spPr>
          <a:xfrm>
            <a:off x="3530431" y="208726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8"/>
          </p:nvPr>
        </p:nvSpPr>
        <p:spPr>
          <a:xfrm>
            <a:off x="6197264" y="417594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9"/>
          </p:nvPr>
        </p:nvSpPr>
        <p:spPr>
          <a:xfrm>
            <a:off x="8864098" y="208726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Journey T2">
  <p:cSld name="Timeline Journey T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>
            <a:spLocks noGrp="1"/>
          </p:cNvSpPr>
          <p:nvPr>
            <p:ph type="body" idx="1"/>
          </p:nvPr>
        </p:nvSpPr>
        <p:spPr>
          <a:xfrm>
            <a:off x="431799" y="3274861"/>
            <a:ext cx="11328000" cy="699600"/>
          </a:xfrm>
          <a:prstGeom prst="homePlate">
            <a:avLst>
              <a:gd name="adj" fmla="val 38209"/>
            </a:avLst>
          </a:prstGeom>
          <a:gradFill>
            <a:gsLst>
              <a:gs pos="0">
                <a:schemeClr val="accent4"/>
              </a:gs>
              <a:gs pos="10000">
                <a:schemeClr val="accent4"/>
              </a:gs>
              <a:gs pos="90000">
                <a:schemeClr val="dk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body" idx="2"/>
          </p:nvPr>
        </p:nvSpPr>
        <p:spPr>
          <a:xfrm>
            <a:off x="863598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3"/>
          </p:nvPr>
        </p:nvSpPr>
        <p:spPr>
          <a:xfrm>
            <a:off x="3530431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body" idx="4"/>
          </p:nvPr>
        </p:nvSpPr>
        <p:spPr>
          <a:xfrm>
            <a:off x="6197265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5"/>
          </p:nvPr>
        </p:nvSpPr>
        <p:spPr>
          <a:xfrm>
            <a:off x="8864098" y="3339754"/>
            <a:ext cx="2287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lt1"/>
                </a:solidFill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lt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lt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6"/>
          </p:nvPr>
        </p:nvSpPr>
        <p:spPr>
          <a:xfrm>
            <a:off x="863598" y="417594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7"/>
          </p:nvPr>
        </p:nvSpPr>
        <p:spPr>
          <a:xfrm>
            <a:off x="3530431" y="208726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8"/>
          </p:nvPr>
        </p:nvSpPr>
        <p:spPr>
          <a:xfrm>
            <a:off x="6197264" y="417594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9"/>
          </p:nvPr>
        </p:nvSpPr>
        <p:spPr>
          <a:xfrm>
            <a:off x="8864098" y="2087265"/>
            <a:ext cx="2570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+ Body + Image Placeholder">
  <p:cSld name="Head + Body + Image Placeholde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5055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431797" y="1771201"/>
            <a:ext cx="5055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>
            <a:spLocks noGrp="1"/>
          </p:cNvSpPr>
          <p:nvPr>
            <p:ph type="pic" idx="2"/>
          </p:nvPr>
        </p:nvSpPr>
        <p:spPr>
          <a:xfrm>
            <a:off x="6096000" y="596902"/>
            <a:ext cx="5664300" cy="56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+ 2 Column Body">
  <p:cSld name="Head + 2 Column Bod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431797" y="1771201"/>
            <a:ext cx="5055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2"/>
          </p:nvPr>
        </p:nvSpPr>
        <p:spPr>
          <a:xfrm>
            <a:off x="6096001" y="1771201"/>
            <a:ext cx="5055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+ 3 Column Body">
  <p:cSld name="Head + 3 Column Bod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431797" y="1771201"/>
            <a:ext cx="3648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2"/>
          </p:nvPr>
        </p:nvSpPr>
        <p:spPr>
          <a:xfrm>
            <a:off x="4272000" y="1771201"/>
            <a:ext cx="3648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3"/>
          </p:nvPr>
        </p:nvSpPr>
        <p:spPr>
          <a:xfrm>
            <a:off x="8112200" y="1771201"/>
            <a:ext cx="3648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Deep Dive (HCP) + Chart area">
  <p:cSld name="Audience Deep Dive (HCP) + Chart area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>
            <a:spLocks noGrp="1"/>
          </p:cNvSpPr>
          <p:nvPr>
            <p:ph type="body" idx="1"/>
          </p:nvPr>
        </p:nvSpPr>
        <p:spPr>
          <a:xfrm>
            <a:off x="422248" y="3907909"/>
            <a:ext cx="3076800" cy="586800"/>
          </a:xfrm>
          <a:prstGeom prst="round2SameRect">
            <a:avLst>
              <a:gd name="adj1" fmla="val 1845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>
                <a:solidFill>
                  <a:schemeClr val="lt1"/>
                </a:solidFill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7"/>
          <p:cNvSpPr/>
          <p:nvPr/>
        </p:nvSpPr>
        <p:spPr>
          <a:xfrm rot="10800000">
            <a:off x="422137" y="4494582"/>
            <a:ext cx="3076200" cy="1647600"/>
          </a:xfrm>
          <a:prstGeom prst="round2SameRect">
            <a:avLst>
              <a:gd name="adj1" fmla="val 8956"/>
              <a:gd name="adj2" fmla="val 0"/>
            </a:avLst>
          </a:prstGeom>
          <a:solidFill>
            <a:srgbClr val="EFCC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7"/>
          <p:cNvSpPr/>
          <p:nvPr/>
        </p:nvSpPr>
        <p:spPr>
          <a:xfrm rot="10800000">
            <a:off x="3631595" y="1871387"/>
            <a:ext cx="8128200" cy="4270800"/>
          </a:xfrm>
          <a:prstGeom prst="round2SameRect">
            <a:avLst>
              <a:gd name="adj1" fmla="val 3888"/>
              <a:gd name="adj2" fmla="val 0"/>
            </a:avLst>
          </a:prstGeom>
          <a:solidFill>
            <a:srgbClr val="E3D3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2"/>
          </p:nvPr>
        </p:nvSpPr>
        <p:spPr>
          <a:xfrm>
            <a:off x="3656250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3"/>
          </p:nvPr>
        </p:nvSpPr>
        <p:spPr>
          <a:xfrm>
            <a:off x="4652586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4"/>
          </p:nvPr>
        </p:nvSpPr>
        <p:spPr>
          <a:xfrm>
            <a:off x="5648922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5"/>
          </p:nvPr>
        </p:nvSpPr>
        <p:spPr>
          <a:xfrm>
            <a:off x="6645257" y="2961840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6"/>
          </p:nvPr>
        </p:nvSpPr>
        <p:spPr>
          <a:xfrm>
            <a:off x="7641014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7"/>
          <p:cNvSpPr>
            <a:spLocks noGrp="1"/>
          </p:cNvSpPr>
          <p:nvPr>
            <p:ph type="pic" idx="7"/>
          </p:nvPr>
        </p:nvSpPr>
        <p:spPr>
          <a:xfrm>
            <a:off x="431802" y="1257600"/>
            <a:ext cx="3055200" cy="250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7"/>
          <p:cNvSpPr txBox="1">
            <a:spLocks noGrp="1"/>
          </p:cNvSpPr>
          <p:nvPr>
            <p:ph type="body" idx="8"/>
          </p:nvPr>
        </p:nvSpPr>
        <p:spPr>
          <a:xfrm>
            <a:off x="440372" y="4731640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9"/>
          </p:nvPr>
        </p:nvSpPr>
        <p:spPr>
          <a:xfrm>
            <a:off x="1067268" y="4731640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7"/>
          <p:cNvSpPr txBox="1">
            <a:spLocks noGrp="1"/>
          </p:cNvSpPr>
          <p:nvPr>
            <p:ph type="body" idx="13"/>
          </p:nvPr>
        </p:nvSpPr>
        <p:spPr>
          <a:xfrm>
            <a:off x="440372" y="4992090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14"/>
          </p:nvPr>
        </p:nvSpPr>
        <p:spPr>
          <a:xfrm>
            <a:off x="1067268" y="4992090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5"/>
          </p:nvPr>
        </p:nvSpPr>
        <p:spPr>
          <a:xfrm>
            <a:off x="440372" y="5252539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7"/>
          <p:cNvSpPr txBox="1">
            <a:spLocks noGrp="1"/>
          </p:cNvSpPr>
          <p:nvPr>
            <p:ph type="body" idx="16"/>
          </p:nvPr>
        </p:nvSpPr>
        <p:spPr>
          <a:xfrm>
            <a:off x="1067268" y="5252539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body" idx="17"/>
          </p:nvPr>
        </p:nvSpPr>
        <p:spPr>
          <a:xfrm>
            <a:off x="440372" y="5512988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8"/>
          </p:nvPr>
        </p:nvSpPr>
        <p:spPr>
          <a:xfrm>
            <a:off x="1067268" y="5512988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7"/>
          <p:cNvSpPr txBox="1">
            <a:spLocks noGrp="1"/>
          </p:cNvSpPr>
          <p:nvPr>
            <p:ph type="body" idx="19"/>
          </p:nvPr>
        </p:nvSpPr>
        <p:spPr>
          <a:xfrm>
            <a:off x="440372" y="5773438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20"/>
          </p:nvPr>
        </p:nvSpPr>
        <p:spPr>
          <a:xfrm>
            <a:off x="1067268" y="5773438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21"/>
          </p:nvPr>
        </p:nvSpPr>
        <p:spPr>
          <a:xfrm>
            <a:off x="2268947" y="4603200"/>
            <a:ext cx="11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22"/>
          </p:nvPr>
        </p:nvSpPr>
        <p:spPr>
          <a:xfrm>
            <a:off x="2268379" y="5495094"/>
            <a:ext cx="475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23"/>
          </p:nvPr>
        </p:nvSpPr>
        <p:spPr>
          <a:xfrm>
            <a:off x="2264360" y="5901638"/>
            <a:ext cx="11571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24"/>
          </p:nvPr>
        </p:nvSpPr>
        <p:spPr>
          <a:xfrm>
            <a:off x="2783815" y="5495094"/>
            <a:ext cx="62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7"/>
          <p:cNvSpPr txBox="1">
            <a:spLocks noGrp="1"/>
          </p:cNvSpPr>
          <p:nvPr>
            <p:ph type="body" idx="25"/>
          </p:nvPr>
        </p:nvSpPr>
        <p:spPr>
          <a:xfrm>
            <a:off x="8637350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26"/>
          </p:nvPr>
        </p:nvSpPr>
        <p:spPr>
          <a:xfrm>
            <a:off x="9633686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body" idx="27"/>
          </p:nvPr>
        </p:nvSpPr>
        <p:spPr>
          <a:xfrm>
            <a:off x="10630025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7"/>
          <p:cNvSpPr>
            <a:spLocks noGrp="1"/>
          </p:cNvSpPr>
          <p:nvPr>
            <p:ph type="body" idx="28"/>
          </p:nvPr>
        </p:nvSpPr>
        <p:spPr>
          <a:xfrm>
            <a:off x="3631604" y="1257601"/>
            <a:ext cx="8128200" cy="5844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>
                <a:solidFill>
                  <a:schemeClr val="lt1"/>
                </a:solidFill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293" name="Google Shape;293;p47"/>
          <p:cNvCxnSpPr/>
          <p:nvPr/>
        </p:nvCxnSpPr>
        <p:spPr>
          <a:xfrm>
            <a:off x="3631603" y="3981067"/>
            <a:ext cx="812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47"/>
          <p:cNvCxnSpPr/>
          <p:nvPr/>
        </p:nvCxnSpPr>
        <p:spPr>
          <a:xfrm>
            <a:off x="422247" y="4516101"/>
            <a:ext cx="3076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47"/>
          <p:cNvCxnSpPr/>
          <p:nvPr/>
        </p:nvCxnSpPr>
        <p:spPr>
          <a:xfrm>
            <a:off x="1531940" y="4516101"/>
            <a:ext cx="0" cy="17253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47"/>
          <p:cNvSpPr>
            <a:spLocks noGrp="1"/>
          </p:cNvSpPr>
          <p:nvPr>
            <p:ph type="pic" idx="29"/>
          </p:nvPr>
        </p:nvSpPr>
        <p:spPr>
          <a:xfrm>
            <a:off x="3900544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7" name="Google Shape;297;p47"/>
          <p:cNvSpPr>
            <a:spLocks noGrp="1"/>
          </p:cNvSpPr>
          <p:nvPr>
            <p:ph type="pic" idx="30"/>
          </p:nvPr>
        </p:nvSpPr>
        <p:spPr>
          <a:xfrm>
            <a:off x="4896797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8" name="Google Shape;298;p47"/>
          <p:cNvSpPr>
            <a:spLocks noGrp="1"/>
          </p:cNvSpPr>
          <p:nvPr>
            <p:ph type="pic" idx="31"/>
          </p:nvPr>
        </p:nvSpPr>
        <p:spPr>
          <a:xfrm>
            <a:off x="5893050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9" name="Google Shape;299;p47"/>
          <p:cNvSpPr>
            <a:spLocks noGrp="1"/>
          </p:cNvSpPr>
          <p:nvPr>
            <p:ph type="pic" idx="32"/>
          </p:nvPr>
        </p:nvSpPr>
        <p:spPr>
          <a:xfrm>
            <a:off x="6889303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0" name="Google Shape;300;p47"/>
          <p:cNvSpPr>
            <a:spLocks noGrp="1"/>
          </p:cNvSpPr>
          <p:nvPr>
            <p:ph type="pic" idx="33"/>
          </p:nvPr>
        </p:nvSpPr>
        <p:spPr>
          <a:xfrm>
            <a:off x="7885557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1" name="Google Shape;301;p47"/>
          <p:cNvSpPr>
            <a:spLocks noGrp="1"/>
          </p:cNvSpPr>
          <p:nvPr>
            <p:ph type="pic" idx="34"/>
          </p:nvPr>
        </p:nvSpPr>
        <p:spPr>
          <a:xfrm>
            <a:off x="8881810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2" name="Google Shape;302;p47"/>
          <p:cNvSpPr>
            <a:spLocks noGrp="1"/>
          </p:cNvSpPr>
          <p:nvPr>
            <p:ph type="pic" idx="35"/>
          </p:nvPr>
        </p:nvSpPr>
        <p:spPr>
          <a:xfrm>
            <a:off x="9878064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3" name="Google Shape;303;p47"/>
          <p:cNvSpPr>
            <a:spLocks noGrp="1"/>
          </p:cNvSpPr>
          <p:nvPr>
            <p:ph type="pic" idx="36"/>
          </p:nvPr>
        </p:nvSpPr>
        <p:spPr>
          <a:xfrm>
            <a:off x="10874318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4" name="Google Shape;304;p47"/>
          <p:cNvSpPr>
            <a:spLocks noGrp="1"/>
          </p:cNvSpPr>
          <p:nvPr>
            <p:ph type="pic" idx="37"/>
          </p:nvPr>
        </p:nvSpPr>
        <p:spPr>
          <a:xfrm>
            <a:off x="1634709" y="4680000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5" name="Google Shape;305;p47"/>
          <p:cNvSpPr>
            <a:spLocks noGrp="1"/>
          </p:cNvSpPr>
          <p:nvPr>
            <p:ph type="pic" idx="38"/>
          </p:nvPr>
        </p:nvSpPr>
        <p:spPr>
          <a:xfrm>
            <a:off x="1634709" y="5465229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306" name="Google Shape;306;p47"/>
          <p:cNvCxnSpPr/>
          <p:nvPr/>
        </p:nvCxnSpPr>
        <p:spPr>
          <a:xfrm>
            <a:off x="1540761" y="5395173"/>
            <a:ext cx="200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47"/>
          <p:cNvSpPr/>
          <p:nvPr/>
        </p:nvSpPr>
        <p:spPr>
          <a:xfrm>
            <a:off x="3862156" y="4097614"/>
            <a:ext cx="7722000" cy="18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Deep Dive (Patient)">
  <p:cSld name="Audience Deep Dive (Patient)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>
            <a:spLocks noGrp="1"/>
          </p:cNvSpPr>
          <p:nvPr>
            <p:ph type="body" idx="1"/>
          </p:nvPr>
        </p:nvSpPr>
        <p:spPr>
          <a:xfrm>
            <a:off x="422248" y="3910362"/>
            <a:ext cx="3076800" cy="584400"/>
          </a:xfrm>
          <a:prstGeom prst="round2SameRect">
            <a:avLst>
              <a:gd name="adj1" fmla="val 1845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>
                <a:solidFill>
                  <a:schemeClr val="lt1"/>
                </a:solidFill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8"/>
          <p:cNvSpPr/>
          <p:nvPr/>
        </p:nvSpPr>
        <p:spPr>
          <a:xfrm rot="10800000">
            <a:off x="422137" y="4494582"/>
            <a:ext cx="3076200" cy="1647600"/>
          </a:xfrm>
          <a:prstGeom prst="round2SameRect">
            <a:avLst>
              <a:gd name="adj1" fmla="val 8956"/>
              <a:gd name="adj2" fmla="val 0"/>
            </a:avLst>
          </a:prstGeom>
          <a:solidFill>
            <a:srgbClr val="EFCC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/>
          <p:nvPr/>
        </p:nvSpPr>
        <p:spPr>
          <a:xfrm rot="10800000">
            <a:off x="3631595" y="1871387"/>
            <a:ext cx="8128200" cy="4270800"/>
          </a:xfrm>
          <a:prstGeom prst="round2SameRect">
            <a:avLst>
              <a:gd name="adj1" fmla="val 3888"/>
              <a:gd name="adj2" fmla="val 0"/>
            </a:avLst>
          </a:prstGeom>
          <a:solidFill>
            <a:srgbClr val="E3D3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48"/>
          <p:cNvSpPr>
            <a:spLocks noGrp="1"/>
          </p:cNvSpPr>
          <p:nvPr>
            <p:ph type="pic" idx="2"/>
          </p:nvPr>
        </p:nvSpPr>
        <p:spPr>
          <a:xfrm>
            <a:off x="431802" y="1257600"/>
            <a:ext cx="3055200" cy="25068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48"/>
          <p:cNvSpPr txBox="1">
            <a:spLocks noGrp="1"/>
          </p:cNvSpPr>
          <p:nvPr>
            <p:ph type="body" idx="3"/>
          </p:nvPr>
        </p:nvSpPr>
        <p:spPr>
          <a:xfrm>
            <a:off x="440372" y="4731640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body" idx="4"/>
          </p:nvPr>
        </p:nvSpPr>
        <p:spPr>
          <a:xfrm>
            <a:off x="1067268" y="4731640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body" idx="5"/>
          </p:nvPr>
        </p:nvSpPr>
        <p:spPr>
          <a:xfrm>
            <a:off x="440372" y="4992090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6"/>
          </p:nvPr>
        </p:nvSpPr>
        <p:spPr>
          <a:xfrm>
            <a:off x="1067268" y="4992090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7"/>
          </p:nvPr>
        </p:nvSpPr>
        <p:spPr>
          <a:xfrm>
            <a:off x="440372" y="5252539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8"/>
          </p:nvPr>
        </p:nvSpPr>
        <p:spPr>
          <a:xfrm>
            <a:off x="1067268" y="5252539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8"/>
          <p:cNvSpPr txBox="1">
            <a:spLocks noGrp="1"/>
          </p:cNvSpPr>
          <p:nvPr>
            <p:ph type="body" idx="9"/>
          </p:nvPr>
        </p:nvSpPr>
        <p:spPr>
          <a:xfrm>
            <a:off x="440372" y="5512988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3"/>
          </p:nvPr>
        </p:nvSpPr>
        <p:spPr>
          <a:xfrm>
            <a:off x="1067268" y="5512988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8"/>
          <p:cNvSpPr txBox="1">
            <a:spLocks noGrp="1"/>
          </p:cNvSpPr>
          <p:nvPr>
            <p:ph type="body" idx="14"/>
          </p:nvPr>
        </p:nvSpPr>
        <p:spPr>
          <a:xfrm>
            <a:off x="440372" y="5773438"/>
            <a:ext cx="53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5"/>
          </p:nvPr>
        </p:nvSpPr>
        <p:spPr>
          <a:xfrm>
            <a:off x="1067268" y="5773438"/>
            <a:ext cx="473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8"/>
          <p:cNvSpPr txBox="1">
            <a:spLocks noGrp="1"/>
          </p:cNvSpPr>
          <p:nvPr>
            <p:ph type="body" idx="16"/>
          </p:nvPr>
        </p:nvSpPr>
        <p:spPr>
          <a:xfrm>
            <a:off x="2268947" y="4603200"/>
            <a:ext cx="11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body" idx="17"/>
          </p:nvPr>
        </p:nvSpPr>
        <p:spPr>
          <a:xfrm>
            <a:off x="2268378" y="5495094"/>
            <a:ext cx="514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18"/>
          </p:nvPr>
        </p:nvSpPr>
        <p:spPr>
          <a:xfrm>
            <a:off x="2264360" y="5901638"/>
            <a:ext cx="11571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body" idx="19"/>
          </p:nvPr>
        </p:nvSpPr>
        <p:spPr>
          <a:xfrm>
            <a:off x="2783815" y="5495094"/>
            <a:ext cx="62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8"/>
          <p:cNvSpPr>
            <a:spLocks noGrp="1"/>
          </p:cNvSpPr>
          <p:nvPr>
            <p:ph type="body" idx="20"/>
          </p:nvPr>
        </p:nvSpPr>
        <p:spPr>
          <a:xfrm>
            <a:off x="3631604" y="1259672"/>
            <a:ext cx="8128200" cy="5844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67"/>
              <a:buNone/>
              <a:defRPr sz="667">
                <a:solidFill>
                  <a:schemeClr val="lt1"/>
                </a:solidFill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30" name="Google Shape;330;p48"/>
          <p:cNvCxnSpPr/>
          <p:nvPr/>
        </p:nvCxnSpPr>
        <p:spPr>
          <a:xfrm>
            <a:off x="422247" y="4516101"/>
            <a:ext cx="3076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48"/>
          <p:cNvCxnSpPr/>
          <p:nvPr/>
        </p:nvCxnSpPr>
        <p:spPr>
          <a:xfrm>
            <a:off x="1531940" y="4516101"/>
            <a:ext cx="0" cy="17253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p48"/>
          <p:cNvSpPr>
            <a:spLocks noGrp="1"/>
          </p:cNvSpPr>
          <p:nvPr>
            <p:ph type="pic" idx="21"/>
          </p:nvPr>
        </p:nvSpPr>
        <p:spPr>
          <a:xfrm>
            <a:off x="1634709" y="4680000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3" name="Google Shape;333;p48"/>
          <p:cNvSpPr>
            <a:spLocks noGrp="1"/>
          </p:cNvSpPr>
          <p:nvPr>
            <p:ph type="pic" idx="22"/>
          </p:nvPr>
        </p:nvSpPr>
        <p:spPr>
          <a:xfrm>
            <a:off x="1634709" y="5465229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334" name="Google Shape;334;p48"/>
          <p:cNvCxnSpPr/>
          <p:nvPr/>
        </p:nvCxnSpPr>
        <p:spPr>
          <a:xfrm>
            <a:off x="1540761" y="5395173"/>
            <a:ext cx="200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48"/>
          <p:cNvSpPr txBox="1">
            <a:spLocks noGrp="1"/>
          </p:cNvSpPr>
          <p:nvPr>
            <p:ph type="body" idx="23"/>
          </p:nvPr>
        </p:nvSpPr>
        <p:spPr>
          <a:xfrm>
            <a:off x="3656250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24"/>
          </p:nvPr>
        </p:nvSpPr>
        <p:spPr>
          <a:xfrm>
            <a:off x="4652586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body" idx="25"/>
          </p:nvPr>
        </p:nvSpPr>
        <p:spPr>
          <a:xfrm>
            <a:off x="5648922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26"/>
          </p:nvPr>
        </p:nvSpPr>
        <p:spPr>
          <a:xfrm>
            <a:off x="6645257" y="2961840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27"/>
          </p:nvPr>
        </p:nvSpPr>
        <p:spPr>
          <a:xfrm>
            <a:off x="7641014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8"/>
          </p:nvPr>
        </p:nvSpPr>
        <p:spPr>
          <a:xfrm>
            <a:off x="8637350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body" idx="29"/>
          </p:nvPr>
        </p:nvSpPr>
        <p:spPr>
          <a:xfrm>
            <a:off x="9633686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30"/>
          </p:nvPr>
        </p:nvSpPr>
        <p:spPr>
          <a:xfrm>
            <a:off x="10630025" y="2961840"/>
            <a:ext cx="10518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43" name="Google Shape;343;p48"/>
          <p:cNvCxnSpPr/>
          <p:nvPr/>
        </p:nvCxnSpPr>
        <p:spPr>
          <a:xfrm>
            <a:off x="3631603" y="3981067"/>
            <a:ext cx="812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48"/>
          <p:cNvSpPr>
            <a:spLocks noGrp="1"/>
          </p:cNvSpPr>
          <p:nvPr>
            <p:ph type="pic" idx="31"/>
          </p:nvPr>
        </p:nvSpPr>
        <p:spPr>
          <a:xfrm>
            <a:off x="3900544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5" name="Google Shape;345;p48"/>
          <p:cNvSpPr>
            <a:spLocks noGrp="1"/>
          </p:cNvSpPr>
          <p:nvPr>
            <p:ph type="pic" idx="32"/>
          </p:nvPr>
        </p:nvSpPr>
        <p:spPr>
          <a:xfrm>
            <a:off x="4896797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6" name="Google Shape;346;p48"/>
          <p:cNvSpPr>
            <a:spLocks noGrp="1"/>
          </p:cNvSpPr>
          <p:nvPr>
            <p:ph type="pic" idx="33"/>
          </p:nvPr>
        </p:nvSpPr>
        <p:spPr>
          <a:xfrm>
            <a:off x="5893050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7" name="Google Shape;347;p48"/>
          <p:cNvSpPr>
            <a:spLocks noGrp="1"/>
          </p:cNvSpPr>
          <p:nvPr>
            <p:ph type="pic" idx="34"/>
          </p:nvPr>
        </p:nvSpPr>
        <p:spPr>
          <a:xfrm>
            <a:off x="6889303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48"/>
          <p:cNvSpPr>
            <a:spLocks noGrp="1"/>
          </p:cNvSpPr>
          <p:nvPr>
            <p:ph type="pic" idx="35"/>
          </p:nvPr>
        </p:nvSpPr>
        <p:spPr>
          <a:xfrm>
            <a:off x="7885557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48"/>
          <p:cNvSpPr>
            <a:spLocks noGrp="1"/>
          </p:cNvSpPr>
          <p:nvPr>
            <p:ph type="pic" idx="36"/>
          </p:nvPr>
        </p:nvSpPr>
        <p:spPr>
          <a:xfrm>
            <a:off x="8881810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0" name="Google Shape;350;p48"/>
          <p:cNvSpPr>
            <a:spLocks noGrp="1"/>
          </p:cNvSpPr>
          <p:nvPr>
            <p:ph type="pic" idx="37"/>
          </p:nvPr>
        </p:nvSpPr>
        <p:spPr>
          <a:xfrm>
            <a:off x="9878064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1" name="Google Shape;351;p48"/>
          <p:cNvSpPr>
            <a:spLocks noGrp="1"/>
          </p:cNvSpPr>
          <p:nvPr>
            <p:ph type="pic" idx="38"/>
          </p:nvPr>
        </p:nvSpPr>
        <p:spPr>
          <a:xfrm>
            <a:off x="10874318" y="236608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2" name="Google Shape;352;p48"/>
          <p:cNvSpPr txBox="1">
            <a:spLocks noGrp="1"/>
          </p:cNvSpPr>
          <p:nvPr>
            <p:ph type="body" idx="39"/>
          </p:nvPr>
        </p:nvSpPr>
        <p:spPr>
          <a:xfrm>
            <a:off x="5270557" y="4992089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body" idx="40"/>
          </p:nvPr>
        </p:nvSpPr>
        <p:spPr>
          <a:xfrm>
            <a:off x="6250953" y="4992089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41"/>
          </p:nvPr>
        </p:nvSpPr>
        <p:spPr>
          <a:xfrm>
            <a:off x="7231349" y="4992089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8"/>
          <p:cNvSpPr txBox="1">
            <a:spLocks noGrp="1"/>
          </p:cNvSpPr>
          <p:nvPr>
            <p:ph type="body" idx="42"/>
          </p:nvPr>
        </p:nvSpPr>
        <p:spPr>
          <a:xfrm>
            <a:off x="8211745" y="4978144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43"/>
          </p:nvPr>
        </p:nvSpPr>
        <p:spPr>
          <a:xfrm>
            <a:off x="9192140" y="4978144"/>
            <a:ext cx="1051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8"/>
          <p:cNvSpPr>
            <a:spLocks noGrp="1"/>
          </p:cNvSpPr>
          <p:nvPr>
            <p:ph type="pic" idx="44"/>
          </p:nvPr>
        </p:nvSpPr>
        <p:spPr>
          <a:xfrm>
            <a:off x="5514562" y="437330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8" name="Google Shape;358;p48"/>
          <p:cNvSpPr>
            <a:spLocks noGrp="1"/>
          </p:cNvSpPr>
          <p:nvPr>
            <p:ph type="pic" idx="45"/>
          </p:nvPr>
        </p:nvSpPr>
        <p:spPr>
          <a:xfrm>
            <a:off x="6494958" y="437330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9" name="Google Shape;359;p48"/>
          <p:cNvSpPr>
            <a:spLocks noGrp="1"/>
          </p:cNvSpPr>
          <p:nvPr>
            <p:ph type="pic" idx="46"/>
          </p:nvPr>
        </p:nvSpPr>
        <p:spPr>
          <a:xfrm>
            <a:off x="7475354" y="437330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0" name="Google Shape;360;p48"/>
          <p:cNvSpPr>
            <a:spLocks noGrp="1"/>
          </p:cNvSpPr>
          <p:nvPr>
            <p:ph type="pic" idx="47"/>
          </p:nvPr>
        </p:nvSpPr>
        <p:spPr>
          <a:xfrm>
            <a:off x="8455750" y="437330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1" name="Google Shape;361;p48"/>
          <p:cNvSpPr>
            <a:spLocks noGrp="1"/>
          </p:cNvSpPr>
          <p:nvPr>
            <p:ph type="pic" idx="48"/>
          </p:nvPr>
        </p:nvSpPr>
        <p:spPr>
          <a:xfrm>
            <a:off x="9436145" y="4373304"/>
            <a:ext cx="563100" cy="56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Overlap">
  <p:cSld name="Audience Overlap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9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49"/>
          <p:cNvSpPr/>
          <p:nvPr/>
        </p:nvSpPr>
        <p:spPr>
          <a:xfrm>
            <a:off x="431802" y="1293093"/>
            <a:ext cx="11371500" cy="213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 txBox="1">
            <a:spLocks noGrp="1"/>
          </p:cNvSpPr>
          <p:nvPr>
            <p:ph type="body" idx="1"/>
          </p:nvPr>
        </p:nvSpPr>
        <p:spPr>
          <a:xfrm>
            <a:off x="557627" y="1361320"/>
            <a:ext cx="2583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9"/>
          <p:cNvSpPr txBox="1">
            <a:spLocks noGrp="1"/>
          </p:cNvSpPr>
          <p:nvPr>
            <p:ph type="body" idx="2"/>
          </p:nvPr>
        </p:nvSpPr>
        <p:spPr>
          <a:xfrm>
            <a:off x="3390118" y="1361573"/>
            <a:ext cx="2583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body" idx="3"/>
          </p:nvPr>
        </p:nvSpPr>
        <p:spPr>
          <a:xfrm>
            <a:off x="6229227" y="1361573"/>
            <a:ext cx="2583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4"/>
          </p:nvPr>
        </p:nvSpPr>
        <p:spPr>
          <a:xfrm>
            <a:off x="9061717" y="1361573"/>
            <a:ext cx="2572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70" name="Google Shape;370;p49"/>
          <p:cNvCxnSpPr/>
          <p:nvPr/>
        </p:nvCxnSpPr>
        <p:spPr>
          <a:xfrm>
            <a:off x="431799" y="3889329"/>
            <a:ext cx="11328000" cy="0"/>
          </a:xfrm>
          <a:prstGeom prst="straightConnector1">
            <a:avLst/>
          </a:prstGeom>
          <a:noFill/>
          <a:ln w="31750" cap="flat" cmpd="sng">
            <a:solidFill>
              <a:schemeClr val="dk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71" name="Google Shape;371;p49"/>
          <p:cNvSpPr txBox="1">
            <a:spLocks noGrp="1"/>
          </p:cNvSpPr>
          <p:nvPr>
            <p:ph type="body" idx="5"/>
          </p:nvPr>
        </p:nvSpPr>
        <p:spPr>
          <a:xfrm>
            <a:off x="3979200" y="3507270"/>
            <a:ext cx="42336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72" name="Google Shape;372;p49"/>
          <p:cNvCxnSpPr/>
          <p:nvPr/>
        </p:nvCxnSpPr>
        <p:spPr>
          <a:xfrm>
            <a:off x="431799" y="4775880"/>
            <a:ext cx="11328000" cy="0"/>
          </a:xfrm>
          <a:prstGeom prst="straightConnector1">
            <a:avLst/>
          </a:prstGeom>
          <a:noFill/>
          <a:ln w="31750" cap="flat" cmpd="sng">
            <a:solidFill>
              <a:schemeClr val="lt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73" name="Google Shape;373;p49"/>
          <p:cNvSpPr txBox="1">
            <a:spLocks noGrp="1"/>
          </p:cNvSpPr>
          <p:nvPr>
            <p:ph type="body" idx="6"/>
          </p:nvPr>
        </p:nvSpPr>
        <p:spPr>
          <a:xfrm>
            <a:off x="3979200" y="4393821"/>
            <a:ext cx="42336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74" name="Google Shape;374;p49"/>
          <p:cNvCxnSpPr/>
          <p:nvPr/>
        </p:nvCxnSpPr>
        <p:spPr>
          <a:xfrm>
            <a:off x="431799" y="5662432"/>
            <a:ext cx="11328000" cy="0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75" name="Google Shape;375;p49"/>
          <p:cNvSpPr txBox="1">
            <a:spLocks noGrp="1"/>
          </p:cNvSpPr>
          <p:nvPr>
            <p:ph type="body" idx="7"/>
          </p:nvPr>
        </p:nvSpPr>
        <p:spPr>
          <a:xfrm>
            <a:off x="3979200" y="5280373"/>
            <a:ext cx="42336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9"/>
          <p:cNvSpPr>
            <a:spLocks noGrp="1"/>
          </p:cNvSpPr>
          <p:nvPr>
            <p:ph type="pic" idx="8"/>
          </p:nvPr>
        </p:nvSpPr>
        <p:spPr>
          <a:xfrm>
            <a:off x="564245" y="1715373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7" name="Google Shape;377;p49"/>
          <p:cNvSpPr>
            <a:spLocks noGrp="1"/>
          </p:cNvSpPr>
          <p:nvPr>
            <p:ph type="pic" idx="9"/>
          </p:nvPr>
        </p:nvSpPr>
        <p:spPr>
          <a:xfrm>
            <a:off x="3396737" y="1715373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8" name="Google Shape;378;p49"/>
          <p:cNvSpPr>
            <a:spLocks noGrp="1"/>
          </p:cNvSpPr>
          <p:nvPr>
            <p:ph type="pic" idx="13"/>
          </p:nvPr>
        </p:nvSpPr>
        <p:spPr>
          <a:xfrm>
            <a:off x="6229229" y="1706421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9" name="Google Shape;379;p49"/>
          <p:cNvSpPr>
            <a:spLocks noGrp="1"/>
          </p:cNvSpPr>
          <p:nvPr>
            <p:ph type="pic" idx="14"/>
          </p:nvPr>
        </p:nvSpPr>
        <p:spPr>
          <a:xfrm>
            <a:off x="9061721" y="1715371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Difference">
  <p:cSld name="Audience Differenc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/>
          <p:nvPr/>
        </p:nvSpPr>
        <p:spPr>
          <a:xfrm>
            <a:off x="431803" y="1293093"/>
            <a:ext cx="5619000" cy="21336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6141211" y="1293093"/>
            <a:ext cx="5619000" cy="21336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50"/>
          <p:cNvSpPr>
            <a:spLocks noGrp="1"/>
          </p:cNvSpPr>
          <p:nvPr>
            <p:ph type="pic" idx="2"/>
          </p:nvPr>
        </p:nvSpPr>
        <p:spPr>
          <a:xfrm>
            <a:off x="564245" y="1715373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6" name="Google Shape;386;p50"/>
          <p:cNvSpPr>
            <a:spLocks noGrp="1"/>
          </p:cNvSpPr>
          <p:nvPr>
            <p:ph type="pic" idx="3"/>
          </p:nvPr>
        </p:nvSpPr>
        <p:spPr>
          <a:xfrm>
            <a:off x="3396737" y="1715373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7" name="Google Shape;387;p50"/>
          <p:cNvSpPr>
            <a:spLocks noGrp="1"/>
          </p:cNvSpPr>
          <p:nvPr>
            <p:ph type="pic" idx="4"/>
          </p:nvPr>
        </p:nvSpPr>
        <p:spPr>
          <a:xfrm>
            <a:off x="6229229" y="1706421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8" name="Google Shape;388;p50"/>
          <p:cNvSpPr>
            <a:spLocks noGrp="1"/>
          </p:cNvSpPr>
          <p:nvPr>
            <p:ph type="pic" idx="5"/>
          </p:nvPr>
        </p:nvSpPr>
        <p:spPr>
          <a:xfrm>
            <a:off x="9061721" y="1715371"/>
            <a:ext cx="2583300" cy="15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9" name="Google Shape;389;p50"/>
          <p:cNvSpPr txBox="1">
            <a:spLocks noGrp="1"/>
          </p:cNvSpPr>
          <p:nvPr>
            <p:ph type="body" idx="1"/>
          </p:nvPr>
        </p:nvSpPr>
        <p:spPr>
          <a:xfrm>
            <a:off x="557627" y="1361573"/>
            <a:ext cx="5418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body" idx="6"/>
          </p:nvPr>
        </p:nvSpPr>
        <p:spPr>
          <a:xfrm>
            <a:off x="6224595" y="1361827"/>
            <a:ext cx="5409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91" name="Google Shape;391;p50"/>
          <p:cNvCxnSpPr/>
          <p:nvPr/>
        </p:nvCxnSpPr>
        <p:spPr>
          <a:xfrm>
            <a:off x="431800" y="3889329"/>
            <a:ext cx="5619000" cy="0"/>
          </a:xfrm>
          <a:prstGeom prst="straightConnector1">
            <a:avLst/>
          </a:prstGeom>
          <a:noFill/>
          <a:ln w="31750" cap="flat" cmpd="sng">
            <a:solidFill>
              <a:schemeClr val="dk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2" name="Google Shape;392;p50"/>
          <p:cNvSpPr txBox="1">
            <a:spLocks noGrp="1"/>
          </p:cNvSpPr>
          <p:nvPr>
            <p:ph type="body" idx="7"/>
          </p:nvPr>
        </p:nvSpPr>
        <p:spPr>
          <a:xfrm>
            <a:off x="1461365" y="3507270"/>
            <a:ext cx="36144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93" name="Google Shape;393;p50"/>
          <p:cNvCxnSpPr/>
          <p:nvPr/>
        </p:nvCxnSpPr>
        <p:spPr>
          <a:xfrm>
            <a:off x="431800" y="4950729"/>
            <a:ext cx="5619000" cy="0"/>
          </a:xfrm>
          <a:prstGeom prst="straightConnector1">
            <a:avLst/>
          </a:prstGeom>
          <a:noFill/>
          <a:ln w="31750" cap="flat" cmpd="sng">
            <a:solidFill>
              <a:schemeClr val="dk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4" name="Google Shape;394;p50"/>
          <p:cNvSpPr txBox="1">
            <a:spLocks noGrp="1"/>
          </p:cNvSpPr>
          <p:nvPr>
            <p:ph type="body" idx="8"/>
          </p:nvPr>
        </p:nvSpPr>
        <p:spPr>
          <a:xfrm>
            <a:off x="1461365" y="4568670"/>
            <a:ext cx="36144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95" name="Google Shape;395;p50"/>
          <p:cNvCxnSpPr/>
          <p:nvPr/>
        </p:nvCxnSpPr>
        <p:spPr>
          <a:xfrm>
            <a:off x="6141213" y="3887096"/>
            <a:ext cx="5619000" cy="0"/>
          </a:xfrm>
          <a:prstGeom prst="straightConnector1">
            <a:avLst/>
          </a:prstGeom>
          <a:noFill/>
          <a:ln w="31750" cap="flat" cmpd="sng">
            <a:solidFill>
              <a:schemeClr val="lt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6" name="Google Shape;396;p50"/>
          <p:cNvSpPr txBox="1">
            <a:spLocks noGrp="1"/>
          </p:cNvSpPr>
          <p:nvPr>
            <p:ph type="body" idx="9"/>
          </p:nvPr>
        </p:nvSpPr>
        <p:spPr>
          <a:xfrm>
            <a:off x="7116237" y="3505037"/>
            <a:ext cx="36144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cxnSp>
        <p:nvCxnSpPr>
          <p:cNvPr id="397" name="Google Shape;397;p50"/>
          <p:cNvCxnSpPr/>
          <p:nvPr/>
        </p:nvCxnSpPr>
        <p:spPr>
          <a:xfrm>
            <a:off x="6141213" y="4948496"/>
            <a:ext cx="5619000" cy="0"/>
          </a:xfrm>
          <a:prstGeom prst="straightConnector1">
            <a:avLst/>
          </a:prstGeom>
          <a:noFill/>
          <a:ln w="31750" cap="flat" cmpd="sng">
            <a:solidFill>
              <a:schemeClr val="lt2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8" name="Google Shape;398;p50"/>
          <p:cNvSpPr txBox="1">
            <a:spLocks noGrp="1"/>
          </p:cNvSpPr>
          <p:nvPr>
            <p:ph type="body" idx="13"/>
          </p:nvPr>
        </p:nvSpPr>
        <p:spPr>
          <a:xfrm>
            <a:off x="7116237" y="4566437"/>
            <a:ext cx="3614400" cy="7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7200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rpose Chart">
  <p:cSld name="Purpose Chart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1" name="Google Shape;401;p51"/>
          <p:cNvGrpSpPr/>
          <p:nvPr/>
        </p:nvGrpSpPr>
        <p:grpSpPr>
          <a:xfrm>
            <a:off x="3774909" y="1626530"/>
            <a:ext cx="4641928" cy="4641928"/>
            <a:chOff x="2831251" y="944214"/>
            <a:chExt cx="3481533" cy="3481533"/>
          </a:xfrm>
        </p:grpSpPr>
        <p:grpSp>
          <p:nvGrpSpPr>
            <p:cNvPr id="402" name="Google Shape;402;p51"/>
            <p:cNvGrpSpPr/>
            <p:nvPr/>
          </p:nvGrpSpPr>
          <p:grpSpPr>
            <a:xfrm>
              <a:off x="2831251" y="944214"/>
              <a:ext cx="3481533" cy="3481533"/>
              <a:chOff x="2831251" y="944214"/>
              <a:chExt cx="3481533" cy="3481533"/>
            </a:xfrm>
          </p:grpSpPr>
          <p:grpSp>
            <p:nvGrpSpPr>
              <p:cNvPr id="403" name="Google Shape;403;p51"/>
              <p:cNvGrpSpPr/>
              <p:nvPr/>
            </p:nvGrpSpPr>
            <p:grpSpPr>
              <a:xfrm>
                <a:off x="2831251" y="944214"/>
                <a:ext cx="3481533" cy="3481533"/>
                <a:chOff x="-3373423" y="1070041"/>
                <a:chExt cx="4792200" cy="4792200"/>
              </a:xfrm>
            </p:grpSpPr>
            <p:grpSp>
              <p:nvGrpSpPr>
                <p:cNvPr id="404" name="Google Shape;404;p51"/>
                <p:cNvGrpSpPr/>
                <p:nvPr/>
              </p:nvGrpSpPr>
              <p:grpSpPr>
                <a:xfrm>
                  <a:off x="-3373410" y="1070041"/>
                  <a:ext cx="4792187" cy="4792187"/>
                  <a:chOff x="-3373410" y="1070041"/>
                  <a:chExt cx="4792187" cy="4792187"/>
                </a:xfrm>
              </p:grpSpPr>
              <p:pic>
                <p:nvPicPr>
                  <p:cNvPr id="405" name="Google Shape;405;p51"/>
                  <p:cNvPicPr preferRelativeResize="0"/>
                  <p:nvPr/>
                </p:nvPicPr>
                <p:blipFill rotWithShape="1">
                  <a:blip r:embed="rId2">
                    <a:alphaModFix/>
                  </a:blip>
                  <a:srcRect/>
                  <a:stretch/>
                </p:blipFill>
                <p:spPr>
                  <a:xfrm>
                    <a:off x="-3373410" y="1070041"/>
                    <a:ext cx="4792187" cy="47921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06" name="Google Shape;406;p51"/>
                  <p:cNvSpPr/>
                  <p:nvPr/>
                </p:nvSpPr>
                <p:spPr>
                  <a:xfrm>
                    <a:off x="-2432922" y="2010532"/>
                    <a:ext cx="2913681" cy="2913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009" h="4398009" extrusionOk="0">
                        <a:moveTo>
                          <a:pt x="2198885" y="0"/>
                        </a:moveTo>
                        <a:lnTo>
                          <a:pt x="2150433" y="523"/>
                        </a:lnTo>
                        <a:lnTo>
                          <a:pt x="2102237" y="2085"/>
                        </a:lnTo>
                        <a:lnTo>
                          <a:pt x="2054308" y="4677"/>
                        </a:lnTo>
                        <a:lnTo>
                          <a:pt x="2006656" y="8286"/>
                        </a:lnTo>
                        <a:lnTo>
                          <a:pt x="1959292" y="12902"/>
                        </a:lnTo>
                        <a:lnTo>
                          <a:pt x="1912227" y="18515"/>
                        </a:lnTo>
                        <a:lnTo>
                          <a:pt x="1865472" y="25114"/>
                        </a:lnTo>
                        <a:lnTo>
                          <a:pt x="1819038" y="32687"/>
                        </a:lnTo>
                        <a:lnTo>
                          <a:pt x="1772934" y="41225"/>
                        </a:lnTo>
                        <a:lnTo>
                          <a:pt x="1727172" y="50717"/>
                        </a:lnTo>
                        <a:lnTo>
                          <a:pt x="1681763" y="61151"/>
                        </a:lnTo>
                        <a:lnTo>
                          <a:pt x="1636717" y="72517"/>
                        </a:lnTo>
                        <a:lnTo>
                          <a:pt x="1592045" y="84805"/>
                        </a:lnTo>
                        <a:lnTo>
                          <a:pt x="1547758" y="98003"/>
                        </a:lnTo>
                        <a:lnTo>
                          <a:pt x="1503867" y="112101"/>
                        </a:lnTo>
                        <a:lnTo>
                          <a:pt x="1460381" y="127088"/>
                        </a:lnTo>
                        <a:lnTo>
                          <a:pt x="1417313" y="142954"/>
                        </a:lnTo>
                        <a:lnTo>
                          <a:pt x="1374672" y="159687"/>
                        </a:lnTo>
                        <a:lnTo>
                          <a:pt x="1332470" y="177277"/>
                        </a:lnTo>
                        <a:lnTo>
                          <a:pt x="1290717" y="195714"/>
                        </a:lnTo>
                        <a:lnTo>
                          <a:pt x="1249424" y="214986"/>
                        </a:lnTo>
                        <a:lnTo>
                          <a:pt x="1208601" y="235082"/>
                        </a:lnTo>
                        <a:lnTo>
                          <a:pt x="1168260" y="255993"/>
                        </a:lnTo>
                        <a:lnTo>
                          <a:pt x="1128411" y="277707"/>
                        </a:lnTo>
                        <a:lnTo>
                          <a:pt x="1089065" y="300214"/>
                        </a:lnTo>
                        <a:lnTo>
                          <a:pt x="1050232" y="323502"/>
                        </a:lnTo>
                        <a:lnTo>
                          <a:pt x="1011923" y="347562"/>
                        </a:lnTo>
                        <a:lnTo>
                          <a:pt x="974150" y="372381"/>
                        </a:lnTo>
                        <a:lnTo>
                          <a:pt x="936922" y="397951"/>
                        </a:lnTo>
                        <a:lnTo>
                          <a:pt x="900251" y="424259"/>
                        </a:lnTo>
                        <a:lnTo>
                          <a:pt x="864147" y="451296"/>
                        </a:lnTo>
                        <a:lnTo>
                          <a:pt x="828621" y="479050"/>
                        </a:lnTo>
                        <a:lnTo>
                          <a:pt x="793683" y="507511"/>
                        </a:lnTo>
                        <a:lnTo>
                          <a:pt x="759345" y="536667"/>
                        </a:lnTo>
                        <a:lnTo>
                          <a:pt x="725618" y="566509"/>
                        </a:lnTo>
                        <a:lnTo>
                          <a:pt x="692510" y="597026"/>
                        </a:lnTo>
                        <a:lnTo>
                          <a:pt x="660035" y="628206"/>
                        </a:lnTo>
                        <a:lnTo>
                          <a:pt x="628202" y="660039"/>
                        </a:lnTo>
                        <a:lnTo>
                          <a:pt x="597022" y="692515"/>
                        </a:lnTo>
                        <a:lnTo>
                          <a:pt x="566505" y="725622"/>
                        </a:lnTo>
                        <a:lnTo>
                          <a:pt x="536664" y="759350"/>
                        </a:lnTo>
                        <a:lnTo>
                          <a:pt x="507507" y="793688"/>
                        </a:lnTo>
                        <a:lnTo>
                          <a:pt x="479047" y="828625"/>
                        </a:lnTo>
                        <a:lnTo>
                          <a:pt x="451293" y="864151"/>
                        </a:lnTo>
                        <a:lnTo>
                          <a:pt x="424256" y="900256"/>
                        </a:lnTo>
                        <a:lnTo>
                          <a:pt x="397948" y="936927"/>
                        </a:lnTo>
                        <a:lnTo>
                          <a:pt x="372379" y="974155"/>
                        </a:lnTo>
                        <a:lnTo>
                          <a:pt x="347559" y="1011928"/>
                        </a:lnTo>
                        <a:lnTo>
                          <a:pt x="323500" y="1050237"/>
                        </a:lnTo>
                        <a:lnTo>
                          <a:pt x="300211" y="1089069"/>
                        </a:lnTo>
                        <a:lnTo>
                          <a:pt x="277705" y="1128416"/>
                        </a:lnTo>
                        <a:lnTo>
                          <a:pt x="255991" y="1168265"/>
                        </a:lnTo>
                        <a:lnTo>
                          <a:pt x="235081" y="1208606"/>
                        </a:lnTo>
                        <a:lnTo>
                          <a:pt x="214984" y="1249428"/>
                        </a:lnTo>
                        <a:lnTo>
                          <a:pt x="195712" y="1290721"/>
                        </a:lnTo>
                        <a:lnTo>
                          <a:pt x="177276" y="1332474"/>
                        </a:lnTo>
                        <a:lnTo>
                          <a:pt x="159686" y="1374677"/>
                        </a:lnTo>
                        <a:lnTo>
                          <a:pt x="142953" y="1417317"/>
                        </a:lnTo>
                        <a:lnTo>
                          <a:pt x="127087" y="1460385"/>
                        </a:lnTo>
                        <a:lnTo>
                          <a:pt x="112100" y="1503871"/>
                        </a:lnTo>
                        <a:lnTo>
                          <a:pt x="98002" y="1547762"/>
                        </a:lnTo>
                        <a:lnTo>
                          <a:pt x="84804" y="1592049"/>
                        </a:lnTo>
                        <a:lnTo>
                          <a:pt x="72516" y="1636721"/>
                        </a:lnTo>
                        <a:lnTo>
                          <a:pt x="61150" y="1681766"/>
                        </a:lnTo>
                        <a:lnTo>
                          <a:pt x="50716" y="1727175"/>
                        </a:lnTo>
                        <a:lnTo>
                          <a:pt x="41225" y="1772937"/>
                        </a:lnTo>
                        <a:lnTo>
                          <a:pt x="32687" y="1819040"/>
                        </a:lnTo>
                        <a:lnTo>
                          <a:pt x="25114" y="1865475"/>
                        </a:lnTo>
                        <a:lnTo>
                          <a:pt x="18515" y="1912230"/>
                        </a:lnTo>
                        <a:lnTo>
                          <a:pt x="12902" y="1959294"/>
                        </a:lnTo>
                        <a:lnTo>
                          <a:pt x="8286" y="2006657"/>
                        </a:lnTo>
                        <a:lnTo>
                          <a:pt x="4677" y="2054309"/>
                        </a:lnTo>
                        <a:lnTo>
                          <a:pt x="2085" y="2102238"/>
                        </a:lnTo>
                        <a:lnTo>
                          <a:pt x="523" y="2150434"/>
                        </a:lnTo>
                        <a:lnTo>
                          <a:pt x="0" y="2198885"/>
                        </a:lnTo>
                        <a:lnTo>
                          <a:pt x="523" y="2247337"/>
                        </a:lnTo>
                        <a:lnTo>
                          <a:pt x="2085" y="2295533"/>
                        </a:lnTo>
                        <a:lnTo>
                          <a:pt x="4677" y="2343462"/>
                        </a:lnTo>
                        <a:lnTo>
                          <a:pt x="8286" y="2391113"/>
                        </a:lnTo>
                        <a:lnTo>
                          <a:pt x="12902" y="2438477"/>
                        </a:lnTo>
                        <a:lnTo>
                          <a:pt x="18515" y="2485541"/>
                        </a:lnTo>
                        <a:lnTo>
                          <a:pt x="25114" y="2532296"/>
                        </a:lnTo>
                        <a:lnTo>
                          <a:pt x="32687" y="2578731"/>
                        </a:lnTo>
                        <a:lnTo>
                          <a:pt x="41225" y="2624834"/>
                        </a:lnTo>
                        <a:lnTo>
                          <a:pt x="50716" y="2670596"/>
                        </a:lnTo>
                        <a:lnTo>
                          <a:pt x="61150" y="2716005"/>
                        </a:lnTo>
                        <a:lnTo>
                          <a:pt x="72516" y="2761050"/>
                        </a:lnTo>
                        <a:lnTo>
                          <a:pt x="84804" y="2805722"/>
                        </a:lnTo>
                        <a:lnTo>
                          <a:pt x="98002" y="2850009"/>
                        </a:lnTo>
                        <a:lnTo>
                          <a:pt x="112100" y="2893900"/>
                        </a:lnTo>
                        <a:lnTo>
                          <a:pt x="127087" y="2937385"/>
                        </a:lnTo>
                        <a:lnTo>
                          <a:pt x="142953" y="2980454"/>
                        </a:lnTo>
                        <a:lnTo>
                          <a:pt x="159686" y="3023094"/>
                        </a:lnTo>
                        <a:lnTo>
                          <a:pt x="177276" y="3065296"/>
                        </a:lnTo>
                        <a:lnTo>
                          <a:pt x="195712" y="3107049"/>
                        </a:lnTo>
                        <a:lnTo>
                          <a:pt x="214984" y="3148343"/>
                        </a:lnTo>
                        <a:lnTo>
                          <a:pt x="235081" y="3189165"/>
                        </a:lnTo>
                        <a:lnTo>
                          <a:pt x="255991" y="3229506"/>
                        </a:lnTo>
                        <a:lnTo>
                          <a:pt x="277705" y="3269355"/>
                        </a:lnTo>
                        <a:lnTo>
                          <a:pt x="300211" y="3308702"/>
                        </a:lnTo>
                        <a:lnTo>
                          <a:pt x="323500" y="3347534"/>
                        </a:lnTo>
                        <a:lnTo>
                          <a:pt x="347559" y="3385843"/>
                        </a:lnTo>
                        <a:lnTo>
                          <a:pt x="372379" y="3423616"/>
                        </a:lnTo>
                        <a:lnTo>
                          <a:pt x="397948" y="3460844"/>
                        </a:lnTo>
                        <a:lnTo>
                          <a:pt x="424256" y="3497515"/>
                        </a:lnTo>
                        <a:lnTo>
                          <a:pt x="451293" y="3533619"/>
                        </a:lnTo>
                        <a:lnTo>
                          <a:pt x="479047" y="3569146"/>
                        </a:lnTo>
                        <a:lnTo>
                          <a:pt x="507507" y="3604083"/>
                        </a:lnTo>
                        <a:lnTo>
                          <a:pt x="536664" y="3638421"/>
                        </a:lnTo>
                        <a:lnTo>
                          <a:pt x="566505" y="3672149"/>
                        </a:lnTo>
                        <a:lnTo>
                          <a:pt x="597022" y="3705256"/>
                        </a:lnTo>
                        <a:lnTo>
                          <a:pt x="628202" y="3737732"/>
                        </a:lnTo>
                        <a:lnTo>
                          <a:pt x="660035" y="3769565"/>
                        </a:lnTo>
                        <a:lnTo>
                          <a:pt x="692510" y="3800745"/>
                        </a:lnTo>
                        <a:lnTo>
                          <a:pt x="725618" y="3831262"/>
                        </a:lnTo>
                        <a:lnTo>
                          <a:pt x="759345" y="3861104"/>
                        </a:lnTo>
                        <a:lnTo>
                          <a:pt x="793683" y="3890260"/>
                        </a:lnTo>
                        <a:lnTo>
                          <a:pt x="828621" y="3918721"/>
                        </a:lnTo>
                        <a:lnTo>
                          <a:pt x="864147" y="3946475"/>
                        </a:lnTo>
                        <a:lnTo>
                          <a:pt x="900251" y="3973512"/>
                        </a:lnTo>
                        <a:lnTo>
                          <a:pt x="936922" y="3999820"/>
                        </a:lnTo>
                        <a:lnTo>
                          <a:pt x="974150" y="4025389"/>
                        </a:lnTo>
                        <a:lnTo>
                          <a:pt x="1011923" y="4050209"/>
                        </a:lnTo>
                        <a:lnTo>
                          <a:pt x="1050232" y="4074269"/>
                        </a:lnTo>
                        <a:lnTo>
                          <a:pt x="1089065" y="4097557"/>
                        </a:lnTo>
                        <a:lnTo>
                          <a:pt x="1128411" y="4120064"/>
                        </a:lnTo>
                        <a:lnTo>
                          <a:pt x="1168260" y="4141778"/>
                        </a:lnTo>
                        <a:lnTo>
                          <a:pt x="1208601" y="4162688"/>
                        </a:lnTo>
                        <a:lnTo>
                          <a:pt x="1249424" y="4182785"/>
                        </a:lnTo>
                        <a:lnTo>
                          <a:pt x="1290717" y="4202057"/>
                        </a:lnTo>
                        <a:lnTo>
                          <a:pt x="1332470" y="4220494"/>
                        </a:lnTo>
                        <a:lnTo>
                          <a:pt x="1374672" y="4238084"/>
                        </a:lnTo>
                        <a:lnTo>
                          <a:pt x="1417313" y="4254817"/>
                        </a:lnTo>
                        <a:lnTo>
                          <a:pt x="1460381" y="4270683"/>
                        </a:lnTo>
                        <a:lnTo>
                          <a:pt x="1503867" y="4285670"/>
                        </a:lnTo>
                        <a:lnTo>
                          <a:pt x="1547758" y="4299768"/>
                        </a:lnTo>
                        <a:lnTo>
                          <a:pt x="1592045" y="4312966"/>
                        </a:lnTo>
                        <a:lnTo>
                          <a:pt x="1636717" y="4325254"/>
                        </a:lnTo>
                        <a:lnTo>
                          <a:pt x="1681763" y="4336620"/>
                        </a:lnTo>
                        <a:lnTo>
                          <a:pt x="1727172" y="4347054"/>
                        </a:lnTo>
                        <a:lnTo>
                          <a:pt x="1772934" y="4356546"/>
                        </a:lnTo>
                        <a:lnTo>
                          <a:pt x="1819038" y="4365083"/>
                        </a:lnTo>
                        <a:lnTo>
                          <a:pt x="1865472" y="4372657"/>
                        </a:lnTo>
                        <a:lnTo>
                          <a:pt x="1912227" y="4379256"/>
                        </a:lnTo>
                        <a:lnTo>
                          <a:pt x="1959292" y="4384868"/>
                        </a:lnTo>
                        <a:lnTo>
                          <a:pt x="2006656" y="4389485"/>
                        </a:lnTo>
                        <a:lnTo>
                          <a:pt x="2054308" y="4393094"/>
                        </a:lnTo>
                        <a:lnTo>
                          <a:pt x="2102237" y="4395685"/>
                        </a:lnTo>
                        <a:lnTo>
                          <a:pt x="2150433" y="4397248"/>
                        </a:lnTo>
                        <a:lnTo>
                          <a:pt x="2198885" y="4397771"/>
                        </a:lnTo>
                        <a:lnTo>
                          <a:pt x="2247338" y="4397248"/>
                        </a:lnTo>
                        <a:lnTo>
                          <a:pt x="2295534" y="4395685"/>
                        </a:lnTo>
                        <a:lnTo>
                          <a:pt x="2343463" y="4393094"/>
                        </a:lnTo>
                        <a:lnTo>
                          <a:pt x="2391115" y="4389485"/>
                        </a:lnTo>
                        <a:lnTo>
                          <a:pt x="2438479" y="4384868"/>
                        </a:lnTo>
                        <a:lnTo>
                          <a:pt x="2485543" y="4379256"/>
                        </a:lnTo>
                        <a:lnTo>
                          <a:pt x="2532299" y="4372657"/>
                        </a:lnTo>
                        <a:lnTo>
                          <a:pt x="2578733" y="4365083"/>
                        </a:lnTo>
                        <a:lnTo>
                          <a:pt x="2624837" y="4356546"/>
                        </a:lnTo>
                        <a:lnTo>
                          <a:pt x="2670599" y="4347054"/>
                        </a:lnTo>
                        <a:lnTo>
                          <a:pt x="2716008" y="4336620"/>
                        </a:lnTo>
                        <a:lnTo>
                          <a:pt x="2761054" y="4325254"/>
                        </a:lnTo>
                        <a:lnTo>
                          <a:pt x="2805726" y="4312966"/>
                        </a:lnTo>
                        <a:lnTo>
                          <a:pt x="2850013" y="4299768"/>
                        </a:lnTo>
                        <a:lnTo>
                          <a:pt x="2893904" y="4285670"/>
                        </a:lnTo>
                        <a:lnTo>
                          <a:pt x="2937390" y="4270683"/>
                        </a:lnTo>
                        <a:lnTo>
                          <a:pt x="2980458" y="4254817"/>
                        </a:lnTo>
                        <a:lnTo>
                          <a:pt x="3023099" y="4238084"/>
                        </a:lnTo>
                        <a:lnTo>
                          <a:pt x="3065301" y="4220494"/>
                        </a:lnTo>
                        <a:lnTo>
                          <a:pt x="3107054" y="4202057"/>
                        </a:lnTo>
                        <a:lnTo>
                          <a:pt x="3148347" y="4182785"/>
                        </a:lnTo>
                        <a:lnTo>
                          <a:pt x="3189170" y="4162688"/>
                        </a:lnTo>
                        <a:lnTo>
                          <a:pt x="3229511" y="4141778"/>
                        </a:lnTo>
                        <a:lnTo>
                          <a:pt x="3269360" y="4120064"/>
                        </a:lnTo>
                        <a:lnTo>
                          <a:pt x="3308706" y="4097557"/>
                        </a:lnTo>
                        <a:lnTo>
                          <a:pt x="3347539" y="4074269"/>
                        </a:lnTo>
                        <a:lnTo>
                          <a:pt x="3385847" y="4050209"/>
                        </a:lnTo>
                        <a:lnTo>
                          <a:pt x="3423621" y="4025389"/>
                        </a:lnTo>
                        <a:lnTo>
                          <a:pt x="3460849" y="3999820"/>
                        </a:lnTo>
                        <a:lnTo>
                          <a:pt x="3497520" y="3973512"/>
                        </a:lnTo>
                        <a:lnTo>
                          <a:pt x="3533624" y="3946475"/>
                        </a:lnTo>
                        <a:lnTo>
                          <a:pt x="3569150" y="3918721"/>
                        </a:lnTo>
                        <a:lnTo>
                          <a:pt x="3604087" y="3890260"/>
                        </a:lnTo>
                        <a:lnTo>
                          <a:pt x="3638425" y="3861104"/>
                        </a:lnTo>
                        <a:lnTo>
                          <a:pt x="3672153" y="3831262"/>
                        </a:lnTo>
                        <a:lnTo>
                          <a:pt x="3705260" y="3800745"/>
                        </a:lnTo>
                        <a:lnTo>
                          <a:pt x="3737736" y="3769565"/>
                        </a:lnTo>
                        <a:lnTo>
                          <a:pt x="3769569" y="3737732"/>
                        </a:lnTo>
                        <a:lnTo>
                          <a:pt x="3800749" y="3705256"/>
                        </a:lnTo>
                        <a:lnTo>
                          <a:pt x="3831265" y="3672149"/>
                        </a:lnTo>
                        <a:lnTo>
                          <a:pt x="3861107" y="3638421"/>
                        </a:lnTo>
                        <a:lnTo>
                          <a:pt x="3890264" y="3604083"/>
                        </a:lnTo>
                        <a:lnTo>
                          <a:pt x="3918724" y="3569146"/>
                        </a:lnTo>
                        <a:lnTo>
                          <a:pt x="3946478" y="3533619"/>
                        </a:lnTo>
                        <a:lnTo>
                          <a:pt x="3973515" y="3497515"/>
                        </a:lnTo>
                        <a:lnTo>
                          <a:pt x="3999823" y="3460844"/>
                        </a:lnTo>
                        <a:lnTo>
                          <a:pt x="4025392" y="3423616"/>
                        </a:lnTo>
                        <a:lnTo>
                          <a:pt x="4050212" y="3385843"/>
                        </a:lnTo>
                        <a:lnTo>
                          <a:pt x="4074271" y="3347534"/>
                        </a:lnTo>
                        <a:lnTo>
                          <a:pt x="4097559" y="3308702"/>
                        </a:lnTo>
                        <a:lnTo>
                          <a:pt x="4120066" y="3269355"/>
                        </a:lnTo>
                        <a:lnTo>
                          <a:pt x="4141780" y="3229506"/>
                        </a:lnTo>
                        <a:lnTo>
                          <a:pt x="4162690" y="3189165"/>
                        </a:lnTo>
                        <a:lnTo>
                          <a:pt x="4182787" y="3148343"/>
                        </a:lnTo>
                        <a:lnTo>
                          <a:pt x="4202059" y="3107049"/>
                        </a:lnTo>
                        <a:lnTo>
                          <a:pt x="4220495" y="3065296"/>
                        </a:lnTo>
                        <a:lnTo>
                          <a:pt x="4238085" y="3023094"/>
                        </a:lnTo>
                        <a:lnTo>
                          <a:pt x="4254818" y="2980454"/>
                        </a:lnTo>
                        <a:lnTo>
                          <a:pt x="4270684" y="2937385"/>
                        </a:lnTo>
                        <a:lnTo>
                          <a:pt x="4285671" y="2893900"/>
                        </a:lnTo>
                        <a:lnTo>
                          <a:pt x="4299769" y="2850009"/>
                        </a:lnTo>
                        <a:lnTo>
                          <a:pt x="4312967" y="2805722"/>
                        </a:lnTo>
                        <a:lnTo>
                          <a:pt x="4325254" y="2761050"/>
                        </a:lnTo>
                        <a:lnTo>
                          <a:pt x="4336621" y="2716005"/>
                        </a:lnTo>
                        <a:lnTo>
                          <a:pt x="4347055" y="2670596"/>
                        </a:lnTo>
                        <a:lnTo>
                          <a:pt x="4356546" y="2624834"/>
                        </a:lnTo>
                        <a:lnTo>
                          <a:pt x="4365084" y="2578731"/>
                        </a:lnTo>
                        <a:lnTo>
                          <a:pt x="4372657" y="2532296"/>
                        </a:lnTo>
                        <a:lnTo>
                          <a:pt x="4379256" y="2485541"/>
                        </a:lnTo>
                        <a:lnTo>
                          <a:pt x="4384869" y="2438477"/>
                        </a:lnTo>
                        <a:lnTo>
                          <a:pt x="4389485" y="2391113"/>
                        </a:lnTo>
                        <a:lnTo>
                          <a:pt x="4393094" y="2343462"/>
                        </a:lnTo>
                        <a:lnTo>
                          <a:pt x="4395685" y="2295533"/>
                        </a:lnTo>
                        <a:lnTo>
                          <a:pt x="4397248" y="2247337"/>
                        </a:lnTo>
                        <a:lnTo>
                          <a:pt x="4397771" y="2198885"/>
                        </a:lnTo>
                        <a:lnTo>
                          <a:pt x="4397248" y="2150434"/>
                        </a:lnTo>
                        <a:lnTo>
                          <a:pt x="4395685" y="2102238"/>
                        </a:lnTo>
                        <a:lnTo>
                          <a:pt x="4393094" y="2054309"/>
                        </a:lnTo>
                        <a:lnTo>
                          <a:pt x="4389485" y="2006657"/>
                        </a:lnTo>
                        <a:lnTo>
                          <a:pt x="4384869" y="1959294"/>
                        </a:lnTo>
                        <a:lnTo>
                          <a:pt x="4379256" y="1912230"/>
                        </a:lnTo>
                        <a:lnTo>
                          <a:pt x="4372657" y="1865475"/>
                        </a:lnTo>
                        <a:lnTo>
                          <a:pt x="4365084" y="1819040"/>
                        </a:lnTo>
                        <a:lnTo>
                          <a:pt x="4356546" y="1772937"/>
                        </a:lnTo>
                        <a:lnTo>
                          <a:pt x="4347055" y="1727175"/>
                        </a:lnTo>
                        <a:lnTo>
                          <a:pt x="4336621" y="1681766"/>
                        </a:lnTo>
                        <a:lnTo>
                          <a:pt x="4325254" y="1636721"/>
                        </a:lnTo>
                        <a:lnTo>
                          <a:pt x="4312967" y="1592049"/>
                        </a:lnTo>
                        <a:lnTo>
                          <a:pt x="4299769" y="1547762"/>
                        </a:lnTo>
                        <a:lnTo>
                          <a:pt x="4285671" y="1503871"/>
                        </a:lnTo>
                        <a:lnTo>
                          <a:pt x="4270684" y="1460385"/>
                        </a:lnTo>
                        <a:lnTo>
                          <a:pt x="4254818" y="1417317"/>
                        </a:lnTo>
                        <a:lnTo>
                          <a:pt x="4238085" y="1374677"/>
                        </a:lnTo>
                        <a:lnTo>
                          <a:pt x="4220495" y="1332474"/>
                        </a:lnTo>
                        <a:lnTo>
                          <a:pt x="4202059" y="1290721"/>
                        </a:lnTo>
                        <a:lnTo>
                          <a:pt x="4182787" y="1249428"/>
                        </a:lnTo>
                        <a:lnTo>
                          <a:pt x="4162690" y="1208606"/>
                        </a:lnTo>
                        <a:lnTo>
                          <a:pt x="4141780" y="1168265"/>
                        </a:lnTo>
                        <a:lnTo>
                          <a:pt x="4120066" y="1128416"/>
                        </a:lnTo>
                        <a:lnTo>
                          <a:pt x="4097559" y="1089069"/>
                        </a:lnTo>
                        <a:lnTo>
                          <a:pt x="4074271" y="1050237"/>
                        </a:lnTo>
                        <a:lnTo>
                          <a:pt x="4050212" y="1011928"/>
                        </a:lnTo>
                        <a:lnTo>
                          <a:pt x="4025392" y="974155"/>
                        </a:lnTo>
                        <a:lnTo>
                          <a:pt x="3999823" y="936927"/>
                        </a:lnTo>
                        <a:lnTo>
                          <a:pt x="3973515" y="900256"/>
                        </a:lnTo>
                        <a:lnTo>
                          <a:pt x="3946478" y="864151"/>
                        </a:lnTo>
                        <a:lnTo>
                          <a:pt x="3918724" y="828625"/>
                        </a:lnTo>
                        <a:lnTo>
                          <a:pt x="3890264" y="793688"/>
                        </a:lnTo>
                        <a:lnTo>
                          <a:pt x="3861107" y="759350"/>
                        </a:lnTo>
                        <a:lnTo>
                          <a:pt x="3831265" y="725622"/>
                        </a:lnTo>
                        <a:lnTo>
                          <a:pt x="3800749" y="692515"/>
                        </a:lnTo>
                        <a:lnTo>
                          <a:pt x="3769569" y="660039"/>
                        </a:lnTo>
                        <a:lnTo>
                          <a:pt x="3737736" y="628206"/>
                        </a:lnTo>
                        <a:lnTo>
                          <a:pt x="3705260" y="597026"/>
                        </a:lnTo>
                        <a:lnTo>
                          <a:pt x="3672153" y="566509"/>
                        </a:lnTo>
                        <a:lnTo>
                          <a:pt x="3638425" y="536667"/>
                        </a:lnTo>
                        <a:lnTo>
                          <a:pt x="3604087" y="507511"/>
                        </a:lnTo>
                        <a:lnTo>
                          <a:pt x="3569150" y="479050"/>
                        </a:lnTo>
                        <a:lnTo>
                          <a:pt x="3533624" y="451296"/>
                        </a:lnTo>
                        <a:lnTo>
                          <a:pt x="3497520" y="424259"/>
                        </a:lnTo>
                        <a:lnTo>
                          <a:pt x="3460849" y="397951"/>
                        </a:lnTo>
                        <a:lnTo>
                          <a:pt x="3423621" y="372381"/>
                        </a:lnTo>
                        <a:lnTo>
                          <a:pt x="3385847" y="347562"/>
                        </a:lnTo>
                        <a:lnTo>
                          <a:pt x="3347539" y="323502"/>
                        </a:lnTo>
                        <a:lnTo>
                          <a:pt x="3308706" y="300214"/>
                        </a:lnTo>
                        <a:lnTo>
                          <a:pt x="3269360" y="277707"/>
                        </a:lnTo>
                        <a:lnTo>
                          <a:pt x="3229511" y="255993"/>
                        </a:lnTo>
                        <a:lnTo>
                          <a:pt x="3189170" y="235082"/>
                        </a:lnTo>
                        <a:lnTo>
                          <a:pt x="3148347" y="214986"/>
                        </a:lnTo>
                        <a:lnTo>
                          <a:pt x="3107054" y="195714"/>
                        </a:lnTo>
                        <a:lnTo>
                          <a:pt x="3065301" y="177277"/>
                        </a:lnTo>
                        <a:lnTo>
                          <a:pt x="3023099" y="159687"/>
                        </a:lnTo>
                        <a:lnTo>
                          <a:pt x="2980458" y="142954"/>
                        </a:lnTo>
                        <a:lnTo>
                          <a:pt x="2937390" y="127088"/>
                        </a:lnTo>
                        <a:lnTo>
                          <a:pt x="2893904" y="112101"/>
                        </a:lnTo>
                        <a:lnTo>
                          <a:pt x="2850013" y="98003"/>
                        </a:lnTo>
                        <a:lnTo>
                          <a:pt x="2805726" y="84805"/>
                        </a:lnTo>
                        <a:lnTo>
                          <a:pt x="2761054" y="72517"/>
                        </a:lnTo>
                        <a:lnTo>
                          <a:pt x="2716008" y="61151"/>
                        </a:lnTo>
                        <a:lnTo>
                          <a:pt x="2670599" y="50717"/>
                        </a:lnTo>
                        <a:lnTo>
                          <a:pt x="2624837" y="41225"/>
                        </a:lnTo>
                        <a:lnTo>
                          <a:pt x="2578733" y="32687"/>
                        </a:lnTo>
                        <a:lnTo>
                          <a:pt x="2532299" y="25114"/>
                        </a:lnTo>
                        <a:lnTo>
                          <a:pt x="2485543" y="18515"/>
                        </a:lnTo>
                        <a:lnTo>
                          <a:pt x="2438479" y="12902"/>
                        </a:lnTo>
                        <a:lnTo>
                          <a:pt x="2391115" y="8286"/>
                        </a:lnTo>
                        <a:lnTo>
                          <a:pt x="2343463" y="4677"/>
                        </a:lnTo>
                        <a:lnTo>
                          <a:pt x="2295534" y="2085"/>
                        </a:lnTo>
                        <a:lnTo>
                          <a:pt x="2247338" y="523"/>
                        </a:lnTo>
                        <a:lnTo>
                          <a:pt x="219888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07" name="Google Shape;407;p51"/>
                <p:cNvCxnSpPr>
                  <a:stCxn id="405" idx="0"/>
                  <a:endCxn id="405" idx="2"/>
                </p:cNvCxnSpPr>
                <p:nvPr/>
              </p:nvCxnSpPr>
              <p:spPr>
                <a:xfrm>
                  <a:off x="-977316" y="1070041"/>
                  <a:ext cx="0" cy="4792200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8" name="Google Shape;408;p51"/>
                <p:cNvCxnSpPr>
                  <a:stCxn id="405" idx="3"/>
                  <a:endCxn id="405" idx="1"/>
                </p:cNvCxnSpPr>
                <p:nvPr/>
              </p:nvCxnSpPr>
              <p:spPr>
                <a:xfrm rot="10800000">
                  <a:off x="-3373423" y="3466135"/>
                  <a:ext cx="4792200" cy="0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09" name="Google Shape;409;p51"/>
              <p:cNvGrpSpPr/>
              <p:nvPr/>
            </p:nvGrpSpPr>
            <p:grpSpPr>
              <a:xfrm>
                <a:off x="2999281" y="1105122"/>
                <a:ext cx="3147969" cy="3147935"/>
                <a:chOff x="2999281" y="1090132"/>
                <a:chExt cx="3147969" cy="3147935"/>
              </a:xfrm>
            </p:grpSpPr>
            <p:sp>
              <p:nvSpPr>
                <p:cNvPr id="410" name="Google Shape;410;p51"/>
                <p:cNvSpPr/>
                <p:nvPr/>
              </p:nvSpPr>
              <p:spPr>
                <a:xfrm>
                  <a:off x="2999281" y="1090132"/>
                  <a:ext cx="3147969" cy="3147935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l"/>
                  <a:r>
                    <a:rPr b="0" i="0">
                      <a:ln>
                        <a:noFill/>
                      </a:ln>
                      <a:solidFill>
                        <a:schemeClr val="dk1"/>
                      </a:solidFill>
                      <a:latin typeface="Arial"/>
                    </a:rPr>
                    <a:t>The key consumer issue we are helping to resolve                                     The motivating belief at the heart of our behaviours</a:t>
                  </a:r>
                </a:p>
              </p:txBody>
            </p:sp>
            <p:sp>
              <p:nvSpPr>
                <p:cNvPr id="411" name="Google Shape;411;p51"/>
                <p:cNvSpPr/>
                <p:nvPr/>
              </p:nvSpPr>
              <p:spPr>
                <a:xfrm>
                  <a:off x="2999281" y="1090132"/>
                  <a:ext cx="3147953" cy="3147935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l"/>
                  <a:r>
                    <a:rPr b="0" i="0">
                      <a:ln>
                        <a:noFill/>
                      </a:ln>
                      <a:solidFill>
                        <a:schemeClr val="dk1"/>
                      </a:solidFill>
                      <a:latin typeface="Arial"/>
                    </a:rPr>
                    <a:t>           What and how we deliver for people that sets us apart.                                           The way that we behave that sets us apart</a:t>
                  </a:r>
                </a:p>
              </p:txBody>
            </p:sp>
          </p:grpSp>
          <p:grpSp>
            <p:nvGrpSpPr>
              <p:cNvPr id="412" name="Google Shape;412;p51"/>
              <p:cNvGrpSpPr/>
              <p:nvPr/>
            </p:nvGrpSpPr>
            <p:grpSpPr>
              <a:xfrm>
                <a:off x="3267652" y="1374830"/>
                <a:ext cx="2608704" cy="2608695"/>
                <a:chOff x="2999281" y="1090132"/>
                <a:chExt cx="3147947" cy="3147936"/>
              </a:xfrm>
            </p:grpSpPr>
            <p:sp>
              <p:nvSpPr>
                <p:cNvPr id="413" name="Google Shape;413;p51"/>
                <p:cNvSpPr/>
                <p:nvPr/>
              </p:nvSpPr>
              <p:spPr>
                <a:xfrm>
                  <a:off x="3062594" y="1153444"/>
                  <a:ext cx="3021328" cy="3021311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l"/>
                  <a:r>
                    <a:rPr b="1" i="0">
                      <a:ln>
                        <a:noFill/>
                      </a:ln>
                      <a:solidFill>
                        <a:schemeClr val="lt1"/>
                      </a:solidFill>
                      <a:latin typeface="Arial"/>
                    </a:rPr>
                    <a:t>        CONTEXT                                      CONVICTION</a:t>
                  </a:r>
                </a:p>
              </p:txBody>
            </p:sp>
            <p:sp>
              <p:nvSpPr>
                <p:cNvPr id="414" name="Google Shape;414;p51"/>
                <p:cNvSpPr/>
                <p:nvPr/>
              </p:nvSpPr>
              <p:spPr>
                <a:xfrm>
                  <a:off x="2999281" y="1090132"/>
                  <a:ext cx="3147947" cy="3147936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l"/>
                  <a:r>
                    <a:rPr b="1" i="0">
                      <a:ln>
                        <a:noFill/>
                      </a:ln>
                      <a:solidFill>
                        <a:schemeClr val="lt1"/>
                      </a:solidFill>
                      <a:latin typeface="Arial"/>
                    </a:rPr>
                    <a:t>           CORE OFFER                                       CHARACTER</a:t>
                  </a:r>
                </a:p>
              </p:txBody>
            </p:sp>
          </p:grpSp>
        </p:grpSp>
        <p:sp>
          <p:nvSpPr>
            <p:cNvPr id="415" name="Google Shape;415;p51"/>
            <p:cNvSpPr txBox="1"/>
            <p:nvPr/>
          </p:nvSpPr>
          <p:spPr>
            <a:xfrm>
              <a:off x="3709914" y="2046157"/>
              <a:ext cx="1723800" cy="13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n-US" sz="1867" b="1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Demanding &amp; designing better care experiences for the lives we touch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431797" y="1418366"/>
            <a:ext cx="3032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Google Shape;417;p51"/>
          <p:cNvSpPr txBox="1">
            <a:spLocks noGrp="1"/>
          </p:cNvSpPr>
          <p:nvPr>
            <p:ph type="body" idx="2"/>
          </p:nvPr>
        </p:nvSpPr>
        <p:spPr>
          <a:xfrm>
            <a:off x="429283" y="3996625"/>
            <a:ext cx="3032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Google Shape;418;p51"/>
          <p:cNvSpPr txBox="1">
            <a:spLocks noGrp="1"/>
          </p:cNvSpPr>
          <p:nvPr>
            <p:ph type="body" idx="3"/>
          </p:nvPr>
        </p:nvSpPr>
        <p:spPr>
          <a:xfrm>
            <a:off x="8729676" y="1418366"/>
            <a:ext cx="3032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33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Google Shape;419;p51"/>
          <p:cNvSpPr txBox="1">
            <a:spLocks noGrp="1"/>
          </p:cNvSpPr>
          <p:nvPr>
            <p:ph type="body" idx="4"/>
          </p:nvPr>
        </p:nvSpPr>
        <p:spPr>
          <a:xfrm>
            <a:off x="8727162" y="3996625"/>
            <a:ext cx="3032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51"/>
          <p:cNvSpPr txBox="1">
            <a:spLocks noGrp="1"/>
          </p:cNvSpPr>
          <p:nvPr>
            <p:ph type="body" idx="5"/>
          </p:nvPr>
        </p:nvSpPr>
        <p:spPr>
          <a:xfrm>
            <a:off x="431794" y="456000"/>
            <a:ext cx="11328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 Imagery + Statement">
  <p:cSld name="Multi Imagery + Statement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>
            <a:spLocks noGrp="1"/>
          </p:cNvSpPr>
          <p:nvPr>
            <p:ph type="pic" idx="2"/>
          </p:nvPr>
        </p:nvSpPr>
        <p:spPr>
          <a:xfrm>
            <a:off x="6313862" y="1558444"/>
            <a:ext cx="2648700" cy="1696800"/>
          </a:xfrm>
          <a:prstGeom prst="rect">
            <a:avLst/>
          </a:pr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52"/>
          <p:cNvSpPr>
            <a:spLocks noGrp="1"/>
          </p:cNvSpPr>
          <p:nvPr>
            <p:ph type="pic" idx="3"/>
          </p:nvPr>
        </p:nvSpPr>
        <p:spPr>
          <a:xfrm>
            <a:off x="6721919" y="3334809"/>
            <a:ext cx="2240700" cy="2770500"/>
          </a:xfrm>
          <a:prstGeom prst="rect">
            <a:avLst/>
          </a:pr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2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52"/>
          <p:cNvSpPr>
            <a:spLocks noGrp="1"/>
          </p:cNvSpPr>
          <p:nvPr>
            <p:ph type="pic" idx="4"/>
          </p:nvPr>
        </p:nvSpPr>
        <p:spPr>
          <a:xfrm>
            <a:off x="440552" y="1552559"/>
            <a:ext cx="2141400" cy="2647800"/>
          </a:xfrm>
          <a:prstGeom prst="rect">
            <a:avLst/>
          </a:pr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52"/>
          <p:cNvSpPr>
            <a:spLocks noGrp="1"/>
          </p:cNvSpPr>
          <p:nvPr>
            <p:ph type="pic" idx="5"/>
          </p:nvPr>
        </p:nvSpPr>
        <p:spPr>
          <a:xfrm>
            <a:off x="2647174" y="1553932"/>
            <a:ext cx="2865600" cy="1836000"/>
          </a:xfrm>
          <a:prstGeom prst="rect">
            <a:avLst/>
          </a:pr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52"/>
          <p:cNvSpPr>
            <a:spLocks noGrp="1"/>
          </p:cNvSpPr>
          <p:nvPr>
            <p:ph type="pic" idx="6"/>
          </p:nvPr>
        </p:nvSpPr>
        <p:spPr>
          <a:xfrm>
            <a:off x="2647173" y="3467712"/>
            <a:ext cx="3206700" cy="2054400"/>
          </a:xfrm>
          <a:prstGeom prst="rect">
            <a:avLst/>
          </a:pr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52"/>
          <p:cNvSpPr>
            <a:spLocks noGrp="1"/>
          </p:cNvSpPr>
          <p:nvPr>
            <p:ph type="body" idx="1"/>
          </p:nvPr>
        </p:nvSpPr>
        <p:spPr>
          <a:xfrm>
            <a:off x="1178508" y="3778723"/>
            <a:ext cx="2037300" cy="2037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2"/>
          <p:cNvSpPr>
            <a:spLocks noGrp="1"/>
          </p:cNvSpPr>
          <p:nvPr>
            <p:ph type="pic" idx="7"/>
          </p:nvPr>
        </p:nvSpPr>
        <p:spPr>
          <a:xfrm>
            <a:off x="9035781" y="1552558"/>
            <a:ext cx="2715600" cy="3358200"/>
          </a:xfrm>
          <a:prstGeom prst="rect">
            <a:avLst/>
          </a:pr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52"/>
          <p:cNvSpPr>
            <a:spLocks noGrp="1"/>
          </p:cNvSpPr>
          <p:nvPr>
            <p:ph type="body" idx="8"/>
          </p:nvPr>
        </p:nvSpPr>
        <p:spPr>
          <a:xfrm>
            <a:off x="8410603" y="3778723"/>
            <a:ext cx="2037300" cy="2037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/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les Numbered">
  <p:cSld name="Principles Numbered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>
            <a:spLocks noGrp="1"/>
          </p:cNvSpPr>
          <p:nvPr>
            <p:ph type="body" idx="1"/>
          </p:nvPr>
        </p:nvSpPr>
        <p:spPr>
          <a:xfrm>
            <a:off x="2783004" y="1647252"/>
            <a:ext cx="66261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  <a:defRPr sz="14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Font typeface="Arial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3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3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6" name="Google Shape;43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800000">
            <a:off x="1200396" y="820849"/>
            <a:ext cx="2107963" cy="310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9999">
            <a:off x="8310348" y="3941828"/>
            <a:ext cx="2893595" cy="258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les (Static x 3)">
  <p:cSld name="Principles (Static x 3)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body" idx="1"/>
          </p:nvPr>
        </p:nvSpPr>
        <p:spPr>
          <a:xfrm>
            <a:off x="3284269" y="2109969"/>
            <a:ext cx="5623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67"/>
              <a:buFont typeface="Arial"/>
              <a:buNone/>
              <a:defRPr sz="1067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54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54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800000">
            <a:off x="1200396" y="820849"/>
            <a:ext cx="2107963" cy="310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9999">
            <a:off x="8310348" y="3941828"/>
            <a:ext cx="2893595" cy="258576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4"/>
          <p:cNvSpPr txBox="1">
            <a:spLocks noGrp="1"/>
          </p:cNvSpPr>
          <p:nvPr>
            <p:ph type="body" idx="2"/>
          </p:nvPr>
        </p:nvSpPr>
        <p:spPr>
          <a:xfrm>
            <a:off x="3284269" y="3258331"/>
            <a:ext cx="5623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67"/>
              <a:buFont typeface="Arial"/>
              <a:buNone/>
              <a:defRPr sz="1067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54"/>
          <p:cNvSpPr txBox="1">
            <a:spLocks noGrp="1"/>
          </p:cNvSpPr>
          <p:nvPr>
            <p:ph type="body" idx="3"/>
          </p:nvPr>
        </p:nvSpPr>
        <p:spPr>
          <a:xfrm>
            <a:off x="3284471" y="4457177"/>
            <a:ext cx="5623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67"/>
              <a:buFont typeface="Arial"/>
              <a:buNone/>
              <a:defRPr sz="1067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4"/>
          <p:cNvSpPr>
            <a:spLocks noGrp="1"/>
          </p:cNvSpPr>
          <p:nvPr>
            <p:ph type="body" idx="4"/>
          </p:nvPr>
        </p:nvSpPr>
        <p:spPr>
          <a:xfrm>
            <a:off x="5912657" y="1652563"/>
            <a:ext cx="383100" cy="383100"/>
          </a:xfrm>
          <a:prstGeom prst="ellipse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00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Font typeface="Arial"/>
              <a:buNone/>
              <a:defRPr sz="10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4"/>
          <p:cNvSpPr>
            <a:spLocks noGrp="1"/>
          </p:cNvSpPr>
          <p:nvPr>
            <p:ph type="body" idx="5"/>
          </p:nvPr>
        </p:nvSpPr>
        <p:spPr>
          <a:xfrm>
            <a:off x="5912657" y="2802323"/>
            <a:ext cx="383100" cy="383100"/>
          </a:xfrm>
          <a:prstGeom prst="ellipse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00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Font typeface="Arial"/>
              <a:buNone/>
              <a:defRPr sz="10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54"/>
          <p:cNvSpPr>
            <a:spLocks noGrp="1"/>
          </p:cNvSpPr>
          <p:nvPr>
            <p:ph type="body" idx="6"/>
          </p:nvPr>
        </p:nvSpPr>
        <p:spPr>
          <a:xfrm>
            <a:off x="5912657" y="3959669"/>
            <a:ext cx="383100" cy="383100"/>
          </a:xfrm>
          <a:prstGeom prst="ellipse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00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Font typeface="Arial"/>
              <a:buNone/>
              <a:defRPr sz="10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Purple">
  <p:cSld name="Case Study Purple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>
            <a:spLocks noGrp="1"/>
          </p:cNvSpPr>
          <p:nvPr>
            <p:ph type="title"/>
          </p:nvPr>
        </p:nvSpPr>
        <p:spPr>
          <a:xfrm>
            <a:off x="1494527" y="309033"/>
            <a:ext cx="9234900" cy="7977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55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55"/>
          <p:cNvSpPr>
            <a:spLocks noGrp="1"/>
          </p:cNvSpPr>
          <p:nvPr>
            <p:ph type="body" idx="1"/>
          </p:nvPr>
        </p:nvSpPr>
        <p:spPr>
          <a:xfrm>
            <a:off x="1494528" y="822036"/>
            <a:ext cx="9221700" cy="354600"/>
          </a:xfrm>
          <a:prstGeom prst="round2SameRect">
            <a:avLst>
              <a:gd name="adj1" fmla="val 0"/>
              <a:gd name="adj2" fmla="val 21042"/>
            </a:avLst>
          </a:prstGeom>
          <a:solidFill>
            <a:srgbClr val="E3D3EA"/>
          </a:solidFill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image full">
  <p:cSld name="1_image full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>
            <a:spLocks noGrp="1"/>
          </p:cNvSpPr>
          <p:nvPr>
            <p:ph type="pic" idx="2"/>
          </p:nvPr>
        </p:nvSpPr>
        <p:spPr>
          <a:xfrm>
            <a:off x="0" y="4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09600" y="356645"/>
            <a:ext cx="119037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Pink">
  <p:cSld name="Case Study Pi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>
            <a:spLocks noGrp="1"/>
          </p:cNvSpPr>
          <p:nvPr>
            <p:ph type="title"/>
          </p:nvPr>
        </p:nvSpPr>
        <p:spPr>
          <a:xfrm>
            <a:off x="1494527" y="309033"/>
            <a:ext cx="9234900" cy="7977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56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56"/>
          <p:cNvSpPr>
            <a:spLocks noGrp="1"/>
          </p:cNvSpPr>
          <p:nvPr>
            <p:ph type="body" idx="1"/>
          </p:nvPr>
        </p:nvSpPr>
        <p:spPr>
          <a:xfrm>
            <a:off x="1494528" y="822036"/>
            <a:ext cx="9221700" cy="354600"/>
          </a:xfrm>
          <a:prstGeom prst="round2SameRect">
            <a:avLst>
              <a:gd name="adj1" fmla="val 0"/>
              <a:gd name="adj2" fmla="val 21042"/>
            </a:avLst>
          </a:prstGeom>
          <a:solidFill>
            <a:srgbClr val="EFCCDF"/>
          </a:solidFill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3 (Dark)">
  <p:cSld name="Channel x4 + Pillars x3 (Dark)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57"/>
          <p:cNvSpPr>
            <a:spLocks noGrp="1"/>
          </p:cNvSpPr>
          <p:nvPr>
            <p:ph type="body" idx="2"/>
          </p:nvPr>
        </p:nvSpPr>
        <p:spPr>
          <a:xfrm>
            <a:off x="3523449" y="1665252"/>
            <a:ext cx="2532300" cy="4550700"/>
          </a:xfrm>
          <a:prstGeom prst="roundRect">
            <a:avLst>
              <a:gd name="adj" fmla="val 6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57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57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57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57"/>
          <p:cNvSpPr>
            <a:spLocks noGrp="1"/>
          </p:cNvSpPr>
          <p:nvPr>
            <p:ph type="pic" idx="5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5" name="Google Shape;465;p57"/>
          <p:cNvSpPr>
            <a:spLocks noGrp="1"/>
          </p:cNvSpPr>
          <p:nvPr>
            <p:ph type="pic" idx="6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6" name="Google Shape;466;p57"/>
          <p:cNvSpPr>
            <a:spLocks noGrp="1"/>
          </p:cNvSpPr>
          <p:nvPr>
            <p:ph type="pic" idx="7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7" name="Google Shape;467;p57"/>
          <p:cNvSpPr>
            <a:spLocks noGrp="1"/>
          </p:cNvSpPr>
          <p:nvPr>
            <p:ph type="pic" idx="8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8" name="Google Shape;468;p57"/>
          <p:cNvSpPr>
            <a:spLocks noGrp="1"/>
          </p:cNvSpPr>
          <p:nvPr>
            <p:ph type="body" idx="9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7"/>
          <p:cNvSpPr txBox="1">
            <a:spLocks noGrp="1"/>
          </p:cNvSpPr>
          <p:nvPr>
            <p:ph type="body" idx="13"/>
          </p:nvPr>
        </p:nvSpPr>
        <p:spPr>
          <a:xfrm>
            <a:off x="892974" y="2603757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57"/>
          <p:cNvSpPr txBox="1">
            <a:spLocks noGrp="1"/>
          </p:cNvSpPr>
          <p:nvPr>
            <p:ph type="body" idx="14"/>
          </p:nvPr>
        </p:nvSpPr>
        <p:spPr>
          <a:xfrm>
            <a:off x="3523449" y="2603756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7"/>
          <p:cNvSpPr txBox="1">
            <a:spLocks noGrp="1"/>
          </p:cNvSpPr>
          <p:nvPr>
            <p:ph type="body" idx="15"/>
          </p:nvPr>
        </p:nvSpPr>
        <p:spPr>
          <a:xfrm>
            <a:off x="6153924" y="260375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7"/>
          <p:cNvSpPr txBox="1">
            <a:spLocks noGrp="1"/>
          </p:cNvSpPr>
          <p:nvPr>
            <p:ph type="body" idx="16"/>
          </p:nvPr>
        </p:nvSpPr>
        <p:spPr>
          <a:xfrm>
            <a:off x="8779136" y="260375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33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7"/>
          <p:cNvSpPr>
            <a:spLocks noGrp="1"/>
          </p:cNvSpPr>
          <p:nvPr>
            <p:ph type="body" idx="17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57"/>
          <p:cNvSpPr txBox="1">
            <a:spLocks noGrp="1"/>
          </p:cNvSpPr>
          <p:nvPr>
            <p:ph type="body" idx="18"/>
          </p:nvPr>
        </p:nvSpPr>
        <p:spPr>
          <a:xfrm>
            <a:off x="893176" y="3947991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57"/>
          <p:cNvSpPr txBox="1">
            <a:spLocks noGrp="1"/>
          </p:cNvSpPr>
          <p:nvPr>
            <p:ph type="body" idx="19"/>
          </p:nvPr>
        </p:nvSpPr>
        <p:spPr>
          <a:xfrm>
            <a:off x="3523650" y="3947989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20"/>
          </p:nvPr>
        </p:nvSpPr>
        <p:spPr>
          <a:xfrm>
            <a:off x="6154125" y="3947988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57"/>
          <p:cNvSpPr txBox="1">
            <a:spLocks noGrp="1"/>
          </p:cNvSpPr>
          <p:nvPr>
            <p:ph type="body" idx="21"/>
          </p:nvPr>
        </p:nvSpPr>
        <p:spPr>
          <a:xfrm>
            <a:off x="8779337" y="3947988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33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57"/>
          <p:cNvSpPr>
            <a:spLocks noGrp="1"/>
          </p:cNvSpPr>
          <p:nvPr>
            <p:ph type="body" idx="22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57"/>
          <p:cNvSpPr txBox="1">
            <a:spLocks noGrp="1"/>
          </p:cNvSpPr>
          <p:nvPr>
            <p:ph type="body" idx="23"/>
          </p:nvPr>
        </p:nvSpPr>
        <p:spPr>
          <a:xfrm>
            <a:off x="893176" y="5286477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7"/>
          <p:cNvSpPr txBox="1">
            <a:spLocks noGrp="1"/>
          </p:cNvSpPr>
          <p:nvPr>
            <p:ph type="body" idx="24"/>
          </p:nvPr>
        </p:nvSpPr>
        <p:spPr>
          <a:xfrm>
            <a:off x="3523650" y="5286476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57"/>
          <p:cNvSpPr txBox="1">
            <a:spLocks noGrp="1"/>
          </p:cNvSpPr>
          <p:nvPr>
            <p:ph type="body" idx="25"/>
          </p:nvPr>
        </p:nvSpPr>
        <p:spPr>
          <a:xfrm>
            <a:off x="6154125" y="528647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7"/>
          <p:cNvSpPr txBox="1">
            <a:spLocks noGrp="1"/>
          </p:cNvSpPr>
          <p:nvPr>
            <p:ph type="body" idx="26"/>
          </p:nvPr>
        </p:nvSpPr>
        <p:spPr>
          <a:xfrm>
            <a:off x="8779337" y="528647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33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3 (Light)">
  <p:cSld name="Channel x4 + Pillars x3 (Light)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58"/>
          <p:cNvSpPr>
            <a:spLocks noGrp="1"/>
          </p:cNvSpPr>
          <p:nvPr>
            <p:ph type="body" idx="2"/>
          </p:nvPr>
        </p:nvSpPr>
        <p:spPr>
          <a:xfrm>
            <a:off x="3523449" y="1665252"/>
            <a:ext cx="2532300" cy="4550700"/>
          </a:xfrm>
          <a:prstGeom prst="roundRect">
            <a:avLst>
              <a:gd name="adj" fmla="val 6801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58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58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58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58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58"/>
          <p:cNvSpPr>
            <a:spLocks noGrp="1"/>
          </p:cNvSpPr>
          <p:nvPr>
            <p:ph type="pic" idx="5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1" name="Google Shape;491;p58"/>
          <p:cNvSpPr>
            <a:spLocks noGrp="1"/>
          </p:cNvSpPr>
          <p:nvPr>
            <p:ph type="pic" idx="6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2" name="Google Shape;492;p58"/>
          <p:cNvSpPr>
            <a:spLocks noGrp="1"/>
          </p:cNvSpPr>
          <p:nvPr>
            <p:ph type="pic" idx="7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3" name="Google Shape;493;p58"/>
          <p:cNvSpPr>
            <a:spLocks noGrp="1"/>
          </p:cNvSpPr>
          <p:nvPr>
            <p:ph type="pic" idx="8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4" name="Google Shape;494;p58"/>
          <p:cNvSpPr>
            <a:spLocks noGrp="1"/>
          </p:cNvSpPr>
          <p:nvPr>
            <p:ph type="body" idx="9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dk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8"/>
          <p:cNvSpPr txBox="1">
            <a:spLocks noGrp="1"/>
          </p:cNvSpPr>
          <p:nvPr>
            <p:ph type="body" idx="13"/>
          </p:nvPr>
        </p:nvSpPr>
        <p:spPr>
          <a:xfrm>
            <a:off x="892974" y="2603757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8"/>
          <p:cNvSpPr txBox="1">
            <a:spLocks noGrp="1"/>
          </p:cNvSpPr>
          <p:nvPr>
            <p:ph type="body" idx="14"/>
          </p:nvPr>
        </p:nvSpPr>
        <p:spPr>
          <a:xfrm>
            <a:off x="3523449" y="2603756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8"/>
          <p:cNvSpPr txBox="1">
            <a:spLocks noGrp="1"/>
          </p:cNvSpPr>
          <p:nvPr>
            <p:ph type="body" idx="15"/>
          </p:nvPr>
        </p:nvSpPr>
        <p:spPr>
          <a:xfrm>
            <a:off x="6153924" y="260375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8"/>
          <p:cNvSpPr txBox="1">
            <a:spLocks noGrp="1"/>
          </p:cNvSpPr>
          <p:nvPr>
            <p:ph type="body" idx="16"/>
          </p:nvPr>
        </p:nvSpPr>
        <p:spPr>
          <a:xfrm>
            <a:off x="8779136" y="260375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8"/>
          <p:cNvSpPr>
            <a:spLocks noGrp="1"/>
          </p:cNvSpPr>
          <p:nvPr>
            <p:ph type="body" idx="17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8"/>
          <p:cNvSpPr txBox="1">
            <a:spLocks noGrp="1"/>
          </p:cNvSpPr>
          <p:nvPr>
            <p:ph type="body" idx="18"/>
          </p:nvPr>
        </p:nvSpPr>
        <p:spPr>
          <a:xfrm>
            <a:off x="893176" y="3947991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58"/>
          <p:cNvSpPr txBox="1">
            <a:spLocks noGrp="1"/>
          </p:cNvSpPr>
          <p:nvPr>
            <p:ph type="body" idx="19"/>
          </p:nvPr>
        </p:nvSpPr>
        <p:spPr>
          <a:xfrm>
            <a:off x="3523650" y="3947989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58"/>
          <p:cNvSpPr txBox="1">
            <a:spLocks noGrp="1"/>
          </p:cNvSpPr>
          <p:nvPr>
            <p:ph type="body" idx="20"/>
          </p:nvPr>
        </p:nvSpPr>
        <p:spPr>
          <a:xfrm>
            <a:off x="6154125" y="3947988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8"/>
          <p:cNvSpPr txBox="1">
            <a:spLocks noGrp="1"/>
          </p:cNvSpPr>
          <p:nvPr>
            <p:ph type="body" idx="21"/>
          </p:nvPr>
        </p:nvSpPr>
        <p:spPr>
          <a:xfrm>
            <a:off x="8779337" y="3947988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8"/>
          <p:cNvSpPr>
            <a:spLocks noGrp="1"/>
          </p:cNvSpPr>
          <p:nvPr>
            <p:ph type="body" idx="22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accen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8"/>
          <p:cNvSpPr txBox="1">
            <a:spLocks noGrp="1"/>
          </p:cNvSpPr>
          <p:nvPr>
            <p:ph type="body" idx="23"/>
          </p:nvPr>
        </p:nvSpPr>
        <p:spPr>
          <a:xfrm>
            <a:off x="893176" y="5286477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8"/>
          <p:cNvSpPr txBox="1">
            <a:spLocks noGrp="1"/>
          </p:cNvSpPr>
          <p:nvPr>
            <p:ph type="body" idx="24"/>
          </p:nvPr>
        </p:nvSpPr>
        <p:spPr>
          <a:xfrm>
            <a:off x="3523650" y="5286476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58"/>
          <p:cNvSpPr txBox="1">
            <a:spLocks noGrp="1"/>
          </p:cNvSpPr>
          <p:nvPr>
            <p:ph type="body" idx="25"/>
          </p:nvPr>
        </p:nvSpPr>
        <p:spPr>
          <a:xfrm>
            <a:off x="6154125" y="528647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8"/>
          <p:cNvSpPr txBox="1">
            <a:spLocks noGrp="1"/>
          </p:cNvSpPr>
          <p:nvPr>
            <p:ph type="body" idx="26"/>
          </p:nvPr>
        </p:nvSpPr>
        <p:spPr>
          <a:xfrm>
            <a:off x="8779337" y="5286475"/>
            <a:ext cx="2532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2 (Dark)">
  <p:cSld name="Channel x4 + Pillars x2 (Dark)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59"/>
          <p:cNvSpPr>
            <a:spLocks noGrp="1"/>
          </p:cNvSpPr>
          <p:nvPr>
            <p:ph type="body" idx="2"/>
          </p:nvPr>
        </p:nvSpPr>
        <p:spPr>
          <a:xfrm>
            <a:off x="3523449" y="1665253"/>
            <a:ext cx="2532300" cy="4550700"/>
          </a:xfrm>
          <a:prstGeom prst="roundRect">
            <a:avLst>
              <a:gd name="adj" fmla="val 6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59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59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9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59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59"/>
          <p:cNvSpPr>
            <a:spLocks noGrp="1"/>
          </p:cNvSpPr>
          <p:nvPr>
            <p:ph type="pic" idx="5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7" name="Google Shape;517;p59"/>
          <p:cNvSpPr>
            <a:spLocks noGrp="1"/>
          </p:cNvSpPr>
          <p:nvPr>
            <p:ph type="pic" idx="6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8" name="Google Shape;518;p59"/>
          <p:cNvSpPr>
            <a:spLocks noGrp="1"/>
          </p:cNvSpPr>
          <p:nvPr>
            <p:ph type="pic" idx="7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9" name="Google Shape;519;p59"/>
          <p:cNvSpPr>
            <a:spLocks noGrp="1"/>
          </p:cNvSpPr>
          <p:nvPr>
            <p:ph type="pic" idx="8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0" name="Google Shape;520;p59"/>
          <p:cNvSpPr>
            <a:spLocks noGrp="1"/>
          </p:cNvSpPr>
          <p:nvPr>
            <p:ph type="body" idx="9"/>
          </p:nvPr>
        </p:nvSpPr>
        <p:spPr>
          <a:xfrm>
            <a:off x="709334" y="2219950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59"/>
          <p:cNvSpPr txBox="1">
            <a:spLocks noGrp="1"/>
          </p:cNvSpPr>
          <p:nvPr>
            <p:ph type="body" idx="13"/>
          </p:nvPr>
        </p:nvSpPr>
        <p:spPr>
          <a:xfrm>
            <a:off x="892974" y="2671040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59"/>
          <p:cNvSpPr txBox="1">
            <a:spLocks noGrp="1"/>
          </p:cNvSpPr>
          <p:nvPr>
            <p:ph type="body" idx="14"/>
          </p:nvPr>
        </p:nvSpPr>
        <p:spPr>
          <a:xfrm>
            <a:off x="3523449" y="2671039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59"/>
          <p:cNvSpPr txBox="1">
            <a:spLocks noGrp="1"/>
          </p:cNvSpPr>
          <p:nvPr>
            <p:ph type="body" idx="15"/>
          </p:nvPr>
        </p:nvSpPr>
        <p:spPr>
          <a:xfrm>
            <a:off x="6153924" y="2671037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59"/>
          <p:cNvSpPr txBox="1">
            <a:spLocks noGrp="1"/>
          </p:cNvSpPr>
          <p:nvPr>
            <p:ph type="body" idx="16"/>
          </p:nvPr>
        </p:nvSpPr>
        <p:spPr>
          <a:xfrm>
            <a:off x="8779136" y="2671037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33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9"/>
          <p:cNvSpPr>
            <a:spLocks noGrp="1"/>
          </p:cNvSpPr>
          <p:nvPr>
            <p:ph type="body" idx="17"/>
          </p:nvPr>
        </p:nvSpPr>
        <p:spPr>
          <a:xfrm>
            <a:off x="709535" y="4186961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59"/>
          <p:cNvSpPr txBox="1">
            <a:spLocks noGrp="1"/>
          </p:cNvSpPr>
          <p:nvPr>
            <p:ph type="body" idx="18"/>
          </p:nvPr>
        </p:nvSpPr>
        <p:spPr>
          <a:xfrm>
            <a:off x="893176" y="4638051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59"/>
          <p:cNvSpPr txBox="1">
            <a:spLocks noGrp="1"/>
          </p:cNvSpPr>
          <p:nvPr>
            <p:ph type="body" idx="19"/>
          </p:nvPr>
        </p:nvSpPr>
        <p:spPr>
          <a:xfrm>
            <a:off x="3523650" y="4638049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59"/>
          <p:cNvSpPr txBox="1">
            <a:spLocks noGrp="1"/>
          </p:cNvSpPr>
          <p:nvPr>
            <p:ph type="body" idx="20"/>
          </p:nvPr>
        </p:nvSpPr>
        <p:spPr>
          <a:xfrm>
            <a:off x="6154125" y="4638048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21"/>
          </p:nvPr>
        </p:nvSpPr>
        <p:spPr>
          <a:xfrm>
            <a:off x="8779337" y="4638048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33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2 (Light)">
  <p:cSld name="Channel x4 + Pillars x2 (Light)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60"/>
          <p:cNvSpPr>
            <a:spLocks noGrp="1"/>
          </p:cNvSpPr>
          <p:nvPr>
            <p:ph type="body" idx="2"/>
          </p:nvPr>
        </p:nvSpPr>
        <p:spPr>
          <a:xfrm>
            <a:off x="3523449" y="1665253"/>
            <a:ext cx="2532300" cy="4550700"/>
          </a:xfrm>
          <a:prstGeom prst="roundRect">
            <a:avLst>
              <a:gd name="adj" fmla="val 6801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60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60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60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60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60"/>
          <p:cNvSpPr>
            <a:spLocks noGrp="1"/>
          </p:cNvSpPr>
          <p:nvPr>
            <p:ph type="pic" idx="5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8" name="Google Shape;538;p60"/>
          <p:cNvSpPr>
            <a:spLocks noGrp="1"/>
          </p:cNvSpPr>
          <p:nvPr>
            <p:ph type="pic" idx="6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9" name="Google Shape;539;p60"/>
          <p:cNvSpPr>
            <a:spLocks noGrp="1"/>
          </p:cNvSpPr>
          <p:nvPr>
            <p:ph type="pic" idx="7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0" name="Google Shape;540;p60"/>
          <p:cNvSpPr>
            <a:spLocks noGrp="1"/>
          </p:cNvSpPr>
          <p:nvPr>
            <p:ph type="pic" idx="8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1" name="Google Shape;541;p60"/>
          <p:cNvSpPr>
            <a:spLocks noGrp="1"/>
          </p:cNvSpPr>
          <p:nvPr>
            <p:ph type="body" idx="9"/>
          </p:nvPr>
        </p:nvSpPr>
        <p:spPr>
          <a:xfrm>
            <a:off x="709334" y="2219950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dk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60"/>
          <p:cNvSpPr txBox="1">
            <a:spLocks noGrp="1"/>
          </p:cNvSpPr>
          <p:nvPr>
            <p:ph type="body" idx="13"/>
          </p:nvPr>
        </p:nvSpPr>
        <p:spPr>
          <a:xfrm>
            <a:off x="892974" y="2671040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4"/>
          </p:nvPr>
        </p:nvSpPr>
        <p:spPr>
          <a:xfrm>
            <a:off x="3523449" y="2671039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60"/>
          <p:cNvSpPr txBox="1">
            <a:spLocks noGrp="1"/>
          </p:cNvSpPr>
          <p:nvPr>
            <p:ph type="body" idx="15"/>
          </p:nvPr>
        </p:nvSpPr>
        <p:spPr>
          <a:xfrm>
            <a:off x="6153924" y="2671037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60"/>
          <p:cNvSpPr txBox="1">
            <a:spLocks noGrp="1"/>
          </p:cNvSpPr>
          <p:nvPr>
            <p:ph type="body" idx="16"/>
          </p:nvPr>
        </p:nvSpPr>
        <p:spPr>
          <a:xfrm>
            <a:off x="8779136" y="2671037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60"/>
          <p:cNvSpPr>
            <a:spLocks noGrp="1"/>
          </p:cNvSpPr>
          <p:nvPr>
            <p:ph type="body" idx="17"/>
          </p:nvPr>
        </p:nvSpPr>
        <p:spPr>
          <a:xfrm>
            <a:off x="709535" y="4186961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lt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0"/>
          <p:cNvSpPr txBox="1">
            <a:spLocks noGrp="1"/>
          </p:cNvSpPr>
          <p:nvPr>
            <p:ph type="body" idx="18"/>
          </p:nvPr>
        </p:nvSpPr>
        <p:spPr>
          <a:xfrm>
            <a:off x="893176" y="4638051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60"/>
          <p:cNvSpPr txBox="1">
            <a:spLocks noGrp="1"/>
          </p:cNvSpPr>
          <p:nvPr>
            <p:ph type="body" idx="19"/>
          </p:nvPr>
        </p:nvSpPr>
        <p:spPr>
          <a:xfrm>
            <a:off x="3523650" y="4638049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60"/>
          <p:cNvSpPr txBox="1">
            <a:spLocks noGrp="1"/>
          </p:cNvSpPr>
          <p:nvPr>
            <p:ph type="body" idx="20"/>
          </p:nvPr>
        </p:nvSpPr>
        <p:spPr>
          <a:xfrm>
            <a:off x="6154125" y="4638048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60"/>
          <p:cNvSpPr txBox="1">
            <a:spLocks noGrp="1"/>
          </p:cNvSpPr>
          <p:nvPr>
            <p:ph type="body" idx="21"/>
          </p:nvPr>
        </p:nvSpPr>
        <p:spPr>
          <a:xfrm>
            <a:off x="8779337" y="4638048"/>
            <a:ext cx="2532300" cy="10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3 (Dark Colour)">
  <p:cSld name="Channel x4 + Pillars x3 (Dark Colour)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61"/>
          <p:cNvSpPr>
            <a:spLocks noGrp="1"/>
          </p:cNvSpPr>
          <p:nvPr>
            <p:ph type="body" idx="2"/>
          </p:nvPr>
        </p:nvSpPr>
        <p:spPr>
          <a:xfrm>
            <a:off x="3523449" y="1665253"/>
            <a:ext cx="2532300" cy="4550700"/>
          </a:xfrm>
          <a:prstGeom prst="roundRect">
            <a:avLst>
              <a:gd name="adj" fmla="val 6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p61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61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61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61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61"/>
          <p:cNvSpPr>
            <a:spLocks noGrp="1"/>
          </p:cNvSpPr>
          <p:nvPr>
            <p:ph type="body" idx="5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6"/>
          </p:nvPr>
        </p:nvSpPr>
        <p:spPr>
          <a:xfrm>
            <a:off x="892974" y="2603757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61"/>
          <p:cNvSpPr txBox="1">
            <a:spLocks noGrp="1"/>
          </p:cNvSpPr>
          <p:nvPr>
            <p:ph type="body" idx="7"/>
          </p:nvPr>
        </p:nvSpPr>
        <p:spPr>
          <a:xfrm>
            <a:off x="3523449" y="2603756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body" idx="8"/>
          </p:nvPr>
        </p:nvSpPr>
        <p:spPr>
          <a:xfrm>
            <a:off x="6153924" y="2603755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61"/>
          <p:cNvSpPr txBox="1">
            <a:spLocks noGrp="1"/>
          </p:cNvSpPr>
          <p:nvPr>
            <p:ph type="body" idx="9"/>
          </p:nvPr>
        </p:nvSpPr>
        <p:spPr>
          <a:xfrm>
            <a:off x="8779136" y="2603755"/>
            <a:ext cx="2532300" cy="659700"/>
          </a:xfrm>
          <a:prstGeom prst="rect">
            <a:avLst/>
          </a:prstGeom>
          <a:solidFill>
            <a:srgbClr val="FFE2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1"/>
          <p:cNvSpPr>
            <a:spLocks noGrp="1"/>
          </p:cNvSpPr>
          <p:nvPr>
            <p:ph type="body" idx="13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1"/>
          <p:cNvSpPr txBox="1">
            <a:spLocks noGrp="1"/>
          </p:cNvSpPr>
          <p:nvPr>
            <p:ph type="body" idx="14"/>
          </p:nvPr>
        </p:nvSpPr>
        <p:spPr>
          <a:xfrm>
            <a:off x="893176" y="3947991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1"/>
          <p:cNvSpPr txBox="1">
            <a:spLocks noGrp="1"/>
          </p:cNvSpPr>
          <p:nvPr>
            <p:ph type="body" idx="15"/>
          </p:nvPr>
        </p:nvSpPr>
        <p:spPr>
          <a:xfrm>
            <a:off x="3523650" y="3947989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61"/>
          <p:cNvSpPr txBox="1">
            <a:spLocks noGrp="1"/>
          </p:cNvSpPr>
          <p:nvPr>
            <p:ph type="body" idx="16"/>
          </p:nvPr>
        </p:nvSpPr>
        <p:spPr>
          <a:xfrm>
            <a:off x="6154125" y="3947988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61"/>
          <p:cNvSpPr txBox="1">
            <a:spLocks noGrp="1"/>
          </p:cNvSpPr>
          <p:nvPr>
            <p:ph type="body" idx="17"/>
          </p:nvPr>
        </p:nvSpPr>
        <p:spPr>
          <a:xfrm>
            <a:off x="8779337" y="3947988"/>
            <a:ext cx="2532300" cy="659700"/>
          </a:xfrm>
          <a:prstGeom prst="rect">
            <a:avLst/>
          </a:prstGeom>
          <a:solidFill>
            <a:srgbClr val="FFE2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1"/>
          <p:cNvSpPr>
            <a:spLocks noGrp="1"/>
          </p:cNvSpPr>
          <p:nvPr>
            <p:ph type="body" idx="18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61"/>
          <p:cNvSpPr txBox="1">
            <a:spLocks noGrp="1"/>
          </p:cNvSpPr>
          <p:nvPr>
            <p:ph type="body" idx="19"/>
          </p:nvPr>
        </p:nvSpPr>
        <p:spPr>
          <a:xfrm>
            <a:off x="893176" y="5286477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61"/>
          <p:cNvSpPr txBox="1">
            <a:spLocks noGrp="1"/>
          </p:cNvSpPr>
          <p:nvPr>
            <p:ph type="body" idx="20"/>
          </p:nvPr>
        </p:nvSpPr>
        <p:spPr>
          <a:xfrm>
            <a:off x="3523650" y="5286476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61"/>
          <p:cNvSpPr txBox="1">
            <a:spLocks noGrp="1"/>
          </p:cNvSpPr>
          <p:nvPr>
            <p:ph type="body" idx="21"/>
          </p:nvPr>
        </p:nvSpPr>
        <p:spPr>
          <a:xfrm>
            <a:off x="6154125" y="5286475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1"/>
          <p:cNvSpPr txBox="1">
            <a:spLocks noGrp="1"/>
          </p:cNvSpPr>
          <p:nvPr>
            <p:ph type="body" idx="22"/>
          </p:nvPr>
        </p:nvSpPr>
        <p:spPr>
          <a:xfrm>
            <a:off x="8779337" y="5286475"/>
            <a:ext cx="2532300" cy="659700"/>
          </a:xfrm>
          <a:prstGeom prst="rect">
            <a:avLst/>
          </a:prstGeom>
          <a:solidFill>
            <a:srgbClr val="FFE2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1"/>
          <p:cNvSpPr>
            <a:spLocks noGrp="1"/>
          </p:cNvSpPr>
          <p:nvPr>
            <p:ph type="pic" idx="23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4" name="Google Shape;574;p61"/>
          <p:cNvSpPr>
            <a:spLocks noGrp="1"/>
          </p:cNvSpPr>
          <p:nvPr>
            <p:ph type="pic" idx="24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5" name="Google Shape;575;p61"/>
          <p:cNvSpPr>
            <a:spLocks noGrp="1"/>
          </p:cNvSpPr>
          <p:nvPr>
            <p:ph type="pic" idx="25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6" name="Google Shape;576;p61"/>
          <p:cNvSpPr>
            <a:spLocks noGrp="1"/>
          </p:cNvSpPr>
          <p:nvPr>
            <p:ph type="pic" idx="26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3 (Light Colour)">
  <p:cSld name="Channel x4 + Pillars x3 (Light Colour)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62"/>
          <p:cNvSpPr>
            <a:spLocks noGrp="1"/>
          </p:cNvSpPr>
          <p:nvPr>
            <p:ph type="body" idx="2"/>
          </p:nvPr>
        </p:nvSpPr>
        <p:spPr>
          <a:xfrm>
            <a:off x="3523449" y="1665253"/>
            <a:ext cx="2532300" cy="4550700"/>
          </a:xfrm>
          <a:prstGeom prst="roundRect">
            <a:avLst>
              <a:gd name="adj" fmla="val 6801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62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62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62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62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4" name="Google Shape;584;p62"/>
          <p:cNvSpPr>
            <a:spLocks noGrp="1"/>
          </p:cNvSpPr>
          <p:nvPr>
            <p:ph type="body" idx="5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dk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62"/>
          <p:cNvSpPr txBox="1">
            <a:spLocks noGrp="1"/>
          </p:cNvSpPr>
          <p:nvPr>
            <p:ph type="body" idx="6"/>
          </p:nvPr>
        </p:nvSpPr>
        <p:spPr>
          <a:xfrm>
            <a:off x="892974" y="2603757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62"/>
          <p:cNvSpPr txBox="1">
            <a:spLocks noGrp="1"/>
          </p:cNvSpPr>
          <p:nvPr>
            <p:ph type="body" idx="7"/>
          </p:nvPr>
        </p:nvSpPr>
        <p:spPr>
          <a:xfrm>
            <a:off x="3523449" y="2603756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62"/>
          <p:cNvSpPr txBox="1">
            <a:spLocks noGrp="1"/>
          </p:cNvSpPr>
          <p:nvPr>
            <p:ph type="body" idx="8"/>
          </p:nvPr>
        </p:nvSpPr>
        <p:spPr>
          <a:xfrm>
            <a:off x="6153924" y="2603755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62"/>
          <p:cNvSpPr txBox="1">
            <a:spLocks noGrp="1"/>
          </p:cNvSpPr>
          <p:nvPr>
            <p:ph type="body" idx="9"/>
          </p:nvPr>
        </p:nvSpPr>
        <p:spPr>
          <a:xfrm>
            <a:off x="8779136" y="2603755"/>
            <a:ext cx="25323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2"/>
          <p:cNvSpPr>
            <a:spLocks noGrp="1"/>
          </p:cNvSpPr>
          <p:nvPr>
            <p:ph type="body" idx="13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62"/>
          <p:cNvSpPr txBox="1">
            <a:spLocks noGrp="1"/>
          </p:cNvSpPr>
          <p:nvPr>
            <p:ph type="body" idx="14"/>
          </p:nvPr>
        </p:nvSpPr>
        <p:spPr>
          <a:xfrm>
            <a:off x="893176" y="3947991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62"/>
          <p:cNvSpPr txBox="1">
            <a:spLocks noGrp="1"/>
          </p:cNvSpPr>
          <p:nvPr>
            <p:ph type="body" idx="15"/>
          </p:nvPr>
        </p:nvSpPr>
        <p:spPr>
          <a:xfrm>
            <a:off x="3523650" y="3947989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2"/>
          <p:cNvSpPr txBox="1">
            <a:spLocks noGrp="1"/>
          </p:cNvSpPr>
          <p:nvPr>
            <p:ph type="body" idx="16"/>
          </p:nvPr>
        </p:nvSpPr>
        <p:spPr>
          <a:xfrm>
            <a:off x="6154125" y="3947988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2"/>
          <p:cNvSpPr txBox="1">
            <a:spLocks noGrp="1"/>
          </p:cNvSpPr>
          <p:nvPr>
            <p:ph type="body" idx="17"/>
          </p:nvPr>
        </p:nvSpPr>
        <p:spPr>
          <a:xfrm>
            <a:off x="8779337" y="3947988"/>
            <a:ext cx="25323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2"/>
          <p:cNvSpPr>
            <a:spLocks noGrp="1"/>
          </p:cNvSpPr>
          <p:nvPr>
            <p:ph type="body" idx="18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accen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2"/>
          <p:cNvSpPr txBox="1">
            <a:spLocks noGrp="1"/>
          </p:cNvSpPr>
          <p:nvPr>
            <p:ph type="body" idx="19"/>
          </p:nvPr>
        </p:nvSpPr>
        <p:spPr>
          <a:xfrm>
            <a:off x="893176" y="5286477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body" idx="20"/>
          </p:nvPr>
        </p:nvSpPr>
        <p:spPr>
          <a:xfrm>
            <a:off x="3523650" y="5286476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2"/>
          <p:cNvSpPr txBox="1">
            <a:spLocks noGrp="1"/>
          </p:cNvSpPr>
          <p:nvPr>
            <p:ph type="body" idx="21"/>
          </p:nvPr>
        </p:nvSpPr>
        <p:spPr>
          <a:xfrm>
            <a:off x="6154125" y="5286475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62"/>
          <p:cNvSpPr txBox="1">
            <a:spLocks noGrp="1"/>
          </p:cNvSpPr>
          <p:nvPr>
            <p:ph type="body" idx="22"/>
          </p:nvPr>
        </p:nvSpPr>
        <p:spPr>
          <a:xfrm>
            <a:off x="8779337" y="5286475"/>
            <a:ext cx="25323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62"/>
          <p:cNvSpPr>
            <a:spLocks noGrp="1"/>
          </p:cNvSpPr>
          <p:nvPr>
            <p:ph type="pic" idx="23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0" name="Google Shape;600;p62"/>
          <p:cNvSpPr>
            <a:spLocks noGrp="1"/>
          </p:cNvSpPr>
          <p:nvPr>
            <p:ph type="pic" idx="24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1" name="Google Shape;601;p62"/>
          <p:cNvSpPr>
            <a:spLocks noGrp="1"/>
          </p:cNvSpPr>
          <p:nvPr>
            <p:ph type="pic" idx="25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2" name="Google Shape;602;p62"/>
          <p:cNvSpPr>
            <a:spLocks noGrp="1"/>
          </p:cNvSpPr>
          <p:nvPr>
            <p:ph type="pic" idx="26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2 (Dark Colour)">
  <p:cSld name="Channel x4 + Pillars x2 (Dark Colour)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63"/>
          <p:cNvSpPr>
            <a:spLocks noGrp="1"/>
          </p:cNvSpPr>
          <p:nvPr>
            <p:ph type="body" idx="2"/>
          </p:nvPr>
        </p:nvSpPr>
        <p:spPr>
          <a:xfrm>
            <a:off x="3523449" y="1665253"/>
            <a:ext cx="2532300" cy="4550700"/>
          </a:xfrm>
          <a:prstGeom prst="roundRect">
            <a:avLst>
              <a:gd name="adj" fmla="val 6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63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63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63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3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p63"/>
          <p:cNvSpPr>
            <a:spLocks noGrp="1"/>
          </p:cNvSpPr>
          <p:nvPr>
            <p:ph type="pic" idx="5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1" name="Google Shape;611;p63"/>
          <p:cNvSpPr>
            <a:spLocks noGrp="1"/>
          </p:cNvSpPr>
          <p:nvPr>
            <p:ph type="pic" idx="6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2" name="Google Shape;612;p63"/>
          <p:cNvSpPr>
            <a:spLocks noGrp="1"/>
          </p:cNvSpPr>
          <p:nvPr>
            <p:ph type="pic" idx="7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3" name="Google Shape;613;p63"/>
          <p:cNvSpPr>
            <a:spLocks noGrp="1"/>
          </p:cNvSpPr>
          <p:nvPr>
            <p:ph type="pic" idx="8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4" name="Google Shape;614;p63"/>
          <p:cNvSpPr>
            <a:spLocks noGrp="1"/>
          </p:cNvSpPr>
          <p:nvPr>
            <p:ph type="body" idx="9"/>
          </p:nvPr>
        </p:nvSpPr>
        <p:spPr>
          <a:xfrm>
            <a:off x="709334" y="2219950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63"/>
          <p:cNvSpPr txBox="1">
            <a:spLocks noGrp="1"/>
          </p:cNvSpPr>
          <p:nvPr>
            <p:ph type="body" idx="13"/>
          </p:nvPr>
        </p:nvSpPr>
        <p:spPr>
          <a:xfrm>
            <a:off x="892974" y="2671040"/>
            <a:ext cx="2532300" cy="10059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63"/>
          <p:cNvSpPr txBox="1">
            <a:spLocks noGrp="1"/>
          </p:cNvSpPr>
          <p:nvPr>
            <p:ph type="body" idx="14"/>
          </p:nvPr>
        </p:nvSpPr>
        <p:spPr>
          <a:xfrm>
            <a:off x="3523449" y="2671039"/>
            <a:ext cx="2532300" cy="10059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63"/>
          <p:cNvSpPr txBox="1">
            <a:spLocks noGrp="1"/>
          </p:cNvSpPr>
          <p:nvPr>
            <p:ph type="body" idx="15"/>
          </p:nvPr>
        </p:nvSpPr>
        <p:spPr>
          <a:xfrm>
            <a:off x="6153924" y="2671037"/>
            <a:ext cx="2532300" cy="10059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63"/>
          <p:cNvSpPr txBox="1">
            <a:spLocks noGrp="1"/>
          </p:cNvSpPr>
          <p:nvPr>
            <p:ph type="body" idx="16"/>
          </p:nvPr>
        </p:nvSpPr>
        <p:spPr>
          <a:xfrm>
            <a:off x="8779136" y="2671037"/>
            <a:ext cx="2532300" cy="1005900"/>
          </a:xfrm>
          <a:prstGeom prst="rect">
            <a:avLst/>
          </a:prstGeom>
          <a:solidFill>
            <a:srgbClr val="FFE2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63"/>
          <p:cNvSpPr>
            <a:spLocks noGrp="1"/>
          </p:cNvSpPr>
          <p:nvPr>
            <p:ph type="body" idx="17"/>
          </p:nvPr>
        </p:nvSpPr>
        <p:spPr>
          <a:xfrm>
            <a:off x="709535" y="4186961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63"/>
          <p:cNvSpPr txBox="1">
            <a:spLocks noGrp="1"/>
          </p:cNvSpPr>
          <p:nvPr>
            <p:ph type="body" idx="18"/>
          </p:nvPr>
        </p:nvSpPr>
        <p:spPr>
          <a:xfrm>
            <a:off x="893176" y="4638051"/>
            <a:ext cx="2532300" cy="10059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63"/>
          <p:cNvSpPr txBox="1">
            <a:spLocks noGrp="1"/>
          </p:cNvSpPr>
          <p:nvPr>
            <p:ph type="body" idx="19"/>
          </p:nvPr>
        </p:nvSpPr>
        <p:spPr>
          <a:xfrm>
            <a:off x="3523650" y="4638049"/>
            <a:ext cx="2532300" cy="10059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63"/>
          <p:cNvSpPr txBox="1">
            <a:spLocks noGrp="1"/>
          </p:cNvSpPr>
          <p:nvPr>
            <p:ph type="body" idx="20"/>
          </p:nvPr>
        </p:nvSpPr>
        <p:spPr>
          <a:xfrm>
            <a:off x="6154125" y="4638048"/>
            <a:ext cx="2532300" cy="10059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63"/>
          <p:cNvSpPr txBox="1">
            <a:spLocks noGrp="1"/>
          </p:cNvSpPr>
          <p:nvPr>
            <p:ph type="body" idx="21"/>
          </p:nvPr>
        </p:nvSpPr>
        <p:spPr>
          <a:xfrm>
            <a:off x="8779337" y="4638048"/>
            <a:ext cx="2532300" cy="1005900"/>
          </a:xfrm>
          <a:prstGeom prst="rect">
            <a:avLst/>
          </a:prstGeom>
          <a:solidFill>
            <a:srgbClr val="FFE2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4 + Pillars x2 (Light Colour)">
  <p:cSld name="Channel x4 + Pillars x2 (Light Colour)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>
            <a:spLocks noGrp="1"/>
          </p:cNvSpPr>
          <p:nvPr>
            <p:ph type="body" idx="1"/>
          </p:nvPr>
        </p:nvSpPr>
        <p:spPr>
          <a:xfrm>
            <a:off x="892974" y="1665254"/>
            <a:ext cx="2532300" cy="4550700"/>
          </a:xfrm>
          <a:prstGeom prst="roundRect">
            <a:avLst>
              <a:gd name="adj" fmla="val 6012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64"/>
          <p:cNvSpPr>
            <a:spLocks noGrp="1"/>
          </p:cNvSpPr>
          <p:nvPr>
            <p:ph type="body" idx="2"/>
          </p:nvPr>
        </p:nvSpPr>
        <p:spPr>
          <a:xfrm>
            <a:off x="3523449" y="1665253"/>
            <a:ext cx="2532300" cy="4550700"/>
          </a:xfrm>
          <a:prstGeom prst="roundRect">
            <a:avLst>
              <a:gd name="adj" fmla="val 6801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64"/>
          <p:cNvSpPr>
            <a:spLocks noGrp="1"/>
          </p:cNvSpPr>
          <p:nvPr>
            <p:ph type="body" idx="3"/>
          </p:nvPr>
        </p:nvSpPr>
        <p:spPr>
          <a:xfrm>
            <a:off x="6153924" y="1665251"/>
            <a:ext cx="2532300" cy="4550700"/>
          </a:xfrm>
          <a:prstGeom prst="roundRect">
            <a:avLst>
              <a:gd name="adj" fmla="val 71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64"/>
          <p:cNvSpPr>
            <a:spLocks noGrp="1"/>
          </p:cNvSpPr>
          <p:nvPr>
            <p:ph type="body" idx="4"/>
          </p:nvPr>
        </p:nvSpPr>
        <p:spPr>
          <a:xfrm>
            <a:off x="8779136" y="1665251"/>
            <a:ext cx="2532300" cy="4550700"/>
          </a:xfrm>
          <a:prstGeom prst="roundRect">
            <a:avLst>
              <a:gd name="adj" fmla="val 8774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64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64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" name="Google Shape;631;p64"/>
          <p:cNvSpPr>
            <a:spLocks noGrp="1"/>
          </p:cNvSpPr>
          <p:nvPr>
            <p:ph type="pic" idx="5"/>
          </p:nvPr>
        </p:nvSpPr>
        <p:spPr>
          <a:xfrm>
            <a:off x="1906764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2" name="Google Shape;632;p64"/>
          <p:cNvSpPr>
            <a:spLocks noGrp="1"/>
          </p:cNvSpPr>
          <p:nvPr>
            <p:ph type="pic" idx="6"/>
          </p:nvPr>
        </p:nvSpPr>
        <p:spPr>
          <a:xfrm>
            <a:off x="4550310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3" name="Google Shape;633;p64"/>
          <p:cNvSpPr>
            <a:spLocks noGrp="1"/>
          </p:cNvSpPr>
          <p:nvPr>
            <p:ph type="pic" idx="7"/>
          </p:nvPr>
        </p:nvSpPr>
        <p:spPr>
          <a:xfrm>
            <a:off x="7163284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4" name="Google Shape;634;p64"/>
          <p:cNvSpPr>
            <a:spLocks noGrp="1"/>
          </p:cNvSpPr>
          <p:nvPr>
            <p:ph type="pic" idx="8"/>
          </p:nvPr>
        </p:nvSpPr>
        <p:spPr>
          <a:xfrm>
            <a:off x="9781372" y="1107663"/>
            <a:ext cx="502800" cy="501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5" name="Google Shape;635;p64"/>
          <p:cNvSpPr>
            <a:spLocks noGrp="1"/>
          </p:cNvSpPr>
          <p:nvPr>
            <p:ph type="body" idx="9"/>
          </p:nvPr>
        </p:nvSpPr>
        <p:spPr>
          <a:xfrm>
            <a:off x="709334" y="2219950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dk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4"/>
          <p:cNvSpPr txBox="1">
            <a:spLocks noGrp="1"/>
          </p:cNvSpPr>
          <p:nvPr>
            <p:ph type="body" idx="13"/>
          </p:nvPr>
        </p:nvSpPr>
        <p:spPr>
          <a:xfrm>
            <a:off x="892974" y="2671040"/>
            <a:ext cx="2532300" cy="10059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4"/>
          <p:cNvSpPr txBox="1">
            <a:spLocks noGrp="1"/>
          </p:cNvSpPr>
          <p:nvPr>
            <p:ph type="body" idx="14"/>
          </p:nvPr>
        </p:nvSpPr>
        <p:spPr>
          <a:xfrm>
            <a:off x="3523449" y="2671039"/>
            <a:ext cx="2532300" cy="10059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4"/>
          <p:cNvSpPr txBox="1">
            <a:spLocks noGrp="1"/>
          </p:cNvSpPr>
          <p:nvPr>
            <p:ph type="body" idx="15"/>
          </p:nvPr>
        </p:nvSpPr>
        <p:spPr>
          <a:xfrm>
            <a:off x="6153924" y="2671037"/>
            <a:ext cx="2532300" cy="10059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4"/>
          <p:cNvSpPr txBox="1">
            <a:spLocks noGrp="1"/>
          </p:cNvSpPr>
          <p:nvPr>
            <p:ph type="body" idx="16"/>
          </p:nvPr>
        </p:nvSpPr>
        <p:spPr>
          <a:xfrm>
            <a:off x="8779136" y="2671037"/>
            <a:ext cx="2532300" cy="10059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4"/>
          <p:cNvSpPr>
            <a:spLocks noGrp="1"/>
          </p:cNvSpPr>
          <p:nvPr>
            <p:ph type="body" idx="17"/>
          </p:nvPr>
        </p:nvSpPr>
        <p:spPr>
          <a:xfrm>
            <a:off x="709535" y="4186961"/>
            <a:ext cx="10792800" cy="1631400"/>
          </a:xfrm>
          <a:prstGeom prst="roundRect">
            <a:avLst>
              <a:gd name="adj" fmla="val 8078"/>
            </a:avLst>
          </a:prstGeom>
          <a:solidFill>
            <a:schemeClr val="lt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64"/>
          <p:cNvSpPr txBox="1">
            <a:spLocks noGrp="1"/>
          </p:cNvSpPr>
          <p:nvPr>
            <p:ph type="body" idx="18"/>
          </p:nvPr>
        </p:nvSpPr>
        <p:spPr>
          <a:xfrm>
            <a:off x="893176" y="4638051"/>
            <a:ext cx="2532300" cy="10059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64"/>
          <p:cNvSpPr txBox="1">
            <a:spLocks noGrp="1"/>
          </p:cNvSpPr>
          <p:nvPr>
            <p:ph type="body" idx="19"/>
          </p:nvPr>
        </p:nvSpPr>
        <p:spPr>
          <a:xfrm>
            <a:off x="3523650" y="4638049"/>
            <a:ext cx="2532300" cy="10059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64"/>
          <p:cNvSpPr txBox="1">
            <a:spLocks noGrp="1"/>
          </p:cNvSpPr>
          <p:nvPr>
            <p:ph type="body" idx="20"/>
          </p:nvPr>
        </p:nvSpPr>
        <p:spPr>
          <a:xfrm>
            <a:off x="6154125" y="4638048"/>
            <a:ext cx="2532300" cy="10059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4"/>
          <p:cNvSpPr txBox="1">
            <a:spLocks noGrp="1"/>
          </p:cNvSpPr>
          <p:nvPr>
            <p:ph type="body" idx="21"/>
          </p:nvPr>
        </p:nvSpPr>
        <p:spPr>
          <a:xfrm>
            <a:off x="8779337" y="4638048"/>
            <a:ext cx="2532300" cy="10059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3 + Pillars x3 (Dark)">
  <p:cSld name="Channel x3 + Pillars x3 (Dark)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5"/>
          <p:cNvSpPr>
            <a:spLocks noGrp="1"/>
          </p:cNvSpPr>
          <p:nvPr>
            <p:ph type="body" idx="1"/>
          </p:nvPr>
        </p:nvSpPr>
        <p:spPr>
          <a:xfrm>
            <a:off x="892972" y="1665254"/>
            <a:ext cx="3427200" cy="4550700"/>
          </a:xfrm>
          <a:prstGeom prst="roundRect">
            <a:avLst>
              <a:gd name="adj" fmla="val 60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65"/>
          <p:cNvSpPr>
            <a:spLocks noGrp="1"/>
          </p:cNvSpPr>
          <p:nvPr>
            <p:ph type="body" idx="2"/>
          </p:nvPr>
        </p:nvSpPr>
        <p:spPr>
          <a:xfrm>
            <a:off x="4393606" y="1665252"/>
            <a:ext cx="3477900" cy="4550700"/>
          </a:xfrm>
          <a:prstGeom prst="roundRect">
            <a:avLst>
              <a:gd name="adj" fmla="val 6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8" name="Google Shape;648;p65"/>
          <p:cNvSpPr>
            <a:spLocks noGrp="1"/>
          </p:cNvSpPr>
          <p:nvPr>
            <p:ph type="body" idx="3"/>
          </p:nvPr>
        </p:nvSpPr>
        <p:spPr>
          <a:xfrm>
            <a:off x="7944859" y="1665251"/>
            <a:ext cx="3376500" cy="4550700"/>
          </a:xfrm>
          <a:prstGeom prst="roundRect">
            <a:avLst>
              <a:gd name="adj" fmla="val 71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65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65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65"/>
          <p:cNvSpPr>
            <a:spLocks noGrp="1"/>
          </p:cNvSpPr>
          <p:nvPr>
            <p:ph type="pic" idx="4"/>
          </p:nvPr>
        </p:nvSpPr>
        <p:spPr>
          <a:xfrm>
            <a:off x="2355269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2" name="Google Shape;652;p65"/>
          <p:cNvSpPr>
            <a:spLocks noGrp="1"/>
          </p:cNvSpPr>
          <p:nvPr>
            <p:ph type="pic" idx="5"/>
          </p:nvPr>
        </p:nvSpPr>
        <p:spPr>
          <a:xfrm>
            <a:off x="5834951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3" name="Google Shape;653;p65"/>
          <p:cNvSpPr>
            <a:spLocks noGrp="1"/>
          </p:cNvSpPr>
          <p:nvPr>
            <p:ph type="pic" idx="6"/>
          </p:nvPr>
        </p:nvSpPr>
        <p:spPr>
          <a:xfrm>
            <a:off x="9356488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4" name="Google Shape;654;p65"/>
          <p:cNvSpPr>
            <a:spLocks noGrp="1"/>
          </p:cNvSpPr>
          <p:nvPr>
            <p:ph type="body" idx="7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65"/>
          <p:cNvSpPr txBox="1">
            <a:spLocks noGrp="1"/>
          </p:cNvSpPr>
          <p:nvPr>
            <p:ph type="body" idx="8"/>
          </p:nvPr>
        </p:nvSpPr>
        <p:spPr>
          <a:xfrm>
            <a:off x="892973" y="2603757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65"/>
          <p:cNvSpPr txBox="1">
            <a:spLocks noGrp="1"/>
          </p:cNvSpPr>
          <p:nvPr>
            <p:ph type="body" idx="9"/>
          </p:nvPr>
        </p:nvSpPr>
        <p:spPr>
          <a:xfrm>
            <a:off x="4422673" y="2603756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65"/>
          <p:cNvSpPr txBox="1">
            <a:spLocks noGrp="1"/>
          </p:cNvSpPr>
          <p:nvPr>
            <p:ph type="body" idx="13"/>
          </p:nvPr>
        </p:nvSpPr>
        <p:spPr>
          <a:xfrm>
            <a:off x="7952373" y="2603755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65"/>
          <p:cNvSpPr>
            <a:spLocks noGrp="1"/>
          </p:cNvSpPr>
          <p:nvPr>
            <p:ph type="body" idx="14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5"/>
          <p:cNvSpPr txBox="1">
            <a:spLocks noGrp="1"/>
          </p:cNvSpPr>
          <p:nvPr>
            <p:ph type="body" idx="15"/>
          </p:nvPr>
        </p:nvSpPr>
        <p:spPr>
          <a:xfrm>
            <a:off x="893173" y="3947991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5"/>
          <p:cNvSpPr txBox="1">
            <a:spLocks noGrp="1"/>
          </p:cNvSpPr>
          <p:nvPr>
            <p:ph type="body" idx="16"/>
          </p:nvPr>
        </p:nvSpPr>
        <p:spPr>
          <a:xfrm>
            <a:off x="4422672" y="3947989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5"/>
          <p:cNvSpPr txBox="1">
            <a:spLocks noGrp="1"/>
          </p:cNvSpPr>
          <p:nvPr>
            <p:ph type="body" idx="17"/>
          </p:nvPr>
        </p:nvSpPr>
        <p:spPr>
          <a:xfrm>
            <a:off x="7952372" y="3947988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5"/>
          <p:cNvSpPr>
            <a:spLocks noGrp="1"/>
          </p:cNvSpPr>
          <p:nvPr>
            <p:ph type="body" idx="18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l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5"/>
          <p:cNvSpPr txBox="1">
            <a:spLocks noGrp="1"/>
          </p:cNvSpPr>
          <p:nvPr>
            <p:ph type="body" idx="19"/>
          </p:nvPr>
        </p:nvSpPr>
        <p:spPr>
          <a:xfrm>
            <a:off x="893173" y="5286477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65"/>
          <p:cNvSpPr txBox="1">
            <a:spLocks noGrp="1"/>
          </p:cNvSpPr>
          <p:nvPr>
            <p:ph type="body" idx="20"/>
          </p:nvPr>
        </p:nvSpPr>
        <p:spPr>
          <a:xfrm>
            <a:off x="4422672" y="5286476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65"/>
          <p:cNvSpPr txBox="1">
            <a:spLocks noGrp="1"/>
          </p:cNvSpPr>
          <p:nvPr>
            <p:ph type="body" idx="21"/>
          </p:nvPr>
        </p:nvSpPr>
        <p:spPr>
          <a:xfrm>
            <a:off x="7952372" y="5286475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3 + Pillars x3 (Light)">
  <p:cSld name="Channel x3 + Pillars x3 (Light)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6"/>
          <p:cNvSpPr>
            <a:spLocks noGrp="1"/>
          </p:cNvSpPr>
          <p:nvPr>
            <p:ph type="body" idx="1"/>
          </p:nvPr>
        </p:nvSpPr>
        <p:spPr>
          <a:xfrm>
            <a:off x="892973" y="1665254"/>
            <a:ext cx="3427200" cy="4550700"/>
          </a:xfrm>
          <a:prstGeom prst="roundRect">
            <a:avLst>
              <a:gd name="adj" fmla="val 6012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66"/>
          <p:cNvSpPr>
            <a:spLocks noGrp="1"/>
          </p:cNvSpPr>
          <p:nvPr>
            <p:ph type="body" idx="2"/>
          </p:nvPr>
        </p:nvSpPr>
        <p:spPr>
          <a:xfrm>
            <a:off x="4422667" y="1665252"/>
            <a:ext cx="3427200" cy="4550700"/>
          </a:xfrm>
          <a:prstGeom prst="roundRect">
            <a:avLst>
              <a:gd name="adj" fmla="val 6801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66"/>
          <p:cNvSpPr>
            <a:spLocks noGrp="1"/>
          </p:cNvSpPr>
          <p:nvPr>
            <p:ph type="body" idx="3"/>
          </p:nvPr>
        </p:nvSpPr>
        <p:spPr>
          <a:xfrm>
            <a:off x="7952371" y="1665251"/>
            <a:ext cx="3369000" cy="4550700"/>
          </a:xfrm>
          <a:prstGeom prst="roundRect">
            <a:avLst>
              <a:gd name="adj" fmla="val 71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66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66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66"/>
          <p:cNvSpPr>
            <a:spLocks noGrp="1"/>
          </p:cNvSpPr>
          <p:nvPr>
            <p:ph type="pic" idx="4"/>
          </p:nvPr>
        </p:nvSpPr>
        <p:spPr>
          <a:xfrm>
            <a:off x="2355269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3" name="Google Shape;673;p66"/>
          <p:cNvSpPr>
            <a:spLocks noGrp="1"/>
          </p:cNvSpPr>
          <p:nvPr>
            <p:ph type="pic" idx="5"/>
          </p:nvPr>
        </p:nvSpPr>
        <p:spPr>
          <a:xfrm>
            <a:off x="5834951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4" name="Google Shape;674;p66"/>
          <p:cNvSpPr>
            <a:spLocks noGrp="1"/>
          </p:cNvSpPr>
          <p:nvPr>
            <p:ph type="pic" idx="6"/>
          </p:nvPr>
        </p:nvSpPr>
        <p:spPr>
          <a:xfrm>
            <a:off x="9356488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5" name="Google Shape;675;p66"/>
          <p:cNvSpPr>
            <a:spLocks noGrp="1"/>
          </p:cNvSpPr>
          <p:nvPr>
            <p:ph type="body" idx="7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dk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66"/>
          <p:cNvSpPr txBox="1">
            <a:spLocks noGrp="1"/>
          </p:cNvSpPr>
          <p:nvPr>
            <p:ph type="body" idx="8"/>
          </p:nvPr>
        </p:nvSpPr>
        <p:spPr>
          <a:xfrm>
            <a:off x="892973" y="2603757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66"/>
          <p:cNvSpPr txBox="1">
            <a:spLocks noGrp="1"/>
          </p:cNvSpPr>
          <p:nvPr>
            <p:ph type="body" idx="9"/>
          </p:nvPr>
        </p:nvSpPr>
        <p:spPr>
          <a:xfrm>
            <a:off x="4422673" y="2603756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66"/>
          <p:cNvSpPr txBox="1">
            <a:spLocks noGrp="1"/>
          </p:cNvSpPr>
          <p:nvPr>
            <p:ph type="body" idx="13"/>
          </p:nvPr>
        </p:nvSpPr>
        <p:spPr>
          <a:xfrm>
            <a:off x="7952373" y="2603755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66"/>
          <p:cNvSpPr>
            <a:spLocks noGrp="1"/>
          </p:cNvSpPr>
          <p:nvPr>
            <p:ph type="body" idx="14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66"/>
          <p:cNvSpPr txBox="1">
            <a:spLocks noGrp="1"/>
          </p:cNvSpPr>
          <p:nvPr>
            <p:ph type="body" idx="15"/>
          </p:nvPr>
        </p:nvSpPr>
        <p:spPr>
          <a:xfrm>
            <a:off x="893173" y="3947991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66"/>
          <p:cNvSpPr txBox="1">
            <a:spLocks noGrp="1"/>
          </p:cNvSpPr>
          <p:nvPr>
            <p:ph type="body" idx="16"/>
          </p:nvPr>
        </p:nvSpPr>
        <p:spPr>
          <a:xfrm>
            <a:off x="4422672" y="3947989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66"/>
          <p:cNvSpPr txBox="1">
            <a:spLocks noGrp="1"/>
          </p:cNvSpPr>
          <p:nvPr>
            <p:ph type="body" idx="17"/>
          </p:nvPr>
        </p:nvSpPr>
        <p:spPr>
          <a:xfrm>
            <a:off x="7952372" y="3947988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66"/>
          <p:cNvSpPr>
            <a:spLocks noGrp="1"/>
          </p:cNvSpPr>
          <p:nvPr>
            <p:ph type="body" idx="18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accen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66"/>
          <p:cNvSpPr txBox="1">
            <a:spLocks noGrp="1"/>
          </p:cNvSpPr>
          <p:nvPr>
            <p:ph type="body" idx="19"/>
          </p:nvPr>
        </p:nvSpPr>
        <p:spPr>
          <a:xfrm>
            <a:off x="893173" y="5286477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66"/>
          <p:cNvSpPr txBox="1">
            <a:spLocks noGrp="1"/>
          </p:cNvSpPr>
          <p:nvPr>
            <p:ph type="body" idx="20"/>
          </p:nvPr>
        </p:nvSpPr>
        <p:spPr>
          <a:xfrm>
            <a:off x="4422672" y="5286476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66"/>
          <p:cNvSpPr txBox="1">
            <a:spLocks noGrp="1"/>
          </p:cNvSpPr>
          <p:nvPr>
            <p:ph type="body" idx="21"/>
          </p:nvPr>
        </p:nvSpPr>
        <p:spPr>
          <a:xfrm>
            <a:off x="7952372" y="5286475"/>
            <a:ext cx="34272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nel x3 + Pillars x3 (Dark Colour)">
  <p:cSld name="Channel x3 + Pillars x3 (Dark Colour)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7"/>
          <p:cNvSpPr>
            <a:spLocks noGrp="1"/>
          </p:cNvSpPr>
          <p:nvPr>
            <p:ph type="body" idx="1"/>
          </p:nvPr>
        </p:nvSpPr>
        <p:spPr>
          <a:xfrm>
            <a:off x="892973" y="1665254"/>
            <a:ext cx="3427200" cy="4550700"/>
          </a:xfrm>
          <a:prstGeom prst="roundRect">
            <a:avLst>
              <a:gd name="adj" fmla="val 6012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67"/>
          <p:cNvSpPr>
            <a:spLocks noGrp="1"/>
          </p:cNvSpPr>
          <p:nvPr>
            <p:ph type="body" idx="2"/>
          </p:nvPr>
        </p:nvSpPr>
        <p:spPr>
          <a:xfrm>
            <a:off x="4422667" y="1665252"/>
            <a:ext cx="3427200" cy="4550700"/>
          </a:xfrm>
          <a:prstGeom prst="roundRect">
            <a:avLst>
              <a:gd name="adj" fmla="val 6801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67"/>
          <p:cNvSpPr>
            <a:spLocks noGrp="1"/>
          </p:cNvSpPr>
          <p:nvPr>
            <p:ph type="body" idx="3"/>
          </p:nvPr>
        </p:nvSpPr>
        <p:spPr>
          <a:xfrm>
            <a:off x="7952371" y="1665251"/>
            <a:ext cx="3369000" cy="4550700"/>
          </a:xfrm>
          <a:prstGeom prst="roundRect">
            <a:avLst>
              <a:gd name="adj" fmla="val 71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67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67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67"/>
          <p:cNvSpPr>
            <a:spLocks noGrp="1"/>
          </p:cNvSpPr>
          <p:nvPr>
            <p:ph type="pic" idx="4"/>
          </p:nvPr>
        </p:nvSpPr>
        <p:spPr>
          <a:xfrm>
            <a:off x="2355269" y="1107988"/>
            <a:ext cx="504000" cy="502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4" name="Google Shape;694;p67"/>
          <p:cNvSpPr>
            <a:spLocks noGrp="1"/>
          </p:cNvSpPr>
          <p:nvPr>
            <p:ph type="pic" idx="5"/>
          </p:nvPr>
        </p:nvSpPr>
        <p:spPr>
          <a:xfrm>
            <a:off x="5834951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5" name="Google Shape;695;p67"/>
          <p:cNvSpPr>
            <a:spLocks noGrp="1"/>
          </p:cNvSpPr>
          <p:nvPr>
            <p:ph type="pic" idx="6"/>
          </p:nvPr>
        </p:nvSpPr>
        <p:spPr>
          <a:xfrm>
            <a:off x="9356488" y="1117058"/>
            <a:ext cx="502800" cy="50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6" name="Google Shape;696;p67"/>
          <p:cNvSpPr>
            <a:spLocks noGrp="1"/>
          </p:cNvSpPr>
          <p:nvPr>
            <p:ph type="body" idx="7"/>
          </p:nvPr>
        </p:nvSpPr>
        <p:spPr>
          <a:xfrm>
            <a:off x="709334" y="221995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dk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7"/>
          <p:cNvSpPr txBox="1">
            <a:spLocks noGrp="1"/>
          </p:cNvSpPr>
          <p:nvPr>
            <p:ph type="body" idx="8"/>
          </p:nvPr>
        </p:nvSpPr>
        <p:spPr>
          <a:xfrm>
            <a:off x="892973" y="2603757"/>
            <a:ext cx="34272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67"/>
          <p:cNvSpPr txBox="1">
            <a:spLocks noGrp="1"/>
          </p:cNvSpPr>
          <p:nvPr>
            <p:ph type="body" idx="9"/>
          </p:nvPr>
        </p:nvSpPr>
        <p:spPr>
          <a:xfrm>
            <a:off x="4422673" y="2603756"/>
            <a:ext cx="34272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67"/>
          <p:cNvSpPr txBox="1">
            <a:spLocks noGrp="1"/>
          </p:cNvSpPr>
          <p:nvPr>
            <p:ph type="body" idx="13"/>
          </p:nvPr>
        </p:nvSpPr>
        <p:spPr>
          <a:xfrm>
            <a:off x="7952373" y="2603755"/>
            <a:ext cx="3427200" cy="659700"/>
          </a:xfrm>
          <a:prstGeom prst="rect">
            <a:avLst/>
          </a:prstGeom>
          <a:solidFill>
            <a:srgbClr val="E3D3E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67"/>
          <p:cNvSpPr>
            <a:spLocks noGrp="1"/>
          </p:cNvSpPr>
          <p:nvPr>
            <p:ph type="body" idx="14"/>
          </p:nvPr>
        </p:nvSpPr>
        <p:spPr>
          <a:xfrm>
            <a:off x="709535" y="3561310"/>
            <a:ext cx="10792800" cy="1173300"/>
          </a:xfrm>
          <a:prstGeom prst="roundRect">
            <a:avLst>
              <a:gd name="adj" fmla="val 8078"/>
            </a:avLst>
          </a:prstGeom>
          <a:solidFill>
            <a:schemeClr val="lt2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7"/>
          <p:cNvSpPr txBox="1">
            <a:spLocks noGrp="1"/>
          </p:cNvSpPr>
          <p:nvPr>
            <p:ph type="body" idx="15"/>
          </p:nvPr>
        </p:nvSpPr>
        <p:spPr>
          <a:xfrm>
            <a:off x="893173" y="3947991"/>
            <a:ext cx="34272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67"/>
          <p:cNvSpPr txBox="1">
            <a:spLocks noGrp="1"/>
          </p:cNvSpPr>
          <p:nvPr>
            <p:ph type="body" idx="16"/>
          </p:nvPr>
        </p:nvSpPr>
        <p:spPr>
          <a:xfrm>
            <a:off x="4422672" y="3947989"/>
            <a:ext cx="34272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67"/>
          <p:cNvSpPr txBox="1">
            <a:spLocks noGrp="1"/>
          </p:cNvSpPr>
          <p:nvPr>
            <p:ph type="body" idx="17"/>
          </p:nvPr>
        </p:nvSpPr>
        <p:spPr>
          <a:xfrm>
            <a:off x="7952372" y="3947988"/>
            <a:ext cx="3427200" cy="659700"/>
          </a:xfrm>
          <a:prstGeom prst="rect">
            <a:avLst/>
          </a:prstGeom>
          <a:solidFill>
            <a:srgbClr val="EFCCD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67"/>
          <p:cNvSpPr>
            <a:spLocks noGrp="1"/>
          </p:cNvSpPr>
          <p:nvPr>
            <p:ph type="body" idx="18"/>
          </p:nvPr>
        </p:nvSpPr>
        <p:spPr>
          <a:xfrm>
            <a:off x="709535" y="4902670"/>
            <a:ext cx="10792800" cy="1173300"/>
          </a:xfrm>
          <a:prstGeom prst="roundRect">
            <a:avLst>
              <a:gd name="adj" fmla="val 9033"/>
            </a:avLst>
          </a:prstGeom>
          <a:solidFill>
            <a:schemeClr val="accent1"/>
          </a:solidFill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/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/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67"/>
          <p:cNvSpPr txBox="1">
            <a:spLocks noGrp="1"/>
          </p:cNvSpPr>
          <p:nvPr>
            <p:ph type="body" idx="19"/>
          </p:nvPr>
        </p:nvSpPr>
        <p:spPr>
          <a:xfrm>
            <a:off x="893173" y="5286477"/>
            <a:ext cx="34272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67"/>
          <p:cNvSpPr txBox="1">
            <a:spLocks noGrp="1"/>
          </p:cNvSpPr>
          <p:nvPr>
            <p:ph type="body" idx="20"/>
          </p:nvPr>
        </p:nvSpPr>
        <p:spPr>
          <a:xfrm>
            <a:off x="4422672" y="5286476"/>
            <a:ext cx="34272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67"/>
          <p:cNvSpPr txBox="1">
            <a:spLocks noGrp="1"/>
          </p:cNvSpPr>
          <p:nvPr>
            <p:ph type="body" idx="21"/>
          </p:nvPr>
        </p:nvSpPr>
        <p:spPr>
          <a:xfrm>
            <a:off x="7952372" y="5286475"/>
            <a:ext cx="3427200" cy="659700"/>
          </a:xfrm>
          <a:prstGeom prst="rect">
            <a:avLst/>
          </a:prstGeom>
          <a:solidFill>
            <a:srgbClr val="C5D3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67"/>
              <a:buNone/>
              <a:defRPr sz="1067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/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/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/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/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Matrix 3x3">
  <p:cSld name="Media Matrix 3x3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8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p68"/>
          <p:cNvSpPr>
            <a:spLocks noGrp="1"/>
          </p:cNvSpPr>
          <p:nvPr>
            <p:ph type="body" idx="1"/>
          </p:nvPr>
        </p:nvSpPr>
        <p:spPr>
          <a:xfrm>
            <a:off x="1560067" y="1498410"/>
            <a:ext cx="2935200" cy="1284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68"/>
          <p:cNvSpPr>
            <a:spLocks noGrp="1"/>
          </p:cNvSpPr>
          <p:nvPr>
            <p:ph type="body" idx="2"/>
          </p:nvPr>
        </p:nvSpPr>
        <p:spPr>
          <a:xfrm>
            <a:off x="4637781" y="1498409"/>
            <a:ext cx="2935200" cy="1284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68"/>
          <p:cNvSpPr>
            <a:spLocks noGrp="1"/>
          </p:cNvSpPr>
          <p:nvPr>
            <p:ph type="body" idx="3"/>
          </p:nvPr>
        </p:nvSpPr>
        <p:spPr>
          <a:xfrm>
            <a:off x="7715494" y="1498407"/>
            <a:ext cx="2935200" cy="1284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68"/>
          <p:cNvSpPr txBox="1">
            <a:spLocks noGrp="1"/>
          </p:cNvSpPr>
          <p:nvPr>
            <p:ph type="body" idx="4"/>
          </p:nvPr>
        </p:nvSpPr>
        <p:spPr>
          <a:xfrm>
            <a:off x="1560067" y="2900104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68"/>
          <p:cNvSpPr txBox="1">
            <a:spLocks noGrp="1"/>
          </p:cNvSpPr>
          <p:nvPr>
            <p:ph type="body" idx="5"/>
          </p:nvPr>
        </p:nvSpPr>
        <p:spPr>
          <a:xfrm>
            <a:off x="4637781" y="2900102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68"/>
          <p:cNvSpPr txBox="1">
            <a:spLocks noGrp="1"/>
          </p:cNvSpPr>
          <p:nvPr>
            <p:ph type="body" idx="6"/>
          </p:nvPr>
        </p:nvSpPr>
        <p:spPr>
          <a:xfrm>
            <a:off x="7715494" y="2900101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68"/>
          <p:cNvSpPr txBox="1">
            <a:spLocks noGrp="1"/>
          </p:cNvSpPr>
          <p:nvPr>
            <p:ph type="body" idx="7"/>
          </p:nvPr>
        </p:nvSpPr>
        <p:spPr>
          <a:xfrm>
            <a:off x="1560067" y="3981642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68"/>
          <p:cNvSpPr txBox="1">
            <a:spLocks noGrp="1"/>
          </p:cNvSpPr>
          <p:nvPr>
            <p:ph type="body" idx="8"/>
          </p:nvPr>
        </p:nvSpPr>
        <p:spPr>
          <a:xfrm>
            <a:off x="4637781" y="3981641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68"/>
          <p:cNvSpPr txBox="1">
            <a:spLocks noGrp="1"/>
          </p:cNvSpPr>
          <p:nvPr>
            <p:ph type="body" idx="9"/>
          </p:nvPr>
        </p:nvSpPr>
        <p:spPr>
          <a:xfrm>
            <a:off x="7715494" y="3981640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68"/>
          <p:cNvSpPr txBox="1">
            <a:spLocks noGrp="1"/>
          </p:cNvSpPr>
          <p:nvPr>
            <p:ph type="body" idx="13"/>
          </p:nvPr>
        </p:nvSpPr>
        <p:spPr>
          <a:xfrm>
            <a:off x="1560067" y="5063178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1" name="Google Shape;721;p68"/>
          <p:cNvSpPr txBox="1">
            <a:spLocks noGrp="1"/>
          </p:cNvSpPr>
          <p:nvPr>
            <p:ph type="body" idx="14"/>
          </p:nvPr>
        </p:nvSpPr>
        <p:spPr>
          <a:xfrm>
            <a:off x="4637781" y="5063177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68"/>
          <p:cNvSpPr txBox="1">
            <a:spLocks noGrp="1"/>
          </p:cNvSpPr>
          <p:nvPr>
            <p:ph type="body" idx="15"/>
          </p:nvPr>
        </p:nvSpPr>
        <p:spPr>
          <a:xfrm>
            <a:off x="7715494" y="5063176"/>
            <a:ext cx="29352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3" name="Google Shape;723;p68"/>
          <p:cNvSpPr txBox="1">
            <a:spLocks noGrp="1"/>
          </p:cNvSpPr>
          <p:nvPr>
            <p:ph type="body" idx="16"/>
          </p:nvPr>
        </p:nvSpPr>
        <p:spPr>
          <a:xfrm>
            <a:off x="431799" y="2900100"/>
            <a:ext cx="9855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68"/>
          <p:cNvSpPr txBox="1">
            <a:spLocks noGrp="1"/>
          </p:cNvSpPr>
          <p:nvPr>
            <p:ph type="body" idx="17"/>
          </p:nvPr>
        </p:nvSpPr>
        <p:spPr>
          <a:xfrm>
            <a:off x="414395" y="3981640"/>
            <a:ext cx="9855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body" idx="18"/>
          </p:nvPr>
        </p:nvSpPr>
        <p:spPr>
          <a:xfrm>
            <a:off x="414395" y="5063174"/>
            <a:ext cx="9855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26" name="Google Shape;726;p68"/>
          <p:cNvCxnSpPr/>
          <p:nvPr/>
        </p:nvCxnSpPr>
        <p:spPr>
          <a:xfrm>
            <a:off x="1550761" y="3981639"/>
            <a:ext cx="9090600" cy="0"/>
          </a:xfrm>
          <a:prstGeom prst="straightConnector1">
            <a:avLst/>
          </a:prstGeom>
          <a:noFill/>
          <a:ln w="9525" cap="flat" cmpd="sng">
            <a:solidFill>
              <a:srgbClr val="8D8D8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7" name="Google Shape;727;p68"/>
          <p:cNvCxnSpPr/>
          <p:nvPr/>
        </p:nvCxnSpPr>
        <p:spPr>
          <a:xfrm>
            <a:off x="1560067" y="5063173"/>
            <a:ext cx="9090600" cy="0"/>
          </a:xfrm>
          <a:prstGeom prst="straightConnector1">
            <a:avLst/>
          </a:prstGeom>
          <a:noFill/>
          <a:ln w="9525" cap="flat" cmpd="sng">
            <a:solidFill>
              <a:srgbClr val="8D8D8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x3">
  <p:cSld name="Media x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9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9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1" name="Google Shape;731;p69"/>
          <p:cNvSpPr>
            <a:spLocks noGrp="1"/>
          </p:cNvSpPr>
          <p:nvPr>
            <p:ph type="body" idx="1"/>
          </p:nvPr>
        </p:nvSpPr>
        <p:spPr>
          <a:xfrm>
            <a:off x="1560067" y="1498410"/>
            <a:ext cx="2935200" cy="1284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69"/>
          <p:cNvSpPr>
            <a:spLocks noGrp="1"/>
          </p:cNvSpPr>
          <p:nvPr>
            <p:ph type="body" idx="2"/>
          </p:nvPr>
        </p:nvSpPr>
        <p:spPr>
          <a:xfrm>
            <a:off x="4637781" y="1498409"/>
            <a:ext cx="2935200" cy="1284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3" name="Google Shape;733;p69"/>
          <p:cNvSpPr>
            <a:spLocks noGrp="1"/>
          </p:cNvSpPr>
          <p:nvPr>
            <p:ph type="body" idx="3"/>
          </p:nvPr>
        </p:nvSpPr>
        <p:spPr>
          <a:xfrm>
            <a:off x="7715494" y="1498407"/>
            <a:ext cx="2935200" cy="1284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69"/>
          <p:cNvSpPr txBox="1">
            <a:spLocks noGrp="1"/>
          </p:cNvSpPr>
          <p:nvPr>
            <p:ph type="body" idx="4"/>
          </p:nvPr>
        </p:nvSpPr>
        <p:spPr>
          <a:xfrm>
            <a:off x="1560063" y="3000534"/>
            <a:ext cx="29352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69"/>
          <p:cNvSpPr txBox="1">
            <a:spLocks noGrp="1"/>
          </p:cNvSpPr>
          <p:nvPr>
            <p:ph type="body" idx="5"/>
          </p:nvPr>
        </p:nvSpPr>
        <p:spPr>
          <a:xfrm>
            <a:off x="4637779" y="3000533"/>
            <a:ext cx="29352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69"/>
          <p:cNvSpPr txBox="1">
            <a:spLocks noGrp="1"/>
          </p:cNvSpPr>
          <p:nvPr>
            <p:ph type="body" idx="6"/>
          </p:nvPr>
        </p:nvSpPr>
        <p:spPr>
          <a:xfrm>
            <a:off x="7715494" y="3000532"/>
            <a:ext cx="29352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 b="0" i="0"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3x3">
  <p:cSld name="Table 3x3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70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p70"/>
          <p:cNvSpPr>
            <a:spLocks noGrp="1"/>
          </p:cNvSpPr>
          <p:nvPr>
            <p:ph type="body" idx="1"/>
          </p:nvPr>
        </p:nvSpPr>
        <p:spPr>
          <a:xfrm flipH="1">
            <a:off x="1983560" y="1498411"/>
            <a:ext cx="3025200" cy="9642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70"/>
          <p:cNvSpPr txBox="1">
            <a:spLocks noGrp="1"/>
          </p:cNvSpPr>
          <p:nvPr>
            <p:ph type="body" idx="2"/>
          </p:nvPr>
        </p:nvSpPr>
        <p:spPr>
          <a:xfrm>
            <a:off x="5055824" y="1498409"/>
            <a:ext cx="3025200" cy="9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70"/>
          <p:cNvSpPr>
            <a:spLocks noGrp="1"/>
          </p:cNvSpPr>
          <p:nvPr>
            <p:ph type="body" idx="3"/>
          </p:nvPr>
        </p:nvSpPr>
        <p:spPr>
          <a:xfrm>
            <a:off x="8128069" y="1498408"/>
            <a:ext cx="3025200" cy="9642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0"/>
          <p:cNvSpPr txBox="1">
            <a:spLocks noGrp="1"/>
          </p:cNvSpPr>
          <p:nvPr>
            <p:ph type="body" idx="4"/>
          </p:nvPr>
        </p:nvSpPr>
        <p:spPr>
          <a:xfrm>
            <a:off x="1983579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70"/>
          <p:cNvSpPr txBox="1">
            <a:spLocks noGrp="1"/>
          </p:cNvSpPr>
          <p:nvPr>
            <p:ph type="body" idx="5"/>
          </p:nvPr>
        </p:nvSpPr>
        <p:spPr>
          <a:xfrm>
            <a:off x="5055824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70"/>
          <p:cNvSpPr txBox="1">
            <a:spLocks noGrp="1"/>
          </p:cNvSpPr>
          <p:nvPr>
            <p:ph type="body" idx="6"/>
          </p:nvPr>
        </p:nvSpPr>
        <p:spPr>
          <a:xfrm>
            <a:off x="8128069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70"/>
          <p:cNvSpPr txBox="1">
            <a:spLocks noGrp="1"/>
          </p:cNvSpPr>
          <p:nvPr>
            <p:ph type="body" idx="7"/>
          </p:nvPr>
        </p:nvSpPr>
        <p:spPr>
          <a:xfrm>
            <a:off x="1983579" y="3592933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70"/>
          <p:cNvSpPr txBox="1">
            <a:spLocks noGrp="1"/>
          </p:cNvSpPr>
          <p:nvPr>
            <p:ph type="body" idx="8"/>
          </p:nvPr>
        </p:nvSpPr>
        <p:spPr>
          <a:xfrm>
            <a:off x="5055824" y="359293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70"/>
          <p:cNvSpPr txBox="1">
            <a:spLocks noGrp="1"/>
          </p:cNvSpPr>
          <p:nvPr>
            <p:ph type="body" idx="9"/>
          </p:nvPr>
        </p:nvSpPr>
        <p:spPr>
          <a:xfrm>
            <a:off x="8128069" y="3592930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70"/>
          <p:cNvSpPr txBox="1">
            <a:spLocks noGrp="1"/>
          </p:cNvSpPr>
          <p:nvPr>
            <p:ph type="body" idx="13"/>
          </p:nvPr>
        </p:nvSpPr>
        <p:spPr>
          <a:xfrm>
            <a:off x="1983579" y="4700173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70"/>
          <p:cNvSpPr txBox="1">
            <a:spLocks noGrp="1"/>
          </p:cNvSpPr>
          <p:nvPr>
            <p:ph type="body" idx="14"/>
          </p:nvPr>
        </p:nvSpPr>
        <p:spPr>
          <a:xfrm>
            <a:off x="5055824" y="470017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70"/>
          <p:cNvSpPr txBox="1">
            <a:spLocks noGrp="1"/>
          </p:cNvSpPr>
          <p:nvPr>
            <p:ph type="body" idx="15"/>
          </p:nvPr>
        </p:nvSpPr>
        <p:spPr>
          <a:xfrm>
            <a:off x="8128069" y="4700170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70"/>
          <p:cNvSpPr txBox="1">
            <a:spLocks noGrp="1"/>
          </p:cNvSpPr>
          <p:nvPr>
            <p:ph type="body" idx="16"/>
          </p:nvPr>
        </p:nvSpPr>
        <p:spPr>
          <a:xfrm>
            <a:off x="884086" y="2490311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33"/>
              <a:buNone/>
              <a:defRPr>
                <a:solidFill>
                  <a:schemeClr val="dk2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70"/>
          <p:cNvSpPr txBox="1">
            <a:spLocks noGrp="1"/>
          </p:cNvSpPr>
          <p:nvPr>
            <p:ph type="body" idx="17"/>
          </p:nvPr>
        </p:nvSpPr>
        <p:spPr>
          <a:xfrm>
            <a:off x="884086" y="3592930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>
                <a:solidFill>
                  <a:schemeClr val="lt2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70"/>
          <p:cNvSpPr txBox="1">
            <a:spLocks noGrp="1"/>
          </p:cNvSpPr>
          <p:nvPr>
            <p:ph type="body" idx="18"/>
          </p:nvPr>
        </p:nvSpPr>
        <p:spPr>
          <a:xfrm>
            <a:off x="884086" y="4700169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3x3 T1">
  <p:cSld name="Table 3x3 T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1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71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8" name="Google Shape;758;p71"/>
          <p:cNvSpPr>
            <a:spLocks noGrp="1"/>
          </p:cNvSpPr>
          <p:nvPr>
            <p:ph type="body" idx="1"/>
          </p:nvPr>
        </p:nvSpPr>
        <p:spPr>
          <a:xfrm flipH="1">
            <a:off x="1983560" y="1498411"/>
            <a:ext cx="3025200" cy="9642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71"/>
          <p:cNvSpPr txBox="1">
            <a:spLocks noGrp="1"/>
          </p:cNvSpPr>
          <p:nvPr>
            <p:ph type="body" idx="2"/>
          </p:nvPr>
        </p:nvSpPr>
        <p:spPr>
          <a:xfrm>
            <a:off x="5055824" y="1498409"/>
            <a:ext cx="3025200" cy="96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71"/>
          <p:cNvSpPr>
            <a:spLocks noGrp="1"/>
          </p:cNvSpPr>
          <p:nvPr>
            <p:ph type="body" idx="3"/>
          </p:nvPr>
        </p:nvSpPr>
        <p:spPr>
          <a:xfrm>
            <a:off x="8128069" y="1498408"/>
            <a:ext cx="3025200" cy="9642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71"/>
          <p:cNvSpPr txBox="1">
            <a:spLocks noGrp="1"/>
          </p:cNvSpPr>
          <p:nvPr>
            <p:ph type="body" idx="4"/>
          </p:nvPr>
        </p:nvSpPr>
        <p:spPr>
          <a:xfrm>
            <a:off x="1983579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2" name="Google Shape;762;p71"/>
          <p:cNvSpPr txBox="1">
            <a:spLocks noGrp="1"/>
          </p:cNvSpPr>
          <p:nvPr>
            <p:ph type="body" idx="5"/>
          </p:nvPr>
        </p:nvSpPr>
        <p:spPr>
          <a:xfrm>
            <a:off x="5055824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71"/>
          <p:cNvSpPr txBox="1">
            <a:spLocks noGrp="1"/>
          </p:cNvSpPr>
          <p:nvPr>
            <p:ph type="body" idx="6"/>
          </p:nvPr>
        </p:nvSpPr>
        <p:spPr>
          <a:xfrm>
            <a:off x="8128069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71"/>
          <p:cNvSpPr txBox="1">
            <a:spLocks noGrp="1"/>
          </p:cNvSpPr>
          <p:nvPr>
            <p:ph type="body" idx="7"/>
          </p:nvPr>
        </p:nvSpPr>
        <p:spPr>
          <a:xfrm>
            <a:off x="1983579" y="3592933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71"/>
          <p:cNvSpPr txBox="1">
            <a:spLocks noGrp="1"/>
          </p:cNvSpPr>
          <p:nvPr>
            <p:ph type="body" idx="8"/>
          </p:nvPr>
        </p:nvSpPr>
        <p:spPr>
          <a:xfrm>
            <a:off x="5055824" y="359293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71"/>
          <p:cNvSpPr txBox="1">
            <a:spLocks noGrp="1"/>
          </p:cNvSpPr>
          <p:nvPr>
            <p:ph type="body" idx="9"/>
          </p:nvPr>
        </p:nvSpPr>
        <p:spPr>
          <a:xfrm>
            <a:off x="8128069" y="3592930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71"/>
          <p:cNvSpPr txBox="1">
            <a:spLocks noGrp="1"/>
          </p:cNvSpPr>
          <p:nvPr>
            <p:ph type="body" idx="13"/>
          </p:nvPr>
        </p:nvSpPr>
        <p:spPr>
          <a:xfrm>
            <a:off x="1983579" y="4700173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71"/>
          <p:cNvSpPr txBox="1">
            <a:spLocks noGrp="1"/>
          </p:cNvSpPr>
          <p:nvPr>
            <p:ph type="body" idx="14"/>
          </p:nvPr>
        </p:nvSpPr>
        <p:spPr>
          <a:xfrm>
            <a:off x="5055824" y="470017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71"/>
          <p:cNvSpPr txBox="1">
            <a:spLocks noGrp="1"/>
          </p:cNvSpPr>
          <p:nvPr>
            <p:ph type="body" idx="15"/>
          </p:nvPr>
        </p:nvSpPr>
        <p:spPr>
          <a:xfrm>
            <a:off x="8128069" y="4700170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71"/>
          <p:cNvSpPr txBox="1">
            <a:spLocks noGrp="1"/>
          </p:cNvSpPr>
          <p:nvPr>
            <p:ph type="body" idx="16"/>
          </p:nvPr>
        </p:nvSpPr>
        <p:spPr>
          <a:xfrm>
            <a:off x="884086" y="2490311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71"/>
          <p:cNvSpPr txBox="1">
            <a:spLocks noGrp="1"/>
          </p:cNvSpPr>
          <p:nvPr>
            <p:ph type="body" idx="17"/>
          </p:nvPr>
        </p:nvSpPr>
        <p:spPr>
          <a:xfrm>
            <a:off x="884086" y="3592930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71"/>
          <p:cNvSpPr txBox="1">
            <a:spLocks noGrp="1"/>
          </p:cNvSpPr>
          <p:nvPr>
            <p:ph type="body" idx="18"/>
          </p:nvPr>
        </p:nvSpPr>
        <p:spPr>
          <a:xfrm>
            <a:off x="884086" y="4700169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3x3 T2">
  <p:cSld name="Table 3x3 T2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2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11328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72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p72"/>
          <p:cNvSpPr>
            <a:spLocks noGrp="1"/>
          </p:cNvSpPr>
          <p:nvPr>
            <p:ph type="body" idx="1"/>
          </p:nvPr>
        </p:nvSpPr>
        <p:spPr>
          <a:xfrm flipH="1">
            <a:off x="1983560" y="1498411"/>
            <a:ext cx="3025200" cy="9642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7" name="Google Shape;777;p72"/>
          <p:cNvSpPr txBox="1">
            <a:spLocks noGrp="1"/>
          </p:cNvSpPr>
          <p:nvPr>
            <p:ph type="body" idx="2"/>
          </p:nvPr>
        </p:nvSpPr>
        <p:spPr>
          <a:xfrm>
            <a:off x="5055824" y="1498409"/>
            <a:ext cx="3025200" cy="96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72"/>
          <p:cNvSpPr>
            <a:spLocks noGrp="1"/>
          </p:cNvSpPr>
          <p:nvPr>
            <p:ph type="body" idx="3"/>
          </p:nvPr>
        </p:nvSpPr>
        <p:spPr>
          <a:xfrm>
            <a:off x="8128069" y="1498408"/>
            <a:ext cx="3025200" cy="9642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>
                <a:solidFill>
                  <a:schemeClr val="l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>
                <a:solidFill>
                  <a:schemeClr val="l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72"/>
          <p:cNvSpPr txBox="1">
            <a:spLocks noGrp="1"/>
          </p:cNvSpPr>
          <p:nvPr>
            <p:ph type="body" idx="4"/>
          </p:nvPr>
        </p:nvSpPr>
        <p:spPr>
          <a:xfrm>
            <a:off x="1983579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72"/>
          <p:cNvSpPr txBox="1">
            <a:spLocks noGrp="1"/>
          </p:cNvSpPr>
          <p:nvPr>
            <p:ph type="body" idx="5"/>
          </p:nvPr>
        </p:nvSpPr>
        <p:spPr>
          <a:xfrm>
            <a:off x="5055824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72"/>
          <p:cNvSpPr txBox="1">
            <a:spLocks noGrp="1"/>
          </p:cNvSpPr>
          <p:nvPr>
            <p:ph type="body" idx="6"/>
          </p:nvPr>
        </p:nvSpPr>
        <p:spPr>
          <a:xfrm>
            <a:off x="8128069" y="249031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72"/>
          <p:cNvSpPr txBox="1">
            <a:spLocks noGrp="1"/>
          </p:cNvSpPr>
          <p:nvPr>
            <p:ph type="body" idx="7"/>
          </p:nvPr>
        </p:nvSpPr>
        <p:spPr>
          <a:xfrm>
            <a:off x="1983579" y="3592933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72"/>
          <p:cNvSpPr txBox="1">
            <a:spLocks noGrp="1"/>
          </p:cNvSpPr>
          <p:nvPr>
            <p:ph type="body" idx="8"/>
          </p:nvPr>
        </p:nvSpPr>
        <p:spPr>
          <a:xfrm>
            <a:off x="5055824" y="359293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72"/>
          <p:cNvSpPr txBox="1">
            <a:spLocks noGrp="1"/>
          </p:cNvSpPr>
          <p:nvPr>
            <p:ph type="body" idx="9"/>
          </p:nvPr>
        </p:nvSpPr>
        <p:spPr>
          <a:xfrm>
            <a:off x="8128069" y="3592930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72"/>
          <p:cNvSpPr txBox="1">
            <a:spLocks noGrp="1"/>
          </p:cNvSpPr>
          <p:nvPr>
            <p:ph type="body" idx="13"/>
          </p:nvPr>
        </p:nvSpPr>
        <p:spPr>
          <a:xfrm>
            <a:off x="1983579" y="4700173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72"/>
          <p:cNvSpPr txBox="1">
            <a:spLocks noGrp="1"/>
          </p:cNvSpPr>
          <p:nvPr>
            <p:ph type="body" idx="14"/>
          </p:nvPr>
        </p:nvSpPr>
        <p:spPr>
          <a:xfrm>
            <a:off x="5055824" y="4700171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72"/>
          <p:cNvSpPr txBox="1">
            <a:spLocks noGrp="1"/>
          </p:cNvSpPr>
          <p:nvPr>
            <p:ph type="body" idx="15"/>
          </p:nvPr>
        </p:nvSpPr>
        <p:spPr>
          <a:xfrm>
            <a:off x="8128069" y="4700170"/>
            <a:ext cx="3025200" cy="1065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>
                <a:solidFill>
                  <a:schemeClr val="dk2"/>
                </a:solidFill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2"/>
                </a:solidFill>
              </a:defRPr>
            </a:lvl5pPr>
            <a:lvl6pPr marL="2743200" lvl="5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2"/>
                </a:solidFill>
              </a:defRPr>
            </a:lvl6pPr>
            <a:lvl7pPr marL="3200400" lvl="6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67"/>
              <a:buNone/>
              <a:defRPr>
                <a:solidFill>
                  <a:schemeClr val="dk2"/>
                </a:solidFill>
              </a:defRPr>
            </a:lvl8pPr>
            <a:lvl9pPr marL="4114800" lvl="8" indent="-228600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72"/>
          <p:cNvSpPr txBox="1">
            <a:spLocks noGrp="1"/>
          </p:cNvSpPr>
          <p:nvPr>
            <p:ph type="body" idx="16"/>
          </p:nvPr>
        </p:nvSpPr>
        <p:spPr>
          <a:xfrm>
            <a:off x="884086" y="2490311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72"/>
          <p:cNvSpPr txBox="1">
            <a:spLocks noGrp="1"/>
          </p:cNvSpPr>
          <p:nvPr>
            <p:ph type="body" idx="17"/>
          </p:nvPr>
        </p:nvSpPr>
        <p:spPr>
          <a:xfrm>
            <a:off x="884086" y="3592930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>
                <a:solidFill>
                  <a:schemeClr val="dk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72"/>
          <p:cNvSpPr txBox="1">
            <a:spLocks noGrp="1"/>
          </p:cNvSpPr>
          <p:nvPr>
            <p:ph type="body" idx="18"/>
          </p:nvPr>
        </p:nvSpPr>
        <p:spPr>
          <a:xfrm>
            <a:off x="884086" y="4700169"/>
            <a:ext cx="9855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>
                <a:solidFill>
                  <a:schemeClr val="dk1"/>
                </a:solidFill>
              </a:defRPr>
            </a:lvl5pPr>
            <a:lvl6pPr marL="274320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–"/>
              <a:defRPr>
                <a:solidFill>
                  <a:schemeClr val="dk1"/>
                </a:solidFill>
              </a:defRPr>
            </a:lvl6pPr>
            <a:lvl7pPr marL="320040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gradFill>
          <a:gsLst>
            <a:gs pos="0">
              <a:schemeClr val="dk2"/>
            </a:gs>
            <a:gs pos="10000">
              <a:schemeClr val="dk2"/>
            </a:gs>
            <a:gs pos="51000">
              <a:schemeClr val="lt2"/>
            </a:gs>
            <a:gs pos="100000">
              <a:schemeClr val="lt2"/>
            </a:gs>
          </a:gsLst>
          <a:lin ang="3600008" scaled="0"/>
        </a:gra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3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3" name="Google Shape;793;p73"/>
          <p:cNvPicPr preferRelativeResize="0"/>
          <p:nvPr/>
        </p:nvPicPr>
        <p:blipFill rotWithShape="1">
          <a:blip r:embed="rId2">
            <a:alphaModFix/>
          </a:blip>
          <a:srcRect l="16835" t="10005" r="-510" b="25110"/>
          <a:stretch/>
        </p:blipFill>
        <p:spPr>
          <a:xfrm>
            <a:off x="0" y="-1"/>
            <a:ext cx="599846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01" y="6331201"/>
            <a:ext cx="1264079" cy="327559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3"/>
          <p:cNvSpPr txBox="1">
            <a:spLocks noGrp="1"/>
          </p:cNvSpPr>
          <p:nvPr>
            <p:ph type="body" idx="1"/>
          </p:nvPr>
        </p:nvSpPr>
        <p:spPr>
          <a:xfrm>
            <a:off x="436801" y="595201"/>
            <a:ext cx="11052600" cy="5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5333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333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333">
                <a:solidFill>
                  <a:schemeClr val="lt1"/>
                </a:solidFill>
              </a:defRPr>
            </a:lvl4pPr>
            <a:lvl5pPr marL="2286000" lvl="4" indent="-31324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sz="1333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7">
          <p15:clr>
            <a:srgbClr val="A4A3A4"/>
          </p15:clr>
        </p15:guide>
        <p15:guide id="2" pos="4853">
          <p15:clr>
            <a:srgbClr val="A4A3A4"/>
          </p15:clr>
        </p15:guide>
        <p15:guide id="3" pos="4263">
          <p15:clr>
            <a:srgbClr val="A4A3A4"/>
          </p15:clr>
        </p15:guide>
        <p15:guide id="4" pos="1497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obj">
  <p:cSld name="OBJECT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4"/>
          <p:cNvSpPr txBox="1">
            <a:spLocks noGrp="1"/>
          </p:cNvSpPr>
          <p:nvPr>
            <p:ph type="title"/>
          </p:nvPr>
        </p:nvSpPr>
        <p:spPr>
          <a:xfrm>
            <a:off x="838201" y="399865"/>
            <a:ext cx="9239100" cy="8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74"/>
          <p:cNvSpPr txBox="1">
            <a:spLocks noGrp="1"/>
          </p:cNvSpPr>
          <p:nvPr>
            <p:ph type="body" idx="1"/>
          </p:nvPr>
        </p:nvSpPr>
        <p:spPr>
          <a:xfrm>
            <a:off x="838200" y="1460527"/>
            <a:ext cx="923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14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7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0" name="Google Shape;800;p7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1" name="Google Shape;801;p74"/>
          <p:cNvSpPr txBox="1">
            <a:spLocks noGrp="1"/>
          </p:cNvSpPr>
          <p:nvPr>
            <p:ph type="sldNum" idx="12"/>
          </p:nvPr>
        </p:nvSpPr>
        <p:spPr>
          <a:xfrm>
            <a:off x="285750" y="6321424"/>
            <a:ext cx="44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2" name="Google Shape;80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9762" y="5693820"/>
            <a:ext cx="1552240" cy="116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bg>
      <p:bgPr>
        <a:solidFill>
          <a:schemeClr val="l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6"/>
          <p:cNvSpPr txBox="1"/>
          <p:nvPr/>
        </p:nvSpPr>
        <p:spPr>
          <a:xfrm>
            <a:off x="881275" y="1657675"/>
            <a:ext cx="10423200" cy="3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Lato"/>
              <a:buNone/>
            </a:pPr>
            <a:endParaRPr sz="1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Lato"/>
              <a:buNone/>
            </a:pPr>
            <a:endParaRPr sz="1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Lato"/>
              <a:buNone/>
            </a:pPr>
            <a:endParaRPr sz="1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8" name="Google Shape;808;p76"/>
          <p:cNvSpPr txBox="1">
            <a:spLocks noGrp="1"/>
          </p:cNvSpPr>
          <p:nvPr>
            <p:ph type="title"/>
          </p:nvPr>
        </p:nvSpPr>
        <p:spPr>
          <a:xfrm>
            <a:off x="304800" y="221200"/>
            <a:ext cx="10515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809" name="Google Shape;809;p76"/>
          <p:cNvCxnSpPr/>
          <p:nvPr/>
        </p:nvCxnSpPr>
        <p:spPr>
          <a:xfrm rot="10800000" flipH="1">
            <a:off x="406400" y="905100"/>
            <a:ext cx="11582400" cy="9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Cover Bold">
  <p:cSld name="4_Cover Bold">
    <p:bg>
      <p:bgPr>
        <a:gradFill>
          <a:gsLst>
            <a:gs pos="0">
              <a:schemeClr val="dk2"/>
            </a:gs>
            <a:gs pos="10000">
              <a:schemeClr val="dk2"/>
            </a:gs>
            <a:gs pos="80000">
              <a:schemeClr val="lt2"/>
            </a:gs>
            <a:gs pos="100000">
              <a:schemeClr val="lt2"/>
            </a:gs>
          </a:gsLst>
          <a:lin ang="15600151" scaled="0"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0"/>
          <p:cNvGrpSpPr/>
          <p:nvPr/>
        </p:nvGrpSpPr>
        <p:grpSpPr>
          <a:xfrm>
            <a:off x="5504737" y="1"/>
            <a:ext cx="6686959" cy="4926707"/>
            <a:chOff x="4128656" y="0"/>
            <a:chExt cx="5015345" cy="3695123"/>
          </a:xfrm>
        </p:grpSpPr>
        <p:sp>
          <p:nvSpPr>
            <p:cNvPr id="162" name="Google Shape;162;p30"/>
            <p:cNvSpPr/>
            <p:nvPr/>
          </p:nvSpPr>
          <p:spPr>
            <a:xfrm>
              <a:off x="4128656" y="0"/>
              <a:ext cx="5015345" cy="3695122"/>
            </a:xfrm>
            <a:custGeom>
              <a:avLst/>
              <a:gdLst/>
              <a:ahLst/>
              <a:cxnLst/>
              <a:rect l="l" t="t" r="r" b="b"/>
              <a:pathLst>
                <a:path w="5015345" h="3695122" extrusionOk="0">
                  <a:moveTo>
                    <a:pt x="6882" y="0"/>
                  </a:moveTo>
                  <a:lnTo>
                    <a:pt x="2620201" y="0"/>
                  </a:lnTo>
                  <a:lnTo>
                    <a:pt x="2583283" y="184297"/>
                  </a:lnTo>
                  <a:cubicBezTo>
                    <a:pt x="2549967" y="377332"/>
                    <a:pt x="2529464" y="591581"/>
                    <a:pt x="2529464" y="833989"/>
                  </a:cubicBezTo>
                  <a:lnTo>
                    <a:pt x="2529464" y="833990"/>
                  </a:lnTo>
                  <a:lnTo>
                    <a:pt x="2533188" y="657355"/>
                  </a:lnTo>
                  <a:cubicBezTo>
                    <a:pt x="2540517" y="485783"/>
                    <a:pt x="2558296" y="329074"/>
                    <a:pt x="2583283" y="184298"/>
                  </a:cubicBezTo>
                  <a:lnTo>
                    <a:pt x="2620201" y="1"/>
                  </a:lnTo>
                  <a:lnTo>
                    <a:pt x="5015345" y="1"/>
                  </a:lnTo>
                  <a:lnTo>
                    <a:pt x="5015345" y="1695381"/>
                  </a:lnTo>
                  <a:lnTo>
                    <a:pt x="5015345" y="1695382"/>
                  </a:lnTo>
                  <a:lnTo>
                    <a:pt x="5015345" y="3412337"/>
                  </a:lnTo>
                  <a:lnTo>
                    <a:pt x="5013203" y="3413423"/>
                  </a:lnTo>
                  <a:cubicBezTo>
                    <a:pt x="5009745" y="3415070"/>
                    <a:pt x="5007109" y="3416168"/>
                    <a:pt x="5006231" y="3416168"/>
                  </a:cubicBezTo>
                  <a:lnTo>
                    <a:pt x="4991499" y="3421996"/>
                  </a:lnTo>
                  <a:lnTo>
                    <a:pt x="4788025" y="3502494"/>
                  </a:lnTo>
                  <a:cubicBezTo>
                    <a:pt x="4256944" y="3686792"/>
                    <a:pt x="3582969" y="3749041"/>
                    <a:pt x="2989687" y="3644524"/>
                  </a:cubicBezTo>
                  <a:cubicBezTo>
                    <a:pt x="2283545" y="3528589"/>
                    <a:pt x="1707389" y="3226457"/>
                    <a:pt x="1254193" y="2825956"/>
                  </a:cubicBezTo>
                  <a:cubicBezTo>
                    <a:pt x="1099615" y="2692455"/>
                    <a:pt x="962602" y="2548416"/>
                    <a:pt x="853695" y="2411402"/>
                  </a:cubicBezTo>
                  <a:lnTo>
                    <a:pt x="863446" y="2419554"/>
                  </a:lnTo>
                  <a:lnTo>
                    <a:pt x="853694" y="2407889"/>
                  </a:lnTo>
                  <a:cubicBezTo>
                    <a:pt x="281051" y="1715794"/>
                    <a:pt x="0" y="865608"/>
                    <a:pt x="0" y="194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4789284" y="-659859"/>
              <a:ext cx="3694858" cy="50145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l="214" r="17420" b="57515"/>
          <a:stretch/>
        </p:blipFill>
        <p:spPr>
          <a:xfrm rot="5400000">
            <a:off x="-268989" y="4880497"/>
            <a:ext cx="2246492" cy="170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1893" y="598852"/>
            <a:ext cx="2468306" cy="6403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>
            <a:spLocks noGrp="1"/>
          </p:cNvSpPr>
          <p:nvPr>
            <p:ph type="ctrTitle"/>
          </p:nvPr>
        </p:nvSpPr>
        <p:spPr>
          <a:xfrm>
            <a:off x="897600" y="3865571"/>
            <a:ext cx="5422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897600" y="5448538"/>
            <a:ext cx="542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8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bg>
      <p:bgPr>
        <a:solidFill>
          <a:schemeClr val="lt1"/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7"/>
          <p:cNvSpPr txBox="1">
            <a:spLocks noGrp="1"/>
          </p:cNvSpPr>
          <p:nvPr>
            <p:ph type="title"/>
          </p:nvPr>
        </p:nvSpPr>
        <p:spPr>
          <a:xfrm>
            <a:off x="230023" y="245258"/>
            <a:ext cx="1172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ight 1">
  <p:cSld name="Divider Light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 rotWithShape="1">
          <a:blip r:embed="rId2">
            <a:alphaModFix/>
          </a:blip>
          <a:srcRect l="-35751" t="-8349" r="5032" b="-5403"/>
          <a:stretch/>
        </p:blipFill>
        <p:spPr>
          <a:xfrm>
            <a:off x="4584194" y="910337"/>
            <a:ext cx="7607806" cy="594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l="-110419" t="-20516" r="35594" b="-15353"/>
          <a:stretch/>
        </p:blipFill>
        <p:spPr>
          <a:xfrm rot="-5400000">
            <a:off x="4662139" y="-386812"/>
            <a:ext cx="5310755" cy="608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40967" y="595201"/>
            <a:ext cx="11048400" cy="5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333"/>
              <a:buNone/>
              <a:defRPr sz="5333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solidFill>
                  <a:schemeClr val="lt2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7">
          <p15:clr>
            <a:srgbClr val="A4A3A4"/>
          </p15:clr>
        </p15:guide>
        <p15:guide id="2" pos="4853">
          <p15:clr>
            <a:srgbClr val="A4A3A4"/>
          </p15:clr>
        </p15:guide>
        <p15:guide id="3" pos="4263">
          <p15:clr>
            <a:srgbClr val="A4A3A4"/>
          </p15:clr>
        </p15:guide>
        <p15:guide id="4" pos="1497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3">
  <p:cSld name="Statement 3">
    <p:bg>
      <p:bgPr>
        <a:gradFill>
          <a:gsLst>
            <a:gs pos="0">
              <a:srgbClr val="531B6F"/>
            </a:gs>
            <a:gs pos="10000">
              <a:srgbClr val="531B6F"/>
            </a:gs>
            <a:gs pos="80000">
              <a:schemeClr val="dk2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l="-8169" t="-21784" r="14264" b="8559"/>
          <a:stretch/>
        </p:blipFill>
        <p:spPr>
          <a:xfrm rot="5400000">
            <a:off x="2667003" y="-2666999"/>
            <a:ext cx="6858000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431800" y="596901"/>
            <a:ext cx="113283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5333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63">
          <p15:clr>
            <a:srgbClr val="A4A3A4"/>
          </p15:clr>
        </p15:guide>
        <p15:guide id="2" pos="1497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4">
  <p:cSld name="Statement 4">
    <p:bg>
      <p:bgPr>
        <a:gradFill>
          <a:gsLst>
            <a:gs pos="0">
              <a:srgbClr val="531B6F"/>
            </a:gs>
            <a:gs pos="10000">
              <a:srgbClr val="531B6F"/>
            </a:gs>
            <a:gs pos="80000">
              <a:schemeClr val="dk2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 l="22445" t="-7643" r="-5302" b="7733"/>
          <a:stretch/>
        </p:blipFill>
        <p:spPr>
          <a:xfrm rot="-5400000">
            <a:off x="2667003" y="-2666999"/>
            <a:ext cx="6858000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431800" y="596901"/>
            <a:ext cx="113283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5333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63">
          <p15:clr>
            <a:srgbClr val="A4A3A4"/>
          </p15:clr>
        </p15:guide>
        <p15:guide id="2" pos="1497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gradFill>
          <a:gsLst>
            <a:gs pos="0">
              <a:schemeClr val="dk2"/>
            </a:gs>
            <a:gs pos="10000">
              <a:schemeClr val="dk2"/>
            </a:gs>
            <a:gs pos="80000">
              <a:schemeClr val="lt2"/>
            </a:gs>
            <a:gs pos="100000">
              <a:schemeClr val="lt2"/>
            </a:gs>
          </a:gsLst>
          <a:lin ang="15600151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 rotWithShape="1">
          <a:blip r:embed="rId2">
            <a:alphaModFix/>
          </a:blip>
          <a:srcRect l="-4617" t="9179" r="-25811" b="9154"/>
          <a:stretch/>
        </p:blipFill>
        <p:spPr>
          <a:xfrm rot="10800000"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440967" y="595201"/>
            <a:ext cx="11048400" cy="5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5333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667"/>
              <a:buNone/>
              <a:defRPr sz="2667">
                <a:solidFill>
                  <a:schemeClr val="accent2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33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01" y="6331201"/>
            <a:ext cx="1264079" cy="32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7">
          <p15:clr>
            <a:srgbClr val="A4A3A4"/>
          </p15:clr>
        </p15:guide>
        <p15:guide id="2" pos="4853">
          <p15:clr>
            <a:srgbClr val="A4A3A4"/>
          </p15:clr>
        </p15:guide>
        <p15:guide id="3" pos="4263">
          <p15:clr>
            <a:srgbClr val="A4A3A4"/>
          </p15:clr>
        </p15:guide>
        <p15:guide id="4" pos="1497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31799" y="456001"/>
            <a:ext cx="3264000" cy="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31799" y="1416001"/>
            <a:ext cx="3264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TR"/>
              <a:buChar char="–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324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AutoNum type="arabicPeriod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rgbClr val="8D8D8D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11489268" y="6328522"/>
            <a:ext cx="2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52">
            <a:alphaModFix/>
          </a:blip>
          <a:srcRect/>
          <a:stretch/>
        </p:blipFill>
        <p:spPr>
          <a:xfrm>
            <a:off x="436801" y="6331201"/>
            <a:ext cx="1264081" cy="3275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2" r:id="rId3"/>
    <p:sldLayoutId id="2147483673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1" r:id="rId49"/>
    <p:sldLayoutId id="2147483722" r:id="rId5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04">
          <p15:clr>
            <a:srgbClr val="547EBF"/>
          </p15:clr>
        </p15:guide>
        <p15:guide id="4" pos="5556">
          <p15:clr>
            <a:srgbClr val="547EBF"/>
          </p15:clr>
        </p15:guide>
        <p15:guide id="5" orient="horz" pos="3094">
          <p15:clr>
            <a:srgbClr val="547EBF"/>
          </p15:clr>
        </p15:guide>
        <p15:guide id="6" orient="horz" pos="146">
          <p15:clr>
            <a:srgbClr val="547EBF"/>
          </p15:clr>
        </p15:guide>
        <p15:guide id="7" orient="horz" pos="2958">
          <p15:clr>
            <a:srgbClr val="547EBF"/>
          </p15:clr>
        </p15:guide>
        <p15:guide id="8" orient="horz" pos="282">
          <p15:clr>
            <a:srgbClr val="547EBF"/>
          </p15:clr>
        </p15:guide>
        <p15:guide id="9" orient="horz" pos="826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2BF8F-C7F1-088C-755C-4A2975B9F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CDEF39-8CE6-2A61-F1B9-CC1A01A4F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96368"/>
              </p:ext>
            </p:extLst>
          </p:nvPr>
        </p:nvGraphicFramePr>
        <p:xfrm>
          <a:off x="1981201" y="274320"/>
          <a:ext cx="6026329" cy="6453036"/>
        </p:xfrm>
        <a:graphic>
          <a:graphicData uri="http://schemas.openxmlformats.org/drawingml/2006/table">
            <a:tbl>
              <a:tblPr firstRow="1" bandRow="1">
                <a:tableStyleId>{0D54C3CB-245A-4AF5-967E-4F634C0A619A}</a:tableStyleId>
              </a:tblPr>
              <a:tblGrid>
                <a:gridCol w="4175922">
                  <a:extLst>
                    <a:ext uri="{9D8B030D-6E8A-4147-A177-3AD203B41FA5}">
                      <a16:colId xmlns:a16="http://schemas.microsoft.com/office/drawing/2014/main" val="1769349405"/>
                    </a:ext>
                  </a:extLst>
                </a:gridCol>
                <a:gridCol w="600132">
                  <a:extLst>
                    <a:ext uri="{9D8B030D-6E8A-4147-A177-3AD203B41FA5}">
                      <a16:colId xmlns:a16="http://schemas.microsoft.com/office/drawing/2014/main" val="516763782"/>
                    </a:ext>
                  </a:extLst>
                </a:gridCol>
                <a:gridCol w="600132">
                  <a:extLst>
                    <a:ext uri="{9D8B030D-6E8A-4147-A177-3AD203B41FA5}">
                      <a16:colId xmlns:a16="http://schemas.microsoft.com/office/drawing/2014/main" val="2199089344"/>
                    </a:ext>
                  </a:extLst>
                </a:gridCol>
                <a:gridCol w="650143">
                  <a:extLst>
                    <a:ext uri="{9D8B030D-6E8A-4147-A177-3AD203B41FA5}">
                      <a16:colId xmlns:a16="http://schemas.microsoft.com/office/drawing/2014/main" val="1535960908"/>
                    </a:ext>
                  </a:extLst>
                </a:gridCol>
              </a:tblGrid>
              <a:tr h="168243">
                <a:tc>
                  <a:txBody>
                    <a:bodyPr/>
                    <a:lstStyle/>
                    <a:p>
                      <a:r>
                        <a:rPr lang="en-US" sz="1200" b="1" dirty="0"/>
                        <a:t>Michigan Model of Leadership Measurement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2021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2023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Delta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30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470634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Overall Team Performance (mean =3.41;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st.dev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=0.73)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359979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Team is a role model for high-performing teams (mean=2.92;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dev.=0.79)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2.9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854497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Blue/External Focus and Results Overall  (mean=3.5,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stdev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= 0.9)                   (~OHI Customer Focus)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75647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Motivated Effort Toward the Bottom Line (mean=3.69;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dev=0.86)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390543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External Focus (mean=3.42;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dev=1.02)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3.8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657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620059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Green (Innovation and Creativity) Overall                    (~OHI Innovation) (mean=3.15,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dev=0.75)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771591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Curiosity and Learning (mean=3.41;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st.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dev.=0.77)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99757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Innovation and Creativity (mean=3.21;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st.dev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=0.59)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2320364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Conflict Management (mean=2.92;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st.dev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=0.77)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2.9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088550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2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2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2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200" b="1" i="0" u="none" strike="noStrike" cap="none" dirty="0">
                        <a:solidFill>
                          <a:srgbClr val="0070C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5636486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Yellow (Collaboration and Relationships) Overall (mean=3.60; 0.75)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40443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Open communication (mean=3.7;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dev=0.87)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7063531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Cooperation (mean=3.52;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dev.=0.65)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364644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Trust (mean=3.53;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dev=0.70)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cs typeface="Arial"/>
                          <a:sym typeface="Arial"/>
                        </a:rPr>
                        <a:t>0.1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3343756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3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3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3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endParaRPr lang="en-US" sz="300" b="1" i="0" u="none" strike="noStrike" cap="none" dirty="0">
                        <a:solidFill>
                          <a:srgbClr val="0070C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423704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Red (Processes and Structures) Overall     mean=3.6,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stdev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=0.80)                    (~OHI Operational Discipline)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-0.1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7771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Roles and Accountability (mean=4.04;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st.dev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=0.75)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4.0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-0.3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561740"/>
                  </a:ext>
                </a:extLst>
              </a:tr>
              <a:tr h="12843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Coordination (mean=3.33;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st.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 dev=0.70)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33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-0.1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590514"/>
                  </a:ext>
                </a:extLst>
              </a:tr>
            </a:tbl>
          </a:graphicData>
        </a:graphic>
      </p:graphicFrame>
      <p:sp>
        <p:nvSpPr>
          <p:cNvPr id="5" name="Google Shape;868;p86">
            <a:extLst>
              <a:ext uri="{FF2B5EF4-FFF2-40B4-BE49-F238E27FC236}">
                <a16:creationId xmlns:a16="http://schemas.microsoft.com/office/drawing/2014/main" id="{02886F57-AAA0-F2CF-B86C-647B69323B6E}"/>
              </a:ext>
            </a:extLst>
          </p:cNvPr>
          <p:cNvSpPr/>
          <p:nvPr/>
        </p:nvSpPr>
        <p:spPr>
          <a:xfrm>
            <a:off x="235655" y="4288688"/>
            <a:ext cx="1638900" cy="906134"/>
          </a:xfrm>
          <a:prstGeom prst="roundRect">
            <a:avLst>
              <a:gd name="adj" fmla="val 15751"/>
            </a:avLst>
          </a:prstGeom>
          <a:gradFill>
            <a:gsLst>
              <a:gs pos="0">
                <a:srgbClr val="AA0061"/>
              </a:gs>
              <a:gs pos="98000">
                <a:srgbClr val="6F2595"/>
              </a:gs>
              <a:gs pos="100000">
                <a:srgbClr val="6F2595"/>
              </a:gs>
            </a:gsLst>
            <a:lin ang="2700006" scaled="0"/>
          </a:gra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Seek to understand, then to be understood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69;p86">
            <a:extLst>
              <a:ext uri="{FF2B5EF4-FFF2-40B4-BE49-F238E27FC236}">
                <a16:creationId xmlns:a16="http://schemas.microsoft.com/office/drawing/2014/main" id="{2B56CD41-A718-4F3D-593F-A1DABF7AA275}"/>
              </a:ext>
            </a:extLst>
          </p:cNvPr>
          <p:cNvSpPr/>
          <p:nvPr/>
        </p:nvSpPr>
        <p:spPr>
          <a:xfrm>
            <a:off x="243260" y="5381397"/>
            <a:ext cx="1638900" cy="862649"/>
          </a:xfrm>
          <a:prstGeom prst="roundRect">
            <a:avLst>
              <a:gd name="adj" fmla="val 15751"/>
            </a:avLst>
          </a:prstGeom>
          <a:gradFill>
            <a:gsLst>
              <a:gs pos="0">
                <a:srgbClr val="AA0061"/>
              </a:gs>
              <a:gs pos="98000">
                <a:srgbClr val="6F2595"/>
              </a:gs>
              <a:gs pos="100000">
                <a:srgbClr val="6F2595"/>
              </a:gs>
            </a:gsLst>
            <a:lin ang="2700006" scaled="0"/>
          </a:gra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Clarify goals, confirm roles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70;p86">
            <a:extLst>
              <a:ext uri="{FF2B5EF4-FFF2-40B4-BE49-F238E27FC236}">
                <a16:creationId xmlns:a16="http://schemas.microsoft.com/office/drawing/2014/main" id="{98BA94C9-CE39-7ECB-803E-0A0A57D5903F}"/>
              </a:ext>
            </a:extLst>
          </p:cNvPr>
          <p:cNvSpPr/>
          <p:nvPr/>
        </p:nvSpPr>
        <p:spPr>
          <a:xfrm>
            <a:off x="235655" y="2117582"/>
            <a:ext cx="1638900" cy="942404"/>
          </a:xfrm>
          <a:prstGeom prst="roundRect">
            <a:avLst>
              <a:gd name="adj" fmla="val 15751"/>
            </a:avLst>
          </a:prstGeom>
          <a:gradFill>
            <a:gsLst>
              <a:gs pos="0">
                <a:srgbClr val="AA0061"/>
              </a:gs>
              <a:gs pos="98000">
                <a:srgbClr val="6F2595"/>
              </a:gs>
              <a:gs pos="100000">
                <a:srgbClr val="6F2595"/>
              </a:gs>
            </a:gsLst>
            <a:lin ang="2700006" scaled="0"/>
          </a:gra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Debate, commit, act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71;p86">
            <a:extLst>
              <a:ext uri="{FF2B5EF4-FFF2-40B4-BE49-F238E27FC236}">
                <a16:creationId xmlns:a16="http://schemas.microsoft.com/office/drawing/2014/main" id="{AD12F824-9F72-832E-85F2-D46E551CBFF8}"/>
              </a:ext>
            </a:extLst>
          </p:cNvPr>
          <p:cNvSpPr/>
          <p:nvPr/>
        </p:nvSpPr>
        <p:spPr>
          <a:xfrm>
            <a:off x="235655" y="3226518"/>
            <a:ext cx="1638900" cy="875596"/>
          </a:xfrm>
          <a:prstGeom prst="roundRect">
            <a:avLst>
              <a:gd name="adj" fmla="val 15751"/>
            </a:avLst>
          </a:prstGeom>
          <a:gradFill>
            <a:gsLst>
              <a:gs pos="0">
                <a:srgbClr val="AA0061"/>
              </a:gs>
              <a:gs pos="98000">
                <a:srgbClr val="6F2595"/>
              </a:gs>
              <a:gs pos="100000">
                <a:srgbClr val="6F2595"/>
              </a:gs>
            </a:gsLst>
            <a:lin ang="2700006" scaled="0"/>
          </a:gra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Seek and provide feedback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872;p86">
            <a:extLst>
              <a:ext uri="{FF2B5EF4-FFF2-40B4-BE49-F238E27FC236}">
                <a16:creationId xmlns:a16="http://schemas.microsoft.com/office/drawing/2014/main" id="{B9D07F38-30B2-84CE-683F-B33EDB2688F6}"/>
              </a:ext>
            </a:extLst>
          </p:cNvPr>
          <p:cNvSpPr/>
          <p:nvPr/>
        </p:nvSpPr>
        <p:spPr>
          <a:xfrm>
            <a:off x="235655" y="1039840"/>
            <a:ext cx="1638900" cy="942404"/>
          </a:xfrm>
          <a:prstGeom prst="roundRect">
            <a:avLst>
              <a:gd name="adj" fmla="val 15751"/>
            </a:avLst>
          </a:prstGeom>
          <a:gradFill>
            <a:gsLst>
              <a:gs pos="0">
                <a:srgbClr val="AA0061"/>
              </a:gs>
              <a:gs pos="98000">
                <a:srgbClr val="6F2595"/>
              </a:gs>
              <a:gs pos="100000">
                <a:srgbClr val="6F2595"/>
              </a:gs>
            </a:gsLst>
            <a:lin ang="2700006" scaled="0"/>
          </a:gra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as </a:t>
            </a:r>
            <a:b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team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2BF8F-C7F1-088C-755C-4A2975B9F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59328-F9AE-9361-5097-5201C8DD75B6}"/>
              </a:ext>
            </a:extLst>
          </p:cNvPr>
          <p:cNvSpPr txBox="1"/>
          <p:nvPr/>
        </p:nvSpPr>
        <p:spPr>
          <a:xfrm>
            <a:off x="248690" y="137981"/>
            <a:ext cx="9717725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Instructions: </a:t>
            </a:r>
          </a:p>
          <a:p>
            <a:endParaRPr lang="en-US" sz="1200" dirty="0"/>
          </a:p>
          <a:p>
            <a:r>
              <a:rPr lang="en-US" sz="1200" b="1" dirty="0"/>
              <a:t>Objective: </a:t>
            </a:r>
            <a:r>
              <a:rPr lang="en-US" sz="1200" dirty="0"/>
              <a:t>to execute non-parametric estimation of team development from 2021 to 2023 to see how significant it is</a:t>
            </a:r>
          </a:p>
          <a:p>
            <a:endParaRPr lang="en-US" sz="1200" dirty="0"/>
          </a:p>
          <a:p>
            <a:r>
              <a:rPr lang="en-US" sz="1200" b="1" dirty="0"/>
              <a:t>Problem: </a:t>
            </a:r>
            <a:r>
              <a:rPr lang="en-US" sz="1200" dirty="0"/>
              <a:t>really small-samples of execs (N=10 in 2023 and 11 in 2021) so traditional estimation of means does not work </a:t>
            </a:r>
          </a:p>
          <a:p>
            <a:endParaRPr lang="en-US" sz="1200" dirty="0"/>
          </a:p>
          <a:p>
            <a:r>
              <a:rPr lang="en-US" sz="1200" b="1" dirty="0"/>
              <a:t>Outcome: </a:t>
            </a:r>
            <a:r>
              <a:rPr lang="en-US" sz="1200" dirty="0"/>
              <a:t>for all comparisons. I would like us to focus on comparing the total delta observed (</a:t>
            </a:r>
            <a:r>
              <a:rPr lang="en-US" sz="1200" dirty="0" err="1"/>
              <a:t>i.e</a:t>
            </a:r>
            <a:r>
              <a:rPr lang="en-US" sz="1200" dirty="0"/>
              <a:t>,, sum of deltas </a:t>
            </a:r>
          </a:p>
          <a:p>
            <a:r>
              <a:rPr lang="en-US" sz="1200" dirty="0"/>
              <a:t>Across all rows == 3.2) relative to those synthetically generated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Approach 1: </a:t>
            </a:r>
          </a:p>
          <a:p>
            <a:pPr marL="342900" indent="-342900">
              <a:buAutoNum type="arabicPeriod"/>
            </a:pPr>
            <a:r>
              <a:rPr lang="en-US" sz="1200" dirty="0"/>
              <a:t>Keep 2023 constant. </a:t>
            </a:r>
          </a:p>
          <a:p>
            <a:pPr marL="342900" indent="-342900">
              <a:buAutoNum type="arabicPeriod"/>
            </a:pPr>
            <a:r>
              <a:rPr lang="en-US" sz="1200" dirty="0"/>
              <a:t>For each corresponding value in 2021, pull the value at random from the normal distribution with the mean and </a:t>
            </a:r>
            <a:r>
              <a:rPr lang="en-US" sz="1200" dirty="0" err="1"/>
              <a:t>sd</a:t>
            </a:r>
            <a:r>
              <a:rPr lang="en-US" sz="1200" dirty="0"/>
              <a:t> for that specific value</a:t>
            </a:r>
          </a:p>
          <a:p>
            <a:pPr marL="342900" indent="-342900">
              <a:buAutoNum type="arabicPeriod"/>
            </a:pPr>
            <a:r>
              <a:rPr lang="en-US" sz="1200" dirty="0"/>
              <a:t>Record the value and calculate delta for each row (could be positive or negative)</a:t>
            </a:r>
          </a:p>
          <a:p>
            <a:pPr marL="342900" indent="-342900">
              <a:buAutoNum type="arabicPeriod"/>
            </a:pPr>
            <a:r>
              <a:rPr lang="en-US" sz="1200" dirty="0"/>
              <a:t>Calculate the sum of  deltas across all rows</a:t>
            </a:r>
          </a:p>
          <a:p>
            <a:pPr marL="342900" indent="-342900">
              <a:buAutoNum type="arabicPeriod"/>
            </a:pPr>
            <a:r>
              <a:rPr lang="en-US" sz="1200" dirty="0"/>
              <a:t>Record the sum of deltas</a:t>
            </a:r>
          </a:p>
          <a:p>
            <a:pPr marL="342900" indent="-342900">
              <a:buAutoNum type="arabicPeriod"/>
            </a:pPr>
            <a:r>
              <a:rPr lang="en-US" sz="1200" dirty="0"/>
              <a:t>Repeat 10,000 times </a:t>
            </a:r>
          </a:p>
          <a:p>
            <a:pPr marL="342900" indent="-342900">
              <a:buAutoNum type="arabicPeriod"/>
            </a:pPr>
            <a:r>
              <a:rPr lang="en-US" sz="1200" dirty="0"/>
              <a:t>Rank order the 10,000 cumulative deltas from the lowest  to the highest</a:t>
            </a:r>
          </a:p>
          <a:p>
            <a:pPr marL="342900" indent="-342900">
              <a:buAutoNum type="arabicPeriod"/>
            </a:pPr>
            <a:r>
              <a:rPr lang="en-US" sz="1200" dirty="0"/>
              <a:t>Place the actual delta (3.2) on that distribution and record the percentile 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Approach 2: </a:t>
            </a:r>
          </a:p>
          <a:p>
            <a:pPr marL="342900" indent="-342900">
              <a:buAutoNum type="arabicPeriod"/>
            </a:pPr>
            <a:r>
              <a:rPr lang="en-US" sz="1200" dirty="0"/>
              <a:t>For each observable delta in row, generate the counterpart with opposite sign. That is for overall team performance it would -0.3; </a:t>
            </a:r>
          </a:p>
          <a:p>
            <a:r>
              <a:rPr lang="en-US" sz="1200" dirty="0"/>
              <a:t>team role model =-0.4; for last row it would be +0.1</a:t>
            </a:r>
          </a:p>
          <a:p>
            <a:pPr marL="342900" indent="-342900">
              <a:buAutoNum type="arabicPeriod" startAt="2"/>
            </a:pPr>
            <a:r>
              <a:rPr lang="en-US" sz="1200" dirty="0"/>
              <a:t>Pull the observed and the generated values together in a distribution (N=2x the regular number of deltas). </a:t>
            </a:r>
          </a:p>
          <a:p>
            <a:pPr marL="342900" indent="-342900">
              <a:buAutoNum type="arabicPeriod" startAt="2"/>
            </a:pPr>
            <a:r>
              <a:rPr lang="en-US" sz="1200" dirty="0"/>
              <a:t>From this distribution randomly pull 16 values of delta (equivalent of the number of rows)</a:t>
            </a:r>
          </a:p>
          <a:p>
            <a:pPr marL="342900" indent="-342900">
              <a:buAutoNum type="arabicPeriod" startAt="2"/>
            </a:pPr>
            <a:r>
              <a:rPr lang="en-US" sz="1200" dirty="0"/>
              <a:t>Calculate and record the sum of deltas. </a:t>
            </a:r>
          </a:p>
          <a:p>
            <a:pPr marL="342900" indent="-342900">
              <a:buAutoNum type="arabicPeriod" startAt="2"/>
            </a:pPr>
            <a:r>
              <a:rPr lang="en-US" sz="1200" dirty="0"/>
              <a:t>Repeat 10,000 times </a:t>
            </a:r>
          </a:p>
          <a:p>
            <a:pPr marL="342900" indent="-342900">
              <a:buAutoNum type="arabicPeriod" startAt="2"/>
            </a:pPr>
            <a:r>
              <a:rPr lang="en-US" sz="1200" dirty="0"/>
              <a:t>Rank order 10,000 sums of deltas from lowest to highest</a:t>
            </a:r>
          </a:p>
          <a:p>
            <a:pPr marL="342900" indent="-342900">
              <a:buAutoNum type="arabicPeriod" startAt="2"/>
            </a:pPr>
            <a:r>
              <a:rPr lang="en-US" sz="1200" dirty="0"/>
              <a:t>Place the actual delta 3.2 on that distribution of 10,000 deltas and report the percentile.  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03201"/>
      </p:ext>
    </p:extLst>
  </p:cSld>
  <p:clrMapOvr>
    <a:masterClrMapping/>
  </p:clrMapOvr>
</p:sld>
</file>

<file path=ppt/theme/theme1.xml><?xml version="1.0" encoding="utf-8"?>
<a:theme xmlns:a="http://schemas.openxmlformats.org/drawingml/2006/main" name="Convatec Hug 2022">
  <a:themeElements>
    <a:clrScheme name="Convatec 2022 PriSecTer">
      <a:dk1>
        <a:srgbClr val="1D1D1D"/>
      </a:dk1>
      <a:lt1>
        <a:srgbClr val="FFFFFF"/>
      </a:lt1>
      <a:dk2>
        <a:srgbClr val="6F2495"/>
      </a:dk2>
      <a:lt2>
        <a:srgbClr val="AA0061"/>
      </a:lt2>
      <a:accent1>
        <a:srgbClr val="240051"/>
      </a:accent1>
      <a:accent2>
        <a:srgbClr val="FF70AC"/>
      </a:accent2>
      <a:accent3>
        <a:srgbClr val="0097A9"/>
      </a:accent3>
      <a:accent4>
        <a:srgbClr val="307FE2"/>
      </a:accent4>
      <a:accent5>
        <a:srgbClr val="48A23F"/>
      </a:accent5>
      <a:accent6>
        <a:srgbClr val="FF585D"/>
      </a:accent6>
      <a:hlink>
        <a:srgbClr val="AA0061"/>
      </a:hlink>
      <a:folHlink>
        <a:srgbClr val="FF70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617</Words>
  <Application>Microsoft Office PowerPoint</Application>
  <PresentationFormat>Widescreen</PresentationFormat>
  <Paragraphs>107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NTR</vt:lpstr>
      <vt:lpstr>Calibri</vt:lpstr>
      <vt:lpstr>Roboto Black</vt:lpstr>
      <vt:lpstr>Century Gothic</vt:lpstr>
      <vt:lpstr>Lato</vt:lpstr>
      <vt:lpstr>Verdana</vt:lpstr>
      <vt:lpstr>Arial</vt:lpstr>
      <vt:lpstr>Convatec Hug 2022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CELT Leadership Journey:  Assessment Debrief &amp; MMOL</dc:title>
  <cp:lastModifiedBy>Maxim Sytch</cp:lastModifiedBy>
  <cp:revision>24</cp:revision>
  <dcterms:modified xsi:type="dcterms:W3CDTF">2023-01-31T09:14:42Z</dcterms:modified>
</cp:coreProperties>
</file>