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5a9302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5a9302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5a9302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5a9302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5a9302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5a9302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5a9302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5a9302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5a93021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a5a93021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5a93021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5a93021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282499" cy="59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380950" y="2064394"/>
            <a:ext cx="85206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Proyecto Intermodular</a:t>
            </a:r>
            <a:endParaRPr sz="5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6150" y="500925"/>
            <a:ext cx="3706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howjump?jump=firstslide"/>
              </a:rPr>
              <a:t>Título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Índice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Descripción</a:t>
            </a: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 del proyecto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Diagrama de Gantt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6"/>
              </a:rPr>
              <a:t>Requisitos Funcionales y No Funcionales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7"/>
              </a:rPr>
              <a:t>MockUp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8"/>
              </a:rPr>
              <a:t>Diagrama Entidad Relación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Descripción del proyecto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idea es la de hacer una </a:t>
            </a:r>
            <a:r>
              <a:rPr b="1" lang="es"/>
              <a:t>página</a:t>
            </a:r>
            <a:r>
              <a:rPr b="1" lang="es"/>
              <a:t> web</a:t>
            </a:r>
            <a:r>
              <a:rPr lang="es"/>
              <a:t> que </a:t>
            </a:r>
            <a:r>
              <a:rPr b="1" lang="es"/>
              <a:t>indexa entre precios</a:t>
            </a:r>
            <a:r>
              <a:rPr lang="es"/>
              <a:t> de productos de </a:t>
            </a:r>
            <a:r>
              <a:rPr b="1" lang="es"/>
              <a:t>supermercados y mercados.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Nuestra aplicación </a:t>
            </a:r>
            <a:r>
              <a:rPr b="1" lang="es"/>
              <a:t>buscará</a:t>
            </a:r>
            <a:r>
              <a:rPr lang="es"/>
              <a:t> usando la API de estos mismos o mediante </a:t>
            </a:r>
            <a:r>
              <a:rPr i="1" lang="es"/>
              <a:t>web scraping,</a:t>
            </a:r>
            <a:r>
              <a:rPr lang="es"/>
              <a:t> y desde la aplicación lo </a:t>
            </a:r>
            <a:r>
              <a:rPr b="1" lang="es"/>
              <a:t>ordenaremos</a:t>
            </a:r>
            <a:r>
              <a:rPr lang="es"/>
              <a:t> de </a:t>
            </a:r>
            <a:r>
              <a:rPr b="1" lang="es"/>
              <a:t>menor precio a mayor precio</a:t>
            </a:r>
            <a:r>
              <a:rPr lang="es"/>
              <a:t>. 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Nuestros clientes pueden hacer sus </a:t>
            </a:r>
            <a:r>
              <a:rPr b="1" lang="es"/>
              <a:t>listas</a:t>
            </a:r>
            <a:r>
              <a:rPr lang="es"/>
              <a:t> de la </a:t>
            </a:r>
            <a:r>
              <a:rPr b="1" lang="es"/>
              <a:t>compra</a:t>
            </a:r>
            <a:r>
              <a:rPr lang="es"/>
              <a:t> y </a:t>
            </a:r>
            <a:r>
              <a:rPr b="1" lang="es"/>
              <a:t>guardarlas </a:t>
            </a:r>
            <a:r>
              <a:rPr lang="es"/>
              <a:t>ahí y revisar en todo momento si ha habido </a:t>
            </a:r>
            <a:r>
              <a:rPr b="1" lang="es"/>
              <a:t>cambios de precio</a:t>
            </a:r>
            <a:r>
              <a:rPr lang="es"/>
              <a:t>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249" y="3285000"/>
            <a:ext cx="1188800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450" y="2582527"/>
            <a:ext cx="922550" cy="9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Diagrama de Gantt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50" y="3450700"/>
            <a:ext cx="8839200" cy="11416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84450" y="1428750"/>
            <a:ext cx="8200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Referencia: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Documentación de las API: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Tendremos que estudiar 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funcionan las páginas e incluso hacer algo de 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 de Datos: 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Tendremos que hacer consultas y testeos para que la base de datos funcione correctamente.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El servicio debe funcionar correctamente y que no se pueda romper su seguridad.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Tendremos que trabajar al mismo tiempo que aprendemos a usar Frameworks de frontend.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Requisitos Funcionales y No Funcionales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Funcionales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Guardar usuarios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Guardar Listas de la compra en la cuenta de los usuarios.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Buscar entre un número amplio de páginas web.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Una barra de busqueda arriba del todo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Configuración para quitar servicios en los que no quieres buscar.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 Funcionales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Tiempo de </a:t>
            </a:r>
            <a:r>
              <a:rPr lang="es"/>
              <a:t>respuesta</a:t>
            </a:r>
            <a:r>
              <a:rPr lang="es"/>
              <a:t> decente.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Compatible con Chromium y Firefox.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Accesible y minimalista.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Programado en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OS de Linux.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38" y="3896925"/>
            <a:ext cx="866225" cy="8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238" y="3896925"/>
            <a:ext cx="866225" cy="8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MockUp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75" y="72250"/>
            <a:ext cx="4674625" cy="50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Diagrama Entidad </a:t>
            </a:r>
            <a:r>
              <a:rPr lang="es">
                <a:latin typeface="Montserrat ExtraBold"/>
                <a:ea typeface="Montserrat ExtraBold"/>
                <a:cs typeface="Montserrat ExtraBold"/>
                <a:sym typeface="Montserrat ExtraBold"/>
              </a:rPr>
              <a:t>Relación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00" y="105425"/>
            <a:ext cx="46749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