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71253-EE19-4CEC-AE90-5B5CE8207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338625-73C6-4A4E-A912-0647B1B18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1112BB-7F80-41B1-B045-4A2D784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DC78D-3C1D-4BFF-A888-824B7DFB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836453-DF5C-4874-B9F7-A3963B1C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8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51CCD-242F-453C-846C-AFD706D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F0BA5-2D6C-49FE-9AF1-FCF244F2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583B9-1038-452D-84E2-E65B6E20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FDCD9-9F7C-471B-9D06-B6E8F01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15FA7-47C5-4DF5-B9CE-50B51226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7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4E940E-A780-4E54-8258-4CB47B290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07DF6B-A879-4EB9-BBC8-7A2E1EAF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B1F652-C31D-4ED5-ABF3-BBAD802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65CBA-7384-4075-80D0-FD25F794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8C959-E234-42DE-B876-E197CA9F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0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26D76-AA46-425C-9C2F-0B12FEE0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D2442-EAFA-4097-A0F1-4C4767BB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408BB-9A1D-41A9-AE46-3F65E0CD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AF10D7-EC11-4D17-9904-C470138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E19EE-491A-44C4-990C-CC27AC56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55957-7D55-4A68-81E5-560857A2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A3B1D1-691A-4BC1-A6CB-118BC030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E40A4-20FB-4ED2-B03D-E244E988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1F49C3-AF17-4031-BAD4-C14FE71D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DDF05-B777-4E9F-B5FA-DA48D95F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5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A6168-7869-4D0C-AA62-A30709F2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391C6E-26D2-44A1-8C15-8AEBCE4B9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0B9912-73C4-488B-ADBA-D5853C07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92B11B-2524-4873-ADA8-481D982C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0DE3CB-0F13-4EB9-99C4-FB40DD29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7A2EE-B9FB-4A3E-B1B5-B77F2B58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64F28-387A-4558-BF7C-945034D2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7C4CA-663C-4802-8872-ACF43F83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36A2A9-BEF1-4338-BA03-9C2B560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4DEA65-9EF4-4AF0-A7FA-1A43AD905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E7F53D-EAE6-4A82-9AB5-38B3E0C2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556A71-C5C9-40B6-854A-24A60067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238E1F-D250-4862-820D-DC4FAFB8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AC6A93-D109-43C9-8A84-9681772C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A27CC-ED93-4700-BE56-AB05D572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A39697-8C8B-4E01-9DF5-F987DD24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033210-6DE9-4687-8924-370AA9D9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ABF0AC-FE81-400B-8B96-501FCC5A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7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516E07-AD84-49D1-A22C-CAB5E748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B21DCC-74E4-4528-B386-E4DF8A41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AE5119-5704-4527-BFCF-6E188574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4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69475-5475-4342-BCD3-6925B401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6EEC5-47AF-4CA5-A46B-ADADB763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33D38C-45BD-4B8E-87F6-9E57FFA3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7E85CA-FE7B-4E71-AC45-C19DA858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213F82-8AFE-46CE-B0E8-1F5193FF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CB164F-BA74-46A3-AD4C-E20BED28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7C210-A0AF-4399-B297-3FEDAD8E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3A3636-6984-4217-9344-2EA81C301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650FF4-9A15-4300-B148-26A8915EA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9AB258-AD5D-40DB-8766-884DB1C5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094A64-C982-4EB9-AD42-2269A57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7C29B0-94AF-4D45-967E-4E61FD2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5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16C30D-B4B0-4168-AFF8-0F8DEE5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5F323E-5299-4C68-B0EF-D9E54C41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246469-B495-4F2E-832C-9B55FF245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CDA7-E073-48D0-9434-9738848B8A81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6A538-A554-402A-B08D-745FBF908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A12BC-4097-4584-B2CE-23FB2B93F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5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2563B3-8B58-49DB-BD44-36B5212BE5A0}"/>
              </a:ext>
            </a:extLst>
          </p:cNvPr>
          <p:cNvSpPr/>
          <p:nvPr/>
        </p:nvSpPr>
        <p:spPr>
          <a:xfrm>
            <a:off x="4074453" y="295199"/>
            <a:ext cx="40430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SignUpHelper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簡介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7C7FE0-99F5-495D-8B38-52642CCD6C6A}"/>
              </a:ext>
            </a:extLst>
          </p:cNvPr>
          <p:cNvSpPr/>
          <p:nvPr/>
        </p:nvSpPr>
        <p:spPr>
          <a:xfrm>
            <a:off x="1458486" y="2551837"/>
            <a:ext cx="46375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5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F56B0-8CC7-47CB-9920-E6F2F941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當我開啟程式時的可能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C0BB3-E07B-4912-9095-8F8A9E12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64" y="2231542"/>
            <a:ext cx="2047875" cy="1685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B068E0-437F-4FEB-9CF6-2BAE4FC28DDE}"/>
              </a:ext>
            </a:extLst>
          </p:cNvPr>
          <p:cNvSpPr/>
          <p:nvPr/>
        </p:nvSpPr>
        <p:spPr>
          <a:xfrm>
            <a:off x="1657515" y="4298929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已連上網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1D9370-9919-48CF-B9BD-E74928BD9231}"/>
              </a:ext>
            </a:extLst>
          </p:cNvPr>
          <p:cNvSpPr/>
          <p:nvPr/>
        </p:nvSpPr>
        <p:spPr>
          <a:xfrm>
            <a:off x="1041961" y="4869414"/>
            <a:ext cx="26468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確認目前為最新版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7DB419-EC5E-4602-98B3-0256CB5A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47" y="2231542"/>
            <a:ext cx="2400300" cy="16954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2543D4-E95B-47F7-9544-B511CE433528}"/>
              </a:ext>
            </a:extLst>
          </p:cNvPr>
          <p:cNvSpPr/>
          <p:nvPr/>
        </p:nvSpPr>
        <p:spPr>
          <a:xfrm>
            <a:off x="5085218" y="4298930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已連上網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CF5D8B-7B14-47AB-A9B6-A38932F1DE39}"/>
              </a:ext>
            </a:extLst>
          </p:cNvPr>
          <p:cNvSpPr/>
          <p:nvPr/>
        </p:nvSpPr>
        <p:spPr>
          <a:xfrm>
            <a:off x="8705978" y="4298929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連上網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50664F-CC2B-43B0-85EE-BB52A952BBC7}"/>
              </a:ext>
            </a:extLst>
          </p:cNvPr>
          <p:cNvSpPr/>
          <p:nvPr/>
        </p:nvSpPr>
        <p:spPr>
          <a:xfrm>
            <a:off x="4931329" y="4884157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發現新版本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6A7ADC4-B883-4714-AC87-ACBE44FB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655" y="2291438"/>
            <a:ext cx="2533650" cy="16954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CA3EA8A-61D5-4F06-B279-7D85ED83706B}"/>
              </a:ext>
            </a:extLst>
          </p:cNvPr>
          <p:cNvSpPr/>
          <p:nvPr/>
        </p:nvSpPr>
        <p:spPr>
          <a:xfrm>
            <a:off x="8147040" y="4884157"/>
            <a:ext cx="26468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稍後自動關閉程式</a:t>
            </a:r>
          </a:p>
        </p:txBody>
      </p:sp>
    </p:spTree>
    <p:extLst>
      <p:ext uri="{BB962C8B-B14F-4D97-AF65-F5344CB8AC3E}">
        <p14:creationId xmlns:p14="http://schemas.microsoft.com/office/powerpoint/2010/main" val="229091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832930-BBA1-42CF-840F-D268115D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操作順序</a:t>
            </a:r>
          </a:p>
        </p:txBody>
      </p:sp>
      <p:pic>
        <p:nvPicPr>
          <p:cNvPr id="21" name="內容版面配置區 3">
            <a:extLst>
              <a:ext uri="{FF2B5EF4-FFF2-40B4-BE49-F238E27FC236}">
                <a16:creationId xmlns:a16="http://schemas.microsoft.com/office/drawing/2014/main" id="{4C0CE843-6978-4A87-B0C0-9106EA14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16" y="643467"/>
            <a:ext cx="5198863" cy="5410199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D2DCE16A-BE45-4F04-A39A-497983064FDC}"/>
              </a:ext>
            </a:extLst>
          </p:cNvPr>
          <p:cNvSpPr/>
          <p:nvPr/>
        </p:nvSpPr>
        <p:spPr>
          <a:xfrm>
            <a:off x="6413742" y="905250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6B23D7A-171E-4B51-A172-DC579E5C9FA1}"/>
              </a:ext>
            </a:extLst>
          </p:cNvPr>
          <p:cNvSpPr/>
          <p:nvPr/>
        </p:nvSpPr>
        <p:spPr>
          <a:xfrm>
            <a:off x="312459" y="2557881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C8351F0-EF90-4937-91D1-EC1E16594A1B}"/>
              </a:ext>
            </a:extLst>
          </p:cNvPr>
          <p:cNvSpPr/>
          <p:nvPr/>
        </p:nvSpPr>
        <p:spPr>
          <a:xfrm>
            <a:off x="312459" y="3174598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1C7D12-F339-4E3C-B605-F127A34D79C0}"/>
              </a:ext>
            </a:extLst>
          </p:cNvPr>
          <p:cNvSpPr txBox="1"/>
          <p:nvPr/>
        </p:nvSpPr>
        <p:spPr>
          <a:xfrm>
            <a:off x="677023" y="25363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先輸入登入資料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AAB8A6F-813C-4ADE-AF3E-E244E60B99DD}"/>
              </a:ext>
            </a:extLst>
          </p:cNvPr>
          <p:cNvSpPr/>
          <p:nvPr/>
        </p:nvSpPr>
        <p:spPr>
          <a:xfrm>
            <a:off x="9056956" y="2536399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9878F6C-FA8C-421F-9740-E25CE2DF671C}"/>
              </a:ext>
            </a:extLst>
          </p:cNvPr>
          <p:cNvSpPr txBox="1"/>
          <p:nvPr/>
        </p:nvSpPr>
        <p:spPr>
          <a:xfrm>
            <a:off x="643467" y="31531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記住目標場次的縣市及檢測站名稱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52C9B9C-5591-459A-874C-DFF4B5C49E1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984609" y="2699583"/>
            <a:ext cx="7234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2620F02-BAED-429D-89AD-2B98BA5672CE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9387964" y="2699583"/>
            <a:ext cx="189542" cy="20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28043E77-032A-434C-950A-DB8715377BAA}"/>
              </a:ext>
            </a:extLst>
          </p:cNvPr>
          <p:cNvSpPr/>
          <p:nvPr/>
        </p:nvSpPr>
        <p:spPr>
          <a:xfrm>
            <a:off x="312459" y="3791315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A324FBF-6C21-418C-AB75-B7825D8CF656}"/>
              </a:ext>
            </a:extLst>
          </p:cNvPr>
          <p:cNvSpPr txBox="1"/>
          <p:nvPr/>
        </p:nvSpPr>
        <p:spPr>
          <a:xfrm>
            <a:off x="643606" y="376983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確認目標場次</a:t>
            </a:r>
            <a:r>
              <a:rPr lang="en-US" altLang="zh-TW" dirty="0">
                <a:solidFill>
                  <a:schemeClr val="bg1"/>
                </a:solidFill>
              </a:rPr>
              <a:t>【</a:t>
            </a:r>
            <a:r>
              <a:rPr lang="zh-TW" altLang="en-US" dirty="0">
                <a:solidFill>
                  <a:schemeClr val="bg1"/>
                </a:solidFill>
              </a:rPr>
              <a:t>開放報名</a:t>
            </a:r>
            <a:r>
              <a:rPr lang="en-US" altLang="zh-TW" dirty="0">
                <a:solidFill>
                  <a:schemeClr val="bg1"/>
                </a:solidFill>
              </a:rPr>
              <a:t>】</a:t>
            </a:r>
            <a:r>
              <a:rPr lang="zh-TW" altLang="en-US" dirty="0">
                <a:solidFill>
                  <a:schemeClr val="bg1"/>
                </a:solidFill>
              </a:rPr>
              <a:t>時段</a:t>
            </a:r>
          </a:p>
        </p:txBody>
      </p:sp>
      <p:sp>
        <p:nvSpPr>
          <p:cNvPr id="38" name="左中括弧 37">
            <a:extLst>
              <a:ext uri="{FF2B5EF4-FFF2-40B4-BE49-F238E27FC236}">
                <a16:creationId xmlns:a16="http://schemas.microsoft.com/office/drawing/2014/main" id="{6DD8B788-033A-471C-924E-6460F837BB6C}"/>
              </a:ext>
            </a:extLst>
          </p:cNvPr>
          <p:cNvSpPr/>
          <p:nvPr/>
        </p:nvSpPr>
        <p:spPr>
          <a:xfrm>
            <a:off x="10167457" y="3153116"/>
            <a:ext cx="142613" cy="2677233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0C90212-2E11-4C71-A31E-EF74C43C2A7D}"/>
              </a:ext>
            </a:extLst>
          </p:cNvPr>
          <p:cNvSpPr/>
          <p:nvPr/>
        </p:nvSpPr>
        <p:spPr>
          <a:xfrm>
            <a:off x="9870005" y="2996332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9" name="右中括弧 38">
            <a:extLst>
              <a:ext uri="{FF2B5EF4-FFF2-40B4-BE49-F238E27FC236}">
                <a16:creationId xmlns:a16="http://schemas.microsoft.com/office/drawing/2014/main" id="{AD0FB454-1291-4632-966E-C5CECA925E02}"/>
              </a:ext>
            </a:extLst>
          </p:cNvPr>
          <p:cNvSpPr/>
          <p:nvPr/>
        </p:nvSpPr>
        <p:spPr>
          <a:xfrm>
            <a:off x="10645629" y="3153116"/>
            <a:ext cx="109057" cy="2677233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0333720C-6D36-4DB3-B554-65622BAA7E35}"/>
              </a:ext>
            </a:extLst>
          </p:cNvPr>
          <p:cNvSpPr/>
          <p:nvPr/>
        </p:nvSpPr>
        <p:spPr>
          <a:xfrm>
            <a:off x="312459" y="4422483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78FBA30-29DB-4DA3-84F8-0BB623179582}"/>
              </a:ext>
            </a:extLst>
          </p:cNvPr>
          <p:cNvSpPr/>
          <p:nvPr/>
        </p:nvSpPr>
        <p:spPr>
          <a:xfrm>
            <a:off x="6705973" y="2758520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7B16356-2E64-4641-ACBA-DCB7413AFC85}"/>
              </a:ext>
            </a:extLst>
          </p:cNvPr>
          <p:cNvSpPr txBox="1"/>
          <p:nvPr/>
        </p:nvSpPr>
        <p:spPr>
          <a:xfrm>
            <a:off x="677023" y="4386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9793291-D9FE-4600-B741-8DADAA17753A}"/>
              </a:ext>
            </a:extLst>
          </p:cNvPr>
          <p:cNvSpPr txBox="1"/>
          <p:nvPr/>
        </p:nvSpPr>
        <p:spPr>
          <a:xfrm>
            <a:off x="4654296" y="97077"/>
            <a:ext cx="31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請注意！ 這些操作必須在開放</a:t>
            </a:r>
            <a:r>
              <a:rPr lang="zh-TW" altLang="en-US" sz="1200"/>
              <a:t>報名前完成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63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2AF84FB-82EC-4CD9-A861-35B27FD9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7" y="2471440"/>
            <a:ext cx="4159421" cy="38856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3272B3-38BF-4C74-A601-4953C021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39" y="2471438"/>
            <a:ext cx="6880873" cy="388568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3F454FC-38BC-413B-94B1-5C2A18FF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76" y="986618"/>
            <a:ext cx="3958981" cy="1233968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4E11A1B-D1DF-4B7D-94E3-03FF360FCAB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998618" y="1534345"/>
            <a:ext cx="772550" cy="937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72B8FF6-28D7-40B9-AFED-1873FE2185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86011" y="1534346"/>
            <a:ext cx="5427865" cy="937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6A4A03-C224-43BD-82B1-871DAEBDDF3E}"/>
              </a:ext>
            </a:extLst>
          </p:cNvPr>
          <p:cNvSpPr txBox="1"/>
          <p:nvPr/>
        </p:nvSpPr>
        <p:spPr>
          <a:xfrm>
            <a:off x="691457" y="500872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先開啟報名輔助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完整填寫報名資料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進入報名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點選剛剛記住的目標場次所在縣市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C7BB0F0-AFE9-4877-97A1-FBDA9D9B08E6}"/>
              </a:ext>
            </a:extLst>
          </p:cNvPr>
          <p:cNvSpPr txBox="1"/>
          <p:nvPr/>
        </p:nvSpPr>
        <p:spPr>
          <a:xfrm>
            <a:off x="123635" y="111518"/>
            <a:ext cx="31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請注意！ 這些操作必須在開放報名前完成</a:t>
            </a: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49843FA0-F7F5-446E-B26F-FF47DFEA6132}"/>
              </a:ext>
            </a:extLst>
          </p:cNvPr>
          <p:cNvSpPr/>
          <p:nvPr/>
        </p:nvSpPr>
        <p:spPr>
          <a:xfrm>
            <a:off x="10070948" y="442257"/>
            <a:ext cx="901853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</a:t>
            </a:r>
          </a:p>
        </p:txBody>
      </p:sp>
      <p:sp>
        <p:nvSpPr>
          <p:cNvPr id="55" name="標題 1">
            <a:extLst>
              <a:ext uri="{FF2B5EF4-FFF2-40B4-BE49-F238E27FC236}">
                <a16:creationId xmlns:a16="http://schemas.microsoft.com/office/drawing/2014/main" id="{B325CBCD-A51C-46D5-8612-16D442F8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58" y="876012"/>
            <a:ext cx="4354585" cy="658332"/>
          </a:xfrm>
        </p:spPr>
        <p:txBody>
          <a:bodyPr>
            <a:normAutofit fontScale="90000"/>
          </a:bodyPr>
          <a:lstStyle/>
          <a:p>
            <a:r>
              <a:rPr lang="en-US" altLang="zh-TW" sz="1800" dirty="0"/>
              <a:t>(</a:t>
            </a:r>
            <a:r>
              <a:rPr lang="zh-TW" altLang="en-US" sz="1800" dirty="0"/>
              <a:t>假設目標為台南市立歸仁國中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br>
              <a:rPr lang="en-US" altLang="zh-TW" sz="1800" dirty="0"/>
            </a:b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880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28779EFA-B5C9-40DB-BF43-ED395FD124D4}"/>
              </a:ext>
            </a:extLst>
          </p:cNvPr>
          <p:cNvSpPr/>
          <p:nvPr/>
        </p:nvSpPr>
        <p:spPr>
          <a:xfrm>
            <a:off x="6129305" y="-2046389"/>
            <a:ext cx="6833788" cy="67212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AFAAAD70-5B6F-49DB-A5D1-7207CD8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667" y="1314244"/>
            <a:ext cx="6478215" cy="88770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sz="3600" dirty="0"/>
            </a:br>
            <a:r>
              <a:rPr lang="zh-TW" altLang="en-US" sz="3600" dirty="0"/>
              <a:t>待開放報名時間前</a:t>
            </a:r>
            <a:r>
              <a:rPr lang="en-US" altLang="zh-TW" sz="3600" dirty="0"/>
              <a:t>5~10</a:t>
            </a:r>
            <a:r>
              <a:rPr lang="zh-TW" altLang="en-US" sz="3600" dirty="0"/>
              <a:t>秒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zh-TW" altLang="en-US" sz="3600" dirty="0"/>
              <a:t>不斷點擊欲報名之檢測站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26012D-6FA1-40D4-B73E-805EAF9DF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8" r="21057" b="-1"/>
          <a:stretch/>
        </p:blipFill>
        <p:spPr>
          <a:xfrm>
            <a:off x="6381791" y="9"/>
            <a:ext cx="5810212" cy="4450035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7B0F49-F11D-4E5D-B8FF-69F1ABB48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0" r="15439" b="4"/>
          <a:stretch/>
        </p:blipFill>
        <p:spPr>
          <a:xfrm>
            <a:off x="8768826" y="408213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14" name="語音泡泡: 矩形 13">
            <a:extLst>
              <a:ext uri="{FF2B5EF4-FFF2-40B4-BE49-F238E27FC236}">
                <a16:creationId xmlns:a16="http://schemas.microsoft.com/office/drawing/2014/main" id="{DB8E64E1-638E-41F4-A12C-A30F572B8246}"/>
              </a:ext>
            </a:extLst>
          </p:cNvPr>
          <p:cNvSpPr/>
          <p:nvPr/>
        </p:nvSpPr>
        <p:spPr>
          <a:xfrm>
            <a:off x="1271604" y="2591520"/>
            <a:ext cx="3857059" cy="1490612"/>
          </a:xfrm>
          <a:prstGeom prst="wedgeRectCallout">
            <a:avLst>
              <a:gd name="adj1" fmla="val 180789"/>
              <a:gd name="adj2" fmla="val 143337"/>
            </a:avLst>
          </a:prstGeom>
          <a:solidFill>
            <a:schemeClr val="bg1"/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8CC51B4-ABAB-4178-A429-64A37807E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863" y="2763223"/>
            <a:ext cx="3570540" cy="115482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A7BAB5-C17D-4700-80E0-60820F2BE889}"/>
              </a:ext>
            </a:extLst>
          </p:cNvPr>
          <p:cNvSpPr txBox="1"/>
          <p:nvPr/>
        </p:nvSpPr>
        <p:spPr>
          <a:xfrm>
            <a:off x="400328" y="5470061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此步驟用意為 刷新網頁讀取剛開放的場次 否則會出現</a:t>
            </a:r>
            <a:endParaRPr lang="en-US" altLang="zh-TW" dirty="0"/>
          </a:p>
          <a:p>
            <a:pPr algn="ctr"/>
            <a:r>
              <a:rPr lang="en-US" altLang="zh-TW" dirty="0"/>
              <a:t>【</a:t>
            </a:r>
            <a:r>
              <a:rPr lang="zh-TW" altLang="en-US" dirty="0"/>
              <a:t>尚無可報名的場次檢測站</a:t>
            </a:r>
            <a:r>
              <a:rPr lang="en-US" altLang="zh-TW" dirty="0"/>
              <a:t>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485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137B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137B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25EFC-976D-423C-B039-DA8FD353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96" y="1378736"/>
            <a:ext cx="3854945" cy="12775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D76D4D-1614-40B5-A53F-FD7AE7F6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92" y="809238"/>
            <a:ext cx="6501902" cy="5253584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3572478-B500-430E-B213-9D3774704BDA}"/>
              </a:ext>
            </a:extLst>
          </p:cNvPr>
          <p:cNvSpPr/>
          <p:nvPr/>
        </p:nvSpPr>
        <p:spPr>
          <a:xfrm rot="16200000">
            <a:off x="4631292" y="1436458"/>
            <a:ext cx="634776" cy="875278"/>
          </a:xfrm>
          <a:prstGeom prst="downArrow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58E8DC-51D5-47B0-A907-A17557EA0AF3}"/>
              </a:ext>
            </a:extLst>
          </p:cNvPr>
          <p:cNvSpPr txBox="1"/>
          <p:nvPr/>
        </p:nvSpPr>
        <p:spPr>
          <a:xfrm>
            <a:off x="904262" y="942595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選擇報名場次</a:t>
            </a:r>
            <a:r>
              <a:rPr lang="en-US" altLang="zh-TW" dirty="0"/>
              <a:t>(</a:t>
            </a:r>
            <a:r>
              <a:rPr lang="zh-TW" altLang="en-US" dirty="0"/>
              <a:t> 注意時間</a:t>
            </a:r>
            <a:r>
              <a:rPr lang="en-US" altLang="zh-TW" dirty="0"/>
              <a:t>&amp;</a:t>
            </a:r>
            <a:r>
              <a:rPr lang="zh-TW" altLang="en-US" dirty="0"/>
              <a:t>梯次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968E12-ADC9-4799-B62A-A665C22187ED}"/>
              </a:ext>
            </a:extLst>
          </p:cNvPr>
          <p:cNvSpPr txBox="1"/>
          <p:nvPr/>
        </p:nvSpPr>
        <p:spPr>
          <a:xfrm>
            <a:off x="535699" y="4523027"/>
            <a:ext cx="4095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完成後，回到視窗 </a:t>
            </a:r>
            <a:r>
              <a:rPr lang="en-US" altLang="zh-TW" dirty="0"/>
              <a:t>step.3</a:t>
            </a:r>
            <a:r>
              <a:rPr lang="zh-TW" altLang="en-US" dirty="0"/>
              <a:t> 按下</a:t>
            </a:r>
            <a:r>
              <a:rPr lang="en-US" altLang="zh-TW" dirty="0"/>
              <a:t>【</a:t>
            </a:r>
            <a:r>
              <a:rPr lang="zh-TW" altLang="en-US" dirty="0"/>
              <a:t>填入</a:t>
            </a:r>
            <a:r>
              <a:rPr lang="en-US" altLang="zh-TW" dirty="0"/>
              <a:t>】</a:t>
            </a:r>
          </a:p>
          <a:p>
            <a:endParaRPr lang="en-US" altLang="zh-TW" dirty="0"/>
          </a:p>
          <a:p>
            <a:r>
              <a:rPr lang="zh-TW" altLang="en-US" dirty="0"/>
              <a:t>  在馬上按下報名頁面的</a:t>
            </a:r>
            <a:r>
              <a:rPr lang="en-US" altLang="zh-TW" dirty="0"/>
              <a:t>【</a:t>
            </a:r>
            <a:r>
              <a:rPr lang="zh-TW" altLang="en-US" dirty="0"/>
              <a:t>報名檢測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B74A2F-916E-4A12-8112-4515EE49AF6D}"/>
              </a:ext>
            </a:extLst>
          </p:cNvPr>
          <p:cNvSpPr txBox="1"/>
          <p:nvPr/>
        </p:nvSpPr>
        <p:spPr>
          <a:xfrm>
            <a:off x="461331" y="-2852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開始報名流程</a:t>
            </a:r>
          </a:p>
        </p:txBody>
      </p:sp>
    </p:spTree>
    <p:extLst>
      <p:ext uri="{BB962C8B-B14F-4D97-AF65-F5344CB8AC3E}">
        <p14:creationId xmlns:p14="http://schemas.microsoft.com/office/powerpoint/2010/main" val="314472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1D1EB"/>
            </a:gs>
            <a:gs pos="83000">
              <a:schemeClr val="bg2">
                <a:lumMod val="1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CE55B16-6E02-487C-9DB9-1362642E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737671"/>
            <a:ext cx="6762750" cy="5219700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ACD31C56-FD45-40DB-B56E-136E0A30B36E}"/>
              </a:ext>
            </a:extLst>
          </p:cNvPr>
          <p:cNvSpPr/>
          <p:nvPr/>
        </p:nvSpPr>
        <p:spPr>
          <a:xfrm>
            <a:off x="1814513" y="-162958"/>
            <a:ext cx="8562975" cy="7020958"/>
          </a:xfrm>
          <a:prstGeom prst="frame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A8D54D-4D4E-41D4-A0D6-838F5DC63A5E}"/>
              </a:ext>
            </a:extLst>
          </p:cNvPr>
          <p:cNvSpPr txBox="1"/>
          <p:nvPr/>
        </p:nvSpPr>
        <p:spPr>
          <a:xfrm>
            <a:off x="3336270" y="611529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按下確認，即可馬上完成報名</a:t>
            </a:r>
          </a:p>
        </p:txBody>
      </p:sp>
    </p:spTree>
    <p:extLst>
      <p:ext uri="{BB962C8B-B14F-4D97-AF65-F5344CB8AC3E}">
        <p14:creationId xmlns:p14="http://schemas.microsoft.com/office/powerpoint/2010/main" val="78175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182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當我開啟程式時的可能</vt:lpstr>
      <vt:lpstr>操作順序</vt:lpstr>
      <vt:lpstr>(假設目標為台南市立歸仁國中)  </vt:lpstr>
      <vt:lpstr> 待開放報名時間前5~10秒  不斷點擊欲報名之檢測站  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</dc:creator>
  <cp:lastModifiedBy>Wind</cp:lastModifiedBy>
  <cp:revision>8</cp:revision>
  <dcterms:created xsi:type="dcterms:W3CDTF">2019-02-24T03:46:31Z</dcterms:created>
  <dcterms:modified xsi:type="dcterms:W3CDTF">2019-02-25T14:06:59Z</dcterms:modified>
</cp:coreProperties>
</file>