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691813" cy="7556500"/>
  <p:notesSz cx="6858000" cy="9144000"/>
  <p:embeddedFontLst>
    <p:embeddedFont>
      <p:font typeface="等线" panose="02010600030101010101" pitchFamily="2" charset="-122"/>
      <p:regular r:id="rId10"/>
      <p:bold r:id="rId11"/>
    </p:embeddedFont>
    <p:embeddedFont>
      <p:font typeface="Segoe UI" panose="020B0502040204020203" pitchFamily="34" charset="0"/>
      <p:regular r:id="rId12"/>
      <p:bold r:id="rId13"/>
      <p:italic r:id="rId14"/>
      <p:boldItalic r:id="rId15"/>
    </p:embeddedFont>
    <p:embeddedFont>
      <p:font typeface="等线 Light" panose="02010600030101010101" pitchFamily="2" charset="-122"/>
      <p:regular r:id="rId1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6477" y="1236679"/>
            <a:ext cx="8018860" cy="2630781"/>
          </a:xfrm>
        </p:spPr>
        <p:txBody>
          <a:bodyPr anchor="b"/>
          <a:lstStyle>
            <a:lvl1pPr algn="ctr">
              <a:defRPr sz="5262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6477" y="3968912"/>
            <a:ext cx="8018860" cy="1824404"/>
          </a:xfrm>
        </p:spPr>
        <p:txBody>
          <a:bodyPr/>
          <a:lstStyle>
            <a:lvl1pPr marL="0" indent="0" algn="ctr">
              <a:buNone/>
              <a:defRPr sz="2105"/>
            </a:lvl1pPr>
            <a:lvl2pPr marL="400964" indent="0" algn="ctr">
              <a:buNone/>
              <a:defRPr sz="1754"/>
            </a:lvl2pPr>
            <a:lvl3pPr marL="801929" indent="0" algn="ctr">
              <a:buNone/>
              <a:defRPr sz="1579"/>
            </a:lvl3pPr>
            <a:lvl4pPr marL="1202893" indent="0" algn="ctr">
              <a:buNone/>
              <a:defRPr sz="1403"/>
            </a:lvl4pPr>
            <a:lvl5pPr marL="1603858" indent="0" algn="ctr">
              <a:buNone/>
              <a:defRPr sz="1403"/>
            </a:lvl5pPr>
            <a:lvl6pPr marL="2004822" indent="0" algn="ctr">
              <a:buNone/>
              <a:defRPr sz="1403"/>
            </a:lvl6pPr>
            <a:lvl7pPr marL="2405786" indent="0" algn="ctr">
              <a:buNone/>
              <a:defRPr sz="1403"/>
            </a:lvl7pPr>
            <a:lvl8pPr marL="2806751" indent="0" algn="ctr">
              <a:buNone/>
              <a:defRPr sz="1403"/>
            </a:lvl8pPr>
            <a:lvl9pPr marL="3207715" indent="0" algn="ctr">
              <a:buNone/>
              <a:defRPr sz="1403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A56A-DE28-4121-BFD8-635B9508F920}" type="datetimeFigureOut">
              <a:rPr lang="zh-CN" altLang="en-US" smtClean="0"/>
              <a:t>17/12/1/Fri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535B-217C-46E6-8CC7-E42B71416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39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A56A-DE28-4121-BFD8-635B9508F920}" type="datetimeFigureOut">
              <a:rPr lang="zh-CN" altLang="en-US" smtClean="0"/>
              <a:t>17/12/1/Fri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535B-217C-46E6-8CC7-E42B71416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9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51329" y="402314"/>
            <a:ext cx="2305422" cy="64037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62" y="402314"/>
            <a:ext cx="6782619" cy="640378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A56A-DE28-4121-BFD8-635B9508F920}" type="datetimeFigureOut">
              <a:rPr lang="zh-CN" altLang="en-US" smtClean="0"/>
              <a:t>17/12/1/Fri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535B-217C-46E6-8CC7-E42B71416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982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A56A-DE28-4121-BFD8-635B9508F920}" type="datetimeFigureOut">
              <a:rPr lang="zh-CN" altLang="en-US" smtClean="0"/>
              <a:t>17/12/1/Fri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535B-217C-46E6-8CC7-E42B71416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06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A56A-DE28-4121-BFD8-635B9508F920}" type="datetimeFigureOut">
              <a:rPr lang="zh-CN" altLang="en-US" smtClean="0"/>
              <a:t>17/12/1/Fri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535B-217C-46E6-8CC7-E42B71416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77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9493" y="1883878"/>
            <a:ext cx="9221689" cy="3143294"/>
          </a:xfrm>
        </p:spPr>
        <p:txBody>
          <a:bodyPr anchor="b"/>
          <a:lstStyle>
            <a:lvl1pPr>
              <a:defRPr sz="5262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9493" y="5056909"/>
            <a:ext cx="9221689" cy="1652984"/>
          </a:xfrm>
        </p:spPr>
        <p:txBody>
          <a:bodyPr/>
          <a:lstStyle>
            <a:lvl1pPr marL="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1pPr>
            <a:lvl2pPr marL="400964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2pPr>
            <a:lvl3pPr marL="801929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3pPr>
            <a:lvl4pPr marL="1202893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4pPr>
            <a:lvl5pPr marL="1603858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5pPr>
            <a:lvl6pPr marL="2004822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6pPr>
            <a:lvl7pPr marL="2405786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7pPr>
            <a:lvl8pPr marL="280675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8pPr>
            <a:lvl9pPr marL="3207715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A56A-DE28-4121-BFD8-635B9508F920}" type="datetimeFigureOut">
              <a:rPr lang="zh-CN" altLang="en-US" smtClean="0"/>
              <a:t>17/12/1/Fri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535B-217C-46E6-8CC7-E42B71416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51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5062" y="2011568"/>
            <a:ext cx="4544021" cy="479453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12730" y="2011568"/>
            <a:ext cx="4544021" cy="479453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A56A-DE28-4121-BFD8-635B9508F920}" type="datetimeFigureOut">
              <a:rPr lang="zh-CN" altLang="en-US" smtClean="0"/>
              <a:t>17/12/1/Fri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535B-217C-46E6-8CC7-E42B71416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23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455" y="402314"/>
            <a:ext cx="9221689" cy="146057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6456" y="1852394"/>
            <a:ext cx="4523138" cy="907829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0964" indent="0">
              <a:buNone/>
              <a:defRPr sz="1754" b="1"/>
            </a:lvl2pPr>
            <a:lvl3pPr marL="801929" indent="0">
              <a:buNone/>
              <a:defRPr sz="1579" b="1"/>
            </a:lvl3pPr>
            <a:lvl4pPr marL="1202893" indent="0">
              <a:buNone/>
              <a:defRPr sz="1403" b="1"/>
            </a:lvl4pPr>
            <a:lvl5pPr marL="1603858" indent="0">
              <a:buNone/>
              <a:defRPr sz="1403" b="1"/>
            </a:lvl5pPr>
            <a:lvl6pPr marL="2004822" indent="0">
              <a:buNone/>
              <a:defRPr sz="1403" b="1"/>
            </a:lvl6pPr>
            <a:lvl7pPr marL="2405786" indent="0">
              <a:buNone/>
              <a:defRPr sz="1403" b="1"/>
            </a:lvl7pPr>
            <a:lvl8pPr marL="2806751" indent="0">
              <a:buNone/>
              <a:defRPr sz="1403" b="1"/>
            </a:lvl8pPr>
            <a:lvl9pPr marL="3207715" indent="0">
              <a:buNone/>
              <a:defRPr sz="140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6456" y="2760222"/>
            <a:ext cx="4523138" cy="405987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12730" y="1852394"/>
            <a:ext cx="4545413" cy="907829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0964" indent="0">
              <a:buNone/>
              <a:defRPr sz="1754" b="1"/>
            </a:lvl2pPr>
            <a:lvl3pPr marL="801929" indent="0">
              <a:buNone/>
              <a:defRPr sz="1579" b="1"/>
            </a:lvl3pPr>
            <a:lvl4pPr marL="1202893" indent="0">
              <a:buNone/>
              <a:defRPr sz="1403" b="1"/>
            </a:lvl4pPr>
            <a:lvl5pPr marL="1603858" indent="0">
              <a:buNone/>
              <a:defRPr sz="1403" b="1"/>
            </a:lvl5pPr>
            <a:lvl6pPr marL="2004822" indent="0">
              <a:buNone/>
              <a:defRPr sz="1403" b="1"/>
            </a:lvl6pPr>
            <a:lvl7pPr marL="2405786" indent="0">
              <a:buNone/>
              <a:defRPr sz="1403" b="1"/>
            </a:lvl7pPr>
            <a:lvl8pPr marL="2806751" indent="0">
              <a:buNone/>
              <a:defRPr sz="1403" b="1"/>
            </a:lvl8pPr>
            <a:lvl9pPr marL="3207715" indent="0">
              <a:buNone/>
              <a:defRPr sz="140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12730" y="2760222"/>
            <a:ext cx="4545413" cy="405987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A56A-DE28-4121-BFD8-635B9508F920}" type="datetimeFigureOut">
              <a:rPr lang="zh-CN" altLang="en-US" smtClean="0"/>
              <a:t>17/12/1/Fri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535B-217C-46E6-8CC7-E42B71416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938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A56A-DE28-4121-BFD8-635B9508F920}" type="datetimeFigureOut">
              <a:rPr lang="zh-CN" altLang="en-US" smtClean="0"/>
              <a:t>17/12/1/Fri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535B-217C-46E6-8CC7-E42B71416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9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A56A-DE28-4121-BFD8-635B9508F920}" type="datetimeFigureOut">
              <a:rPr lang="zh-CN" altLang="en-US" smtClean="0"/>
              <a:t>17/12/1/Fri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535B-217C-46E6-8CC7-E42B71416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61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456" y="503768"/>
            <a:ext cx="3448388" cy="1763183"/>
          </a:xfrm>
        </p:spPr>
        <p:txBody>
          <a:bodyPr anchor="b"/>
          <a:lstStyle>
            <a:lvl1pPr>
              <a:defRPr sz="280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5413" y="1087997"/>
            <a:ext cx="5412730" cy="5370013"/>
          </a:xfrm>
        </p:spPr>
        <p:txBody>
          <a:bodyPr/>
          <a:lstStyle>
            <a:lvl1pPr>
              <a:defRPr sz="2806"/>
            </a:lvl1pPr>
            <a:lvl2pPr>
              <a:defRPr sz="2456"/>
            </a:lvl2pPr>
            <a:lvl3pPr>
              <a:defRPr sz="2105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6456" y="2266951"/>
            <a:ext cx="3448388" cy="4199805"/>
          </a:xfrm>
        </p:spPr>
        <p:txBody>
          <a:bodyPr/>
          <a:lstStyle>
            <a:lvl1pPr marL="0" indent="0">
              <a:buNone/>
              <a:defRPr sz="1403"/>
            </a:lvl1pPr>
            <a:lvl2pPr marL="400964" indent="0">
              <a:buNone/>
              <a:defRPr sz="1228"/>
            </a:lvl2pPr>
            <a:lvl3pPr marL="801929" indent="0">
              <a:buNone/>
              <a:defRPr sz="1052"/>
            </a:lvl3pPr>
            <a:lvl4pPr marL="1202893" indent="0">
              <a:buNone/>
              <a:defRPr sz="877"/>
            </a:lvl4pPr>
            <a:lvl5pPr marL="1603858" indent="0">
              <a:buNone/>
              <a:defRPr sz="877"/>
            </a:lvl5pPr>
            <a:lvl6pPr marL="2004822" indent="0">
              <a:buNone/>
              <a:defRPr sz="877"/>
            </a:lvl6pPr>
            <a:lvl7pPr marL="2405786" indent="0">
              <a:buNone/>
              <a:defRPr sz="877"/>
            </a:lvl7pPr>
            <a:lvl8pPr marL="2806751" indent="0">
              <a:buNone/>
              <a:defRPr sz="877"/>
            </a:lvl8pPr>
            <a:lvl9pPr marL="3207715" indent="0">
              <a:buNone/>
              <a:defRPr sz="877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A56A-DE28-4121-BFD8-635B9508F920}" type="datetimeFigureOut">
              <a:rPr lang="zh-CN" altLang="en-US" smtClean="0"/>
              <a:t>17/12/1/Fri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535B-217C-46E6-8CC7-E42B71416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17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456" y="503768"/>
            <a:ext cx="3448388" cy="1763183"/>
          </a:xfrm>
        </p:spPr>
        <p:txBody>
          <a:bodyPr anchor="b"/>
          <a:lstStyle>
            <a:lvl1pPr>
              <a:defRPr sz="280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45413" y="1087997"/>
            <a:ext cx="5412730" cy="5370013"/>
          </a:xfrm>
        </p:spPr>
        <p:txBody>
          <a:bodyPr/>
          <a:lstStyle>
            <a:lvl1pPr marL="0" indent="0">
              <a:buNone/>
              <a:defRPr sz="2806"/>
            </a:lvl1pPr>
            <a:lvl2pPr marL="400964" indent="0">
              <a:buNone/>
              <a:defRPr sz="2456"/>
            </a:lvl2pPr>
            <a:lvl3pPr marL="801929" indent="0">
              <a:buNone/>
              <a:defRPr sz="2105"/>
            </a:lvl3pPr>
            <a:lvl4pPr marL="1202893" indent="0">
              <a:buNone/>
              <a:defRPr sz="1754"/>
            </a:lvl4pPr>
            <a:lvl5pPr marL="1603858" indent="0">
              <a:buNone/>
              <a:defRPr sz="1754"/>
            </a:lvl5pPr>
            <a:lvl6pPr marL="2004822" indent="0">
              <a:buNone/>
              <a:defRPr sz="1754"/>
            </a:lvl6pPr>
            <a:lvl7pPr marL="2405786" indent="0">
              <a:buNone/>
              <a:defRPr sz="1754"/>
            </a:lvl7pPr>
            <a:lvl8pPr marL="2806751" indent="0">
              <a:buNone/>
              <a:defRPr sz="1754"/>
            </a:lvl8pPr>
            <a:lvl9pPr marL="3207715" indent="0">
              <a:buNone/>
              <a:defRPr sz="1754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6456" y="2266951"/>
            <a:ext cx="3448388" cy="4199805"/>
          </a:xfrm>
        </p:spPr>
        <p:txBody>
          <a:bodyPr/>
          <a:lstStyle>
            <a:lvl1pPr marL="0" indent="0">
              <a:buNone/>
              <a:defRPr sz="1403"/>
            </a:lvl1pPr>
            <a:lvl2pPr marL="400964" indent="0">
              <a:buNone/>
              <a:defRPr sz="1228"/>
            </a:lvl2pPr>
            <a:lvl3pPr marL="801929" indent="0">
              <a:buNone/>
              <a:defRPr sz="1052"/>
            </a:lvl3pPr>
            <a:lvl4pPr marL="1202893" indent="0">
              <a:buNone/>
              <a:defRPr sz="877"/>
            </a:lvl4pPr>
            <a:lvl5pPr marL="1603858" indent="0">
              <a:buNone/>
              <a:defRPr sz="877"/>
            </a:lvl5pPr>
            <a:lvl6pPr marL="2004822" indent="0">
              <a:buNone/>
              <a:defRPr sz="877"/>
            </a:lvl6pPr>
            <a:lvl7pPr marL="2405786" indent="0">
              <a:buNone/>
              <a:defRPr sz="877"/>
            </a:lvl7pPr>
            <a:lvl8pPr marL="2806751" indent="0">
              <a:buNone/>
              <a:defRPr sz="877"/>
            </a:lvl8pPr>
            <a:lvl9pPr marL="3207715" indent="0">
              <a:buNone/>
              <a:defRPr sz="877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A56A-DE28-4121-BFD8-635B9508F920}" type="datetimeFigureOut">
              <a:rPr lang="zh-CN" altLang="en-US" smtClean="0"/>
              <a:t>17/12/1/Fri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535B-217C-46E6-8CC7-E42B71416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77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5062" y="402314"/>
            <a:ext cx="9221689" cy="1460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5062" y="2011568"/>
            <a:ext cx="9221689" cy="479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5062" y="7003756"/>
            <a:ext cx="2405658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8A56A-DE28-4121-BFD8-635B9508F920}" type="datetimeFigureOut">
              <a:rPr lang="zh-CN" altLang="en-US" smtClean="0"/>
              <a:t>17/12/1/Fri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41663" y="7003756"/>
            <a:ext cx="3608487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51093" y="7003756"/>
            <a:ext cx="2405658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3535B-217C-46E6-8CC7-E42B71416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02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801929" rtl="0" eaLnBrk="1" latinLnBrk="0" hangingPunct="1">
        <a:lnSpc>
          <a:spcPct val="90000"/>
        </a:lnSpc>
        <a:spcBef>
          <a:spcPct val="0"/>
        </a:spcBef>
        <a:buNone/>
        <a:defRPr sz="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482" indent="-200482" algn="l" defTabSz="801929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1pPr>
      <a:lvl2pPr marL="601447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02411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403375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804340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205304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269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233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197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0964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1929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2893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3858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4822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5786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6751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7715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6477" y="2317549"/>
            <a:ext cx="8018860" cy="1549911"/>
          </a:xfrm>
        </p:spPr>
        <p:txBody>
          <a:bodyPr>
            <a:spAutoFit/>
          </a:bodyPr>
          <a:lstStyle/>
          <a:p>
            <a:r>
              <a:rPr lang="en-US" altLang="zh-CN" smtClean="0">
                <a:solidFill>
                  <a:srgbClr val="1E1E1E"/>
                </a:solidFill>
                <a:latin typeface="Segoe UI" panose="020B0502040204020203" pitchFamily="34" charset="0"/>
              </a:rPr>
              <a:t>Pattern_comparison_backend_ts</a:t>
            </a:r>
            <a:endParaRPr lang="zh-CN" altLang="en-US">
              <a:solidFill>
                <a:srgbClr val="1E1E1E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535B-217C-46E6-8CC7-E42B714165C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81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62" y="819182"/>
            <a:ext cx="9221689" cy="626838"/>
          </a:xfrm>
        </p:spPr>
        <p:txBody>
          <a:bodyPr>
            <a:spAutoFit/>
          </a:bodyPr>
          <a:lstStyle/>
          <a:p>
            <a:r>
              <a:rPr lang="en-US" altLang="zh-CN" smtClean="0">
                <a:solidFill>
                  <a:srgbClr val="0F252D"/>
                </a:solidFill>
                <a:latin typeface="Segoe UI" panose="020B0502040204020203" pitchFamily="34" charset="0"/>
              </a:rPr>
              <a:t>routes</a:t>
            </a:r>
            <a:endParaRPr lang="zh-CN" altLang="en-US">
              <a:solidFill>
                <a:srgbClr val="0F252D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Segoe UI" panose="020B0502040204020203" pitchFamily="34" charset="0"/>
              </a:rPr>
              <a:t>login</a:t>
            </a:r>
          </a:p>
          <a:p>
            <a:r>
              <a:rPr lang="en-US" altLang="zh-CN" smtClean="0">
                <a:latin typeface="Segoe UI" panose="020B0502040204020203" pitchFamily="34" charset="0"/>
              </a:rPr>
              <a:t>model-tools</a:t>
            </a:r>
          </a:p>
          <a:p>
            <a:r>
              <a:rPr lang="en-US" altLang="zh-CN" smtClean="0">
                <a:latin typeface="Segoe UI" panose="020B0502040204020203" pitchFamily="34" charset="0"/>
              </a:rPr>
              <a:t>data-tools</a:t>
            </a:r>
          </a:p>
          <a:p>
            <a:r>
              <a:rPr lang="en-US" altLang="zh-CN" smtClean="0">
                <a:latin typeface="Segoe UI" panose="020B0502040204020203" pitchFamily="34" charset="0"/>
              </a:rPr>
              <a:t>data</a:t>
            </a:r>
          </a:p>
          <a:p>
            <a:r>
              <a:rPr lang="en-US" altLang="zh-CN" smtClean="0">
                <a:latin typeface="Segoe UI" panose="020B0502040204020203" pitchFamily="34" charset="0"/>
              </a:rPr>
              <a:t>visualization</a:t>
            </a:r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535B-217C-46E6-8CC7-E42B714165C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80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62" y="819182"/>
            <a:ext cx="9221689" cy="626838"/>
          </a:xfrm>
        </p:spPr>
        <p:txBody>
          <a:bodyPr>
            <a:spAutoFit/>
          </a:bodyPr>
          <a:lstStyle/>
          <a:p>
            <a:r>
              <a:rPr lang="en-US" altLang="zh-CN" smtClean="0">
                <a:solidFill>
                  <a:srgbClr val="0F252D"/>
                </a:solidFill>
                <a:latin typeface="Segoe UI" panose="020B0502040204020203" pitchFamily="34" charset="0"/>
              </a:rPr>
              <a:t>models</a:t>
            </a:r>
            <a:endParaRPr lang="zh-CN" altLang="en-US">
              <a:solidFill>
                <a:srgbClr val="0F252D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Segoe UI" panose="020B0502040204020203" pitchFamily="34" charset="0"/>
              </a:rPr>
              <a:t>mongodb.model</a:t>
            </a:r>
          </a:p>
          <a:p>
            <a:r>
              <a:rPr lang="en-US" altLang="zh-CN" smtClean="0">
                <a:latin typeface="Segoe UI" panose="020B0502040204020203" pitchFamily="34" charset="0"/>
              </a:rPr>
              <a:t>api.model</a:t>
            </a:r>
          </a:p>
          <a:p>
            <a:r>
              <a:rPr lang="en-US" altLang="zh-CN" smtClean="0">
                <a:latin typeface="Segoe UI" panose="020B0502040204020203" pitchFamily="34" charset="0"/>
              </a:rPr>
              <a:t>data.model</a:t>
            </a:r>
          </a:p>
          <a:p>
            <a:r>
              <a:rPr lang="en-US" altLang="zh-CN" smtClean="0">
                <a:latin typeface="Segoe UI" panose="020B0502040204020203" pitchFamily="34" charset="0"/>
              </a:rPr>
              <a:t>response.model</a:t>
            </a:r>
          </a:p>
          <a:p>
            <a:r>
              <a:rPr lang="en-US" altLang="zh-CN" smtClean="0">
                <a:latin typeface="Segoe UI" panose="020B0502040204020203" pitchFamily="34" charset="0"/>
              </a:rPr>
              <a:t>UDX.cfg.model</a:t>
            </a:r>
          </a:p>
          <a:p>
            <a:r>
              <a:rPr lang="en-US" altLang="zh-CN" smtClean="0">
                <a:latin typeface="Segoe UI" panose="020B0502040204020203" pitchFamily="34" charset="0"/>
              </a:rPr>
              <a:t>UDX.type.model</a:t>
            </a:r>
          </a:p>
          <a:p>
            <a:r>
              <a:rPr lang="en-US" altLang="zh-CN" smtClean="0">
                <a:latin typeface="Segoe UI" panose="020B0502040204020203" pitchFamily="34" charset="0"/>
              </a:rPr>
              <a:t>user.model</a:t>
            </a:r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535B-217C-46E6-8CC7-E42B714165C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36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62" y="819182"/>
            <a:ext cx="9221689" cy="626838"/>
          </a:xfrm>
        </p:spPr>
        <p:txBody>
          <a:bodyPr>
            <a:spAutoFit/>
          </a:bodyPr>
          <a:lstStyle/>
          <a:p>
            <a:r>
              <a:rPr lang="en-US" altLang="zh-CN" smtClean="0">
                <a:solidFill>
                  <a:srgbClr val="0F252D"/>
                </a:solidFill>
                <a:latin typeface="Segoe UI" panose="020B0502040204020203" pitchFamily="34" charset="0"/>
              </a:rPr>
              <a:t>middlewares</a:t>
            </a:r>
            <a:endParaRPr lang="zh-CN" altLang="en-US">
              <a:solidFill>
                <a:srgbClr val="0F252D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Segoe UI" panose="020B0502040204020203" pitchFamily="34" charset="0"/>
              </a:rPr>
              <a:t>pre-request.middleware</a:t>
            </a:r>
          </a:p>
          <a:p>
            <a:pPr lvl="1"/>
            <a:r>
              <a:rPr lang="zh-CN" altLang="en-US" smtClean="0">
                <a:latin typeface="Segoe UI" panose="020B0502040204020203" pitchFamily="34" charset="0"/>
              </a:rPr>
              <a:t>登录验证</a:t>
            </a:r>
          </a:p>
          <a:p>
            <a:pPr lvl="1"/>
            <a:r>
              <a:rPr lang="en-US" altLang="zh-CN" smtClean="0">
                <a:latin typeface="Segoe UI" panose="020B0502040204020203" pitchFamily="34" charset="0"/>
              </a:rPr>
              <a:t>req </a:t>
            </a:r>
            <a:r>
              <a:rPr lang="zh-CN" altLang="en-US" smtClean="0">
                <a:latin typeface="Segoe UI" panose="020B0502040204020203" pitchFamily="34" charset="0"/>
              </a:rPr>
              <a:t>解析预处理器</a:t>
            </a:r>
          </a:p>
          <a:p>
            <a:r>
              <a:rPr lang="en-US" altLang="zh-CN" smtClean="0">
                <a:latin typeface="Segoe UI" panose="020B0502040204020203" pitchFamily="34" charset="0"/>
              </a:rPr>
              <a:t>post-request.middleware</a:t>
            </a:r>
          </a:p>
          <a:p>
            <a:pPr lvl="1"/>
            <a:r>
              <a:rPr lang="en-US" altLang="zh-CN" smtClean="0">
                <a:latin typeface="Segoe UI" panose="020B0502040204020203" pitchFamily="34" charset="0"/>
              </a:rPr>
              <a:t>res </a:t>
            </a:r>
            <a:r>
              <a:rPr lang="zh-CN" altLang="en-US" smtClean="0">
                <a:latin typeface="Segoe UI" panose="020B0502040204020203" pitchFamily="34" charset="0"/>
              </a:rPr>
              <a:t>模板化</a:t>
            </a:r>
          </a:p>
          <a:p>
            <a:pPr lvl="1"/>
            <a:r>
              <a:rPr lang="zh-CN" altLang="en-US" smtClean="0">
                <a:latin typeface="Segoe UI" panose="020B0502040204020203" pitchFamily="34" charset="0"/>
              </a:rPr>
              <a:t>异常处理中间件</a:t>
            </a:r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535B-217C-46E6-8CC7-E42B714165C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4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62" y="819182"/>
            <a:ext cx="9221689" cy="626838"/>
          </a:xfrm>
        </p:spPr>
        <p:txBody>
          <a:bodyPr>
            <a:spAutoFit/>
          </a:bodyPr>
          <a:lstStyle/>
          <a:p>
            <a:r>
              <a:rPr lang="en-US" altLang="zh-CN" smtClean="0">
                <a:solidFill>
                  <a:srgbClr val="0F252D"/>
                </a:solidFill>
                <a:latin typeface="Segoe UI" panose="020B0502040204020203" pitchFamily="34" charset="0"/>
              </a:rPr>
              <a:t>controllers</a:t>
            </a:r>
            <a:endParaRPr lang="zh-CN" altLang="en-US">
              <a:solidFill>
                <a:srgbClr val="0F252D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Segoe UI" panose="020B0502040204020203" pitchFamily="34" charset="0"/>
              </a:rPr>
              <a:t>data</a:t>
            </a:r>
          </a:p>
          <a:p>
            <a:r>
              <a:rPr lang="en-US" altLang="zh-CN" smtClean="0">
                <a:latin typeface="Segoe UI" panose="020B0502040204020203" pitchFamily="34" charset="0"/>
              </a:rPr>
              <a:t>login</a:t>
            </a:r>
          </a:p>
          <a:p>
            <a:r>
              <a:rPr lang="en-US" altLang="zh-CN" smtClean="0">
                <a:latin typeface="Segoe UI" panose="020B0502040204020203" pitchFamily="34" charset="0"/>
              </a:rPr>
              <a:t>model-tools</a:t>
            </a:r>
          </a:p>
          <a:p>
            <a:r>
              <a:rPr lang="en-US" altLang="zh-CN" smtClean="0">
                <a:latin typeface="Segoe UI" panose="020B0502040204020203" pitchFamily="34" charset="0"/>
              </a:rPr>
              <a:t>request</a:t>
            </a:r>
          </a:p>
          <a:p>
            <a:r>
              <a:rPr lang="en-US" altLang="zh-CN" smtClean="0">
                <a:latin typeface="Segoe UI" panose="020B0502040204020203" pitchFamily="34" charset="0"/>
              </a:rPr>
              <a:t>UDX.adapter</a:t>
            </a:r>
          </a:p>
          <a:p>
            <a:r>
              <a:rPr lang="en-US" altLang="zh-CN" smtClean="0">
                <a:latin typeface="Segoe UI" panose="020B0502040204020203" pitchFamily="34" charset="0"/>
              </a:rPr>
              <a:t>UDX.parser</a:t>
            </a:r>
          </a:p>
          <a:p>
            <a:r>
              <a:rPr lang="en-US" altLang="zh-CN" smtClean="0">
                <a:latin typeface="Segoe UI" panose="020B0502040204020203" pitchFamily="34" charset="0"/>
              </a:rPr>
              <a:t>UDX.property</a:t>
            </a:r>
          </a:p>
          <a:p>
            <a:r>
              <a:rPr lang="en-US" altLang="zh-CN" smtClean="0">
                <a:latin typeface="Segoe UI" panose="020B0502040204020203" pitchFamily="34" charset="0"/>
              </a:rPr>
              <a:t>UDX.visualization</a:t>
            </a:r>
          </a:p>
          <a:p>
            <a:r>
              <a:rPr lang="en-US" altLang="zh-CN" smtClean="0">
                <a:latin typeface="Segoe UI" panose="020B0502040204020203" pitchFamily="34" charset="0"/>
              </a:rPr>
              <a:t>UDX.compare</a:t>
            </a:r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535B-217C-46E6-8CC7-E42B714165C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774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62" y="819182"/>
            <a:ext cx="9221689" cy="626838"/>
          </a:xfrm>
        </p:spPr>
        <p:txBody>
          <a:bodyPr>
            <a:spAutoFit/>
          </a:bodyPr>
          <a:lstStyle/>
          <a:p>
            <a:r>
              <a:rPr lang="en-US" altLang="zh-CN" smtClean="0">
                <a:solidFill>
                  <a:srgbClr val="0F252D"/>
                </a:solidFill>
                <a:latin typeface="Segoe UI" panose="020B0502040204020203" pitchFamily="34" charset="0"/>
              </a:rPr>
              <a:t>configs</a:t>
            </a:r>
            <a:endParaRPr lang="zh-CN" altLang="en-US">
              <a:solidFill>
                <a:srgbClr val="0F252D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Segoe UI" panose="020B0502040204020203" pitchFamily="34" charset="0"/>
              </a:rPr>
              <a:t>api.config</a:t>
            </a:r>
          </a:p>
          <a:p>
            <a:pPr lvl="1"/>
            <a:r>
              <a:rPr lang="zh-CN" altLang="en-US" smtClean="0">
                <a:latin typeface="Segoe UI" panose="020B0502040204020203" pitchFamily="34" charset="0"/>
              </a:rPr>
              <a:t>请求转发的配置</a:t>
            </a:r>
          </a:p>
          <a:p>
            <a:r>
              <a:rPr lang="en-US" altLang="zh-CN" smtClean="0">
                <a:latin typeface="Segoe UI" panose="020B0502040204020203" pitchFamily="34" charset="0"/>
              </a:rPr>
              <a:t>setting</a:t>
            </a:r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535B-217C-46E6-8CC7-E42B714165C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618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62" y="819182"/>
            <a:ext cx="9221689" cy="626838"/>
          </a:xfrm>
        </p:spPr>
        <p:txBody>
          <a:bodyPr>
            <a:spAutoFit/>
          </a:bodyPr>
          <a:lstStyle/>
          <a:p>
            <a:r>
              <a:rPr lang="en-US" altLang="zh-CN" smtClean="0">
                <a:solidFill>
                  <a:srgbClr val="0F252D"/>
                </a:solidFill>
                <a:latin typeface="Segoe UI" panose="020B0502040204020203" pitchFamily="34" charset="0"/>
              </a:rPr>
              <a:t>utils</a:t>
            </a:r>
            <a:endParaRPr lang="zh-CN" altLang="en-US">
              <a:solidFill>
                <a:srgbClr val="0F252D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Segoe UI" panose="020B0502040204020203" pitchFamily="34" charset="0"/>
              </a:rPr>
              <a:t>array.utils</a:t>
            </a:r>
          </a:p>
          <a:p>
            <a:r>
              <a:rPr lang="en-US" altLang="zh-CN" smtClean="0">
                <a:latin typeface="Segoe UI" panose="020B0502040204020203" pitchFamily="34" charset="0"/>
              </a:rPr>
              <a:t>string.utils</a:t>
            </a:r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535B-217C-46E6-8CC7-E42B714165C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291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62" y="819182"/>
            <a:ext cx="9221689" cy="626838"/>
          </a:xfrm>
        </p:spPr>
        <p:txBody>
          <a:bodyPr>
            <a:spAutoFit/>
          </a:bodyPr>
          <a:lstStyle/>
          <a:p>
            <a:r>
              <a:rPr lang="en-US" altLang="zh-CN" smtClean="0">
                <a:solidFill>
                  <a:srgbClr val="0F252D"/>
                </a:solidFill>
                <a:latin typeface="Segoe UI" panose="020B0502040204020203" pitchFamily="34" charset="0"/>
              </a:rPr>
              <a:t>init</a:t>
            </a:r>
            <a:endParaRPr lang="zh-CN" altLang="en-US">
              <a:solidFill>
                <a:srgbClr val="0F252D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Segoe UI" panose="020B0502040204020203" pitchFamily="34" charset="0"/>
              </a:rPr>
              <a:t>new init folder</a:t>
            </a:r>
          </a:p>
          <a:p>
            <a:r>
              <a:rPr lang="en-US" altLang="zh-CN" smtClean="0">
                <a:latin typeface="Segoe UI" panose="020B0502040204020203" pitchFamily="34" charset="0"/>
              </a:rPr>
              <a:t>add default user</a:t>
            </a:r>
          </a:p>
          <a:p>
            <a:r>
              <a:rPr lang="en-US" altLang="zh-CN" smtClean="0">
                <a:latin typeface="Segoe UI" panose="020B0502040204020203" pitchFamily="34" charset="0"/>
              </a:rPr>
              <a:t>connect to MSC/DSC</a:t>
            </a:r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535B-217C-46E6-8CC7-E42B714165C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608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自定义</PresentationFormat>
  <Paragraphs>51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Segoe UI</vt:lpstr>
      <vt:lpstr>等线 Light</vt:lpstr>
      <vt:lpstr>Arial</vt:lpstr>
      <vt:lpstr>Office 主题​​</vt:lpstr>
      <vt:lpstr>Pattern_comparison_backend_ts</vt:lpstr>
      <vt:lpstr>routes</vt:lpstr>
      <vt:lpstr>models</vt:lpstr>
      <vt:lpstr>middlewares</vt:lpstr>
      <vt:lpstr>controllers</vt:lpstr>
      <vt:lpstr>configs</vt:lpstr>
      <vt:lpstr>utils</vt:lpstr>
      <vt:lpstr>init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Pattern_comparison_backend_ts</dc:title>
  <dc:creator>SCR</dc:creator>
  <cp:lastModifiedBy>SCR</cp:lastModifiedBy>
  <cp:revision>1</cp:revision>
  <dcterms:created xsi:type="dcterms:W3CDTF">2017-12-01T10:06:30Z</dcterms:created>
  <dcterms:modified xsi:type="dcterms:W3CDTF">2017-12-01T10:06:31Z</dcterms:modified>
</cp:coreProperties>
</file>