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8" r:id="rId4"/>
    <p:sldId id="257" r:id="rId5"/>
    <p:sldId id="259" r:id="rId6"/>
    <p:sldId id="260" r:id="rId7"/>
    <p:sldId id="256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702" y="33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3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6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2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8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0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4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C3C5-B325-4AF4-8526-27CC3720BF14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564D-B5D8-413D-B16F-AEF7BAB1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13533" y="605928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建模小组组会汇报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1782" y="19504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沈超然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2024" y="3001854"/>
            <a:ext cx="2335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大纲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工作总结</a:t>
            </a:r>
            <a:endParaRPr lang="en-US" altLang="zh-CN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构想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06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6366" y="499125"/>
            <a:ext cx="516712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图表型数据的简单对比。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 </a:t>
            </a:r>
            <a:r>
              <a:rPr lang="en-US" altLang="zh-CN" dirty="0" err="1" smtClean="0"/>
              <a:t>openlayers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的封装。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25"/>
            <a:ext cx="12090400" cy="64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89526" y="2972593"/>
            <a:ext cx="1961003" cy="992768"/>
            <a:chOff x="892367" y="1864665"/>
            <a:chExt cx="1961003" cy="99276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634" y="1864665"/>
              <a:ext cx="623436" cy="623436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92367" y="2488101"/>
              <a:ext cx="1961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模式比较服务器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8178" y="1251686"/>
            <a:ext cx="2370608" cy="1292995"/>
            <a:chOff x="846393" y="1864665"/>
            <a:chExt cx="1961003" cy="1292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634" y="1864665"/>
              <a:ext cx="623436" cy="62343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46393" y="2511329"/>
              <a:ext cx="1961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模型服务容器服务器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434404" y="1118278"/>
            <a:ext cx="2370608" cy="1119820"/>
            <a:chOff x="829451" y="1864665"/>
            <a:chExt cx="1961003" cy="111982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634" y="1864665"/>
              <a:ext cx="623436" cy="62343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829451" y="2615153"/>
              <a:ext cx="1961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数据服务容器服务器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35025" y="5349333"/>
            <a:ext cx="1961003" cy="1269767"/>
            <a:chOff x="782197" y="1864665"/>
            <a:chExt cx="1961003" cy="126976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481" y="1864665"/>
              <a:ext cx="623436" cy="62343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82197" y="2488101"/>
              <a:ext cx="1961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资源服务器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（示例数据）</a:t>
              </a:r>
              <a:endParaRPr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07625" y="154236"/>
            <a:ext cx="307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构想：网络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8" idx="3"/>
            <a:endCxn id="3" idx="1"/>
          </p:cNvCxnSpPr>
          <p:nvPr/>
        </p:nvCxnSpPr>
        <p:spPr>
          <a:xfrm>
            <a:off x="3778786" y="2221516"/>
            <a:ext cx="1700007" cy="1062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1"/>
            <a:endCxn id="3" idx="3"/>
          </p:cNvCxnSpPr>
          <p:nvPr/>
        </p:nvCxnSpPr>
        <p:spPr>
          <a:xfrm flipH="1">
            <a:off x="6102229" y="2053432"/>
            <a:ext cx="1332175" cy="1230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0"/>
            <a:endCxn id="4" idx="2"/>
          </p:cNvCxnSpPr>
          <p:nvPr/>
        </p:nvCxnSpPr>
        <p:spPr>
          <a:xfrm flipV="1">
            <a:off x="5970027" y="3965361"/>
            <a:ext cx="1" cy="1383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60626" y="238324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268706" y="236001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518539" y="53493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55911" y="2650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1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625" y="154236"/>
            <a:ext cx="307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构想：数据库结构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14036" y="1080260"/>
            <a:ext cx="3016327" cy="3813079"/>
            <a:chOff x="9338868" y="1560111"/>
            <a:chExt cx="3016327" cy="3813079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8868" y="2128353"/>
              <a:ext cx="3016327" cy="3244837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9688189" y="1560111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登录认证与权限管理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59596" y="1069075"/>
            <a:ext cx="2883893" cy="3137762"/>
            <a:chOff x="721605" y="743204"/>
            <a:chExt cx="2883893" cy="3137762"/>
          </a:xfrm>
        </p:grpSpPr>
        <p:grpSp>
          <p:nvGrpSpPr>
            <p:cNvPr id="7" name="组合 6"/>
            <p:cNvGrpSpPr/>
            <p:nvPr/>
          </p:nvGrpSpPr>
          <p:grpSpPr>
            <a:xfrm>
              <a:off x="721605" y="2103815"/>
              <a:ext cx="2883893" cy="1777151"/>
              <a:chOff x="327521" y="1093661"/>
              <a:chExt cx="2883893" cy="1777151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521" y="1093661"/>
                <a:ext cx="1721615" cy="1777151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2049136" y="1382071"/>
                <a:ext cx="11622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后台配置参与计算的服务</a:t>
                </a:r>
                <a:r>
                  <a:rPr lang="zh-CN" altLang="en-US" dirty="0"/>
                  <a:t>器</a:t>
                </a:r>
                <a:r>
                  <a:rPr lang="zh-CN" altLang="en-US" dirty="0" smtClean="0"/>
                  <a:t>网</a:t>
                </a:r>
                <a:endParaRPr lang="zh-CN" altLang="en-US" dirty="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226407" y="743204"/>
              <a:ext cx="221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服务网络数据库</a:t>
              </a:r>
              <a:endParaRPr lang="zh-CN" altLang="en-US" dirty="0"/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5927079" y="881349"/>
            <a:ext cx="3734715" cy="4505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04236" y="881348"/>
            <a:ext cx="3734715" cy="4505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07625" y="154236"/>
            <a:ext cx="307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构想：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2074" y="1273583"/>
            <a:ext cx="3222433" cy="3652772"/>
            <a:chOff x="870559" y="650860"/>
            <a:chExt cx="3222433" cy="3652772"/>
          </a:xfrm>
        </p:grpSpPr>
        <p:grpSp>
          <p:nvGrpSpPr>
            <p:cNvPr id="16" name="组合 15"/>
            <p:cNvGrpSpPr/>
            <p:nvPr/>
          </p:nvGrpSpPr>
          <p:grpSpPr>
            <a:xfrm>
              <a:off x="870559" y="1247660"/>
              <a:ext cx="3222433" cy="3055972"/>
              <a:chOff x="258898" y="3164595"/>
              <a:chExt cx="3222433" cy="3055972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8898" y="3164595"/>
                <a:ext cx="3222433" cy="1462489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407625" y="4466241"/>
                <a:ext cx="279828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暂时不设计</a:t>
                </a:r>
                <a:r>
                  <a:rPr lang="en-US" altLang="zh-CN" dirty="0" err="1" smtClean="0"/>
                  <a:t>RefactorLibs</a:t>
                </a:r>
                <a:r>
                  <a:rPr lang="zh-CN" altLang="en-US" dirty="0" smtClean="0"/>
                  <a:t>数据库，数据重构直接写在模式比较的后台。模型在运行前经过预处理转为标准数据集。参与比较方法的也是标准数据集。</a:t>
                </a:r>
                <a:endParaRPr lang="zh-CN" altLang="en-US" dirty="0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1402122" y="650860"/>
              <a:ext cx="2159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数据相关数据库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69489" y="1223306"/>
            <a:ext cx="5081303" cy="4079783"/>
            <a:chOff x="6096000" y="738979"/>
            <a:chExt cx="5081303" cy="4079783"/>
          </a:xfrm>
        </p:grpSpPr>
        <p:grpSp>
          <p:nvGrpSpPr>
            <p:cNvPr id="12" name="组合 11"/>
            <p:cNvGrpSpPr/>
            <p:nvPr/>
          </p:nvGrpSpPr>
          <p:grpSpPr>
            <a:xfrm>
              <a:off x="6096000" y="1108311"/>
              <a:ext cx="5081303" cy="3710451"/>
              <a:chOff x="5737260" y="1049589"/>
              <a:chExt cx="5081303" cy="3710451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260" y="1049589"/>
                <a:ext cx="3877937" cy="3710451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8692307" y="1707853"/>
                <a:ext cx="21262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对应于模型的分类页面，模型</a:t>
                </a:r>
                <a:r>
                  <a:rPr lang="en-US" altLang="zh-CN" dirty="0" smtClean="0"/>
                  <a:t>wiki</a:t>
                </a:r>
                <a:r>
                  <a:rPr lang="zh-CN" altLang="en-US" dirty="0" smtClean="0"/>
                  <a:t>页面，模型调用页面</a:t>
                </a:r>
                <a:endParaRPr lang="zh-CN" altLang="en-US" dirty="0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276409" y="738979"/>
              <a:ext cx="2159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模型</a:t>
              </a:r>
              <a:r>
                <a:rPr lang="zh-CN" altLang="en-US" dirty="0" smtClean="0"/>
                <a:t>相关数据库</a:t>
              </a:r>
              <a:endParaRPr lang="zh-CN" altLang="en-US" dirty="0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1211856" y="1112706"/>
            <a:ext cx="5412954" cy="4505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348254" y="1112706"/>
            <a:ext cx="3734715" cy="4505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33267" y="1261700"/>
            <a:ext cx="8725466" cy="4853872"/>
            <a:chOff x="1658439" y="776958"/>
            <a:chExt cx="8725466" cy="485387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8439" y="776958"/>
              <a:ext cx="8036404" cy="3775941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658439" y="4430501"/>
              <a:ext cx="87254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比较</a:t>
              </a:r>
              <a:r>
                <a:rPr lang="zh-CN" altLang="en-US" dirty="0" smtClean="0"/>
                <a:t>方法：只针对单一比较对象。这里还只是一个条目，真正的实体是后台的方法。</a:t>
              </a:r>
              <a:endParaRPr lang="en-US" altLang="zh-CN" dirty="0" smtClean="0"/>
            </a:p>
            <a:p>
              <a:r>
                <a:rPr lang="zh-CN" altLang="en-US" dirty="0" smtClean="0"/>
                <a:t>比较对象：比较方法与比较数据的比较项相结合的产物。</a:t>
              </a:r>
              <a:endParaRPr lang="en-US" altLang="zh-CN" dirty="0" smtClean="0"/>
            </a:p>
            <a:p>
              <a:r>
                <a:rPr lang="zh-CN" altLang="en-US" dirty="0" smtClean="0"/>
                <a:t>比较解决方案：一个方案可以同时比较多个数据项。</a:t>
              </a:r>
              <a:endParaRPr lang="en-US" altLang="zh-CN" dirty="0" smtClean="0"/>
            </a:p>
            <a:p>
              <a:r>
                <a:rPr lang="zh-CN" altLang="en-US" dirty="0" smtClean="0"/>
                <a:t>比较任务：配置具体模型输入的解决方案称为一个任务。</a:t>
              </a:r>
              <a:endParaRPr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07625" y="154236"/>
            <a:ext cx="307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构想：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07626" y="881349"/>
            <a:ext cx="11016866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51222" y="9443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比较相关数据库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9812" r="234" b="19827"/>
          <a:stretch/>
        </p:blipFill>
        <p:spPr>
          <a:xfrm>
            <a:off x="0" y="960111"/>
            <a:ext cx="12192000" cy="56279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7625" y="154236"/>
            <a:ext cx="307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代码结构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" b="2972"/>
          <a:stretch/>
        </p:blipFill>
        <p:spPr>
          <a:xfrm>
            <a:off x="1255923" y="-2192"/>
            <a:ext cx="9749928" cy="68601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7625" y="154236"/>
            <a:ext cx="307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代码结构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29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210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</dc:creator>
  <cp:lastModifiedBy>SCR</cp:lastModifiedBy>
  <cp:revision>15</cp:revision>
  <dcterms:created xsi:type="dcterms:W3CDTF">2017-12-01T06:34:33Z</dcterms:created>
  <dcterms:modified xsi:type="dcterms:W3CDTF">2017-12-01T11:00:20Z</dcterms:modified>
</cp:coreProperties>
</file>