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5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13B-8FCF-4D1C-B5A0-4FF0F4C941A7}" type="datetimeFigureOut">
              <a:rPr lang="zh-CN" altLang="en-US" smtClean="0"/>
              <a:t>18/5/16/Wed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C7B2-01FC-4317-8F15-5E26475E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65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13B-8FCF-4D1C-B5A0-4FF0F4C941A7}" type="datetimeFigureOut">
              <a:rPr lang="zh-CN" altLang="en-US" smtClean="0"/>
              <a:t>18/5/16/Wed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C7B2-01FC-4317-8F15-5E26475E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62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13B-8FCF-4D1C-B5A0-4FF0F4C941A7}" type="datetimeFigureOut">
              <a:rPr lang="zh-CN" altLang="en-US" smtClean="0"/>
              <a:t>18/5/16/Wed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C7B2-01FC-4317-8F15-5E26475E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0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13B-8FCF-4D1C-B5A0-4FF0F4C941A7}" type="datetimeFigureOut">
              <a:rPr lang="zh-CN" altLang="en-US" smtClean="0"/>
              <a:t>18/5/16/Wed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C7B2-01FC-4317-8F15-5E26475E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52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13B-8FCF-4D1C-B5A0-4FF0F4C941A7}" type="datetimeFigureOut">
              <a:rPr lang="zh-CN" altLang="en-US" smtClean="0"/>
              <a:t>18/5/16/Wed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C7B2-01FC-4317-8F15-5E26475E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08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13B-8FCF-4D1C-B5A0-4FF0F4C941A7}" type="datetimeFigureOut">
              <a:rPr lang="zh-CN" altLang="en-US" smtClean="0"/>
              <a:t>18/5/16/Wed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C7B2-01FC-4317-8F15-5E26475E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48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13B-8FCF-4D1C-B5A0-4FF0F4C941A7}" type="datetimeFigureOut">
              <a:rPr lang="zh-CN" altLang="en-US" smtClean="0"/>
              <a:t>18/5/16/Wed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C7B2-01FC-4317-8F15-5E26475E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0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13B-8FCF-4D1C-B5A0-4FF0F4C941A7}" type="datetimeFigureOut">
              <a:rPr lang="zh-CN" altLang="en-US" smtClean="0"/>
              <a:t>18/5/16/Wed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C7B2-01FC-4317-8F15-5E26475E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35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13B-8FCF-4D1C-B5A0-4FF0F4C941A7}" type="datetimeFigureOut">
              <a:rPr lang="zh-CN" altLang="en-US" smtClean="0"/>
              <a:t>18/5/16/Wed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C7B2-01FC-4317-8F15-5E26475E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1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13B-8FCF-4D1C-B5A0-4FF0F4C941A7}" type="datetimeFigureOut">
              <a:rPr lang="zh-CN" altLang="en-US" smtClean="0"/>
              <a:t>18/5/16/Wed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C7B2-01FC-4317-8F15-5E26475E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84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313B-8FCF-4D1C-B5A0-4FF0F4C941A7}" type="datetimeFigureOut">
              <a:rPr lang="zh-CN" altLang="en-US" smtClean="0"/>
              <a:t>18/5/16/Wed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C7B2-01FC-4317-8F15-5E26475E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75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F313B-8FCF-4D1C-B5A0-4FF0F4C941A7}" type="datetimeFigureOut">
              <a:rPr lang="zh-CN" altLang="en-US" smtClean="0"/>
              <a:t>18/5/16/Wed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C7B2-01FC-4317-8F15-5E26475E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04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086096" y="1356225"/>
            <a:ext cx="677008" cy="293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Input</a:t>
            </a:r>
            <a:endParaRPr lang="zh-CN" altLang="en-US" sz="1400" dirty="0"/>
          </a:p>
        </p:txBody>
      </p:sp>
      <p:sp>
        <p:nvSpPr>
          <p:cNvPr id="7" name="椭圆 6"/>
          <p:cNvSpPr/>
          <p:nvPr/>
        </p:nvSpPr>
        <p:spPr>
          <a:xfrm>
            <a:off x="4492862" y="1271954"/>
            <a:ext cx="881654" cy="418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Schema</a:t>
            </a:r>
            <a:endParaRPr lang="zh-CN" altLang="en-US" sz="1000" dirty="0"/>
          </a:p>
        </p:txBody>
      </p:sp>
      <p:sp>
        <p:nvSpPr>
          <p:cNvPr id="9" name="流程图: 多文档 8"/>
          <p:cNvSpPr/>
          <p:nvPr/>
        </p:nvSpPr>
        <p:spPr>
          <a:xfrm>
            <a:off x="967153" y="1271954"/>
            <a:ext cx="1389185" cy="50995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模型</a:t>
            </a:r>
          </a:p>
        </p:txBody>
      </p:sp>
      <p:sp>
        <p:nvSpPr>
          <p:cNvPr id="10" name="流程图: 多文档 9"/>
          <p:cNvSpPr/>
          <p:nvPr/>
        </p:nvSpPr>
        <p:spPr>
          <a:xfrm>
            <a:off x="8874369" y="1271954"/>
            <a:ext cx="1336431" cy="57299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标准数据集</a:t>
            </a:r>
            <a:endParaRPr lang="zh-CN" altLang="en-US" sz="1400" dirty="0"/>
          </a:p>
        </p:txBody>
      </p:sp>
      <p:sp>
        <p:nvSpPr>
          <p:cNvPr id="11" name="流程图: 多文档 10"/>
          <p:cNvSpPr/>
          <p:nvPr/>
        </p:nvSpPr>
        <p:spPr>
          <a:xfrm>
            <a:off x="5317781" y="5817061"/>
            <a:ext cx="1307123" cy="56270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比较方案</a:t>
            </a:r>
            <a:endParaRPr lang="zh-CN" altLang="en-US" sz="1400" dirty="0"/>
          </a:p>
        </p:txBody>
      </p:sp>
      <p:sp>
        <p:nvSpPr>
          <p:cNvPr id="13" name="圆角矩形 12"/>
          <p:cNvSpPr/>
          <p:nvPr/>
        </p:nvSpPr>
        <p:spPr>
          <a:xfrm>
            <a:off x="1262427" y="2305794"/>
            <a:ext cx="798636" cy="293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Output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6629386" y="1317740"/>
            <a:ext cx="881654" cy="418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Schema</a:t>
            </a:r>
            <a:endParaRPr lang="zh-CN" altLang="en-US" sz="10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3640007" y="5190565"/>
            <a:ext cx="3591779" cy="369332"/>
            <a:chOff x="3570993" y="4719918"/>
            <a:chExt cx="3591779" cy="369332"/>
          </a:xfrm>
        </p:grpSpPr>
        <p:grpSp>
          <p:nvGrpSpPr>
            <p:cNvPr id="21" name="组合 20"/>
            <p:cNvGrpSpPr/>
            <p:nvPr/>
          </p:nvGrpSpPr>
          <p:grpSpPr>
            <a:xfrm>
              <a:off x="3570993" y="4719918"/>
              <a:ext cx="1672152" cy="369332"/>
              <a:chOff x="3570993" y="4719918"/>
              <a:chExt cx="1672152" cy="369332"/>
            </a:xfrm>
          </p:grpSpPr>
          <p:sp>
            <p:nvSpPr>
              <p:cNvPr id="16" name="闪电形 15"/>
              <p:cNvSpPr/>
              <p:nvPr/>
            </p:nvSpPr>
            <p:spPr>
              <a:xfrm>
                <a:off x="3570993" y="4719918"/>
                <a:ext cx="369332" cy="369332"/>
              </a:xfrm>
              <a:prstGeom prst="lightningBol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4019626" y="4719918"/>
                <a:ext cx="122351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比较方法</a:t>
                </a:r>
              </a:p>
            </p:txBody>
          </p:sp>
        </p:grpSp>
        <p:sp>
          <p:nvSpPr>
            <p:cNvPr id="19" name="闪电形 18"/>
            <p:cNvSpPr/>
            <p:nvPr/>
          </p:nvSpPr>
          <p:spPr>
            <a:xfrm>
              <a:off x="5833626" y="4719918"/>
              <a:ext cx="369332" cy="369332"/>
            </a:xfrm>
            <a:prstGeom prst="lightningBol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闪电形 19"/>
            <p:cNvSpPr/>
            <p:nvPr/>
          </p:nvSpPr>
          <p:spPr>
            <a:xfrm>
              <a:off x="6793440" y="4719918"/>
              <a:ext cx="369332" cy="369332"/>
            </a:xfrm>
            <a:prstGeom prst="lightningBol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椭圆 24"/>
          <p:cNvSpPr/>
          <p:nvPr/>
        </p:nvSpPr>
        <p:spPr>
          <a:xfrm>
            <a:off x="1220918" y="3122758"/>
            <a:ext cx="881654" cy="418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SchemaA</a:t>
            </a:r>
            <a:endParaRPr lang="zh-CN" altLang="en-US" sz="1000" dirty="0"/>
          </a:p>
        </p:txBody>
      </p:sp>
      <p:cxnSp>
        <p:nvCxnSpPr>
          <p:cNvPr id="27" name="直接箭头连接符 26"/>
          <p:cNvCxnSpPr>
            <a:stCxn id="9" idx="3"/>
            <a:endCxn id="4" idx="1"/>
          </p:cNvCxnSpPr>
          <p:nvPr/>
        </p:nvCxnSpPr>
        <p:spPr>
          <a:xfrm flipV="1">
            <a:off x="2356338" y="1502764"/>
            <a:ext cx="729758" cy="241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4" idx="3"/>
            <a:endCxn id="7" idx="2"/>
          </p:cNvCxnSpPr>
          <p:nvPr/>
        </p:nvCxnSpPr>
        <p:spPr>
          <a:xfrm flipV="1">
            <a:off x="3763104" y="1481144"/>
            <a:ext cx="729758" cy="21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6"/>
            <a:endCxn id="14" idx="2"/>
          </p:cNvCxnSpPr>
          <p:nvPr/>
        </p:nvCxnSpPr>
        <p:spPr>
          <a:xfrm>
            <a:off x="5374516" y="1481144"/>
            <a:ext cx="1254870" cy="45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6"/>
            <a:endCxn id="10" idx="1"/>
          </p:cNvCxnSpPr>
          <p:nvPr/>
        </p:nvCxnSpPr>
        <p:spPr>
          <a:xfrm>
            <a:off x="7511040" y="1526930"/>
            <a:ext cx="1363329" cy="31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9" idx="2"/>
            <a:endCxn id="13" idx="0"/>
          </p:cNvCxnSpPr>
          <p:nvPr/>
        </p:nvCxnSpPr>
        <p:spPr>
          <a:xfrm>
            <a:off x="1565146" y="1762595"/>
            <a:ext cx="96599" cy="5431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3" idx="2"/>
            <a:endCxn id="25" idx="0"/>
          </p:cNvCxnSpPr>
          <p:nvPr/>
        </p:nvCxnSpPr>
        <p:spPr>
          <a:xfrm>
            <a:off x="1661745" y="2598871"/>
            <a:ext cx="0" cy="5238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1" idx="1"/>
            <a:endCxn id="17" idx="2"/>
          </p:cNvCxnSpPr>
          <p:nvPr/>
        </p:nvCxnSpPr>
        <p:spPr>
          <a:xfrm rot="10800000">
            <a:off x="4700401" y="5559897"/>
            <a:ext cx="617381" cy="538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1" idx="0"/>
            <a:endCxn id="19" idx="3"/>
          </p:cNvCxnSpPr>
          <p:nvPr/>
        </p:nvCxnSpPr>
        <p:spPr>
          <a:xfrm rot="5400000" flipH="1" flipV="1">
            <a:off x="5881816" y="5625045"/>
            <a:ext cx="371469" cy="12564"/>
          </a:xfrm>
          <a:prstGeom prst="bentConnector4">
            <a:avLst>
              <a:gd name="adj1" fmla="val 34614"/>
              <a:gd name="adj2" fmla="val -4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1" idx="3"/>
            <a:endCxn id="20" idx="3"/>
          </p:cNvCxnSpPr>
          <p:nvPr/>
        </p:nvCxnSpPr>
        <p:spPr>
          <a:xfrm flipV="1">
            <a:off x="6624904" y="5445592"/>
            <a:ext cx="408742" cy="652823"/>
          </a:xfrm>
          <a:prstGeom prst="bentConnector3">
            <a:avLst>
              <a:gd name="adj1" fmla="val 98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7" idx="0"/>
            <a:endCxn id="75" idx="2"/>
          </p:cNvCxnSpPr>
          <p:nvPr/>
        </p:nvCxnSpPr>
        <p:spPr>
          <a:xfrm rot="16200000" flipV="1">
            <a:off x="4087341" y="4577506"/>
            <a:ext cx="614359" cy="611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7" idx="0"/>
            <a:endCxn id="76" idx="2"/>
          </p:cNvCxnSpPr>
          <p:nvPr/>
        </p:nvCxnSpPr>
        <p:spPr>
          <a:xfrm rot="5400000" flipH="1" flipV="1">
            <a:off x="4716818" y="4559789"/>
            <a:ext cx="614359" cy="6471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3648846" y="3153403"/>
            <a:ext cx="881654" cy="418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SchemaA</a:t>
            </a:r>
            <a:endParaRPr lang="zh-CN" altLang="en-US" sz="1000" dirty="0"/>
          </a:p>
        </p:txBody>
      </p:sp>
      <p:sp>
        <p:nvSpPr>
          <p:cNvPr id="74" name="椭圆 73"/>
          <p:cNvSpPr/>
          <p:nvPr/>
        </p:nvSpPr>
        <p:spPr>
          <a:xfrm>
            <a:off x="4911311" y="3153403"/>
            <a:ext cx="881654" cy="418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Schema</a:t>
            </a:r>
          </a:p>
          <a:p>
            <a:pPr algn="ctr"/>
            <a:r>
              <a:rPr lang="en-US" altLang="zh-CN" sz="1000" dirty="0" smtClean="0"/>
              <a:t>B</a:t>
            </a:r>
            <a:endParaRPr lang="zh-CN" altLang="en-US" sz="1000" dirty="0"/>
          </a:p>
        </p:txBody>
      </p:sp>
      <p:sp>
        <p:nvSpPr>
          <p:cNvPr id="75" name="圆角矩形 74"/>
          <p:cNvSpPr/>
          <p:nvPr/>
        </p:nvSpPr>
        <p:spPr>
          <a:xfrm>
            <a:off x="3750136" y="4283129"/>
            <a:ext cx="677008" cy="293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Input</a:t>
            </a:r>
            <a:endParaRPr lang="zh-CN" altLang="en-US" sz="1400" dirty="0"/>
          </a:p>
        </p:txBody>
      </p:sp>
      <p:sp>
        <p:nvSpPr>
          <p:cNvPr id="76" name="圆角矩形 75"/>
          <p:cNvSpPr/>
          <p:nvPr/>
        </p:nvSpPr>
        <p:spPr>
          <a:xfrm>
            <a:off x="5009091" y="4283129"/>
            <a:ext cx="677008" cy="293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Input</a:t>
            </a:r>
            <a:endParaRPr lang="zh-CN" altLang="en-US" sz="1400" dirty="0"/>
          </a:p>
        </p:txBody>
      </p:sp>
      <p:cxnSp>
        <p:nvCxnSpPr>
          <p:cNvPr id="80" name="直接箭头连接符 79"/>
          <p:cNvCxnSpPr>
            <a:stCxn id="75" idx="0"/>
            <a:endCxn id="73" idx="4"/>
          </p:cNvCxnSpPr>
          <p:nvPr/>
        </p:nvCxnSpPr>
        <p:spPr>
          <a:xfrm flipV="1">
            <a:off x="4088640" y="3571783"/>
            <a:ext cx="1033" cy="7113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6" idx="0"/>
            <a:endCxn id="74" idx="4"/>
          </p:cNvCxnSpPr>
          <p:nvPr/>
        </p:nvCxnSpPr>
        <p:spPr>
          <a:xfrm flipV="1">
            <a:off x="5347595" y="3571783"/>
            <a:ext cx="4543" cy="7113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25" idx="6"/>
            <a:endCxn id="73" idx="2"/>
          </p:cNvCxnSpPr>
          <p:nvPr/>
        </p:nvCxnSpPr>
        <p:spPr>
          <a:xfrm>
            <a:off x="2102572" y="3331948"/>
            <a:ext cx="1546274" cy="306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5312159" y="801293"/>
            <a:ext cx="1672152" cy="369332"/>
            <a:chOff x="7062407" y="3571783"/>
            <a:chExt cx="1672152" cy="369332"/>
          </a:xfrm>
        </p:grpSpPr>
        <p:sp>
          <p:nvSpPr>
            <p:cNvPr id="85" name="闪电形 84"/>
            <p:cNvSpPr/>
            <p:nvPr/>
          </p:nvSpPr>
          <p:spPr>
            <a:xfrm>
              <a:off x="7062407" y="3571783"/>
              <a:ext cx="369332" cy="369332"/>
            </a:xfrm>
            <a:prstGeom prst="lightningBol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7511040" y="3571783"/>
              <a:ext cx="12235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映射方法</a:t>
              </a:r>
              <a:endParaRPr lang="zh-CN" altLang="en-US" dirty="0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2039633" y="2728902"/>
            <a:ext cx="1672152" cy="369332"/>
            <a:chOff x="7062407" y="3571783"/>
            <a:chExt cx="1672152" cy="369332"/>
          </a:xfrm>
        </p:grpSpPr>
        <p:sp>
          <p:nvSpPr>
            <p:cNvPr id="89" name="闪电形 88"/>
            <p:cNvSpPr/>
            <p:nvPr/>
          </p:nvSpPr>
          <p:spPr>
            <a:xfrm>
              <a:off x="7062407" y="3571783"/>
              <a:ext cx="369332" cy="369332"/>
            </a:xfrm>
            <a:prstGeom prst="lightningBol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7511040" y="3571783"/>
              <a:ext cx="12235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重构方法</a:t>
              </a:r>
              <a:endParaRPr lang="zh-CN" altLang="en-US" dirty="0"/>
            </a:p>
          </p:txBody>
        </p:sp>
      </p:grpSp>
      <p:sp>
        <p:nvSpPr>
          <p:cNvPr id="106" name="圆角矩形 105"/>
          <p:cNvSpPr/>
          <p:nvPr/>
        </p:nvSpPr>
        <p:spPr>
          <a:xfrm>
            <a:off x="2102571" y="5228692"/>
            <a:ext cx="793949" cy="331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Report</a:t>
            </a:r>
            <a:endParaRPr lang="zh-CN" altLang="en-US" sz="1400" dirty="0"/>
          </a:p>
        </p:txBody>
      </p:sp>
      <p:cxnSp>
        <p:nvCxnSpPr>
          <p:cNvPr id="108" name="直接箭头连接符 107"/>
          <p:cNvCxnSpPr>
            <a:endCxn id="106" idx="3"/>
          </p:cNvCxnSpPr>
          <p:nvPr/>
        </p:nvCxnSpPr>
        <p:spPr>
          <a:xfrm flipH="1" flipV="1">
            <a:off x="2896520" y="5394295"/>
            <a:ext cx="752326" cy="5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108"/>
          <p:cNvGrpSpPr/>
          <p:nvPr/>
        </p:nvGrpSpPr>
        <p:grpSpPr>
          <a:xfrm>
            <a:off x="1930398" y="5725500"/>
            <a:ext cx="2026513" cy="369332"/>
            <a:chOff x="7062407" y="3571783"/>
            <a:chExt cx="1907507" cy="369332"/>
          </a:xfrm>
        </p:grpSpPr>
        <p:sp>
          <p:nvSpPr>
            <p:cNvPr id="110" name="闪电形 109"/>
            <p:cNvSpPr/>
            <p:nvPr/>
          </p:nvSpPr>
          <p:spPr>
            <a:xfrm>
              <a:off x="7062407" y="3571783"/>
              <a:ext cx="369332" cy="369332"/>
            </a:xfrm>
            <a:prstGeom prst="lightningBol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7511040" y="3571783"/>
              <a:ext cx="14588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可视化</a:t>
              </a:r>
              <a:r>
                <a:rPr lang="zh-CN" altLang="en-US" dirty="0" smtClean="0"/>
                <a:t>方法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429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shenchaoran212@gmail.com</dc:creator>
  <cp:lastModifiedBy>shenchaoran212@gmail.com</cp:lastModifiedBy>
  <cp:revision>24</cp:revision>
  <dcterms:created xsi:type="dcterms:W3CDTF">2018-05-16T15:38:52Z</dcterms:created>
  <dcterms:modified xsi:type="dcterms:W3CDTF">2018-05-16T16:25:30Z</dcterms:modified>
</cp:coreProperties>
</file>