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3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1DC9-25CF-4A5A-BB84-7E181677441B}" type="datetimeFigureOut">
              <a:rPr lang="zh-CN" altLang="en-US" smtClean="0"/>
              <a:t>17/12/1/Fri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8D7E-302B-4C9E-8EDA-7CB706A2D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15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1DC9-25CF-4A5A-BB84-7E181677441B}" type="datetimeFigureOut">
              <a:rPr lang="zh-CN" altLang="en-US" smtClean="0"/>
              <a:t>17/12/1/Fri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8D7E-302B-4C9E-8EDA-7CB706A2D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49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1DC9-25CF-4A5A-BB84-7E181677441B}" type="datetimeFigureOut">
              <a:rPr lang="zh-CN" altLang="en-US" smtClean="0"/>
              <a:t>17/12/1/Fri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8D7E-302B-4C9E-8EDA-7CB706A2D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33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1DC9-25CF-4A5A-BB84-7E181677441B}" type="datetimeFigureOut">
              <a:rPr lang="zh-CN" altLang="en-US" smtClean="0"/>
              <a:t>17/12/1/Fri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8D7E-302B-4C9E-8EDA-7CB706A2D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64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1DC9-25CF-4A5A-BB84-7E181677441B}" type="datetimeFigureOut">
              <a:rPr lang="zh-CN" altLang="en-US" smtClean="0"/>
              <a:t>17/12/1/Fri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8D7E-302B-4C9E-8EDA-7CB706A2D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9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1DC9-25CF-4A5A-BB84-7E181677441B}" type="datetimeFigureOut">
              <a:rPr lang="zh-CN" altLang="en-US" smtClean="0"/>
              <a:t>17/12/1/Fri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8D7E-302B-4C9E-8EDA-7CB706A2D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41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1DC9-25CF-4A5A-BB84-7E181677441B}" type="datetimeFigureOut">
              <a:rPr lang="zh-CN" altLang="en-US" smtClean="0"/>
              <a:t>17/12/1/Fri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8D7E-302B-4C9E-8EDA-7CB706A2D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63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1DC9-25CF-4A5A-BB84-7E181677441B}" type="datetimeFigureOut">
              <a:rPr lang="zh-CN" altLang="en-US" smtClean="0"/>
              <a:t>17/12/1/Fri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8D7E-302B-4C9E-8EDA-7CB706A2D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19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1DC9-25CF-4A5A-BB84-7E181677441B}" type="datetimeFigureOut">
              <a:rPr lang="zh-CN" altLang="en-US" smtClean="0"/>
              <a:t>17/12/1/Fri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8D7E-302B-4C9E-8EDA-7CB706A2D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15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1DC9-25CF-4A5A-BB84-7E181677441B}" type="datetimeFigureOut">
              <a:rPr lang="zh-CN" altLang="en-US" smtClean="0"/>
              <a:t>17/12/1/Fri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8D7E-302B-4C9E-8EDA-7CB706A2D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0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1DC9-25CF-4A5A-BB84-7E181677441B}" type="datetimeFigureOut">
              <a:rPr lang="zh-CN" altLang="en-US" smtClean="0"/>
              <a:t>17/12/1/Fri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8D7E-302B-4C9E-8EDA-7CB706A2D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53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01DC9-25CF-4A5A-BB84-7E181677441B}" type="datetimeFigureOut">
              <a:rPr lang="zh-CN" altLang="en-US" smtClean="0"/>
              <a:t>17/12/1/Fri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58D7E-302B-4C9E-8EDA-7CB706A2D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3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109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</dc:creator>
  <cp:lastModifiedBy>SCR</cp:lastModifiedBy>
  <cp:revision>4</cp:revision>
  <dcterms:created xsi:type="dcterms:W3CDTF">2017-12-01T04:53:41Z</dcterms:created>
  <dcterms:modified xsi:type="dcterms:W3CDTF">2017-12-01T11:12:43Z</dcterms:modified>
</cp:coreProperties>
</file>