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임" userId="4e5dbd61854b7ef7" providerId="LiveId" clId="{44D9E0FD-0D01-4886-BC67-3BF7BD3BB2AF}"/>
    <pc:docChg chg="undo custSel addSld modSld">
      <pc:chgData name="김 수임" userId="4e5dbd61854b7ef7" providerId="LiveId" clId="{44D9E0FD-0D01-4886-BC67-3BF7BD3BB2AF}" dt="2021-11-18T02:00:56.834" v="465" actId="20577"/>
      <pc:docMkLst>
        <pc:docMk/>
      </pc:docMkLst>
      <pc:sldChg chg="modSp add mod">
        <pc:chgData name="김 수임" userId="4e5dbd61854b7ef7" providerId="LiveId" clId="{44D9E0FD-0D01-4886-BC67-3BF7BD3BB2AF}" dt="2021-11-18T02:00:56.834" v="465" actId="20577"/>
        <pc:sldMkLst>
          <pc:docMk/>
          <pc:sldMk cId="2155929213" sldId="259"/>
        </pc:sldMkLst>
        <pc:graphicFrameChg chg="modGraphic">
          <ac:chgData name="김 수임" userId="4e5dbd61854b7ef7" providerId="LiveId" clId="{44D9E0FD-0D01-4886-BC67-3BF7BD3BB2AF}" dt="2021-11-14T12:06:58.983" v="97" actId="20577"/>
          <ac:graphicFrameMkLst>
            <pc:docMk/>
            <pc:sldMk cId="2155929213" sldId="259"/>
            <ac:graphicFrameMk id="5" creationId="{240E6A55-4C14-4697-A188-806CD030B6E7}"/>
          </ac:graphicFrameMkLst>
        </pc:graphicFrameChg>
        <pc:graphicFrameChg chg="modGraphic">
          <ac:chgData name="김 수임" userId="4e5dbd61854b7ef7" providerId="LiveId" clId="{44D9E0FD-0D01-4886-BC67-3BF7BD3BB2AF}" dt="2021-11-14T12:33:03.056" v="340" actId="20577"/>
          <ac:graphicFrameMkLst>
            <pc:docMk/>
            <pc:sldMk cId="2155929213" sldId="259"/>
            <ac:graphicFrameMk id="6" creationId="{4EC215A6-D78D-45F6-A7B6-C47BC9047A26}"/>
          </ac:graphicFrameMkLst>
        </pc:graphicFrameChg>
        <pc:graphicFrameChg chg="modGraphic">
          <ac:chgData name="김 수임" userId="4e5dbd61854b7ef7" providerId="LiveId" clId="{44D9E0FD-0D01-4886-BC67-3BF7BD3BB2AF}" dt="2021-11-14T12:33:56.437" v="437" actId="20577"/>
          <ac:graphicFrameMkLst>
            <pc:docMk/>
            <pc:sldMk cId="2155929213" sldId="259"/>
            <ac:graphicFrameMk id="7" creationId="{1748157E-B6C7-4B3D-9872-59B6EB994BF8}"/>
          </ac:graphicFrameMkLst>
        </pc:graphicFrameChg>
        <pc:graphicFrameChg chg="modGraphic">
          <ac:chgData name="김 수임" userId="4e5dbd61854b7ef7" providerId="LiveId" clId="{44D9E0FD-0D01-4886-BC67-3BF7BD3BB2AF}" dt="2021-11-18T02:00:56.834" v="465" actId="20577"/>
          <ac:graphicFrameMkLst>
            <pc:docMk/>
            <pc:sldMk cId="2155929213" sldId="259"/>
            <ac:graphicFrameMk id="8" creationId="{9062AD84-599B-4EA8-A045-DEF622618EA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E4999-F4E8-4DAC-9202-A192BF818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3EC1E-08C7-4198-9654-2D3BFDD4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8D114-200E-426C-A324-7F5E276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896CA-232B-4CE4-9BD3-8F2763EA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87476-4052-4F91-AD1B-8177CE39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0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B1A5-B1DE-4A79-9593-FE7D2E5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024FE-604E-45AA-8827-D3AD5E201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4F97E-3609-4A69-96EE-B1642BF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E1D28-A9B1-4210-880F-F1C359A4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96DAF-C950-4521-A26E-72348C44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46176C-E0B2-484B-8ADF-56E5EDA0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9233A-87A2-424A-AACF-8308E578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28505-8D34-4A8F-93F4-908AE06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8AFD0-2283-455C-8732-D04CFB22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FC365-2B32-445C-B14A-568720D1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2116-B9DD-44D3-A784-A633D5EE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2CAF5-316A-4BB1-93D4-095B0B02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AE22-BF4F-4779-960D-937401A1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F5C6E-08C8-48A9-9541-9EC89804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1243-A138-4157-8F91-FA1CCA3D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2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EBC9-A9D7-4B29-B1A7-FB56AAE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ABD78-34DF-40A5-AB35-D18B1D61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9677C-F7E2-44ED-AD64-4EA2A978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43D79-8FA4-4662-815B-7F63750F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DECA0-110F-44F9-83BC-90625EE9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A7375-9716-4024-8280-81FAD49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DF59D-BA58-4E82-9DCD-8D1F31B4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AF0E6-D0F8-4222-AA86-DB0DDEF9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EA77A-18E5-48A3-954D-768CA6C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59785-1C43-4E6B-A403-532C5740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12777-8877-4288-A29C-FD416A2B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1CF97-CD12-45FA-B655-B2836FED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4A609-7539-4D0D-A79C-F0A1A1C3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3074C-024F-4522-8344-7E411FBF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3DFED-829B-4C4E-8194-AABD03483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1CA92-23C9-46C1-9982-8AE035804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04B6C7-DF4E-44E2-A901-D664E5E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8A5AD-7F50-4C04-8C1F-E8E0CD92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F92F7-97D0-4759-8508-7523BBE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BCFF-CDB9-4BE6-89BA-8C20D378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560E31-4B3F-45BA-BD57-D4DC700B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E380C-9F8F-4905-8BD9-6A1E9516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EBF4EB-FF6D-4C26-ACC6-AD27042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2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AFE71-E1B5-49C2-B010-8B05E990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4C7EE-BD5D-4912-963F-0F40086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2B11B-457C-4FCA-BA9B-903071A4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878F-1337-4F68-8997-2F6B368E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18AF0-8C77-45DB-9A52-17305885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0994D-8D7F-4FC0-9B0D-AC1E3CC2B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8EDB2-38C6-4500-B5B8-0ABA47EB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90B06-04F9-4F3C-939A-E6C4F10B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231B0-B735-49AB-A3DE-B5FDB1A7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7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5B76-C9A1-4719-A2A2-8B6D65DB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8B447-1B6A-4E06-86B9-3D0FA0BDB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9114E-085F-4A68-B2E1-AA6605BB5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A2297-247A-4645-A97E-1F4E5505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198C2-FEEF-480A-A5DC-BE399B48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D0B6C-2CDD-470D-9A65-7A7614A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CDBBE-D66C-48C6-8961-2386EE40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3DF37-EA76-495C-A30A-61402C0C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A3D0-72F6-46E1-AA14-EB6EC0323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EDF3-EA9B-42D2-A800-997D508F452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CAF47-8ED3-437C-9E67-CB0E4A0C4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FC6F-12AC-4D1E-BA6F-CB2BC3E15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6D25-6A05-4131-A31C-38B771B5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FC190D8C-9D76-4AB0-AB46-C6991239775C}"/>
              </a:ext>
            </a:extLst>
          </p:cNvPr>
          <p:cNvSpPr/>
          <p:nvPr/>
        </p:nvSpPr>
        <p:spPr>
          <a:xfrm>
            <a:off x="4344448" y="2891592"/>
            <a:ext cx="1592000" cy="7747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71E360-CE68-4645-A81C-F375B8BEDF35}"/>
              </a:ext>
            </a:extLst>
          </p:cNvPr>
          <p:cNvSpPr/>
          <p:nvPr/>
        </p:nvSpPr>
        <p:spPr>
          <a:xfrm>
            <a:off x="2638116" y="1405886"/>
            <a:ext cx="973777" cy="498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호텔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84425A-9DE6-45C0-84F2-648821E669D1}"/>
              </a:ext>
            </a:extLst>
          </p:cNvPr>
          <p:cNvSpPr/>
          <p:nvPr/>
        </p:nvSpPr>
        <p:spPr>
          <a:xfrm>
            <a:off x="8361403" y="6043989"/>
            <a:ext cx="973777" cy="498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58C530-D935-489C-B091-4C4F5E96CBEB}"/>
              </a:ext>
            </a:extLst>
          </p:cNvPr>
          <p:cNvSpPr/>
          <p:nvPr/>
        </p:nvSpPr>
        <p:spPr>
          <a:xfrm>
            <a:off x="247796" y="266835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호텔 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05BF45-A413-41C7-9A08-2C13A3BC3F6C}"/>
              </a:ext>
            </a:extLst>
          </p:cNvPr>
          <p:cNvSpPr/>
          <p:nvPr/>
        </p:nvSpPr>
        <p:spPr>
          <a:xfrm>
            <a:off x="227015" y="2584982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0756CC-E267-48A6-AB21-B2ED1F4FED9C}"/>
              </a:ext>
            </a:extLst>
          </p:cNvPr>
          <p:cNvSpPr/>
          <p:nvPr/>
        </p:nvSpPr>
        <p:spPr>
          <a:xfrm>
            <a:off x="247796" y="1421088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준공연도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17D8D9-803A-4AA3-B709-9C44254E9FE0}"/>
              </a:ext>
            </a:extLst>
          </p:cNvPr>
          <p:cNvCxnSpPr>
            <a:stCxn id="4" idx="1"/>
            <a:endCxn id="8" idx="6"/>
          </p:cNvCxnSpPr>
          <p:nvPr/>
        </p:nvCxnSpPr>
        <p:spPr>
          <a:xfrm flipH="1" flipV="1">
            <a:off x="1476892" y="483559"/>
            <a:ext cx="1161224" cy="117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3C53F7-1D38-4AC2-B6BF-B917378E2608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>
            <a:off x="1456111" y="1655268"/>
            <a:ext cx="1182005" cy="1146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6D7F7A-B981-4BE2-AF81-E2ECA71A003A}"/>
              </a:ext>
            </a:extLst>
          </p:cNvPr>
          <p:cNvCxnSpPr>
            <a:stCxn id="4" idx="1"/>
            <a:endCxn id="12" idx="6"/>
          </p:cNvCxnSpPr>
          <p:nvPr/>
        </p:nvCxnSpPr>
        <p:spPr>
          <a:xfrm flipH="1" flipV="1">
            <a:off x="1476892" y="1637812"/>
            <a:ext cx="1161224" cy="1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9C4D8FD7-6214-46D2-A372-33EE6F1B693B}"/>
              </a:ext>
            </a:extLst>
          </p:cNvPr>
          <p:cNvSpPr/>
          <p:nvPr/>
        </p:nvSpPr>
        <p:spPr>
          <a:xfrm>
            <a:off x="8199108" y="5084888"/>
            <a:ext cx="1298367" cy="63186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8DF346E-75BC-47AA-85E4-9D01303F14EF}"/>
              </a:ext>
            </a:extLst>
          </p:cNvPr>
          <p:cNvSpPr/>
          <p:nvPr/>
        </p:nvSpPr>
        <p:spPr>
          <a:xfrm>
            <a:off x="2793698" y="5160923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결제방법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BDC7FAC-B13C-4BEC-823A-BA04A97CFC47}"/>
              </a:ext>
            </a:extLst>
          </p:cNvPr>
          <p:cNvSpPr/>
          <p:nvPr/>
        </p:nvSpPr>
        <p:spPr>
          <a:xfrm>
            <a:off x="10713569" y="4847564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고객명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6FA2814-4765-497B-B4B7-217740259605}"/>
              </a:ext>
            </a:extLst>
          </p:cNvPr>
          <p:cNvSpPr/>
          <p:nvPr/>
        </p:nvSpPr>
        <p:spPr>
          <a:xfrm>
            <a:off x="2772917" y="4008260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입실 날짜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FCB2DE-DD06-437B-B615-F2890D2F1DB7}"/>
              </a:ext>
            </a:extLst>
          </p:cNvPr>
          <p:cNvSpPr/>
          <p:nvPr/>
        </p:nvSpPr>
        <p:spPr>
          <a:xfrm>
            <a:off x="2790145" y="3429000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예약 코드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8534913-D3E7-4822-8826-68276EA57DD3}"/>
              </a:ext>
            </a:extLst>
          </p:cNvPr>
          <p:cNvSpPr/>
          <p:nvPr/>
        </p:nvSpPr>
        <p:spPr>
          <a:xfrm>
            <a:off x="2793698" y="5748193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예약 인원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42D931-528A-4F18-A4D0-7DD71D2ABC98}"/>
              </a:ext>
            </a:extLst>
          </p:cNvPr>
          <p:cNvSpPr/>
          <p:nvPr/>
        </p:nvSpPr>
        <p:spPr>
          <a:xfrm>
            <a:off x="2793698" y="6317946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조식 선택 여부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F9101C8-3B4B-49D2-8F08-276D8A527C30}"/>
              </a:ext>
            </a:extLst>
          </p:cNvPr>
          <p:cNvSpPr/>
          <p:nvPr/>
        </p:nvSpPr>
        <p:spPr>
          <a:xfrm>
            <a:off x="10715108" y="6076648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19A157A-A72F-48B8-8447-4C0DCD232022}"/>
              </a:ext>
            </a:extLst>
          </p:cNvPr>
          <p:cNvSpPr/>
          <p:nvPr/>
        </p:nvSpPr>
        <p:spPr>
          <a:xfrm>
            <a:off x="10713569" y="5462106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2A20AAD-B32A-4795-AAD3-257421E26830}"/>
              </a:ext>
            </a:extLst>
          </p:cNvPr>
          <p:cNvCxnSpPr>
            <a:stCxn id="5" idx="3"/>
            <a:endCxn id="46" idx="2"/>
          </p:cNvCxnSpPr>
          <p:nvPr/>
        </p:nvCxnSpPr>
        <p:spPr>
          <a:xfrm flipV="1">
            <a:off x="9335180" y="5064288"/>
            <a:ext cx="1378389" cy="122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91D210D-CD2C-4698-B64C-A6AC20E8C043}"/>
              </a:ext>
            </a:extLst>
          </p:cNvPr>
          <p:cNvCxnSpPr>
            <a:stCxn id="5" idx="3"/>
            <a:endCxn id="87" idx="2"/>
          </p:cNvCxnSpPr>
          <p:nvPr/>
        </p:nvCxnSpPr>
        <p:spPr>
          <a:xfrm flipV="1">
            <a:off x="9335180" y="5678830"/>
            <a:ext cx="1378389" cy="614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0276064-8B7B-4390-B732-54F601FD12F3}"/>
              </a:ext>
            </a:extLst>
          </p:cNvPr>
          <p:cNvCxnSpPr>
            <a:stCxn id="5" idx="3"/>
            <a:endCxn id="85" idx="2"/>
          </p:cNvCxnSpPr>
          <p:nvPr/>
        </p:nvCxnSpPr>
        <p:spPr>
          <a:xfrm>
            <a:off x="9335180" y="6293371"/>
            <a:ext cx="13799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E7F2C484-6DFB-4785-85E8-7C4BF6B787E3}"/>
              </a:ext>
            </a:extLst>
          </p:cNvPr>
          <p:cNvSpPr/>
          <p:nvPr/>
        </p:nvSpPr>
        <p:spPr>
          <a:xfrm>
            <a:off x="10713569" y="4261375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성별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B163C1E-74C2-4191-BBE5-986C085701DB}"/>
              </a:ext>
            </a:extLst>
          </p:cNvPr>
          <p:cNvCxnSpPr>
            <a:stCxn id="5" idx="3"/>
            <a:endCxn id="113" idx="2"/>
          </p:cNvCxnSpPr>
          <p:nvPr/>
        </p:nvCxnSpPr>
        <p:spPr>
          <a:xfrm flipV="1">
            <a:off x="9335180" y="4478099"/>
            <a:ext cx="1378389" cy="1815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8212F3E7-CDF6-446A-BD3D-2A74D0BD227A}"/>
              </a:ext>
            </a:extLst>
          </p:cNvPr>
          <p:cNvSpPr/>
          <p:nvPr/>
        </p:nvSpPr>
        <p:spPr>
          <a:xfrm>
            <a:off x="2793698" y="4587520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퇴실 날짜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5335335-065F-42FD-B851-435B477E5F14}"/>
              </a:ext>
            </a:extLst>
          </p:cNvPr>
          <p:cNvCxnSpPr>
            <a:stCxn id="43" idx="1"/>
            <a:endCxn id="48" idx="6"/>
          </p:cNvCxnSpPr>
          <p:nvPr/>
        </p:nvCxnSpPr>
        <p:spPr>
          <a:xfrm flipH="1" flipV="1">
            <a:off x="4002013" y="4224984"/>
            <a:ext cx="4197095" cy="1175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0152A8C-6CC3-4206-B526-6FE5276ADB40}"/>
              </a:ext>
            </a:extLst>
          </p:cNvPr>
          <p:cNvCxnSpPr>
            <a:stCxn id="51" idx="6"/>
            <a:endCxn id="43" idx="1"/>
          </p:cNvCxnSpPr>
          <p:nvPr/>
        </p:nvCxnSpPr>
        <p:spPr>
          <a:xfrm flipV="1">
            <a:off x="4022794" y="5400819"/>
            <a:ext cx="4176314" cy="56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B71EE44-2A4E-4B40-93AF-49858941752B}"/>
              </a:ext>
            </a:extLst>
          </p:cNvPr>
          <p:cNvCxnSpPr>
            <a:stCxn id="126" idx="6"/>
            <a:endCxn id="43" idx="1"/>
          </p:cNvCxnSpPr>
          <p:nvPr/>
        </p:nvCxnSpPr>
        <p:spPr>
          <a:xfrm>
            <a:off x="4022794" y="4804244"/>
            <a:ext cx="4176314" cy="59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DF90FB4-0082-4688-ADB5-F8343BF8EF27}"/>
              </a:ext>
            </a:extLst>
          </p:cNvPr>
          <p:cNvCxnSpPr>
            <a:stCxn id="45" idx="6"/>
            <a:endCxn id="43" idx="1"/>
          </p:cNvCxnSpPr>
          <p:nvPr/>
        </p:nvCxnSpPr>
        <p:spPr>
          <a:xfrm>
            <a:off x="4022794" y="5377647"/>
            <a:ext cx="4176314" cy="2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986F7EF-0830-45D0-B4BF-A584BD54D7A3}"/>
              </a:ext>
            </a:extLst>
          </p:cNvPr>
          <p:cNvCxnSpPr>
            <a:stCxn id="49" idx="6"/>
            <a:endCxn id="43" idx="1"/>
          </p:cNvCxnSpPr>
          <p:nvPr/>
        </p:nvCxnSpPr>
        <p:spPr>
          <a:xfrm>
            <a:off x="4019241" y="3645724"/>
            <a:ext cx="4179867" cy="175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BC248F62-D32E-40A4-A805-35B5748776D2}"/>
              </a:ext>
            </a:extLst>
          </p:cNvPr>
          <p:cNvCxnSpPr>
            <a:stCxn id="52" idx="6"/>
            <a:endCxn id="43" idx="1"/>
          </p:cNvCxnSpPr>
          <p:nvPr/>
        </p:nvCxnSpPr>
        <p:spPr>
          <a:xfrm flipV="1">
            <a:off x="4022794" y="5400819"/>
            <a:ext cx="4176314" cy="113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A304B39-F5D6-4372-8671-E123B50F24B7}"/>
              </a:ext>
            </a:extLst>
          </p:cNvPr>
          <p:cNvSpPr/>
          <p:nvPr/>
        </p:nvSpPr>
        <p:spPr>
          <a:xfrm>
            <a:off x="8361403" y="4332245"/>
            <a:ext cx="973777" cy="498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객실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CF95E12-5884-4F85-8F2C-4C6C035029C2}"/>
              </a:ext>
            </a:extLst>
          </p:cNvPr>
          <p:cNvSpPr/>
          <p:nvPr/>
        </p:nvSpPr>
        <p:spPr>
          <a:xfrm>
            <a:off x="4943773" y="1240456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예약 가능 여부</a:t>
            </a: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BC287C7-8F0B-4406-A397-A693BAD30894}"/>
              </a:ext>
            </a:extLst>
          </p:cNvPr>
          <p:cNvSpPr/>
          <p:nvPr/>
        </p:nvSpPr>
        <p:spPr>
          <a:xfrm>
            <a:off x="8882927" y="1240457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최대 수용 인원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678634CB-A939-4FDC-A9F6-D2AB11523C3D}"/>
              </a:ext>
            </a:extLst>
          </p:cNvPr>
          <p:cNvSpPr/>
          <p:nvPr/>
        </p:nvSpPr>
        <p:spPr>
          <a:xfrm>
            <a:off x="6896032" y="1240842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뷰 타입</a:t>
            </a: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945C5F09-11D8-4496-B8B5-88C93A7B5C6B}"/>
              </a:ext>
            </a:extLst>
          </p:cNvPr>
          <p:cNvSpPr/>
          <p:nvPr/>
        </p:nvSpPr>
        <p:spPr>
          <a:xfrm>
            <a:off x="7961105" y="2076514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흡연 가능 여부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D0695D9-E29B-49D4-B6BD-61DA45BE74E4}"/>
              </a:ext>
            </a:extLst>
          </p:cNvPr>
          <p:cNvSpPr/>
          <p:nvPr/>
        </p:nvSpPr>
        <p:spPr>
          <a:xfrm>
            <a:off x="4948505" y="2077522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객실코드</a:t>
            </a: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6EA5F1D-3A2D-453A-BC8A-4DA2E31AF20C}"/>
              </a:ext>
            </a:extLst>
          </p:cNvPr>
          <p:cNvSpPr/>
          <p:nvPr/>
        </p:nvSpPr>
        <p:spPr>
          <a:xfrm>
            <a:off x="9470572" y="2076513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A2896641-202E-415E-8A80-89A02F034005}"/>
              </a:ext>
            </a:extLst>
          </p:cNvPr>
          <p:cNvSpPr/>
          <p:nvPr/>
        </p:nvSpPr>
        <p:spPr>
          <a:xfrm>
            <a:off x="6457972" y="2077522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침대 타입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D05EE7B0-FAC0-4562-AA9B-0C3A0644170D}"/>
              </a:ext>
            </a:extLst>
          </p:cNvPr>
          <p:cNvSpPr/>
          <p:nvPr/>
        </p:nvSpPr>
        <p:spPr>
          <a:xfrm>
            <a:off x="10872595" y="1238442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호수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D8484DE-6101-476F-B6DA-D6D60832C304}"/>
              </a:ext>
            </a:extLst>
          </p:cNvPr>
          <p:cNvCxnSpPr>
            <a:stCxn id="192" idx="4"/>
            <a:endCxn id="187" idx="0"/>
          </p:cNvCxnSpPr>
          <p:nvPr/>
        </p:nvCxnSpPr>
        <p:spPr>
          <a:xfrm>
            <a:off x="5558321" y="1673903"/>
            <a:ext cx="3289971" cy="265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80E077B-06EA-4CCA-B415-A656C81024F1}"/>
              </a:ext>
            </a:extLst>
          </p:cNvPr>
          <p:cNvCxnSpPr>
            <a:cxnSpLocks/>
            <a:stCxn id="194" idx="4"/>
            <a:endCxn id="187" idx="0"/>
          </p:cNvCxnSpPr>
          <p:nvPr/>
        </p:nvCxnSpPr>
        <p:spPr>
          <a:xfrm>
            <a:off x="7510580" y="1674289"/>
            <a:ext cx="1337712" cy="2657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34F2A403-DF99-4C04-AED2-026131DDA207}"/>
              </a:ext>
            </a:extLst>
          </p:cNvPr>
          <p:cNvCxnSpPr>
            <a:stCxn id="196" idx="4"/>
            <a:endCxn id="187" idx="0"/>
          </p:cNvCxnSpPr>
          <p:nvPr/>
        </p:nvCxnSpPr>
        <p:spPr>
          <a:xfrm>
            <a:off x="5563053" y="2510969"/>
            <a:ext cx="3285239" cy="182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7D4F4636-E323-408C-BAD8-7F3A222709AC}"/>
              </a:ext>
            </a:extLst>
          </p:cNvPr>
          <p:cNvCxnSpPr>
            <a:stCxn id="198" idx="4"/>
            <a:endCxn id="187" idx="0"/>
          </p:cNvCxnSpPr>
          <p:nvPr/>
        </p:nvCxnSpPr>
        <p:spPr>
          <a:xfrm>
            <a:off x="7072520" y="2510969"/>
            <a:ext cx="1775772" cy="182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C1592E3-EC07-4042-921A-AFE96D9C949A}"/>
              </a:ext>
            </a:extLst>
          </p:cNvPr>
          <p:cNvCxnSpPr>
            <a:cxnSpLocks/>
            <a:stCxn id="195" idx="4"/>
            <a:endCxn id="187" idx="0"/>
          </p:cNvCxnSpPr>
          <p:nvPr/>
        </p:nvCxnSpPr>
        <p:spPr>
          <a:xfrm>
            <a:off x="8575653" y="2509961"/>
            <a:ext cx="272639" cy="1822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7F558289-F27F-44BD-A7D7-A26028E187A0}"/>
              </a:ext>
            </a:extLst>
          </p:cNvPr>
          <p:cNvCxnSpPr>
            <a:cxnSpLocks/>
            <a:stCxn id="193" idx="4"/>
            <a:endCxn id="187" idx="0"/>
          </p:cNvCxnSpPr>
          <p:nvPr/>
        </p:nvCxnSpPr>
        <p:spPr>
          <a:xfrm flipH="1">
            <a:off x="8848292" y="1673904"/>
            <a:ext cx="649183" cy="2658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07C4692-4AB9-4E24-A707-955AA5139445}"/>
              </a:ext>
            </a:extLst>
          </p:cNvPr>
          <p:cNvCxnSpPr>
            <a:cxnSpLocks/>
            <a:stCxn id="197" idx="4"/>
            <a:endCxn id="187" idx="0"/>
          </p:cNvCxnSpPr>
          <p:nvPr/>
        </p:nvCxnSpPr>
        <p:spPr>
          <a:xfrm flipH="1">
            <a:off x="8848292" y="2509960"/>
            <a:ext cx="1236828" cy="182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D0899E56-8078-465E-B6A1-C780C221B459}"/>
              </a:ext>
            </a:extLst>
          </p:cNvPr>
          <p:cNvCxnSpPr>
            <a:cxnSpLocks/>
            <a:stCxn id="199" idx="4"/>
            <a:endCxn id="187" idx="0"/>
          </p:cNvCxnSpPr>
          <p:nvPr/>
        </p:nvCxnSpPr>
        <p:spPr>
          <a:xfrm flipH="1">
            <a:off x="8848292" y="1671889"/>
            <a:ext cx="2638851" cy="266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20F8137-AFBA-4117-A5C3-CBE9FDC029F5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>
            <a:off x="8848292" y="5716749"/>
            <a:ext cx="0" cy="32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다이아몬드 343">
            <a:extLst>
              <a:ext uri="{FF2B5EF4-FFF2-40B4-BE49-F238E27FC236}">
                <a16:creationId xmlns:a16="http://schemas.microsoft.com/office/drawing/2014/main" id="{A563E146-E484-42CB-A77E-2FC45CADD776}"/>
              </a:ext>
            </a:extLst>
          </p:cNvPr>
          <p:cNvSpPr/>
          <p:nvPr/>
        </p:nvSpPr>
        <p:spPr>
          <a:xfrm>
            <a:off x="4499477" y="2958628"/>
            <a:ext cx="1298367" cy="63186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9495D0CF-8ECE-46D7-88E1-F6EEBB3C3985}"/>
              </a:ext>
            </a:extLst>
          </p:cNvPr>
          <p:cNvCxnSpPr>
            <a:cxnSpLocks/>
            <a:stCxn id="55" idx="2"/>
            <a:endCxn id="187" idx="1"/>
          </p:cNvCxnSpPr>
          <p:nvPr/>
        </p:nvCxnSpPr>
        <p:spPr>
          <a:xfrm>
            <a:off x="5140448" y="3666352"/>
            <a:ext cx="3220955" cy="91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21ADA9E-BB99-4F36-9D4B-9B5A3729BC7B}"/>
              </a:ext>
            </a:extLst>
          </p:cNvPr>
          <p:cNvSpPr/>
          <p:nvPr/>
        </p:nvSpPr>
        <p:spPr>
          <a:xfrm>
            <a:off x="10713569" y="3675186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고객 아이디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1CCC52-C5B1-4031-A026-FE36CF8AF257}"/>
              </a:ext>
            </a:extLst>
          </p:cNvPr>
          <p:cNvCxnSpPr>
            <a:stCxn id="5" idx="3"/>
            <a:endCxn id="58" idx="2"/>
          </p:cNvCxnSpPr>
          <p:nvPr/>
        </p:nvCxnSpPr>
        <p:spPr>
          <a:xfrm flipV="1">
            <a:off x="9335180" y="3891910"/>
            <a:ext cx="1378389" cy="240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9A46669-F065-40BC-9684-860E9B4E513A}"/>
              </a:ext>
            </a:extLst>
          </p:cNvPr>
          <p:cNvSpPr/>
          <p:nvPr/>
        </p:nvSpPr>
        <p:spPr>
          <a:xfrm>
            <a:off x="227015" y="2003035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지역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241CD4-FC82-4524-9D47-04045919D09B}"/>
              </a:ext>
            </a:extLst>
          </p:cNvPr>
          <p:cNvCxnSpPr>
            <a:stCxn id="61" idx="6"/>
            <a:endCxn id="4" idx="1"/>
          </p:cNvCxnSpPr>
          <p:nvPr/>
        </p:nvCxnSpPr>
        <p:spPr>
          <a:xfrm flipV="1">
            <a:off x="1456111" y="1655268"/>
            <a:ext cx="1182005" cy="564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68184F-59A9-4A2A-B9C4-274D93330A93}"/>
              </a:ext>
            </a:extLst>
          </p:cNvPr>
          <p:cNvCxnSpPr>
            <a:cxnSpLocks/>
            <a:stCxn id="43" idx="0"/>
            <a:endCxn id="187" idx="2"/>
          </p:cNvCxnSpPr>
          <p:nvPr/>
        </p:nvCxnSpPr>
        <p:spPr>
          <a:xfrm flipV="1">
            <a:off x="8848292" y="4831009"/>
            <a:ext cx="0" cy="25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D81B9810-7F91-43A5-AC9E-9FFDE12BB157}"/>
              </a:ext>
            </a:extLst>
          </p:cNvPr>
          <p:cNvSpPr/>
          <p:nvPr/>
        </p:nvSpPr>
        <p:spPr>
          <a:xfrm>
            <a:off x="240017" y="836588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호텔 코드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663E77-D5E4-4737-A19D-419FA1C0E6A3}"/>
              </a:ext>
            </a:extLst>
          </p:cNvPr>
          <p:cNvSpPr/>
          <p:nvPr/>
        </p:nvSpPr>
        <p:spPr>
          <a:xfrm>
            <a:off x="226671" y="3166929"/>
            <a:ext cx="1229096" cy="43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호텔 소개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C2E11B-A7F8-43AC-AA70-4A57A7161704}"/>
              </a:ext>
            </a:extLst>
          </p:cNvPr>
          <p:cNvCxnSpPr>
            <a:stCxn id="69" idx="6"/>
            <a:endCxn id="4" idx="1"/>
          </p:cNvCxnSpPr>
          <p:nvPr/>
        </p:nvCxnSpPr>
        <p:spPr>
          <a:xfrm>
            <a:off x="1469113" y="1053312"/>
            <a:ext cx="1169003" cy="601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3FD071-8F90-4028-8417-37E030CEDD0F}"/>
              </a:ext>
            </a:extLst>
          </p:cNvPr>
          <p:cNvCxnSpPr>
            <a:cxnSpLocks/>
            <a:stCxn id="70" idx="6"/>
            <a:endCxn id="4" idx="1"/>
          </p:cNvCxnSpPr>
          <p:nvPr/>
        </p:nvCxnSpPr>
        <p:spPr>
          <a:xfrm flipV="1">
            <a:off x="1455767" y="1655268"/>
            <a:ext cx="1182349" cy="172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1B2A15-D2A6-478D-AE21-8A344B3A254A}"/>
              </a:ext>
            </a:extLst>
          </p:cNvPr>
          <p:cNvCxnSpPr>
            <a:cxnSpLocks/>
            <a:stCxn id="55" idx="0"/>
            <a:endCxn id="4" idx="3"/>
          </p:cNvCxnSpPr>
          <p:nvPr/>
        </p:nvCxnSpPr>
        <p:spPr>
          <a:xfrm flipH="1" flipV="1">
            <a:off x="3611893" y="1655268"/>
            <a:ext cx="1528555" cy="123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0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3E8C41-2124-4425-B3BB-7F52DFBC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07152"/>
              </p:ext>
            </p:extLst>
          </p:nvPr>
        </p:nvGraphicFramePr>
        <p:xfrm>
          <a:off x="427471" y="982718"/>
          <a:ext cx="1618066" cy="24414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호텔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6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u="sng"/>
                    </a:p>
                    <a:p>
                      <a:pPr algn="ctr" latinLnBrk="1"/>
                      <a:r>
                        <a:rPr lang="ko-KR" altLang="en-US" sz="1600" u="sng"/>
                        <a:t>호텔 코드</a:t>
                      </a:r>
                      <a:endParaRPr lang="en-US" altLang="ko-KR" sz="1600" u="sng"/>
                    </a:p>
                    <a:p>
                      <a:pPr algn="ctr" latinLnBrk="1"/>
                      <a:r>
                        <a:rPr lang="ko-KR" altLang="en-US" sz="1600"/>
                        <a:t>호텔 이름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준공연도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지역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호텔 연락처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호텔 소개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9F1B40-5696-409E-9EFD-B916FD16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2136"/>
              </p:ext>
            </p:extLst>
          </p:nvPr>
        </p:nvGraphicFramePr>
        <p:xfrm>
          <a:off x="5286967" y="982718"/>
          <a:ext cx="1618066" cy="2446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객실</a:t>
                      </a:r>
                    </a:p>
                  </a:txBody>
                  <a:tcPr marL="80247" marR="80247" marT="40123" marB="401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/>
                        <a:t>객실 코드</a:t>
                      </a:r>
                      <a:endParaRPr lang="en-US" altLang="ko-KR" sz="1600" u="sng"/>
                    </a:p>
                    <a:p>
                      <a:pPr algn="ctr" latinLnBrk="1"/>
                      <a:r>
                        <a:rPr lang="ko-KR" altLang="en-US" sz="1600"/>
                        <a:t>예약 가능 여부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침대 타입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뷰 타입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최대 수용 인원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흡연 가능 여부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가격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호수</a:t>
                      </a:r>
                    </a:p>
                  </a:txBody>
                  <a:tcPr marL="80247" marR="80247" marT="40123" marB="401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93536C-38F3-4F5F-8334-B13602243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70078"/>
              </p:ext>
            </p:extLst>
          </p:nvPr>
        </p:nvGraphicFramePr>
        <p:xfrm>
          <a:off x="10146463" y="978304"/>
          <a:ext cx="1618066" cy="24414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고객</a:t>
                      </a:r>
                    </a:p>
                  </a:txBody>
                  <a:tcPr marL="80247" marR="80247" marT="40123" marB="401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95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u="sng"/>
                    </a:p>
                    <a:p>
                      <a:pPr algn="ctr" latinLnBrk="1"/>
                      <a:endParaRPr lang="en-US" altLang="ko-KR" sz="600" u="sng"/>
                    </a:p>
                    <a:p>
                      <a:pPr algn="ctr" latinLnBrk="1"/>
                      <a:r>
                        <a:rPr lang="ko-KR" altLang="en-US" sz="1600" u="sng"/>
                        <a:t>고객 아이디</a:t>
                      </a:r>
                      <a:endParaRPr lang="en-US" altLang="ko-KR" sz="1600" u="sng"/>
                    </a:p>
                    <a:p>
                      <a:pPr algn="ctr" latinLnBrk="1"/>
                      <a:r>
                        <a:rPr lang="ko-KR" altLang="en-US" sz="1600"/>
                        <a:t>고객명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성별</a:t>
                      </a:r>
                      <a:endParaRPr lang="en-US" altLang="ko-KR" sz="16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생년월일</a:t>
                      </a:r>
                      <a:endParaRPr lang="en-US" altLang="ko-KR" sz="16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연락처</a:t>
                      </a:r>
                      <a:endParaRPr lang="en-US" altLang="ko-KR" sz="1600"/>
                    </a:p>
                  </a:txBody>
                  <a:tcPr marL="80247" marR="80247" marT="40123" marB="401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9138524-BC8D-4B6F-8650-926260C863B8}"/>
              </a:ext>
            </a:extLst>
          </p:cNvPr>
          <p:cNvSpPr/>
          <p:nvPr/>
        </p:nvSpPr>
        <p:spPr>
          <a:xfrm>
            <a:off x="2870252" y="1816057"/>
            <a:ext cx="1592000" cy="7747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2F545DC8-AE7D-4E31-B3D8-9FD225481BDA}"/>
              </a:ext>
            </a:extLst>
          </p:cNvPr>
          <p:cNvSpPr/>
          <p:nvPr/>
        </p:nvSpPr>
        <p:spPr>
          <a:xfrm>
            <a:off x="3025281" y="1883093"/>
            <a:ext cx="1298367" cy="63186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FA6BAC-122F-45A3-BDBE-FCA1B259C7C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2045537" y="2203437"/>
            <a:ext cx="82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020886E-1383-4D55-AC31-72479F947E33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462252" y="2203437"/>
            <a:ext cx="824715" cy="2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35DCB6F7-B57B-4082-925B-56F209009494}"/>
              </a:ext>
            </a:extLst>
          </p:cNvPr>
          <p:cNvSpPr/>
          <p:nvPr/>
        </p:nvSpPr>
        <p:spPr>
          <a:xfrm>
            <a:off x="7879213" y="1883091"/>
            <a:ext cx="1298367" cy="63186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예약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7ADAD5-2DB2-4C99-8059-2F184554317E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>
            <a:off x="6905033" y="2199022"/>
            <a:ext cx="974180" cy="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0B1E5B-F52C-49B7-97B2-C741D2773AC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>
            <a:off x="9177580" y="2199022"/>
            <a:ext cx="968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3F015-B4A0-41A3-BCED-C73F63B1647E}"/>
              </a:ext>
            </a:extLst>
          </p:cNvPr>
          <p:cNvSpPr/>
          <p:nvPr/>
        </p:nvSpPr>
        <p:spPr>
          <a:xfrm>
            <a:off x="7716715" y="3426577"/>
            <a:ext cx="1618066" cy="244143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u="sng">
                <a:solidFill>
                  <a:schemeClr val="tx1"/>
                </a:solidFill>
              </a:rPr>
              <a:t>예약 코드</a:t>
            </a:r>
            <a:endParaRPr lang="en-US" altLang="ko-KR" sz="1600" u="sng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>
                <a:solidFill>
                  <a:schemeClr val="tx1"/>
                </a:solidFill>
              </a:rPr>
              <a:t>입실 날짜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>
                <a:solidFill>
                  <a:schemeClr val="tx1"/>
                </a:solidFill>
              </a:rPr>
              <a:t>퇴실 날짜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>
                <a:solidFill>
                  <a:schemeClr val="tx1"/>
                </a:solidFill>
              </a:rPr>
              <a:t>결제방법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>
                <a:solidFill>
                  <a:schemeClr val="tx1"/>
                </a:solidFill>
              </a:rPr>
              <a:t>예약 인원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>
                <a:solidFill>
                  <a:schemeClr val="tx1"/>
                </a:solidFill>
              </a:rPr>
              <a:t>조식 선택 여부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155F24-49DD-4DCE-8D59-B3B48808D7AA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flipH="1">
            <a:off x="8525748" y="2514952"/>
            <a:ext cx="2649" cy="9116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0E6A55-4C14-4697-A188-806CD030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1949"/>
              </p:ext>
            </p:extLst>
          </p:nvPr>
        </p:nvGraphicFramePr>
        <p:xfrm>
          <a:off x="376029" y="972939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3344">
                  <a:extLst>
                    <a:ext uri="{9D8B030D-6E8A-4147-A177-3AD203B41FA5}">
                      <a16:colId xmlns:a16="http://schemas.microsoft.com/office/drawing/2014/main" val="898704010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017331156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149174142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282443342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985722984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82750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호텔 코드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준공연도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호텔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호텔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559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EC215A6-D78D-45F6-A7B6-C47BC9047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12248"/>
              </p:ext>
            </p:extLst>
          </p:nvPr>
        </p:nvGraphicFramePr>
        <p:xfrm>
          <a:off x="376029" y="4281396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8896">
                  <a:extLst>
                    <a:ext uri="{9D8B030D-6E8A-4147-A177-3AD203B41FA5}">
                      <a16:colId xmlns:a16="http://schemas.microsoft.com/office/drawing/2014/main" val="3956352335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1131813870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412379992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794714147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781887117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859536190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65325693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00786203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53768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객실 코드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예약 가능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침대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최대 수용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흡연 가능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호텔 코드</a:t>
                      </a:r>
                      <a:r>
                        <a:rPr lang="en-US" altLang="ko-KR" sz="1200"/>
                        <a:t>(FK)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8051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48157E-B6C7-4B3D-9872-59B6EB99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67624"/>
              </p:ext>
            </p:extLst>
          </p:nvPr>
        </p:nvGraphicFramePr>
        <p:xfrm>
          <a:off x="376030" y="5937900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508">
                  <a:extLst>
                    <a:ext uri="{9D8B030D-6E8A-4147-A177-3AD203B41FA5}">
                      <a16:colId xmlns:a16="http://schemas.microsoft.com/office/drawing/2014/main" val="362905545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835716299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3291253079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127183630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468167168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346228999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711686198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08581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예약 코드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입실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퇴실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결제방법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예약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조식 선택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객실 코드</a:t>
                      </a:r>
                      <a:r>
                        <a:rPr lang="en-US" altLang="ko-KR" sz="1200"/>
                        <a:t>(FK)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 아이디</a:t>
                      </a:r>
                      <a:r>
                        <a:rPr lang="en-US" altLang="ko-KR" sz="1200"/>
                        <a:t>(FK)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92556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062AD84-599B-4EA8-A045-DEF62261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22602"/>
              </p:ext>
            </p:extLst>
          </p:nvPr>
        </p:nvGraphicFramePr>
        <p:xfrm>
          <a:off x="376028" y="2624892"/>
          <a:ext cx="1142006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4013">
                  <a:extLst>
                    <a:ext uri="{9D8B030D-6E8A-4147-A177-3AD203B41FA5}">
                      <a16:colId xmlns:a16="http://schemas.microsoft.com/office/drawing/2014/main" val="4088839249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4124249528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2583204574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3573424235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3082338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 아이디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14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B93452-6A14-485D-8BA7-A016C17E1E66}"/>
              </a:ext>
            </a:extLst>
          </p:cNvPr>
          <p:cNvSpPr txBox="1"/>
          <p:nvPr/>
        </p:nvSpPr>
        <p:spPr>
          <a:xfrm>
            <a:off x="376028" y="51287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호텔 릴레이션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F408-A8F5-4B9C-81CF-9CD517E4307F}"/>
              </a:ext>
            </a:extLst>
          </p:cNvPr>
          <p:cNvSpPr txBox="1"/>
          <p:nvPr/>
        </p:nvSpPr>
        <p:spPr>
          <a:xfrm>
            <a:off x="376028" y="381358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객실 릴레이션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17BA7-E924-4AF8-BBDA-67698FBC3A44}"/>
              </a:ext>
            </a:extLst>
          </p:cNvPr>
          <p:cNvSpPr txBox="1"/>
          <p:nvPr/>
        </p:nvSpPr>
        <p:spPr>
          <a:xfrm>
            <a:off x="376028" y="547623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예약 릴레이션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B3304-9E85-465F-947E-58759EF14E32}"/>
              </a:ext>
            </a:extLst>
          </p:cNvPr>
          <p:cNvSpPr txBox="1"/>
          <p:nvPr/>
        </p:nvSpPr>
        <p:spPr>
          <a:xfrm>
            <a:off x="376028" y="216322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고객 릴레이션</a:t>
            </a:r>
          </a:p>
        </p:txBody>
      </p:sp>
    </p:spTree>
    <p:extLst>
      <p:ext uri="{BB962C8B-B14F-4D97-AF65-F5344CB8AC3E}">
        <p14:creationId xmlns:p14="http://schemas.microsoft.com/office/powerpoint/2010/main" val="21678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0E6A55-4C14-4697-A188-806CD030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77020"/>
              </p:ext>
            </p:extLst>
          </p:nvPr>
        </p:nvGraphicFramePr>
        <p:xfrm>
          <a:off x="376029" y="972939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3344">
                  <a:extLst>
                    <a:ext uri="{9D8B030D-6E8A-4147-A177-3AD203B41FA5}">
                      <a16:colId xmlns:a16="http://schemas.microsoft.com/office/drawing/2014/main" val="898704010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017331156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149174142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282443342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985722984"/>
                    </a:ext>
                  </a:extLst>
                </a:gridCol>
                <a:gridCol w="1903344">
                  <a:extLst>
                    <a:ext uri="{9D8B030D-6E8A-4147-A177-3AD203B41FA5}">
                      <a16:colId xmlns:a16="http://schemas.microsoft.com/office/drawing/2014/main" val="382750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hotelno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hotelyear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hotelloc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hoteltel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hotelinfo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559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EC215A6-D78D-45F6-A7B6-C47BC9047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3624"/>
              </p:ext>
            </p:extLst>
          </p:nvPr>
        </p:nvGraphicFramePr>
        <p:xfrm>
          <a:off x="376029" y="4297680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8896">
                  <a:extLst>
                    <a:ext uri="{9D8B030D-6E8A-4147-A177-3AD203B41FA5}">
                      <a16:colId xmlns:a16="http://schemas.microsoft.com/office/drawing/2014/main" val="3956352335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1131813870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412379992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794714147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781887117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859536190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65325693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300786203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253768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roomcode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bookingyn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bedtype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viewtype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maxpeople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smokingyn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roomprice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roomno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hotelno</a:t>
                      </a:r>
                      <a:r>
                        <a:rPr lang="en-US" altLang="ko-KR" sz="1200"/>
                        <a:t>(FK)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8051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48157E-B6C7-4B3D-9872-59B6EB99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19019"/>
              </p:ext>
            </p:extLst>
          </p:nvPr>
        </p:nvGraphicFramePr>
        <p:xfrm>
          <a:off x="376030" y="5937900"/>
          <a:ext cx="114200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508">
                  <a:extLst>
                    <a:ext uri="{9D8B030D-6E8A-4147-A177-3AD203B41FA5}">
                      <a16:colId xmlns:a16="http://schemas.microsoft.com/office/drawing/2014/main" val="362905545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835716299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3291253079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127183630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468167168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3462289990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711686198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08581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bookingno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indate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outdate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noProof="0" err="1"/>
                        <a:t>pmethod</a:t>
                      </a:r>
                      <a:endParaRPr lang="en-US" altLang="ko-KR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bkpeople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breakfast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roomcode</a:t>
                      </a:r>
                      <a:r>
                        <a:rPr lang="en-US" altLang="ko-KR" sz="1200"/>
                        <a:t>(FK)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userrid(FK)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92556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062AD84-599B-4EA8-A045-DEF62261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041"/>
              </p:ext>
            </p:extLst>
          </p:nvPr>
        </p:nvGraphicFramePr>
        <p:xfrm>
          <a:off x="376028" y="2624892"/>
          <a:ext cx="1142006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4013">
                  <a:extLst>
                    <a:ext uri="{9D8B030D-6E8A-4147-A177-3AD203B41FA5}">
                      <a16:colId xmlns:a16="http://schemas.microsoft.com/office/drawing/2014/main" val="4088839249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4124249528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2583204574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3573424235"/>
                    </a:ext>
                  </a:extLst>
                </a:gridCol>
                <a:gridCol w="2284013">
                  <a:extLst>
                    <a:ext uri="{9D8B030D-6E8A-4147-A177-3AD203B41FA5}">
                      <a16:colId xmlns:a16="http://schemas.microsoft.com/office/drawing/2014/main" val="3082338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userid</a:t>
                      </a:r>
                      <a:r>
                        <a:rPr lang="en-US" altLang="ko-KR" sz="1200"/>
                        <a:t>(PK)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username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usergender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userbirth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/>
                        <a:t>usertel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14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B93452-6A14-485D-8BA7-A016C17E1E66}"/>
              </a:ext>
            </a:extLst>
          </p:cNvPr>
          <p:cNvSpPr txBox="1"/>
          <p:nvPr/>
        </p:nvSpPr>
        <p:spPr>
          <a:xfrm>
            <a:off x="376028" y="512870"/>
            <a:ext cx="89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hotel</a:t>
            </a:r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F408-A8F5-4B9C-81CF-9CD517E4307F}"/>
              </a:ext>
            </a:extLst>
          </p:cNvPr>
          <p:cNvSpPr txBox="1"/>
          <p:nvPr/>
        </p:nvSpPr>
        <p:spPr>
          <a:xfrm>
            <a:off x="376028" y="3813584"/>
            <a:ext cx="92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room</a:t>
            </a:r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17BA7-E924-4AF8-BBDA-67698FBC3A44}"/>
              </a:ext>
            </a:extLst>
          </p:cNvPr>
          <p:cNvSpPr txBox="1"/>
          <p:nvPr/>
        </p:nvSpPr>
        <p:spPr>
          <a:xfrm>
            <a:off x="376028" y="547623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booking</a:t>
            </a:r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B3304-9E85-465F-947E-58759EF14E32}"/>
              </a:ext>
            </a:extLst>
          </p:cNvPr>
          <p:cNvSpPr txBox="1"/>
          <p:nvPr/>
        </p:nvSpPr>
        <p:spPr>
          <a:xfrm>
            <a:off x="376028" y="2163227"/>
            <a:ext cx="147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hoteluser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592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233</Words>
  <Application>Microsoft Office PowerPoint</Application>
  <PresentationFormat>와이드스크린</PresentationFormat>
  <Paragraphs>129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nct127</dc:creator>
  <cp:lastModifiedBy>김 수임</cp:lastModifiedBy>
  <cp:revision>20</cp:revision>
  <dcterms:created xsi:type="dcterms:W3CDTF">2021-10-07T03:19:08Z</dcterms:created>
  <dcterms:modified xsi:type="dcterms:W3CDTF">2021-11-19T02:55:52Z</dcterms:modified>
</cp:coreProperties>
</file>