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5"/>
  </p:handoutMasterIdLst>
  <p:sldIdLst>
    <p:sldId id="281" r:id="rId2"/>
    <p:sldId id="282" r:id="rId3"/>
    <p:sldId id="292" r:id="rId4"/>
    <p:sldId id="293" r:id="rId5"/>
    <p:sldId id="294" r:id="rId6"/>
    <p:sldId id="302" r:id="rId7"/>
    <p:sldId id="295" r:id="rId8"/>
    <p:sldId id="303" r:id="rId9"/>
    <p:sldId id="297" r:id="rId10"/>
    <p:sldId id="301" r:id="rId11"/>
    <p:sldId id="298" r:id="rId12"/>
    <p:sldId id="299" r:id="rId13"/>
    <p:sldId id="300" r:id="rId14"/>
  </p:sldIdLst>
  <p:sldSz cx="9144000" cy="6858000" type="screen4x3"/>
  <p:notesSz cx="6858000" cy="9144000"/>
  <p:embeddedFontLst>
    <p:embeddedFont>
      <p:font typeface="210 국민체조 B" panose="02020603020101020101" pitchFamily="18" charset="-127"/>
      <p:regular r:id="rId16"/>
    </p:embeddedFont>
    <p:embeddedFont>
      <p:font typeface="210 나무고딕 EB" panose="02020603020101020101" pitchFamily="18" charset="-127"/>
      <p:regular r:id="rId17"/>
    </p:embeddedFont>
    <p:embeddedFont>
      <p:font typeface="210 나무고딕 R" panose="02020603020101020101" pitchFamily="18" charset="-127"/>
      <p:regular r:id="rId18"/>
    </p:embeddedFont>
    <p:embeddedFont>
      <p:font typeface="210 다락방 B" panose="02020603020101020101" pitchFamily="18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F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9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12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2021-11-26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pMv5HqaSGU?feature=oembed" TargetMode="External"/><Relationship Id="rId5" Type="http://schemas.openxmlformats.org/officeDocument/2006/relationships/hyperlink" Target="https://youtu.be/YpMv5HqaSGU" TargetMode="Externa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170ECC-5899-4787-AC90-AA178440937B}"/>
              </a:ext>
            </a:extLst>
          </p:cNvPr>
          <p:cNvSpPr/>
          <p:nvPr/>
        </p:nvSpPr>
        <p:spPr>
          <a:xfrm>
            <a:off x="0" y="1342016"/>
            <a:ext cx="9144000" cy="4173968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EC9CE0-EC76-4CF3-837D-9D26727BF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2" y="5933900"/>
            <a:ext cx="2228178" cy="5151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BF28E8-80FF-4331-B502-CC34B842EADF}"/>
              </a:ext>
            </a:extLst>
          </p:cNvPr>
          <p:cNvSpPr/>
          <p:nvPr/>
        </p:nvSpPr>
        <p:spPr>
          <a:xfrm>
            <a:off x="3211147" y="4170910"/>
            <a:ext cx="2721685" cy="989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E49D59-0E15-4372-8A80-8DEEE9A9ABF4}"/>
              </a:ext>
            </a:extLst>
          </p:cNvPr>
          <p:cNvGrpSpPr/>
          <p:nvPr/>
        </p:nvGrpSpPr>
        <p:grpSpPr>
          <a:xfrm>
            <a:off x="1577420" y="1838294"/>
            <a:ext cx="5989140" cy="3181411"/>
            <a:chOff x="1577420" y="1693110"/>
            <a:chExt cx="5989140" cy="31814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400DE-5C78-4EE6-9C2E-11454ACA2046}"/>
                </a:ext>
              </a:extLst>
            </p:cNvPr>
            <p:cNvSpPr txBox="1"/>
            <p:nvPr/>
          </p:nvSpPr>
          <p:spPr>
            <a:xfrm>
              <a:off x="1577420" y="1693110"/>
              <a:ext cx="5989140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dirty="0">
                  <a:latin typeface="210 국민체조 B" panose="02020603020101020101" pitchFamily="18" charset="-127"/>
                  <a:ea typeface="210 국민체조 B" panose="02020603020101020101" pitchFamily="18" charset="-127"/>
                </a:rPr>
                <a:t>JAVA</a:t>
              </a:r>
            </a:p>
            <a:p>
              <a:pPr algn="ctr"/>
              <a:r>
                <a:rPr lang="ko-KR" altLang="en-US" sz="6600" dirty="0">
                  <a:latin typeface="210 국민체조 B" panose="02020603020101020101" pitchFamily="18" charset="-127"/>
                  <a:ea typeface="210 국민체조 B" panose="02020603020101020101" pitchFamily="18" charset="-127"/>
                </a:rPr>
                <a:t>호텔 예약 시스템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3B4687-F0DE-4913-87DF-D4D04BE4C1EB}"/>
                </a:ext>
              </a:extLst>
            </p:cNvPr>
            <p:cNvSpPr txBox="1"/>
            <p:nvPr/>
          </p:nvSpPr>
          <p:spPr>
            <a:xfrm>
              <a:off x="3420875" y="4166635"/>
              <a:ext cx="23022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2021</a:t>
              </a:r>
              <a:r>
                <a:rPr lang="ko-KR" altLang="en-US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년 </a:t>
              </a:r>
              <a:r>
                <a:rPr lang="en-US" altLang="ko-KR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11</a:t>
              </a:r>
              <a:r>
                <a:rPr lang="ko-KR" altLang="en-US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월 </a:t>
              </a:r>
              <a:r>
                <a:rPr lang="en-US" altLang="ko-KR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26</a:t>
              </a:r>
              <a:r>
                <a:rPr lang="ko-KR" altLang="en-US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일</a:t>
              </a:r>
              <a:endParaRPr lang="en-US" altLang="ko-KR" sz="2000" dirty="0"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  <a:p>
              <a:pPr algn="ctr"/>
              <a:r>
                <a:rPr lang="en-US" altLang="ko-KR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202120663 </a:t>
              </a:r>
              <a:r>
                <a:rPr lang="ko-KR" altLang="en-US" sz="2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김수임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523CE2A-BC56-45A8-9BF4-4C222DFC6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7" b="69452"/>
          <a:stretch/>
        </p:blipFill>
        <p:spPr>
          <a:xfrm>
            <a:off x="575526" y="101298"/>
            <a:ext cx="7992932" cy="8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E84A64E-7C93-4A36-94EA-91D1E63040D8}"/>
              </a:ext>
            </a:extLst>
          </p:cNvPr>
          <p:cNvGrpSpPr/>
          <p:nvPr/>
        </p:nvGrpSpPr>
        <p:grpSpPr>
          <a:xfrm>
            <a:off x="7258818" y="0"/>
            <a:ext cx="1908556" cy="6858000"/>
            <a:chOff x="7253060" y="0"/>
            <a:chExt cx="1908556" cy="6858000"/>
          </a:xfrm>
        </p:grpSpPr>
        <p:sp>
          <p:nvSpPr>
            <p:cNvPr id="4" name="순서도: 다른 페이지 연결선 3">
              <a:extLst>
                <a:ext uri="{FF2B5EF4-FFF2-40B4-BE49-F238E27FC236}">
                  <a16:creationId xmlns:a16="http://schemas.microsoft.com/office/drawing/2014/main" id="{7E86581B-EB5D-4BA8-8D38-B3AD14C45AB5}"/>
                </a:ext>
              </a:extLst>
            </p:cNvPr>
            <p:cNvSpPr/>
            <p:nvPr/>
          </p:nvSpPr>
          <p:spPr>
            <a:xfrm rot="5400000">
              <a:off x="7744085" y="3144329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AF1BF5-B84B-45AD-AE93-86C7ACBD9861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32CA883-D4F5-439A-BC95-47D6DCFE027D}"/>
                </a:ext>
              </a:extLst>
            </p:cNvPr>
            <p:cNvGrpSpPr/>
            <p:nvPr/>
          </p:nvGrpSpPr>
          <p:grpSpPr>
            <a:xfrm>
              <a:off x="7295065" y="1100905"/>
              <a:ext cx="1866551" cy="4741679"/>
              <a:chOff x="7173733" y="1100905"/>
              <a:chExt cx="1866551" cy="474167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E7C86A-CC8B-497B-850B-7F8C201B6B19}"/>
                  </a:ext>
                </a:extLst>
              </p:cNvPr>
              <p:cNvSpPr txBox="1"/>
              <p:nvPr/>
            </p:nvSpPr>
            <p:spPr>
              <a:xfrm>
                <a:off x="7482472" y="114251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41E6E-42DF-45A3-BBD3-90649058F4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6FE50-55FE-4D0A-AAB6-9F90B8151FA2}"/>
                  </a:ext>
                </a:extLst>
              </p:cNvPr>
              <p:cNvSpPr txBox="1"/>
              <p:nvPr/>
            </p:nvSpPr>
            <p:spPr>
              <a:xfrm>
                <a:off x="7484075" y="290062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2650F4-F1D0-4237-8C04-C2C900669FBE}"/>
                  </a:ext>
                </a:extLst>
              </p:cNvPr>
              <p:cNvSpPr txBox="1"/>
              <p:nvPr/>
            </p:nvSpPr>
            <p:spPr>
              <a:xfrm>
                <a:off x="7173733" y="3726225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66D69-AD5E-4A0B-B8F8-F0D9436B8369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13527-EB67-4307-A864-324B41B593C9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C2526B9-1446-4CA4-90B4-3F0789596651}"/>
                  </a:ext>
                </a:extLst>
              </p:cNvPr>
              <p:cNvGrpSpPr/>
              <p:nvPr/>
            </p:nvGrpSpPr>
            <p:grpSpPr>
              <a:xfrm>
                <a:off x="7709457" y="1100905"/>
                <a:ext cx="1330827" cy="4741679"/>
                <a:chOff x="7764616" y="1100905"/>
                <a:chExt cx="1330827" cy="474167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9EFE6-EEA1-4534-8459-5CC6E7261C38}"/>
                    </a:ext>
                  </a:extLst>
                </p:cNvPr>
                <p:cNvSpPr txBox="1"/>
                <p:nvPr/>
              </p:nvSpPr>
              <p:spPr>
                <a:xfrm>
                  <a:off x="7931342" y="1100905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05049-AA42-484C-86D8-2539470CFDEB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CF611D5-B30F-4981-892E-7FD1FD5D3CEB}"/>
                    </a:ext>
                  </a:extLst>
                </p:cNvPr>
                <p:cNvSpPr txBox="1"/>
                <p:nvPr/>
              </p:nvSpPr>
              <p:spPr>
                <a:xfrm>
                  <a:off x="7931342" y="2736713"/>
                  <a:ext cx="1164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C3BD31D-225A-452B-B95A-B7221273E0AF}"/>
                    </a:ext>
                  </a:extLst>
                </p:cNvPr>
                <p:cNvSpPr txBox="1"/>
                <p:nvPr/>
              </p:nvSpPr>
              <p:spPr>
                <a:xfrm>
                  <a:off x="7764616" y="3671198"/>
                  <a:ext cx="12939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B76240-2D04-4BBE-82D2-AF322A9B1FF0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73C5DC0-3516-4438-A1EB-12BD3C6B6D0B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99C36A6-8F35-4C54-A13C-FFE6EF1A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D114239-34BB-4168-A058-F14EF76332B5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9B1E3E-AD17-4DA2-B045-A1B0E98D431F}"/>
                </a:ext>
              </a:extLst>
            </p:cNvPr>
            <p:cNvSpPr txBox="1"/>
            <p:nvPr/>
          </p:nvSpPr>
          <p:spPr>
            <a:xfrm>
              <a:off x="4090200" y="429634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004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기대효과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72C3E13-43AB-45D9-8721-7FD37AFE344F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A5A57A-CDFB-4876-810E-17A328FD1E8D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25BF93-9FDE-490E-91B2-3225783AB220}"/>
              </a:ext>
            </a:extLst>
          </p:cNvPr>
          <p:cNvGrpSpPr/>
          <p:nvPr/>
        </p:nvGrpSpPr>
        <p:grpSpPr>
          <a:xfrm>
            <a:off x="342592" y="4841151"/>
            <a:ext cx="5831777" cy="1365875"/>
            <a:chOff x="257357" y="4923151"/>
            <a:chExt cx="5831777" cy="13658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E4EB63-38C9-4B8F-8F9A-C89C41E382E8}"/>
                </a:ext>
              </a:extLst>
            </p:cNvPr>
            <p:cNvSpPr txBox="1"/>
            <p:nvPr/>
          </p:nvSpPr>
          <p:spPr>
            <a:xfrm>
              <a:off x="1592390" y="5919694"/>
              <a:ext cx="4496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전화나 대면 없이도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호텔측과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1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대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1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문의가 가능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D8314DC-33D2-4CEA-B1A2-2CB51388F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57" y="4923151"/>
              <a:ext cx="1365820" cy="136582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E61D98-C140-4A63-B4A6-5E6C7C345E0E}"/>
              </a:ext>
            </a:extLst>
          </p:cNvPr>
          <p:cNvGrpSpPr/>
          <p:nvPr/>
        </p:nvGrpSpPr>
        <p:grpSpPr>
          <a:xfrm>
            <a:off x="511028" y="1169939"/>
            <a:ext cx="6801473" cy="1278619"/>
            <a:chOff x="425793" y="1251939"/>
            <a:chExt cx="6801473" cy="12786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5F5CC6-E7CF-45D0-89CD-7F71AAFF956D}"/>
                </a:ext>
              </a:extLst>
            </p:cNvPr>
            <p:cNvSpPr txBox="1"/>
            <p:nvPr/>
          </p:nvSpPr>
          <p:spPr>
            <a:xfrm>
              <a:off x="1592390" y="2161226"/>
              <a:ext cx="563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예약자 스케줄에 맞는 객실을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조회하여 원하는 예약이 가능</a:t>
              </a: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9FD2B10-6D9A-4319-9A9F-23732A10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93" y="1251939"/>
              <a:ext cx="1196619" cy="119661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BEA9DA-7A50-404D-BF88-4D55C084EC24}"/>
              </a:ext>
            </a:extLst>
          </p:cNvPr>
          <p:cNvGrpSpPr/>
          <p:nvPr/>
        </p:nvGrpSpPr>
        <p:grpSpPr>
          <a:xfrm>
            <a:off x="314209" y="2961623"/>
            <a:ext cx="6517391" cy="1366169"/>
            <a:chOff x="228974" y="3043623"/>
            <a:chExt cx="6517391" cy="136616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51C534-3E50-4EB7-8C13-C4AC5B18DEC4}"/>
                </a:ext>
              </a:extLst>
            </p:cNvPr>
            <p:cNvSpPr txBox="1"/>
            <p:nvPr/>
          </p:nvSpPr>
          <p:spPr>
            <a:xfrm>
              <a:off x="1592390" y="4040460"/>
              <a:ext cx="5153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프로그램 하나로 회원과 예약내역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객실목록 관리 가능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F268B25-4EA7-4231-A07F-5785C764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74" y="3043623"/>
              <a:ext cx="1365820" cy="1365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4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E84A64E-7C93-4A36-94EA-91D1E63040D8}"/>
              </a:ext>
            </a:extLst>
          </p:cNvPr>
          <p:cNvGrpSpPr/>
          <p:nvPr/>
        </p:nvGrpSpPr>
        <p:grpSpPr>
          <a:xfrm>
            <a:off x="7258818" y="0"/>
            <a:ext cx="1934993" cy="6858000"/>
            <a:chOff x="7253060" y="0"/>
            <a:chExt cx="1934993" cy="6858000"/>
          </a:xfrm>
        </p:grpSpPr>
        <p:sp>
          <p:nvSpPr>
            <p:cNvPr id="4" name="순서도: 다른 페이지 연결선 3">
              <a:extLst>
                <a:ext uri="{FF2B5EF4-FFF2-40B4-BE49-F238E27FC236}">
                  <a16:creationId xmlns:a16="http://schemas.microsoft.com/office/drawing/2014/main" id="{7E86581B-EB5D-4BA8-8D38-B3AD14C45AB5}"/>
                </a:ext>
              </a:extLst>
            </p:cNvPr>
            <p:cNvSpPr/>
            <p:nvPr/>
          </p:nvSpPr>
          <p:spPr>
            <a:xfrm rot="5400000">
              <a:off x="7744085" y="4031248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AF1BF5-B84B-45AD-AE93-86C7ACBD9861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32CA883-D4F5-439A-BC95-47D6DCFE027D}"/>
                </a:ext>
              </a:extLst>
            </p:cNvPr>
            <p:cNvGrpSpPr/>
            <p:nvPr/>
          </p:nvGrpSpPr>
          <p:grpSpPr>
            <a:xfrm>
              <a:off x="7293462" y="1100905"/>
              <a:ext cx="1894591" cy="4741679"/>
              <a:chOff x="7172130" y="1100905"/>
              <a:chExt cx="1894591" cy="474167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E7C86A-CC8B-497B-850B-7F8C201B6B19}"/>
                  </a:ext>
                </a:extLst>
              </p:cNvPr>
              <p:cNvSpPr txBox="1"/>
              <p:nvPr/>
            </p:nvSpPr>
            <p:spPr>
              <a:xfrm>
                <a:off x="7482472" y="114251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41E6E-42DF-45A3-BBD3-90649058F4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6FE50-55FE-4D0A-AAB6-9F90B8151FA2}"/>
                  </a:ext>
                </a:extLst>
              </p:cNvPr>
              <p:cNvSpPr txBox="1"/>
              <p:nvPr/>
            </p:nvSpPr>
            <p:spPr>
              <a:xfrm>
                <a:off x="7484075" y="290062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66D69-AD5E-4A0B-B8F8-F0D9436B8369}"/>
                  </a:ext>
                </a:extLst>
              </p:cNvPr>
              <p:cNvSpPr txBox="1"/>
              <p:nvPr/>
            </p:nvSpPr>
            <p:spPr>
              <a:xfrm>
                <a:off x="7172130" y="4608016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13527-EB67-4307-A864-324B41B593C9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C2526B9-1446-4CA4-90B4-3F0789596651}"/>
                  </a:ext>
                </a:extLst>
              </p:cNvPr>
              <p:cNvGrpSpPr/>
              <p:nvPr/>
            </p:nvGrpSpPr>
            <p:grpSpPr>
              <a:xfrm>
                <a:off x="7687817" y="1100905"/>
                <a:ext cx="1378904" cy="4741679"/>
                <a:chOff x="7742976" y="1100905"/>
                <a:chExt cx="1378904" cy="4741679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9EFE6-EEA1-4534-8459-5CC6E7261C38}"/>
                    </a:ext>
                  </a:extLst>
                </p:cNvPr>
                <p:cNvSpPr txBox="1"/>
                <p:nvPr/>
              </p:nvSpPr>
              <p:spPr>
                <a:xfrm>
                  <a:off x="7931342" y="1100905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05049-AA42-484C-86D8-2539470CFDEB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CF611D5-B30F-4981-892E-7FD1FD5D3CEB}"/>
                    </a:ext>
                  </a:extLst>
                </p:cNvPr>
                <p:cNvSpPr txBox="1"/>
                <p:nvPr/>
              </p:nvSpPr>
              <p:spPr>
                <a:xfrm>
                  <a:off x="7931342" y="2736713"/>
                  <a:ext cx="1164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B76240-2D04-4BBE-82D2-AF322A9B1FF0}"/>
                    </a:ext>
                  </a:extLst>
                </p:cNvPr>
                <p:cNvSpPr txBox="1"/>
                <p:nvPr/>
              </p:nvSpPr>
              <p:spPr>
                <a:xfrm>
                  <a:off x="7742976" y="4377183"/>
                  <a:ext cx="137890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73C5DC0-3516-4438-A1EB-12BD3C6B6D0B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89EFD1-C22F-4AE0-B513-1C94792B0A76}"/>
              </a:ext>
            </a:extLst>
          </p:cNvPr>
          <p:cNvSpPr txBox="1"/>
          <p:nvPr/>
        </p:nvSpPr>
        <p:spPr>
          <a:xfrm>
            <a:off x="7611165" y="378125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004</a:t>
            </a:r>
            <a:endParaRPr lang="ko-KR" altLang="en-US" sz="1100" dirty="0">
              <a:solidFill>
                <a:schemeClr val="bg1"/>
              </a:solidFill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41CA5-9831-4B0D-8BA4-917D9890E90F}"/>
              </a:ext>
            </a:extLst>
          </p:cNvPr>
          <p:cNvSpPr txBox="1"/>
          <p:nvPr/>
        </p:nvSpPr>
        <p:spPr>
          <a:xfrm>
            <a:off x="8003273" y="374809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기대효과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3538F99-A327-4F83-9E03-F5F0054C994A}"/>
              </a:ext>
            </a:extLst>
          </p:cNvPr>
          <p:cNvGrpSpPr/>
          <p:nvPr/>
        </p:nvGrpSpPr>
        <p:grpSpPr>
          <a:xfrm>
            <a:off x="323074" y="5673307"/>
            <a:ext cx="4552305" cy="523220"/>
            <a:chOff x="247826" y="1254594"/>
            <a:chExt cx="4552305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136141-6277-478B-9323-287DD732530A}"/>
                </a:ext>
              </a:extLst>
            </p:cNvPr>
            <p:cNvSpPr txBox="1"/>
            <p:nvPr/>
          </p:nvSpPr>
          <p:spPr>
            <a:xfrm>
              <a:off x="431627" y="1254594"/>
              <a:ext cx="43685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프로그램을 웹 사이트로 구현</a:t>
              </a:r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C420B31-0FBA-42F9-A655-A26FC5310FBA}"/>
                </a:ext>
              </a:extLst>
            </p:cNvPr>
            <p:cNvSpPr/>
            <p:nvPr/>
          </p:nvSpPr>
          <p:spPr>
            <a:xfrm rot="5400000">
              <a:off x="229328" y="1400590"/>
              <a:ext cx="268224" cy="23122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DA0566-372C-4450-8C86-A2D96D044CAD}"/>
              </a:ext>
            </a:extLst>
          </p:cNvPr>
          <p:cNvGrpSpPr/>
          <p:nvPr/>
        </p:nvGrpSpPr>
        <p:grpSpPr>
          <a:xfrm>
            <a:off x="323074" y="3955404"/>
            <a:ext cx="5623111" cy="523220"/>
            <a:chOff x="247826" y="1257797"/>
            <a:chExt cx="5623111" cy="52322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24D92D8-40AF-40B0-95A5-B8B690E3D05E}"/>
                </a:ext>
              </a:extLst>
            </p:cNvPr>
            <p:cNvSpPr txBox="1"/>
            <p:nvPr/>
          </p:nvSpPr>
          <p:spPr>
            <a:xfrm>
              <a:off x="431627" y="1257797"/>
              <a:ext cx="5439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시각적으로 더 나은 인터페이스 구현</a:t>
              </a:r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6EC00444-FCC4-433F-B08A-3E3F0579609F}"/>
                </a:ext>
              </a:extLst>
            </p:cNvPr>
            <p:cNvSpPr/>
            <p:nvPr/>
          </p:nvSpPr>
          <p:spPr>
            <a:xfrm rot="5400000">
              <a:off x="229328" y="1400273"/>
              <a:ext cx="268224" cy="23122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6416932-0CF7-4A73-B6DB-21E749B1425B}"/>
              </a:ext>
            </a:extLst>
          </p:cNvPr>
          <p:cNvGrpSpPr/>
          <p:nvPr/>
        </p:nvGrpSpPr>
        <p:grpSpPr>
          <a:xfrm>
            <a:off x="323074" y="1679116"/>
            <a:ext cx="5523724" cy="954107"/>
            <a:chOff x="247826" y="1255855"/>
            <a:chExt cx="5523724" cy="95410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36BA07-90DB-449F-9DD3-F71A4088F53A}"/>
                </a:ext>
              </a:extLst>
            </p:cNvPr>
            <p:cNvSpPr txBox="1"/>
            <p:nvPr/>
          </p:nvSpPr>
          <p:spPr>
            <a:xfrm>
              <a:off x="431627" y="1255855"/>
              <a:ext cx="533992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아이디어 시나리오로 작성한 내용을</a:t>
              </a:r>
              <a:endParaRPr lang="en-US" altLang="ko-KR" sz="28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프로그램에 실제로 구현</a:t>
              </a: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AD6A8F58-8DFF-424D-9789-D15F0798A254}"/>
                </a:ext>
              </a:extLst>
            </p:cNvPr>
            <p:cNvSpPr/>
            <p:nvPr/>
          </p:nvSpPr>
          <p:spPr>
            <a:xfrm rot="5400000">
              <a:off x="229328" y="1617294"/>
              <a:ext cx="268224" cy="23122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35139609-3C31-428C-9B71-A7824EA3BE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D1818060-935B-4070-ACC6-B1DC461F800F}"/>
              </a:ext>
            </a:extLst>
          </p:cNvPr>
          <p:cNvGrpSpPr/>
          <p:nvPr/>
        </p:nvGrpSpPr>
        <p:grpSpPr>
          <a:xfrm>
            <a:off x="86062" y="108186"/>
            <a:ext cx="2823184" cy="646331"/>
            <a:chOff x="4034120" y="429634"/>
            <a:chExt cx="2823184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512350-0D9D-4962-B687-9D75A8A9FDD4}"/>
                </a:ext>
              </a:extLst>
            </p:cNvPr>
            <p:cNvSpPr txBox="1"/>
            <p:nvPr/>
          </p:nvSpPr>
          <p:spPr>
            <a:xfrm>
              <a:off x="4090200" y="429634"/>
              <a:ext cx="2767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005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소감 및 향후 계획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710A010-2A86-460F-A044-6361DCDFCACE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AD6944-99C9-42D6-A40E-BF3743C37A46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E84A64E-7C93-4A36-94EA-91D1E63040D8}"/>
              </a:ext>
            </a:extLst>
          </p:cNvPr>
          <p:cNvGrpSpPr/>
          <p:nvPr/>
        </p:nvGrpSpPr>
        <p:grpSpPr>
          <a:xfrm>
            <a:off x="7258818" y="0"/>
            <a:ext cx="1908556" cy="6858000"/>
            <a:chOff x="7253060" y="0"/>
            <a:chExt cx="1908556" cy="6858000"/>
          </a:xfrm>
        </p:grpSpPr>
        <p:sp>
          <p:nvSpPr>
            <p:cNvPr id="4" name="순서도: 다른 페이지 연결선 3">
              <a:extLst>
                <a:ext uri="{FF2B5EF4-FFF2-40B4-BE49-F238E27FC236}">
                  <a16:creationId xmlns:a16="http://schemas.microsoft.com/office/drawing/2014/main" id="{7E86581B-EB5D-4BA8-8D38-B3AD14C45AB5}"/>
                </a:ext>
              </a:extLst>
            </p:cNvPr>
            <p:cNvSpPr/>
            <p:nvPr/>
          </p:nvSpPr>
          <p:spPr>
            <a:xfrm rot="5400000">
              <a:off x="7744085" y="4911873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AF1BF5-B84B-45AD-AE93-86C7ACBD9861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32CA883-D4F5-439A-BC95-47D6DCFE027D}"/>
                </a:ext>
              </a:extLst>
            </p:cNvPr>
            <p:cNvGrpSpPr/>
            <p:nvPr/>
          </p:nvGrpSpPr>
          <p:grpSpPr>
            <a:xfrm>
              <a:off x="7317507" y="1100905"/>
              <a:ext cx="1844109" cy="4790222"/>
              <a:chOff x="7196175" y="1100905"/>
              <a:chExt cx="1844109" cy="47902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E7C86A-CC8B-497B-850B-7F8C201B6B19}"/>
                  </a:ext>
                </a:extLst>
              </p:cNvPr>
              <p:cNvSpPr txBox="1"/>
              <p:nvPr/>
            </p:nvSpPr>
            <p:spPr>
              <a:xfrm>
                <a:off x="7482472" y="114251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41E6E-42DF-45A3-BBD3-90649058F4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6FE50-55FE-4D0A-AAB6-9F90B8151FA2}"/>
                  </a:ext>
                </a:extLst>
              </p:cNvPr>
              <p:cNvSpPr txBox="1"/>
              <p:nvPr/>
            </p:nvSpPr>
            <p:spPr>
              <a:xfrm>
                <a:off x="7484075" y="290062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66D69-AD5E-4A0B-B8F8-F0D9436B8369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13527-EB67-4307-A864-324B41B593C9}"/>
                  </a:ext>
                </a:extLst>
              </p:cNvPr>
              <p:cNvSpPr txBox="1"/>
              <p:nvPr/>
            </p:nvSpPr>
            <p:spPr>
              <a:xfrm>
                <a:off x="7196175" y="5498712"/>
                <a:ext cx="572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C2526B9-1446-4CA4-90B4-3F0789596651}"/>
                  </a:ext>
                </a:extLst>
              </p:cNvPr>
              <p:cNvGrpSpPr/>
              <p:nvPr/>
            </p:nvGrpSpPr>
            <p:grpSpPr>
              <a:xfrm>
                <a:off x="7864104" y="1100905"/>
                <a:ext cx="1176180" cy="4790222"/>
                <a:chOff x="7919263" y="1100905"/>
                <a:chExt cx="1176180" cy="479022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9EFE6-EEA1-4534-8459-5CC6E7261C38}"/>
                    </a:ext>
                  </a:extLst>
                </p:cNvPr>
                <p:cNvSpPr txBox="1"/>
                <p:nvPr/>
              </p:nvSpPr>
              <p:spPr>
                <a:xfrm>
                  <a:off x="7931342" y="1100905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05049-AA42-484C-86D8-2539470CFDEB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CF611D5-B30F-4981-892E-7FD1FD5D3CEB}"/>
                    </a:ext>
                  </a:extLst>
                </p:cNvPr>
                <p:cNvSpPr txBox="1"/>
                <p:nvPr/>
              </p:nvSpPr>
              <p:spPr>
                <a:xfrm>
                  <a:off x="7931342" y="2736713"/>
                  <a:ext cx="1164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B76240-2D04-4BBE-82D2-AF322A9B1FF0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73C5DC0-3516-4438-A1EB-12BD3C6B6D0B}"/>
                    </a:ext>
                  </a:extLst>
                </p:cNvPr>
                <p:cNvSpPr txBox="1"/>
                <p:nvPr/>
              </p:nvSpPr>
              <p:spPr>
                <a:xfrm>
                  <a:off x="7919263" y="5429462"/>
                  <a:ext cx="7393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  <a:endPara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C89EFD1-C22F-4AE0-B513-1C94792B0A76}"/>
              </a:ext>
            </a:extLst>
          </p:cNvPr>
          <p:cNvSpPr txBox="1"/>
          <p:nvPr/>
        </p:nvSpPr>
        <p:spPr>
          <a:xfrm>
            <a:off x="7611165" y="378125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004</a:t>
            </a:r>
            <a:endParaRPr lang="ko-KR" altLang="en-US" sz="1100" dirty="0">
              <a:solidFill>
                <a:schemeClr val="bg1"/>
              </a:solidFill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41CA5-9831-4B0D-8BA4-917D9890E90F}"/>
              </a:ext>
            </a:extLst>
          </p:cNvPr>
          <p:cNvSpPr txBox="1"/>
          <p:nvPr/>
        </p:nvSpPr>
        <p:spPr>
          <a:xfrm>
            <a:off x="8003273" y="374809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기대효과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A972C44-93DB-4A47-9F29-DA48F9A3B6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2BE81B-62E5-447E-B608-FFD97F3BE59C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2168E4-49BE-4C92-86A1-FF81C8C98F16}"/>
                </a:ext>
              </a:extLst>
            </p:cNvPr>
            <p:cNvSpPr txBox="1"/>
            <p:nvPr/>
          </p:nvSpPr>
          <p:spPr>
            <a:xfrm>
              <a:off x="4090200" y="429634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006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시연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0466C05-D629-4CF8-AE05-F001A405F929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4F0DA6-D405-4E4A-B8EA-3E49D15404EA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pic>
        <p:nvPicPr>
          <p:cNvPr id="3" name="온라인 미디어 2" title="211125">
            <a:hlinkClick r:id="" action="ppaction://media"/>
            <a:extLst>
              <a:ext uri="{FF2B5EF4-FFF2-40B4-BE49-F238E27FC236}">
                <a16:creationId xmlns:a16="http://schemas.microsoft.com/office/drawing/2014/main" id="{063E80D7-8E9A-4679-917C-66DC77B7B4E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8680" y="1439459"/>
            <a:ext cx="7119887" cy="3978965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AAC8FDA0-F33E-426E-B030-4BBDA7338361}"/>
              </a:ext>
            </a:extLst>
          </p:cNvPr>
          <p:cNvSpPr txBox="1"/>
          <p:nvPr/>
        </p:nvSpPr>
        <p:spPr>
          <a:xfrm>
            <a:off x="218680" y="570646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  <a:hlinkClick r:id="rId5"/>
              </a:rPr>
              <a:t>https://youtu.be/YpMv5HqaSGU</a:t>
            </a:r>
            <a:endParaRPr lang="ko-KR" altLang="en-US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1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C761BE5-6ED1-4F58-81BF-1D2A1EF2C5E5}"/>
              </a:ext>
            </a:extLst>
          </p:cNvPr>
          <p:cNvSpPr txBox="1"/>
          <p:nvPr/>
        </p:nvSpPr>
        <p:spPr>
          <a:xfrm>
            <a:off x="2747622" y="2921168"/>
            <a:ext cx="3648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4"/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감사합니다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AD6CAD-7381-4A8C-AC34-4A83E25DE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5268314"/>
            <a:ext cx="2773680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925F8-7CE2-4D01-954E-737406550BD7}"/>
              </a:ext>
            </a:extLst>
          </p:cNvPr>
          <p:cNvSpPr/>
          <p:nvPr/>
        </p:nvSpPr>
        <p:spPr>
          <a:xfrm>
            <a:off x="0" y="0"/>
            <a:ext cx="296911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761BE5-6ED1-4F58-81BF-1D2A1EF2C5E5}"/>
              </a:ext>
            </a:extLst>
          </p:cNvPr>
          <p:cNvSpPr txBox="1"/>
          <p:nvPr/>
        </p:nvSpPr>
        <p:spPr>
          <a:xfrm>
            <a:off x="820751" y="865906"/>
            <a:ext cx="1327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2021</a:t>
            </a:r>
          </a:p>
          <a:p>
            <a:pPr algn="ctr"/>
            <a:r>
              <a:rPr lang="en-US" altLang="ko-KR" sz="3200" dirty="0">
                <a:solidFill>
                  <a:schemeClr val="accent4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BOOT</a:t>
            </a:r>
          </a:p>
          <a:p>
            <a:pPr algn="ctr"/>
            <a:r>
              <a:rPr lang="en-US" altLang="ko-KR" sz="3200" dirty="0">
                <a:solidFill>
                  <a:schemeClr val="accent4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CAMP</a:t>
            </a:r>
            <a:endParaRPr lang="ko-KR" altLang="en-US" sz="3200" dirty="0">
              <a:solidFill>
                <a:schemeClr val="accent4"/>
              </a:solidFill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59836-F8D4-4A05-AA5F-3D9AA999CC8D}"/>
              </a:ext>
            </a:extLst>
          </p:cNvPr>
          <p:cNvGrpSpPr/>
          <p:nvPr/>
        </p:nvGrpSpPr>
        <p:grpSpPr>
          <a:xfrm>
            <a:off x="3374654" y="1057626"/>
            <a:ext cx="2077348" cy="461665"/>
            <a:chOff x="3374654" y="1057626"/>
            <a:chExt cx="2077348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79660F-1862-42A6-A1B5-77F511FFDCC3}"/>
                </a:ext>
              </a:extLst>
            </p:cNvPr>
            <p:cNvSpPr txBox="1"/>
            <p:nvPr/>
          </p:nvSpPr>
          <p:spPr>
            <a:xfrm>
              <a:off x="3374654" y="1057626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001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05B648-E533-4F34-A802-985617C11342}"/>
                </a:ext>
              </a:extLst>
            </p:cNvPr>
            <p:cNvSpPr txBox="1"/>
            <p:nvPr/>
          </p:nvSpPr>
          <p:spPr>
            <a:xfrm>
              <a:off x="4073098" y="1057626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작품 개요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7A257A-D695-4C90-AC2C-84F2B3A85879}"/>
              </a:ext>
            </a:extLst>
          </p:cNvPr>
          <p:cNvGrpSpPr/>
          <p:nvPr/>
        </p:nvGrpSpPr>
        <p:grpSpPr>
          <a:xfrm>
            <a:off x="3374654" y="1938251"/>
            <a:ext cx="3079224" cy="461665"/>
            <a:chOff x="3374654" y="1938251"/>
            <a:chExt cx="3079224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10DCF7-F353-4A43-BD28-506F255CE642}"/>
                </a:ext>
              </a:extLst>
            </p:cNvPr>
            <p:cNvSpPr txBox="1"/>
            <p:nvPr/>
          </p:nvSpPr>
          <p:spPr>
            <a:xfrm>
              <a:off x="3374654" y="1939320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002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E6F8B-9C93-4509-92D6-D79F643EC2B2}"/>
                </a:ext>
              </a:extLst>
            </p:cNvPr>
            <p:cNvSpPr txBox="1"/>
            <p:nvPr/>
          </p:nvSpPr>
          <p:spPr>
            <a:xfrm>
              <a:off x="4073098" y="1938251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개발 환경 및 도구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2B54E6-74AB-486B-8DFB-BC6D264FD452}"/>
              </a:ext>
            </a:extLst>
          </p:cNvPr>
          <p:cNvGrpSpPr/>
          <p:nvPr/>
        </p:nvGrpSpPr>
        <p:grpSpPr>
          <a:xfrm>
            <a:off x="3374654" y="2816738"/>
            <a:ext cx="3633863" cy="461665"/>
            <a:chOff x="3374654" y="2816738"/>
            <a:chExt cx="3633863" cy="461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55EC2A-283E-4794-A9B8-4C889A2FBE25}"/>
                </a:ext>
              </a:extLst>
            </p:cNvPr>
            <p:cNvSpPr txBox="1"/>
            <p:nvPr/>
          </p:nvSpPr>
          <p:spPr>
            <a:xfrm>
              <a:off x="3374654" y="281994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003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099DFF-6634-43BC-B448-364957B245B8}"/>
                </a:ext>
              </a:extLst>
            </p:cNvPr>
            <p:cNvSpPr txBox="1"/>
            <p:nvPr/>
          </p:nvSpPr>
          <p:spPr>
            <a:xfrm>
              <a:off x="4073098" y="2816738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구현 내용 및 아이디어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B929E8-1686-443F-9615-309CA568D90F}"/>
              </a:ext>
            </a:extLst>
          </p:cNvPr>
          <p:cNvGrpSpPr/>
          <p:nvPr/>
        </p:nvGrpSpPr>
        <p:grpSpPr>
          <a:xfrm>
            <a:off x="3374654" y="3695225"/>
            <a:ext cx="1992388" cy="461665"/>
            <a:chOff x="3374654" y="3695225"/>
            <a:chExt cx="1992388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78D9D8-214A-49F0-96FB-252F28FE0E85}"/>
                </a:ext>
              </a:extLst>
            </p:cNvPr>
            <p:cNvSpPr txBox="1"/>
            <p:nvPr/>
          </p:nvSpPr>
          <p:spPr>
            <a:xfrm>
              <a:off x="3374654" y="3700570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004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0DA23-FF94-4DA4-B499-F2AB6EB1CC76}"/>
                </a:ext>
              </a:extLst>
            </p:cNvPr>
            <p:cNvSpPr txBox="1"/>
            <p:nvPr/>
          </p:nvSpPr>
          <p:spPr>
            <a:xfrm>
              <a:off x="4073098" y="3695225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기대효과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E7E398-F11C-4DFF-9356-BB920E45A13D}"/>
              </a:ext>
            </a:extLst>
          </p:cNvPr>
          <p:cNvGrpSpPr/>
          <p:nvPr/>
        </p:nvGrpSpPr>
        <p:grpSpPr>
          <a:xfrm>
            <a:off x="3374654" y="4573712"/>
            <a:ext cx="3079224" cy="461665"/>
            <a:chOff x="3374654" y="4573712"/>
            <a:chExt cx="3079224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A5973-EE56-42CA-95C1-A6D2631E4DE7}"/>
                </a:ext>
              </a:extLst>
            </p:cNvPr>
            <p:cNvSpPr txBox="1"/>
            <p:nvPr/>
          </p:nvSpPr>
          <p:spPr>
            <a:xfrm>
              <a:off x="3374654" y="458119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005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95A6F9-B0C0-4C07-B0CC-E88613559FDE}"/>
                </a:ext>
              </a:extLst>
            </p:cNvPr>
            <p:cNvSpPr txBox="1"/>
            <p:nvPr/>
          </p:nvSpPr>
          <p:spPr>
            <a:xfrm>
              <a:off x="4073098" y="4573712"/>
              <a:ext cx="2380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소감 및 향후 계획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055992-CCE3-445C-9368-0FCE974880EA}"/>
              </a:ext>
            </a:extLst>
          </p:cNvPr>
          <p:cNvGrpSpPr/>
          <p:nvPr/>
        </p:nvGrpSpPr>
        <p:grpSpPr>
          <a:xfrm>
            <a:off x="3373051" y="5452199"/>
            <a:ext cx="1439352" cy="461665"/>
            <a:chOff x="3373051" y="5452199"/>
            <a:chExt cx="1439352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01F02E-2749-4D17-B6D4-8253D928891F}"/>
                </a:ext>
              </a:extLst>
            </p:cNvPr>
            <p:cNvSpPr txBox="1"/>
            <p:nvPr/>
          </p:nvSpPr>
          <p:spPr>
            <a:xfrm>
              <a:off x="3373051" y="5461820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rPr>
                <a:t>006</a:t>
              </a:r>
              <a:endParaRPr lang="ko-KR" altLang="en-US" sz="16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7D231-030D-4329-A6E9-BE7DD85DF762}"/>
                </a:ext>
              </a:extLst>
            </p:cNvPr>
            <p:cNvSpPr txBox="1"/>
            <p:nvPr/>
          </p:nvSpPr>
          <p:spPr>
            <a:xfrm>
              <a:off x="4073098" y="5452199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시연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5FD19A01-D7F2-471E-8849-585463C333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E84A64E-7C93-4A36-94EA-91D1E63040D8}"/>
              </a:ext>
            </a:extLst>
          </p:cNvPr>
          <p:cNvGrpSpPr/>
          <p:nvPr/>
        </p:nvGrpSpPr>
        <p:grpSpPr>
          <a:xfrm>
            <a:off x="7260421" y="0"/>
            <a:ext cx="1906953" cy="6858000"/>
            <a:chOff x="7254663" y="0"/>
            <a:chExt cx="1906953" cy="6858000"/>
          </a:xfrm>
        </p:grpSpPr>
        <p:sp>
          <p:nvSpPr>
            <p:cNvPr id="4" name="순서도: 다른 페이지 연결선 3">
              <a:extLst>
                <a:ext uri="{FF2B5EF4-FFF2-40B4-BE49-F238E27FC236}">
                  <a16:creationId xmlns:a16="http://schemas.microsoft.com/office/drawing/2014/main" id="{7E86581B-EB5D-4BA8-8D38-B3AD14C45AB5}"/>
                </a:ext>
              </a:extLst>
            </p:cNvPr>
            <p:cNvSpPr/>
            <p:nvPr/>
          </p:nvSpPr>
          <p:spPr>
            <a:xfrm rot="5400000">
              <a:off x="7745688" y="508748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DAF1BF5-B84B-45AD-AE93-86C7ACBD9861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32CA883-D4F5-439A-BC95-47D6DCFE027D}"/>
                </a:ext>
              </a:extLst>
            </p:cNvPr>
            <p:cNvGrpSpPr/>
            <p:nvPr/>
          </p:nvGrpSpPr>
          <p:grpSpPr>
            <a:xfrm>
              <a:off x="7328728" y="1039350"/>
              <a:ext cx="1832888" cy="4803234"/>
              <a:chOff x="7207396" y="1039350"/>
              <a:chExt cx="1832888" cy="480323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E7C86A-CC8B-497B-850B-7F8C201B6B19}"/>
                  </a:ext>
                </a:extLst>
              </p:cNvPr>
              <p:cNvSpPr txBox="1"/>
              <p:nvPr/>
            </p:nvSpPr>
            <p:spPr>
              <a:xfrm>
                <a:off x="7207396" y="1089888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41E6E-42DF-45A3-BBD3-90649058F4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A6FE50-55FE-4D0A-AAB6-9F90B8151FA2}"/>
                  </a:ext>
                </a:extLst>
              </p:cNvPr>
              <p:cNvSpPr txBox="1"/>
              <p:nvPr/>
            </p:nvSpPr>
            <p:spPr>
              <a:xfrm>
                <a:off x="7484075" y="290062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66D69-AD5E-4A0B-B8F8-F0D9436B8369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13527-EB67-4307-A864-324B41B593C9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C2526B9-1446-4CA4-90B4-3F0789596651}"/>
                  </a:ext>
                </a:extLst>
              </p:cNvPr>
              <p:cNvGrpSpPr/>
              <p:nvPr/>
            </p:nvGrpSpPr>
            <p:grpSpPr>
              <a:xfrm>
                <a:off x="7652572" y="1039350"/>
                <a:ext cx="1387712" cy="4803234"/>
                <a:chOff x="7707731" y="1039350"/>
                <a:chExt cx="1387712" cy="480323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A9EFE6-EEA1-4534-8459-5CC6E7261C38}"/>
                    </a:ext>
                  </a:extLst>
                </p:cNvPr>
                <p:cNvSpPr txBox="1"/>
                <p:nvPr/>
              </p:nvSpPr>
              <p:spPr>
                <a:xfrm>
                  <a:off x="7707731" y="1039350"/>
                  <a:ext cx="13789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005049-AA42-484C-86D8-2539470CFDEB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CF611D5-B30F-4981-892E-7FD1FD5D3CEB}"/>
                    </a:ext>
                  </a:extLst>
                </p:cNvPr>
                <p:cNvSpPr txBox="1"/>
                <p:nvPr/>
              </p:nvSpPr>
              <p:spPr>
                <a:xfrm>
                  <a:off x="7931342" y="2736713"/>
                  <a:ext cx="1164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6B76240-2D04-4BBE-82D2-AF322A9B1FF0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73C5DC0-3516-4438-A1EB-12BD3C6B6D0B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49D053-394D-4D5B-86E8-2240615DA32F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4090200" y="429634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001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작품 개요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490D3E4-3A38-4134-B48B-62AB9DBC7AAB}"/>
              </a:ext>
            </a:extLst>
          </p:cNvPr>
          <p:cNvSpPr txBox="1"/>
          <p:nvPr/>
        </p:nvSpPr>
        <p:spPr>
          <a:xfrm>
            <a:off x="289336" y="2281612"/>
            <a:ext cx="7053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특정 호텔의 객실 예약과 관리 시스템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FAA4B5-D11D-4A2B-BAD3-E1EAC0FBE8A2}"/>
              </a:ext>
            </a:extLst>
          </p:cNvPr>
          <p:cNvSpPr txBox="1"/>
          <p:nvPr/>
        </p:nvSpPr>
        <p:spPr>
          <a:xfrm>
            <a:off x="855231" y="3377817"/>
            <a:ext cx="5878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호텔의 객실을 조회하고 예약</a:t>
            </a:r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가입된 회원들을 관리하고 회원의 예약을 조회</a:t>
            </a:r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관리자는 객실을 등록 관리가 가능</a:t>
            </a:r>
            <a:endParaRPr lang="en-US" altLang="ko-KR" sz="2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41CEC3-801D-4E76-B2BE-945A4C8CD138}"/>
              </a:ext>
            </a:extLst>
          </p:cNvPr>
          <p:cNvSpPr txBox="1"/>
          <p:nvPr/>
        </p:nvSpPr>
        <p:spPr>
          <a:xfrm>
            <a:off x="7611165" y="378125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210 다락방 B" panose="02020603020101020101" pitchFamily="18" charset="-127"/>
                <a:ea typeface="210 다락방 B" panose="02020603020101020101" pitchFamily="18" charset="-127"/>
              </a:rPr>
              <a:t>004</a:t>
            </a:r>
            <a:endParaRPr lang="ko-KR" altLang="en-US" sz="1100" dirty="0">
              <a:solidFill>
                <a:schemeClr val="bg1"/>
              </a:solidFill>
              <a:latin typeface="210 다락방 B" panose="02020603020101020101" pitchFamily="18" charset="-127"/>
              <a:ea typeface="210 다락방 B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346497-DE98-491E-B013-F5A24B35100D}"/>
              </a:ext>
            </a:extLst>
          </p:cNvPr>
          <p:cNvSpPr txBox="1"/>
          <p:nvPr/>
        </p:nvSpPr>
        <p:spPr>
          <a:xfrm>
            <a:off x="8003273" y="374809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210 나무고딕 EB" panose="02020603020101020101" pitchFamily="18" charset="-127"/>
                <a:ea typeface="210 나무고딕 EB" panose="02020603020101020101" pitchFamily="18" charset="-127"/>
              </a:rPr>
              <a:t>기대효과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B95DB38-7BE4-4FAE-B243-56289AB7F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24AA9D-322B-4C73-85B7-DBDC14EA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2" y="1423461"/>
            <a:ext cx="2744843" cy="2744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7AFD3B-C42E-47A8-B47D-48C6A2C54B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43" y="1607979"/>
            <a:ext cx="2375809" cy="23758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6D4D15-F142-4082-B6B5-A81AE7BE02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95" y="4629607"/>
            <a:ext cx="4113865" cy="147842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20B0A5-6FE4-4083-86AF-F3185BF04B40}"/>
              </a:ext>
            </a:extLst>
          </p:cNvPr>
          <p:cNvGrpSpPr/>
          <p:nvPr/>
        </p:nvGrpSpPr>
        <p:grpSpPr>
          <a:xfrm>
            <a:off x="7260421" y="0"/>
            <a:ext cx="1934993" cy="6858000"/>
            <a:chOff x="7254663" y="0"/>
            <a:chExt cx="1934993" cy="6858000"/>
          </a:xfrm>
        </p:grpSpPr>
        <p:sp>
          <p:nvSpPr>
            <p:cNvPr id="31" name="순서도: 다른 페이지 연결선 30">
              <a:extLst>
                <a:ext uri="{FF2B5EF4-FFF2-40B4-BE49-F238E27FC236}">
                  <a16:creationId xmlns:a16="http://schemas.microsoft.com/office/drawing/2014/main" id="{A0F9667F-EB9E-49C0-8BC4-F3019CE3C0CB}"/>
                </a:ext>
              </a:extLst>
            </p:cNvPr>
            <p:cNvSpPr/>
            <p:nvPr/>
          </p:nvSpPr>
          <p:spPr>
            <a:xfrm rot="5400000">
              <a:off x="7745688" y="1245954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8B09919-A270-4201-A5D0-ED12B0596F5A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716392E-1F25-41A6-B21F-8C60B3064670}"/>
                </a:ext>
              </a:extLst>
            </p:cNvPr>
            <p:cNvGrpSpPr/>
            <p:nvPr/>
          </p:nvGrpSpPr>
          <p:grpSpPr>
            <a:xfrm>
              <a:off x="7293462" y="1099836"/>
              <a:ext cx="1896194" cy="4742748"/>
              <a:chOff x="7172130" y="1099836"/>
              <a:chExt cx="1896194" cy="474274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717110-0C99-4505-8E01-1F19E52068D2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600B21-2480-49D3-B6CC-9DB440FF469C}"/>
                  </a:ext>
                </a:extLst>
              </p:cNvPr>
              <p:cNvSpPr txBox="1"/>
              <p:nvPr/>
            </p:nvSpPr>
            <p:spPr>
              <a:xfrm>
                <a:off x="7172130" y="182215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6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5960BE-5670-42D5-AC46-83668AF43FCE}"/>
                  </a:ext>
                </a:extLst>
              </p:cNvPr>
              <p:cNvSpPr txBox="1"/>
              <p:nvPr/>
            </p:nvSpPr>
            <p:spPr>
              <a:xfrm>
                <a:off x="7484075" y="290062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80ED36-C6D8-4788-85AA-27FE1AA97BE7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D8B0CE-EF62-4727-B9B9-0ADF81F6E355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5CEBFA-97FE-477D-A605-33AC84E617FA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D72B2A2-F01B-41FD-8854-80135F99EE37}"/>
                  </a:ext>
                </a:extLst>
              </p:cNvPr>
              <p:cNvGrpSpPr/>
              <p:nvPr/>
            </p:nvGrpSpPr>
            <p:grpSpPr>
              <a:xfrm>
                <a:off x="7689420" y="1099836"/>
                <a:ext cx="1378904" cy="4742748"/>
                <a:chOff x="7744579" y="1099836"/>
                <a:chExt cx="1378904" cy="474274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811C7-376E-49AD-9E7B-84072E3413FE}"/>
                    </a:ext>
                  </a:extLst>
                </p:cNvPr>
                <p:cNvSpPr txBox="1"/>
                <p:nvPr/>
              </p:nvSpPr>
              <p:spPr>
                <a:xfrm>
                  <a:off x="7931342" y="1099836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7EB81B1-9EBB-478F-99E4-77A07C617E7B}"/>
                    </a:ext>
                  </a:extLst>
                </p:cNvPr>
                <p:cNvSpPr txBox="1"/>
                <p:nvPr/>
              </p:nvSpPr>
              <p:spPr>
                <a:xfrm>
                  <a:off x="7744579" y="1650670"/>
                  <a:ext cx="137890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D55CEE5-14A5-4356-A0B4-6F8C6F66F5B0}"/>
                    </a:ext>
                  </a:extLst>
                </p:cNvPr>
                <p:cNvSpPr txBox="1"/>
                <p:nvPr/>
              </p:nvSpPr>
              <p:spPr>
                <a:xfrm>
                  <a:off x="7931342" y="2736713"/>
                  <a:ext cx="1164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1FC32D7-F1F1-4DA4-B933-2189A592F2FE}"/>
                    </a:ext>
                  </a:extLst>
                </p:cNvPr>
                <p:cNvSpPr txBox="1"/>
                <p:nvPr/>
              </p:nvSpPr>
              <p:spPr>
                <a:xfrm>
                  <a:off x="7931342" y="3748098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72CC0E-EDB6-4D17-B26E-C48FF1DC1FBF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9089AB5-CB5C-4043-8251-FD079DFDF4E7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C6600659-65FC-4A91-857B-CA10E854E3B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B56F54-1AFB-47A3-8B7A-DC7C5E6D1207}"/>
              </a:ext>
            </a:extLst>
          </p:cNvPr>
          <p:cNvGrpSpPr/>
          <p:nvPr/>
        </p:nvGrpSpPr>
        <p:grpSpPr>
          <a:xfrm>
            <a:off x="86062" y="108186"/>
            <a:ext cx="2819978" cy="646331"/>
            <a:chOff x="4034120" y="429634"/>
            <a:chExt cx="2819978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6F0388-6693-43BA-B624-D3529DBF7214}"/>
                </a:ext>
              </a:extLst>
            </p:cNvPr>
            <p:cNvSpPr txBox="1"/>
            <p:nvPr/>
          </p:nvSpPr>
          <p:spPr>
            <a:xfrm>
              <a:off x="4090200" y="429634"/>
              <a:ext cx="2763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002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개발 환경 및 도구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A9E746-3420-44D2-BBF9-9CC0477DEBEE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A4402-74E3-4DB1-83C6-E9DB8DDF0781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8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A5F041C-6DE8-405F-A0EB-FD395EDADDDB}"/>
              </a:ext>
            </a:extLst>
          </p:cNvPr>
          <p:cNvSpPr txBox="1"/>
          <p:nvPr/>
        </p:nvSpPr>
        <p:spPr>
          <a:xfrm>
            <a:off x="157464" y="5804112"/>
            <a:ext cx="68531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 전용 프로그램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회원가입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&amp;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로그인으로 개인 계정 접속 가능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예약 가능한 객실 조회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객실 예약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예약 확인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회원정보 수정 및 회원탈퇴                     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문의사항이 있을 경우 작성하여 게시 가능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D54266-16C9-42B2-BC9B-9A606032453D}"/>
              </a:ext>
            </a:extLst>
          </p:cNvPr>
          <p:cNvGrpSpPr/>
          <p:nvPr/>
        </p:nvGrpSpPr>
        <p:grpSpPr>
          <a:xfrm>
            <a:off x="7260421" y="0"/>
            <a:ext cx="1937409" cy="6858000"/>
            <a:chOff x="7254663" y="0"/>
            <a:chExt cx="1937409" cy="6858000"/>
          </a:xfrm>
        </p:grpSpPr>
        <p:sp>
          <p:nvSpPr>
            <p:cNvPr id="40" name="순서도: 다른 페이지 연결선 39">
              <a:extLst>
                <a:ext uri="{FF2B5EF4-FFF2-40B4-BE49-F238E27FC236}">
                  <a16:creationId xmlns:a16="http://schemas.microsoft.com/office/drawing/2014/main" id="{163A4DB8-7E5A-4F5C-9ED2-72FFA881917C}"/>
                </a:ext>
              </a:extLst>
            </p:cNvPr>
            <p:cNvSpPr/>
            <p:nvPr/>
          </p:nvSpPr>
          <p:spPr>
            <a:xfrm rot="5400000">
              <a:off x="7745688" y="2353272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A4D02-2CBA-474C-AB68-73459B1F332E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CE17C2-3EEA-4536-86F7-FD81FA379C16}"/>
                </a:ext>
              </a:extLst>
            </p:cNvPr>
            <p:cNvGrpSpPr/>
            <p:nvPr/>
          </p:nvGrpSpPr>
          <p:grpSpPr>
            <a:xfrm>
              <a:off x="7293462" y="1100905"/>
              <a:ext cx="1898610" cy="4741679"/>
              <a:chOff x="7172130" y="1100905"/>
              <a:chExt cx="1898610" cy="47416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232F-4AAB-4046-8B87-5E7FAB91FAD4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8AF946-6981-4AD7-A056-FCC12A74A1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CA2FA9-5141-429F-8B18-AD5A9A156772}"/>
                  </a:ext>
                </a:extLst>
              </p:cNvPr>
              <p:cNvSpPr txBox="1"/>
              <p:nvPr/>
            </p:nvSpPr>
            <p:spPr>
              <a:xfrm>
                <a:off x="7172130" y="293004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4B63-EF53-4641-A62C-68BB968A2CC3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239351-3030-43B1-81DE-7FD00F91FFB2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B1AE78-E1D4-4991-AEC8-74594F3CF356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3BA1861-F9FC-4411-AA97-4CC0D4E44D62}"/>
                  </a:ext>
                </a:extLst>
              </p:cNvPr>
              <p:cNvGrpSpPr/>
              <p:nvPr/>
            </p:nvGrpSpPr>
            <p:grpSpPr>
              <a:xfrm>
                <a:off x="7661380" y="1100905"/>
                <a:ext cx="1409360" cy="4741679"/>
                <a:chOff x="7716539" y="1100905"/>
                <a:chExt cx="1409360" cy="4741679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94E5CF-B6AB-422D-99CE-D3D4B067DC46}"/>
                    </a:ext>
                  </a:extLst>
                </p:cNvPr>
                <p:cNvSpPr txBox="1"/>
                <p:nvPr/>
              </p:nvSpPr>
              <p:spPr>
                <a:xfrm>
                  <a:off x="7931342" y="1100905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4CBE1E-0380-4D67-9CDE-72CAC6723D3C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86A5A6-9779-42A2-B0EE-43C0F8FF4B60}"/>
                    </a:ext>
                  </a:extLst>
                </p:cNvPr>
                <p:cNvSpPr txBox="1"/>
                <p:nvPr/>
              </p:nvSpPr>
              <p:spPr>
                <a:xfrm>
                  <a:off x="7716539" y="2763859"/>
                  <a:ext cx="14093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B681A3B-87CB-4162-9605-5C75B306E258}"/>
                    </a:ext>
                  </a:extLst>
                </p:cNvPr>
                <p:cNvSpPr txBox="1"/>
                <p:nvPr/>
              </p:nvSpPr>
              <p:spPr>
                <a:xfrm>
                  <a:off x="7931342" y="3748098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D1C7BE-FCCE-4A06-9BE7-8A4DFD3C39C2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4833A20-9CF1-40BD-A357-B3AC0275810A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AA84ED74-2F50-4ACF-A0D2-DD16B49B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F84D29-176C-4EED-A634-48D70FC6A87F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CB561F-4C1C-4A8D-A164-7B86F1F8BF71}"/>
                </a:ext>
              </a:extLst>
            </p:cNvPr>
            <p:cNvSpPr txBox="1"/>
            <p:nvPr/>
          </p:nvSpPr>
          <p:spPr>
            <a:xfrm>
              <a:off x="4090200" y="429634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003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구현 내용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5AD1401-F310-468D-A69F-C230FB47390C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7E4845-D926-4FBF-952D-93540554AD0C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DB34A2-D717-4B1B-B95B-FDC34724FEDA}"/>
              </a:ext>
            </a:extLst>
          </p:cNvPr>
          <p:cNvGrpSpPr/>
          <p:nvPr/>
        </p:nvGrpSpPr>
        <p:grpSpPr>
          <a:xfrm>
            <a:off x="157464" y="225352"/>
            <a:ext cx="7047973" cy="5447955"/>
            <a:chOff x="157464" y="225352"/>
            <a:chExt cx="7047973" cy="544795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7624E7-8C02-4FB2-9467-A889F157E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03" b="44891"/>
            <a:stretch/>
          </p:blipFill>
          <p:spPr>
            <a:xfrm>
              <a:off x="157464" y="1586753"/>
              <a:ext cx="6321413" cy="408655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21BBEF5-8ED2-494D-ABD0-BBCBAE43D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06" t="2771" r="2851" b="71309"/>
            <a:stretch/>
          </p:blipFill>
          <p:spPr>
            <a:xfrm>
              <a:off x="5052757" y="225352"/>
              <a:ext cx="2152680" cy="1638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5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D54266-16C9-42B2-BC9B-9A606032453D}"/>
              </a:ext>
            </a:extLst>
          </p:cNvPr>
          <p:cNvGrpSpPr/>
          <p:nvPr/>
        </p:nvGrpSpPr>
        <p:grpSpPr>
          <a:xfrm>
            <a:off x="7260421" y="0"/>
            <a:ext cx="1937409" cy="6858000"/>
            <a:chOff x="7254663" y="0"/>
            <a:chExt cx="1937409" cy="6858000"/>
          </a:xfrm>
        </p:grpSpPr>
        <p:sp>
          <p:nvSpPr>
            <p:cNvPr id="40" name="순서도: 다른 페이지 연결선 39">
              <a:extLst>
                <a:ext uri="{FF2B5EF4-FFF2-40B4-BE49-F238E27FC236}">
                  <a16:creationId xmlns:a16="http://schemas.microsoft.com/office/drawing/2014/main" id="{163A4DB8-7E5A-4F5C-9ED2-72FFA881917C}"/>
                </a:ext>
              </a:extLst>
            </p:cNvPr>
            <p:cNvSpPr/>
            <p:nvPr/>
          </p:nvSpPr>
          <p:spPr>
            <a:xfrm rot="5400000">
              <a:off x="7745688" y="2353272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A4D02-2CBA-474C-AB68-73459B1F332E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CE17C2-3EEA-4536-86F7-FD81FA379C16}"/>
                </a:ext>
              </a:extLst>
            </p:cNvPr>
            <p:cNvGrpSpPr/>
            <p:nvPr/>
          </p:nvGrpSpPr>
          <p:grpSpPr>
            <a:xfrm>
              <a:off x="7293462" y="1100905"/>
              <a:ext cx="1898610" cy="4741679"/>
              <a:chOff x="7172130" y="1100905"/>
              <a:chExt cx="1898610" cy="47416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232F-4AAB-4046-8B87-5E7FAB91FAD4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8AF946-6981-4AD7-A056-FCC12A74A1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CA2FA9-5141-429F-8B18-AD5A9A156772}"/>
                  </a:ext>
                </a:extLst>
              </p:cNvPr>
              <p:cNvSpPr txBox="1"/>
              <p:nvPr/>
            </p:nvSpPr>
            <p:spPr>
              <a:xfrm>
                <a:off x="7172130" y="293004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4B63-EF53-4641-A62C-68BB968A2CC3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239351-3030-43B1-81DE-7FD00F91FFB2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B1AE78-E1D4-4991-AEC8-74594F3CF356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3BA1861-F9FC-4411-AA97-4CC0D4E44D62}"/>
                  </a:ext>
                </a:extLst>
              </p:cNvPr>
              <p:cNvGrpSpPr/>
              <p:nvPr/>
            </p:nvGrpSpPr>
            <p:grpSpPr>
              <a:xfrm>
                <a:off x="7661380" y="1100905"/>
                <a:ext cx="1409360" cy="4741679"/>
                <a:chOff x="7716539" y="1100905"/>
                <a:chExt cx="1409360" cy="4741679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94E5CF-B6AB-422D-99CE-D3D4B067DC46}"/>
                    </a:ext>
                  </a:extLst>
                </p:cNvPr>
                <p:cNvSpPr txBox="1"/>
                <p:nvPr/>
              </p:nvSpPr>
              <p:spPr>
                <a:xfrm>
                  <a:off x="7931342" y="1100905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4CBE1E-0380-4D67-9CDE-72CAC6723D3C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86A5A6-9779-42A2-B0EE-43C0F8FF4B60}"/>
                    </a:ext>
                  </a:extLst>
                </p:cNvPr>
                <p:cNvSpPr txBox="1"/>
                <p:nvPr/>
              </p:nvSpPr>
              <p:spPr>
                <a:xfrm>
                  <a:off x="7716539" y="2763859"/>
                  <a:ext cx="14093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B681A3B-87CB-4162-9605-5C75B306E258}"/>
                    </a:ext>
                  </a:extLst>
                </p:cNvPr>
                <p:cNvSpPr txBox="1"/>
                <p:nvPr/>
              </p:nvSpPr>
              <p:spPr>
                <a:xfrm>
                  <a:off x="7931342" y="3748098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D1C7BE-FCCE-4A06-9BE7-8A4DFD3C39C2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4833A20-9CF1-40BD-A357-B3AC0275810A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AA84ED74-2F50-4ACF-A0D2-DD16B49B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F84D29-176C-4EED-A634-48D70FC6A87F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CB561F-4C1C-4A8D-A164-7B86F1F8BF71}"/>
                </a:ext>
              </a:extLst>
            </p:cNvPr>
            <p:cNvSpPr txBox="1"/>
            <p:nvPr/>
          </p:nvSpPr>
          <p:spPr>
            <a:xfrm>
              <a:off x="4090200" y="429634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003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구현 내용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5AD1401-F310-468D-A69F-C230FB47390C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7E4845-D926-4FBF-952D-93540554AD0C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5EC7B8-FB5E-480C-BD35-4AC6DF595E24}"/>
              </a:ext>
            </a:extLst>
          </p:cNvPr>
          <p:cNvGrpSpPr/>
          <p:nvPr/>
        </p:nvGrpSpPr>
        <p:grpSpPr>
          <a:xfrm>
            <a:off x="225308" y="900772"/>
            <a:ext cx="6902790" cy="4985794"/>
            <a:chOff x="225308" y="900772"/>
            <a:chExt cx="6902790" cy="498579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1410FE-3FE1-48CB-9AEE-245EE151F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71" t="32192" b="27181"/>
            <a:stretch/>
          </p:blipFill>
          <p:spPr>
            <a:xfrm>
              <a:off x="4261581" y="900772"/>
              <a:ext cx="2866517" cy="288179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8144AA2-9ADC-433A-8560-AE7EA55C4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18" r="50030"/>
            <a:stretch/>
          </p:blipFill>
          <p:spPr>
            <a:xfrm>
              <a:off x="225308" y="900772"/>
              <a:ext cx="4064860" cy="288179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6943EE5-7C51-4F03-AF87-B8729C27F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10" t="72868" r="6290" b="1691"/>
            <a:stretch/>
          </p:blipFill>
          <p:spPr>
            <a:xfrm>
              <a:off x="2710954" y="3639017"/>
              <a:ext cx="4417144" cy="2247549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52CD5B-8921-43F0-93D7-00C8BDC52CE8}"/>
              </a:ext>
            </a:extLst>
          </p:cNvPr>
          <p:cNvSpPr txBox="1"/>
          <p:nvPr/>
        </p:nvSpPr>
        <p:spPr>
          <a:xfrm>
            <a:off x="157464" y="5804112"/>
            <a:ext cx="68531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 전용 프로그램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회원가입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&amp;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로그인으로 개인 계정 접속 가능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예약 가능한 객실 조회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객실 예약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예약 확인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회원정보 수정 및 회원탈퇴                     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문의사항이 있을 경우 작성하여 게시 가능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563347D9-ADD2-4C93-BC87-E21D4ACF9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" t="7768" r="56412" b="61638"/>
          <a:stretch/>
        </p:blipFill>
        <p:spPr>
          <a:xfrm>
            <a:off x="2928987" y="310508"/>
            <a:ext cx="4370233" cy="2178819"/>
          </a:xfrm>
          <a:prstGeom prst="rect">
            <a:avLst/>
          </a:prstGeom>
          <a:ln w="88900">
            <a:solidFill>
              <a:srgbClr val="D9E2FF"/>
            </a:solidFill>
            <a:miter lim="800000"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D54266-16C9-42B2-BC9B-9A606032453D}"/>
              </a:ext>
            </a:extLst>
          </p:cNvPr>
          <p:cNvGrpSpPr/>
          <p:nvPr/>
        </p:nvGrpSpPr>
        <p:grpSpPr>
          <a:xfrm>
            <a:off x="7260421" y="0"/>
            <a:ext cx="1937409" cy="6858000"/>
            <a:chOff x="7254663" y="0"/>
            <a:chExt cx="1937409" cy="6858000"/>
          </a:xfrm>
        </p:grpSpPr>
        <p:sp>
          <p:nvSpPr>
            <p:cNvPr id="40" name="순서도: 다른 페이지 연결선 39">
              <a:extLst>
                <a:ext uri="{FF2B5EF4-FFF2-40B4-BE49-F238E27FC236}">
                  <a16:creationId xmlns:a16="http://schemas.microsoft.com/office/drawing/2014/main" id="{163A4DB8-7E5A-4F5C-9ED2-72FFA881917C}"/>
                </a:ext>
              </a:extLst>
            </p:cNvPr>
            <p:cNvSpPr/>
            <p:nvPr/>
          </p:nvSpPr>
          <p:spPr>
            <a:xfrm rot="5400000">
              <a:off x="7745688" y="2353272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A4D02-2CBA-474C-AB68-73459B1F332E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CE17C2-3EEA-4536-86F7-FD81FA379C16}"/>
                </a:ext>
              </a:extLst>
            </p:cNvPr>
            <p:cNvGrpSpPr/>
            <p:nvPr/>
          </p:nvGrpSpPr>
          <p:grpSpPr>
            <a:xfrm>
              <a:off x="7293462" y="1099836"/>
              <a:ext cx="1898610" cy="4742748"/>
              <a:chOff x="7172130" y="1099836"/>
              <a:chExt cx="1898610" cy="474274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232F-4AAB-4046-8B87-5E7FAB91FAD4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8AF946-6981-4AD7-A056-FCC12A74A1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CA2FA9-5141-429F-8B18-AD5A9A156772}"/>
                  </a:ext>
                </a:extLst>
              </p:cNvPr>
              <p:cNvSpPr txBox="1"/>
              <p:nvPr/>
            </p:nvSpPr>
            <p:spPr>
              <a:xfrm>
                <a:off x="7172130" y="293004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4B63-EF53-4641-A62C-68BB968A2CC3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239351-3030-43B1-81DE-7FD00F91FFB2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B1AE78-E1D4-4991-AEC8-74594F3CF356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3BA1861-F9FC-4411-AA97-4CC0D4E44D62}"/>
                  </a:ext>
                </a:extLst>
              </p:cNvPr>
              <p:cNvGrpSpPr/>
              <p:nvPr/>
            </p:nvGrpSpPr>
            <p:grpSpPr>
              <a:xfrm>
                <a:off x="7661380" y="1099836"/>
                <a:ext cx="1409360" cy="4742748"/>
                <a:chOff x="7716539" y="1099836"/>
                <a:chExt cx="1409360" cy="474274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94E5CF-B6AB-422D-99CE-D3D4B067DC46}"/>
                    </a:ext>
                  </a:extLst>
                </p:cNvPr>
                <p:cNvSpPr txBox="1"/>
                <p:nvPr/>
              </p:nvSpPr>
              <p:spPr>
                <a:xfrm>
                  <a:off x="7931341" y="1099836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4CBE1E-0380-4D67-9CDE-72CAC6723D3C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86A5A6-9779-42A2-B0EE-43C0F8FF4B60}"/>
                    </a:ext>
                  </a:extLst>
                </p:cNvPr>
                <p:cNvSpPr txBox="1"/>
                <p:nvPr/>
              </p:nvSpPr>
              <p:spPr>
                <a:xfrm>
                  <a:off x="7716539" y="2763859"/>
                  <a:ext cx="14093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B681A3B-87CB-4162-9605-5C75B306E258}"/>
                    </a:ext>
                  </a:extLst>
                </p:cNvPr>
                <p:cNvSpPr txBox="1"/>
                <p:nvPr/>
              </p:nvSpPr>
              <p:spPr>
                <a:xfrm>
                  <a:off x="7931342" y="3748098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D1C7BE-FCCE-4A06-9BE7-8A4DFD3C39C2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4833A20-9CF1-40BD-A357-B3AC0275810A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E8A89702-B0A2-42D4-B1A9-080AFC34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1477A3-6744-4A89-9DD0-EFAA0B97AA7E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DDE7A1-2D85-4CA3-A91E-2085883E311F}"/>
                </a:ext>
              </a:extLst>
            </p:cNvPr>
            <p:cNvSpPr txBox="1"/>
            <p:nvPr/>
          </p:nvSpPr>
          <p:spPr>
            <a:xfrm>
              <a:off x="4090200" y="429634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003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구현 내용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F81CE7-6AAA-47DC-84BC-69F3CAA77F48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525531-E9CC-46B7-8E21-0DA2E63999CF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1CA791C-AB48-4F98-88C2-3C0E751017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t="1236" r="40017" b="50128"/>
          <a:stretch/>
        </p:blipFill>
        <p:spPr>
          <a:xfrm>
            <a:off x="157464" y="2281612"/>
            <a:ext cx="5028456" cy="32989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0A5685-9EC0-4640-BABE-FBD401B804C4}"/>
              </a:ext>
            </a:extLst>
          </p:cNvPr>
          <p:cNvSpPr txBox="1"/>
          <p:nvPr/>
        </p:nvSpPr>
        <p:spPr>
          <a:xfrm>
            <a:off x="157464" y="5804112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관리자 전용 프로그램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가입된 회원 정보 조회 가능                           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회원의 예약내역을 조회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객실 등록 및 조회                                         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회원이 작성한 문의사항을 조회하고 답변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6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D54266-16C9-42B2-BC9B-9A606032453D}"/>
              </a:ext>
            </a:extLst>
          </p:cNvPr>
          <p:cNvGrpSpPr/>
          <p:nvPr/>
        </p:nvGrpSpPr>
        <p:grpSpPr>
          <a:xfrm>
            <a:off x="7260421" y="0"/>
            <a:ext cx="1937409" cy="6858000"/>
            <a:chOff x="7254663" y="0"/>
            <a:chExt cx="1937409" cy="6858000"/>
          </a:xfrm>
        </p:grpSpPr>
        <p:sp>
          <p:nvSpPr>
            <p:cNvPr id="40" name="순서도: 다른 페이지 연결선 39">
              <a:extLst>
                <a:ext uri="{FF2B5EF4-FFF2-40B4-BE49-F238E27FC236}">
                  <a16:creationId xmlns:a16="http://schemas.microsoft.com/office/drawing/2014/main" id="{163A4DB8-7E5A-4F5C-9ED2-72FFA881917C}"/>
                </a:ext>
              </a:extLst>
            </p:cNvPr>
            <p:cNvSpPr/>
            <p:nvPr/>
          </p:nvSpPr>
          <p:spPr>
            <a:xfrm rot="5400000">
              <a:off x="7745688" y="2353272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A4D02-2CBA-474C-AB68-73459B1F332E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CE17C2-3EEA-4536-86F7-FD81FA379C16}"/>
                </a:ext>
              </a:extLst>
            </p:cNvPr>
            <p:cNvGrpSpPr/>
            <p:nvPr/>
          </p:nvGrpSpPr>
          <p:grpSpPr>
            <a:xfrm>
              <a:off x="7293462" y="1099836"/>
              <a:ext cx="1898610" cy="4742748"/>
              <a:chOff x="7172130" y="1099836"/>
              <a:chExt cx="1898610" cy="474274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232F-4AAB-4046-8B87-5E7FAB91FAD4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8AF946-6981-4AD7-A056-FCC12A74A1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CA2FA9-5141-429F-8B18-AD5A9A156772}"/>
                  </a:ext>
                </a:extLst>
              </p:cNvPr>
              <p:cNvSpPr txBox="1"/>
              <p:nvPr/>
            </p:nvSpPr>
            <p:spPr>
              <a:xfrm>
                <a:off x="7172130" y="293004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4B63-EF53-4641-A62C-68BB968A2CC3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239351-3030-43B1-81DE-7FD00F91FFB2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B1AE78-E1D4-4991-AEC8-74594F3CF356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3BA1861-F9FC-4411-AA97-4CC0D4E44D62}"/>
                  </a:ext>
                </a:extLst>
              </p:cNvPr>
              <p:cNvGrpSpPr/>
              <p:nvPr/>
            </p:nvGrpSpPr>
            <p:grpSpPr>
              <a:xfrm>
                <a:off x="7661380" y="1099836"/>
                <a:ext cx="1409360" cy="4742748"/>
                <a:chOff x="7716539" y="1099836"/>
                <a:chExt cx="1409360" cy="474274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94E5CF-B6AB-422D-99CE-D3D4B067DC46}"/>
                    </a:ext>
                  </a:extLst>
                </p:cNvPr>
                <p:cNvSpPr txBox="1"/>
                <p:nvPr/>
              </p:nvSpPr>
              <p:spPr>
                <a:xfrm>
                  <a:off x="7931341" y="1099836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4CBE1E-0380-4D67-9CDE-72CAC6723D3C}"/>
                    </a:ext>
                  </a:extLst>
                </p:cNvPr>
                <p:cNvSpPr txBox="1"/>
                <p:nvPr/>
              </p:nvSpPr>
              <p:spPr>
                <a:xfrm>
                  <a:off x="7931342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86A5A6-9779-42A2-B0EE-43C0F8FF4B60}"/>
                    </a:ext>
                  </a:extLst>
                </p:cNvPr>
                <p:cNvSpPr txBox="1"/>
                <p:nvPr/>
              </p:nvSpPr>
              <p:spPr>
                <a:xfrm>
                  <a:off x="7716539" y="2763859"/>
                  <a:ext cx="14093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B681A3B-87CB-4162-9605-5C75B306E258}"/>
                    </a:ext>
                  </a:extLst>
                </p:cNvPr>
                <p:cNvSpPr txBox="1"/>
                <p:nvPr/>
              </p:nvSpPr>
              <p:spPr>
                <a:xfrm>
                  <a:off x="7931342" y="3748098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D1C7BE-FCCE-4A06-9BE7-8A4DFD3C39C2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4833A20-9CF1-40BD-A357-B3AC0275810A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E8A89702-B0A2-42D4-B1A9-080AFC34B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1477A3-6744-4A89-9DD0-EFAA0B97AA7E}"/>
              </a:ext>
            </a:extLst>
          </p:cNvPr>
          <p:cNvGrpSpPr/>
          <p:nvPr/>
        </p:nvGrpSpPr>
        <p:grpSpPr>
          <a:xfrm>
            <a:off x="86062" y="108186"/>
            <a:ext cx="2349489" cy="646331"/>
            <a:chOff x="4034120" y="429634"/>
            <a:chExt cx="2349489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DDE7A1-2D85-4CA3-A91E-2085883E311F}"/>
                </a:ext>
              </a:extLst>
            </p:cNvPr>
            <p:cNvSpPr txBox="1"/>
            <p:nvPr/>
          </p:nvSpPr>
          <p:spPr>
            <a:xfrm>
              <a:off x="4090200" y="429634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003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구현 내용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F81CE7-6AAA-47DC-84BC-69F3CAA77F48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525531-E9CC-46B7-8E21-0DA2E63999CF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CE1368-4E2F-4409-98D0-723D6A207F33}"/>
              </a:ext>
            </a:extLst>
          </p:cNvPr>
          <p:cNvGrpSpPr/>
          <p:nvPr/>
        </p:nvGrpSpPr>
        <p:grpSpPr>
          <a:xfrm>
            <a:off x="179881" y="1018479"/>
            <a:ext cx="7032467" cy="4378119"/>
            <a:chOff x="179881" y="1018479"/>
            <a:chExt cx="7032467" cy="437811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C34664-4107-41B1-9037-FB529688F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8064" r="51588" b="61775"/>
            <a:stretch/>
          </p:blipFill>
          <p:spPr>
            <a:xfrm>
              <a:off x="179881" y="3328773"/>
              <a:ext cx="4592107" cy="2067825"/>
            </a:xfrm>
            <a:prstGeom prst="rect">
              <a:avLst/>
            </a:prstGeom>
            <a:ln w="88900">
              <a:solidFill>
                <a:srgbClr val="D9E2FF"/>
              </a:solidFill>
              <a:miter lim="800000"/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E562DC3-C8EB-40B8-97E0-3B66504F2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43" r="775" b="50127"/>
            <a:stretch/>
          </p:blipFill>
          <p:spPr>
            <a:xfrm>
              <a:off x="4298005" y="1018479"/>
              <a:ext cx="2914343" cy="299216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68F156-7D26-421E-80E7-169FF482D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1" t="8136" r="56487" b="61427"/>
            <a:stretch/>
          </p:blipFill>
          <p:spPr>
            <a:xfrm>
              <a:off x="179881" y="1100445"/>
              <a:ext cx="4125201" cy="2110385"/>
            </a:xfrm>
            <a:prstGeom prst="rect">
              <a:avLst/>
            </a:prstGeom>
            <a:ln w="88900">
              <a:solidFill>
                <a:srgbClr val="D9E2FF"/>
              </a:solidFill>
              <a:miter lim="800000"/>
            </a:ln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08AD81-A86D-4D06-9971-16F66B47629B}"/>
              </a:ext>
            </a:extLst>
          </p:cNvPr>
          <p:cNvSpPr txBox="1"/>
          <p:nvPr/>
        </p:nvSpPr>
        <p:spPr>
          <a:xfrm>
            <a:off x="157464" y="5804112"/>
            <a:ext cx="7104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관리자 전용 프로그램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가입된 회원 정보 조회 가능                           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회원의 예약내역을 조회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객실 등록 및 조회                                             </a:t>
            </a:r>
            <a:r>
              <a:rPr lang="en-US" altLang="ko-KR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sz="1400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회원이 작성한 문의사항을 조회하고 답변</a:t>
            </a:r>
            <a:endParaRPr lang="en-US" altLang="ko-KR" sz="14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D54266-16C9-42B2-BC9B-9A606032453D}"/>
              </a:ext>
            </a:extLst>
          </p:cNvPr>
          <p:cNvGrpSpPr/>
          <p:nvPr/>
        </p:nvGrpSpPr>
        <p:grpSpPr>
          <a:xfrm>
            <a:off x="7260421" y="0"/>
            <a:ext cx="1937409" cy="6858000"/>
            <a:chOff x="7254663" y="0"/>
            <a:chExt cx="1937409" cy="6858000"/>
          </a:xfrm>
        </p:grpSpPr>
        <p:sp>
          <p:nvSpPr>
            <p:cNvPr id="40" name="순서도: 다른 페이지 연결선 39">
              <a:extLst>
                <a:ext uri="{FF2B5EF4-FFF2-40B4-BE49-F238E27FC236}">
                  <a16:creationId xmlns:a16="http://schemas.microsoft.com/office/drawing/2014/main" id="{163A4DB8-7E5A-4F5C-9ED2-72FFA881917C}"/>
                </a:ext>
              </a:extLst>
            </p:cNvPr>
            <p:cNvSpPr/>
            <p:nvPr/>
          </p:nvSpPr>
          <p:spPr>
            <a:xfrm rot="5400000">
              <a:off x="7745688" y="2353272"/>
              <a:ext cx="540818" cy="1522868"/>
            </a:xfrm>
            <a:prstGeom prst="flowChartOffpage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DA4D02-2CBA-474C-AB68-73459B1F332E}"/>
                </a:ext>
              </a:extLst>
            </p:cNvPr>
            <p:cNvSpPr/>
            <p:nvPr/>
          </p:nvSpPr>
          <p:spPr>
            <a:xfrm>
              <a:off x="7557246" y="0"/>
              <a:ext cx="1586753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4CE17C2-3EEA-4536-86F7-FD81FA379C16}"/>
                </a:ext>
              </a:extLst>
            </p:cNvPr>
            <p:cNvGrpSpPr/>
            <p:nvPr/>
          </p:nvGrpSpPr>
          <p:grpSpPr>
            <a:xfrm>
              <a:off x="7293462" y="1099836"/>
              <a:ext cx="1898610" cy="4742748"/>
              <a:chOff x="7172130" y="1099836"/>
              <a:chExt cx="1898610" cy="474274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232F-4AAB-4046-8B87-5E7FAB91FAD4}"/>
                  </a:ext>
                </a:extLst>
              </p:cNvPr>
              <p:cNvSpPr txBox="1"/>
              <p:nvPr/>
            </p:nvSpPr>
            <p:spPr>
              <a:xfrm>
                <a:off x="7484075" y="1138308"/>
                <a:ext cx="410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001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8AF946-6981-4AD7-A056-FCC12A74A1FC}"/>
                  </a:ext>
                </a:extLst>
              </p:cNvPr>
              <p:cNvSpPr txBox="1"/>
              <p:nvPr/>
            </p:nvSpPr>
            <p:spPr>
              <a:xfrm>
                <a:off x="7484075" y="202000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002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FCA2FA9-5141-429F-8B18-AD5A9A156772}"/>
                  </a:ext>
                </a:extLst>
              </p:cNvPr>
              <p:cNvSpPr txBox="1"/>
              <p:nvPr/>
            </p:nvSpPr>
            <p:spPr>
              <a:xfrm>
                <a:off x="7172130" y="293004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5D44B63-EF53-4641-A62C-68BB968A2CC3}"/>
                  </a:ext>
                </a:extLst>
              </p:cNvPr>
              <p:cNvSpPr txBox="1"/>
              <p:nvPr/>
            </p:nvSpPr>
            <p:spPr>
              <a:xfrm>
                <a:off x="7484075" y="3781252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004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239351-3030-43B1-81DE-7FD00F91FFB2}"/>
                  </a:ext>
                </a:extLst>
              </p:cNvPr>
              <p:cNvSpPr txBox="1"/>
              <p:nvPr/>
            </p:nvSpPr>
            <p:spPr>
              <a:xfrm>
                <a:off x="7484075" y="466187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005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B1AE78-E1D4-4991-AEC8-74594F3CF356}"/>
                  </a:ext>
                </a:extLst>
              </p:cNvPr>
              <p:cNvSpPr txBox="1"/>
              <p:nvPr/>
            </p:nvSpPr>
            <p:spPr>
              <a:xfrm>
                <a:off x="7482472" y="5542502"/>
                <a:ext cx="453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210 다락방 B" panose="02020603020101020101" pitchFamily="18" charset="-127"/>
                    <a:ea typeface="210 다락방 B" panose="02020603020101020101" pitchFamily="18" charset="-127"/>
                  </a:rPr>
                  <a:t>006</a:t>
                </a:r>
                <a:endParaRPr lang="ko-KR" altLang="en-US" sz="1100" dirty="0">
                  <a:solidFill>
                    <a:schemeClr val="bg1"/>
                  </a:solidFill>
                  <a:latin typeface="210 다락방 B" panose="02020603020101020101" pitchFamily="18" charset="-127"/>
                  <a:ea typeface="210 다락방 B" panose="02020603020101020101" pitchFamily="18" charset="-127"/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3BA1861-F9FC-4411-AA97-4CC0D4E44D62}"/>
                  </a:ext>
                </a:extLst>
              </p:cNvPr>
              <p:cNvGrpSpPr/>
              <p:nvPr/>
            </p:nvGrpSpPr>
            <p:grpSpPr>
              <a:xfrm>
                <a:off x="7661380" y="1099836"/>
                <a:ext cx="1409360" cy="4742748"/>
                <a:chOff x="7716539" y="1099836"/>
                <a:chExt cx="1409360" cy="474274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194E5CF-B6AB-422D-99CE-D3D4B067DC46}"/>
                    </a:ext>
                  </a:extLst>
                </p:cNvPr>
                <p:cNvSpPr txBox="1"/>
                <p:nvPr/>
              </p:nvSpPr>
              <p:spPr>
                <a:xfrm>
                  <a:off x="7931341" y="1099836"/>
                  <a:ext cx="9797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작품 개요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4CBE1E-0380-4D67-9CDE-72CAC6723D3C}"/>
                    </a:ext>
                  </a:extLst>
                </p:cNvPr>
                <p:cNvSpPr txBox="1"/>
                <p:nvPr/>
              </p:nvSpPr>
              <p:spPr>
                <a:xfrm>
                  <a:off x="7931343" y="1863783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개발 환경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도구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86A5A6-9779-42A2-B0EE-43C0F8FF4B60}"/>
                    </a:ext>
                  </a:extLst>
                </p:cNvPr>
                <p:cNvSpPr txBox="1"/>
                <p:nvPr/>
              </p:nvSpPr>
              <p:spPr>
                <a:xfrm>
                  <a:off x="7716539" y="2763859"/>
                  <a:ext cx="140936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구현 내용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및 아이디어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B681A3B-87CB-4162-9605-5C75B306E258}"/>
                    </a:ext>
                  </a:extLst>
                </p:cNvPr>
                <p:cNvSpPr txBox="1"/>
                <p:nvPr/>
              </p:nvSpPr>
              <p:spPr>
                <a:xfrm>
                  <a:off x="7931342" y="3742780"/>
                  <a:ext cx="9220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기대효과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D1C7BE-FCCE-4A06-9BE7-8A4DFD3C39C2}"/>
                    </a:ext>
                  </a:extLst>
                </p:cNvPr>
                <p:cNvSpPr txBox="1"/>
                <p:nvPr/>
              </p:nvSpPr>
              <p:spPr>
                <a:xfrm>
                  <a:off x="7931343" y="4500295"/>
                  <a:ext cx="979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소감 및 </a:t>
                  </a:r>
                  <a:endPara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나무고딕 EB" panose="02020603020101020101" pitchFamily="18" charset="-127"/>
                    <a:ea typeface="210 나무고딕 EB" panose="02020603020101020101" pitchFamily="18" charset="-127"/>
                  </a:endParaRPr>
                </a:p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향후 계획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4833A20-9CF1-40BD-A357-B3AC0275810A}"/>
                    </a:ext>
                  </a:extLst>
                </p:cNvPr>
                <p:cNvSpPr txBox="1"/>
                <p:nvPr/>
              </p:nvSpPr>
              <p:spPr>
                <a:xfrm>
                  <a:off x="7931342" y="5504030"/>
                  <a:ext cx="5533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210 나무고딕 EB" panose="02020603020101020101" pitchFamily="18" charset="-127"/>
                      <a:ea typeface="210 나무고딕 EB" panose="02020603020101020101" pitchFamily="18" charset="-127"/>
                    </a:rPr>
                    <a:t>시연</a:t>
                  </a:r>
                </a:p>
              </p:txBody>
            </p:sp>
          </p:grpSp>
        </p:grp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A121D610-44D4-48C7-9BF5-13011DA94A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0" t="4186" r="30355" b="38215"/>
          <a:stretch/>
        </p:blipFill>
        <p:spPr>
          <a:xfrm>
            <a:off x="8357616" y="6340954"/>
            <a:ext cx="737929" cy="45011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AC84BE93-8EBD-4CE0-8DD3-5F1F9861C451}"/>
              </a:ext>
            </a:extLst>
          </p:cNvPr>
          <p:cNvGrpSpPr/>
          <p:nvPr/>
        </p:nvGrpSpPr>
        <p:grpSpPr>
          <a:xfrm>
            <a:off x="86062" y="108186"/>
            <a:ext cx="2953027" cy="646331"/>
            <a:chOff x="4034120" y="429634"/>
            <a:chExt cx="2953027" cy="646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69AC529-CC76-4F8B-9488-FF40A381A271}"/>
                </a:ext>
              </a:extLst>
            </p:cNvPr>
            <p:cNvSpPr txBox="1"/>
            <p:nvPr/>
          </p:nvSpPr>
          <p:spPr>
            <a:xfrm>
              <a:off x="4090200" y="429634"/>
              <a:ext cx="2896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003 </a:t>
              </a:r>
              <a:r>
                <a:rPr lang="ko-KR" altLang="en-US" sz="2400" spc="-150" dirty="0">
                  <a:solidFill>
                    <a:srgbClr val="525252"/>
                  </a:solidFill>
                  <a:latin typeface="210 나무고딕 EB" panose="02020603020101020101" pitchFamily="18" charset="-127"/>
                  <a:ea typeface="210 나무고딕 EB" panose="02020603020101020101" pitchFamily="18" charset="-127"/>
                </a:rPr>
                <a:t>아이디어 시나리오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54A18BF-C834-413F-BD23-2341FA09D61D}"/>
                </a:ext>
              </a:extLst>
            </p:cNvPr>
            <p:cNvSpPr/>
            <p:nvPr/>
          </p:nvSpPr>
          <p:spPr>
            <a:xfrm>
              <a:off x="4034120" y="429635"/>
              <a:ext cx="71402" cy="64633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DB25E1-31C2-446C-A0DA-FC28ABFC0322}"/>
                </a:ext>
              </a:extLst>
            </p:cNvPr>
            <p:cNvSpPr txBox="1"/>
            <p:nvPr/>
          </p:nvSpPr>
          <p:spPr>
            <a:xfrm>
              <a:off x="4099009" y="829743"/>
              <a:ext cx="2284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JAVA &amp; DATABASE </a:t>
              </a:r>
              <a:r>
                <a:rPr lang="ko-KR" altLang="en-US" sz="1000" dirty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호텔 예약 시스템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046F97-8231-4CAC-AFC9-576FD9928A74}"/>
              </a:ext>
            </a:extLst>
          </p:cNvPr>
          <p:cNvGrpSpPr/>
          <p:nvPr/>
        </p:nvGrpSpPr>
        <p:grpSpPr>
          <a:xfrm>
            <a:off x="548570" y="3943607"/>
            <a:ext cx="2569934" cy="2598453"/>
            <a:chOff x="548570" y="3943607"/>
            <a:chExt cx="2569934" cy="25984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E03E8F-89E6-4F8A-855A-0055CD3F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95" y="3943607"/>
              <a:ext cx="2019884" cy="201988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5DF1B4-0FA4-4B04-8350-BAABDCDAE66A}"/>
                </a:ext>
              </a:extLst>
            </p:cNvPr>
            <p:cNvSpPr txBox="1"/>
            <p:nvPr/>
          </p:nvSpPr>
          <p:spPr>
            <a:xfrm>
              <a:off x="548570" y="5957285"/>
              <a:ext cx="25699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일반회원의 경우 로그인 된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계정에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연결된 데이터만 조회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2A30BF-FD9C-4E5E-A954-75D6B13986C6}"/>
              </a:ext>
            </a:extLst>
          </p:cNvPr>
          <p:cNvGrpSpPr/>
          <p:nvPr/>
        </p:nvGrpSpPr>
        <p:grpSpPr>
          <a:xfrm>
            <a:off x="3961211" y="992450"/>
            <a:ext cx="2996333" cy="2601556"/>
            <a:chOff x="3961211" y="992450"/>
            <a:chExt cx="2996333" cy="26015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ADC08A-393A-45E5-970C-6AD61A14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437" y="992450"/>
              <a:ext cx="2019884" cy="20198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77BEC-ED6F-4D4B-BE07-FB3FADABE9DE}"/>
                </a:ext>
              </a:extLst>
            </p:cNvPr>
            <p:cNvSpPr txBox="1"/>
            <p:nvPr/>
          </p:nvSpPr>
          <p:spPr>
            <a:xfrm>
              <a:off x="3961211" y="3009231"/>
              <a:ext cx="2996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하나 이상의 예약이 완료된 객실은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예약 불가 객실로 지정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F9F3C4-54B5-468F-979E-039C794E2E4B}"/>
              </a:ext>
            </a:extLst>
          </p:cNvPr>
          <p:cNvGrpSpPr/>
          <p:nvPr/>
        </p:nvGrpSpPr>
        <p:grpSpPr>
          <a:xfrm>
            <a:off x="823595" y="992450"/>
            <a:ext cx="2019884" cy="2601556"/>
            <a:chOff x="823595" y="992450"/>
            <a:chExt cx="2019884" cy="260155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AE141C3-1A59-4205-9E50-12F591B79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595" y="992450"/>
              <a:ext cx="2019884" cy="2019884"/>
            </a:xfrm>
            <a:prstGeom prst="rect">
              <a:avLst/>
            </a:prstGeom>
            <a:noFill/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69A526-50CA-49D0-8B5F-3476BC2C909D}"/>
                </a:ext>
              </a:extLst>
            </p:cNvPr>
            <p:cNvSpPr txBox="1"/>
            <p:nvPr/>
          </p:nvSpPr>
          <p:spPr>
            <a:xfrm>
              <a:off x="823595" y="3009231"/>
              <a:ext cx="2019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관리자와 일반회원을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계정으로 분리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ED70ECD-7A0C-49F5-AC16-616A9C657CB9}"/>
              </a:ext>
            </a:extLst>
          </p:cNvPr>
          <p:cNvGrpSpPr/>
          <p:nvPr/>
        </p:nvGrpSpPr>
        <p:grpSpPr>
          <a:xfrm>
            <a:off x="4358756" y="3937401"/>
            <a:ext cx="2201244" cy="2363138"/>
            <a:chOff x="4358756" y="3937401"/>
            <a:chExt cx="2201244" cy="23631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CB7A305-0878-40E4-9544-94E4F5191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437" y="3937401"/>
              <a:ext cx="2019884" cy="2019884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05BEB3-C86C-4BA1-9736-F65544B5BA29}"/>
                </a:ext>
              </a:extLst>
            </p:cNvPr>
            <p:cNvSpPr txBox="1"/>
            <p:nvPr/>
          </p:nvSpPr>
          <p:spPr>
            <a:xfrm>
              <a:off x="4358756" y="5961985"/>
              <a:ext cx="220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시스템 내에서 사전 결제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7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160105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E8997A"/>
      </a:accent1>
      <a:accent2>
        <a:srgbClr val="FBF5DF"/>
      </a:accent2>
      <a:accent3>
        <a:srgbClr val="9C9172"/>
      </a:accent3>
      <a:accent4>
        <a:srgbClr val="36484C"/>
      </a:accent4>
      <a:accent5>
        <a:srgbClr val="668597"/>
      </a:accent5>
      <a:accent6>
        <a:srgbClr val="D59FB0"/>
      </a:accent6>
      <a:hlink>
        <a:srgbClr val="262626"/>
      </a:hlink>
      <a:folHlink>
        <a:srgbClr val="262626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5586</TotalTime>
  <Words>559</Words>
  <Application>Microsoft Office PowerPoint</Application>
  <PresentationFormat>화면 슬라이드 쇼(4:3)</PresentationFormat>
  <Paragraphs>223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맑은 고딕</vt:lpstr>
      <vt:lpstr>210 국민체조 B</vt:lpstr>
      <vt:lpstr>210 나무고딕 EB</vt:lpstr>
      <vt:lpstr>210 다락방 B</vt:lpstr>
      <vt:lpstr>210 나무고딕 R</vt:lpstr>
      <vt:lpstr>나눔바른고딕 UltraLight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수임</cp:lastModifiedBy>
  <cp:revision>131</cp:revision>
  <dcterms:created xsi:type="dcterms:W3CDTF">2015-01-21T11:35:38Z</dcterms:created>
  <dcterms:modified xsi:type="dcterms:W3CDTF">2021-11-25T16:23:10Z</dcterms:modified>
</cp:coreProperties>
</file>