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91" r:id="rId5"/>
    <p:sldId id="281" r:id="rId6"/>
    <p:sldId id="283" r:id="rId7"/>
    <p:sldId id="295" r:id="rId8"/>
    <p:sldId id="296" r:id="rId9"/>
    <p:sldId id="298" r:id="rId10"/>
    <p:sldId id="299" r:id="rId11"/>
    <p:sldId id="297"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4"/>
    <p:restoredTop sz="94027" autoAdjust="0"/>
  </p:normalViewPr>
  <p:slideViewPr>
    <p:cSldViewPr snapToGrid="0" snapToObjects="1">
      <p:cViewPr varScale="1">
        <p:scale>
          <a:sx n="75" d="100"/>
          <a:sy n="75" d="100"/>
        </p:scale>
        <p:origin x="297" y="2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75175" y="881311"/>
            <a:ext cx="6361514" cy="2003291"/>
          </a:xfrm>
        </p:spPr>
        <p:txBody>
          <a:bodyPr/>
          <a:lstStyle/>
          <a:p>
            <a:r>
              <a:rPr lang="en-US" dirty="0"/>
              <a:t>Multilevel-feedback-queue scheduler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Sara </a:t>
            </a:r>
            <a:r>
              <a:rPr lang="en-US" dirty="0" err="1"/>
              <a:t>Alqarni</a:t>
            </a:r>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1115568" y="957009"/>
            <a:ext cx="4169664" cy="667512"/>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Code [5]:</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4294967295"/>
          </p:nvPr>
        </p:nvSpPr>
        <p:spPr>
          <a:xfrm>
            <a:off x="0" y="457200"/>
            <a:ext cx="3200400" cy="274638"/>
          </a:xfrm>
        </p:spPr>
        <p:txBody>
          <a:bodyPr/>
          <a:lstStyle/>
          <a:p>
            <a:r>
              <a:rPr lang="en-US" dirty="0"/>
              <a:t>Multilevel-feedback-queue Scheduler</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10</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3833" t="31976" r="3562" b="23349"/>
          <a:stretch/>
        </p:blipFill>
        <p:spPr>
          <a:xfrm>
            <a:off x="235669" y="2158738"/>
            <a:ext cx="7777397" cy="3120272"/>
          </a:xfrm>
          <a:prstGeom prst="rect">
            <a:avLst/>
          </a:prstGeom>
        </p:spPr>
      </p:pic>
    </p:spTree>
    <p:extLst>
      <p:ext uri="{BB962C8B-B14F-4D97-AF65-F5344CB8AC3E}">
        <p14:creationId xmlns:p14="http://schemas.microsoft.com/office/powerpoint/2010/main" val="47700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Output:</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9986" r="33503" b="41546"/>
          <a:stretch/>
        </p:blipFill>
        <p:spPr>
          <a:xfrm>
            <a:off x="594974" y="2856320"/>
            <a:ext cx="7558814" cy="1819375"/>
          </a:xfrm>
        </p:spPr>
      </p:pic>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3"/>
          </p:nvPr>
        </p:nvSpPr>
        <p:spPr>
          <a:xfrm>
            <a:off x="376695" y="457200"/>
            <a:ext cx="3200400" cy="274320"/>
          </a:xfrm>
        </p:spPr>
        <p:txBody>
          <a:bodyPr/>
          <a:lstStyle/>
          <a:p>
            <a:r>
              <a:rPr lang="en-US" dirty="0"/>
              <a:t>Multilevel-feedback-queue Scheduler</a:t>
            </a:r>
          </a:p>
        </p:txBody>
      </p:sp>
    </p:spTree>
    <p:extLst>
      <p:ext uri="{BB962C8B-B14F-4D97-AF65-F5344CB8AC3E}">
        <p14:creationId xmlns:p14="http://schemas.microsoft.com/office/powerpoint/2010/main" val="270368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Sara </a:t>
            </a:r>
            <a:r>
              <a:rPr lang="en-US" dirty="0" err="1"/>
              <a:t>Abdulrahman</a:t>
            </a:r>
            <a:r>
              <a:rPr lang="en-US" dirty="0"/>
              <a:t> </a:t>
            </a:r>
            <a:r>
              <a:rPr lang="en-US" dirty="0" err="1"/>
              <a:t>Alqarni</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Explanation</a:t>
            </a:r>
          </a:p>
          <a:p>
            <a:r>
              <a:rPr lang="en-US" dirty="0"/>
              <a:t>Features</a:t>
            </a:r>
          </a:p>
          <a:p>
            <a:r>
              <a:rPr lang="en-US" dirty="0"/>
              <a:t>​How to use the program</a:t>
            </a:r>
          </a:p>
          <a:p>
            <a:r>
              <a:rPr lang="en-US" dirty="0"/>
              <a:t>Code</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rtl="1"/>
            <a:r>
              <a:rPr lang="en-US" dirty="0"/>
              <a:t>This is a program that provides a feedback queue scheduler with many levels. The scheduler accepts the number of processes, as well as their arrival and burst times, as inputs and outputs the waiting time and turnaround time for each. To handle the processes, the scheduler employs two queues with varying time </a:t>
            </a:r>
            <a:r>
              <a:rPr lang="en-US" dirty="0" err="1"/>
              <a:t>quantums</a:t>
            </a:r>
            <a:r>
              <a:rPr lang="en-US" dirty="0"/>
              <a:t>. The processes in the first queue are given an 8-unit time quantum, while the processes in the second queue are given a 16-unit time quantum. The scheduler works by iterating through all the processes and executing each one for the time quantum allotted to its queue or for the process's remaining time, whichever is less.</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149114" y="457200"/>
            <a:ext cx="3200400" cy="274320"/>
          </a:xfrm>
        </p:spPr>
        <p:txBody>
          <a:bodyPr/>
          <a:lstStyle/>
          <a:p>
            <a:r>
              <a:rPr lang="en-US" dirty="0"/>
              <a:t>Multilevel-feedback-queue Scheduler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Features of program</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sz="1800" dirty="0"/>
              <a:t>This scheduling algorithm allows different processes to move between different queues.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sz="1800" dirty="0"/>
              <a:t>This algorithm helps in reducing the response time.</a:t>
            </a:r>
          </a:p>
          <a:p>
            <a:pPr marL="0" indent="0">
              <a:buNone/>
            </a:pPr>
            <a:br>
              <a:rPr lang="en-US" sz="1800" dirty="0"/>
            </a:b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sz="1800" dirty="0"/>
              <a:t>It is a flexible Scheduling Algorithm.</a:t>
            </a:r>
          </a:p>
        </p:txBody>
      </p:sp>
    </p:spTree>
    <p:extLst>
      <p:ext uri="{BB962C8B-B14F-4D97-AF65-F5344CB8AC3E}">
        <p14:creationId xmlns:p14="http://schemas.microsoft.com/office/powerpoint/2010/main" val="24990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336239" y="791852"/>
            <a:ext cx="9419451" cy="1219828"/>
          </a:xfrm>
        </p:spPr>
        <p:txBody>
          <a:bodyPr/>
          <a:lstStyle/>
          <a:p>
            <a:r>
              <a:rPr lang="en-US" sz="4300" dirty="0"/>
              <a:t>How to use the program</a:t>
            </a:r>
          </a:p>
        </p:txBody>
      </p:sp>
      <p:sp>
        <p:nvSpPr>
          <p:cNvPr id="5" name="Content Placeholder 4"/>
          <p:cNvSpPr>
            <a:spLocks noGrp="1"/>
          </p:cNvSpPr>
          <p:nvPr>
            <p:ph sz="half" idx="2"/>
          </p:nvPr>
        </p:nvSpPr>
        <p:spPr>
          <a:xfrm>
            <a:off x="3751867" y="2255520"/>
            <a:ext cx="7400041" cy="3871903"/>
          </a:xfrm>
        </p:spPr>
        <p:txBody>
          <a:bodyPr/>
          <a:lstStyle/>
          <a:p>
            <a:pPr>
              <a:buFont typeface="+mj-lt"/>
              <a:buAutoNum type="arabicPeriod"/>
            </a:pPr>
            <a:r>
              <a:rPr lang="en-US" sz="2800" dirty="0"/>
              <a:t>The user should determine the number of processes.</a:t>
            </a:r>
          </a:p>
          <a:p>
            <a:pPr>
              <a:buFont typeface="+mj-lt"/>
              <a:buAutoNum type="arabicPeriod"/>
            </a:pPr>
            <a:r>
              <a:rPr lang="en-US" sz="2800" dirty="0"/>
              <a:t>Determine the burst time and arrival time.</a:t>
            </a:r>
          </a:p>
          <a:p>
            <a:pPr>
              <a:buFont typeface="+mj-lt"/>
              <a:buAutoNum type="arabicPeriod"/>
            </a:pPr>
            <a:r>
              <a:rPr lang="en-US" sz="2800" dirty="0"/>
              <a:t>By entering the number the program will calculate.</a:t>
            </a:r>
            <a:endParaRPr lang="ar-SA" sz="2800" dirty="0"/>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1115568" y="957009"/>
            <a:ext cx="4169664" cy="667512"/>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Code [1]:</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4294967295"/>
          </p:nvPr>
        </p:nvSpPr>
        <p:spPr>
          <a:xfrm>
            <a:off x="0" y="457200"/>
            <a:ext cx="3200400" cy="274638"/>
          </a:xfrm>
        </p:spPr>
        <p:txBody>
          <a:bodyPr/>
          <a:lstStyle/>
          <a:p>
            <a:r>
              <a:rPr lang="en-US" dirty="0"/>
              <a:t>Multilevel-feedback-queue Scheduler</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6</a:t>
            </a:fld>
            <a:endParaRPr lang="en-US"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34022" t="18683" r="22210" b="11472"/>
          <a:stretch/>
        </p:blipFill>
        <p:spPr>
          <a:xfrm>
            <a:off x="999241" y="1624521"/>
            <a:ext cx="5344455" cy="4795133"/>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1115568" y="957009"/>
            <a:ext cx="4169664" cy="667512"/>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Code [2]:</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4294967295"/>
          </p:nvPr>
        </p:nvSpPr>
        <p:spPr>
          <a:xfrm>
            <a:off x="0" y="457200"/>
            <a:ext cx="3200400" cy="274638"/>
          </a:xfrm>
        </p:spPr>
        <p:txBody>
          <a:bodyPr/>
          <a:lstStyle/>
          <a:p>
            <a:r>
              <a:rPr lang="en-US" dirty="0"/>
              <a:t>Multilevel-feedback-queue Scheduler</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7</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4021" t="18307" r="12465" b="10848"/>
          <a:stretch/>
        </p:blipFill>
        <p:spPr>
          <a:xfrm>
            <a:off x="1027521" y="1849691"/>
            <a:ext cx="6127212" cy="4560535"/>
          </a:xfrm>
          <a:prstGeom prst="rect">
            <a:avLst/>
          </a:prstGeom>
        </p:spPr>
      </p:pic>
    </p:spTree>
    <p:extLst>
      <p:ext uri="{BB962C8B-B14F-4D97-AF65-F5344CB8AC3E}">
        <p14:creationId xmlns:p14="http://schemas.microsoft.com/office/powerpoint/2010/main" val="34770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1115568" y="957009"/>
            <a:ext cx="4169664" cy="667512"/>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Code [3]:</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4294967295"/>
          </p:nvPr>
        </p:nvSpPr>
        <p:spPr>
          <a:xfrm>
            <a:off x="0" y="457200"/>
            <a:ext cx="3200400" cy="274638"/>
          </a:xfrm>
        </p:spPr>
        <p:txBody>
          <a:bodyPr/>
          <a:lstStyle/>
          <a:p>
            <a:r>
              <a:rPr lang="en-US" dirty="0"/>
              <a:t>Multilevel-feedback-queue Scheduler</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8</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0019" t="17140" r="14620" b="10180"/>
          <a:stretch/>
        </p:blipFill>
        <p:spPr>
          <a:xfrm>
            <a:off x="568718" y="1849692"/>
            <a:ext cx="5263364" cy="4741375"/>
          </a:xfrm>
          <a:prstGeom prst="rect">
            <a:avLst/>
          </a:prstGeom>
        </p:spPr>
      </p:pic>
    </p:spTree>
    <p:extLst>
      <p:ext uri="{BB962C8B-B14F-4D97-AF65-F5344CB8AC3E}">
        <p14:creationId xmlns:p14="http://schemas.microsoft.com/office/powerpoint/2010/main" val="72075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1115568" y="957009"/>
            <a:ext cx="4169664" cy="667512"/>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Code [4]:</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4294967295"/>
          </p:nvPr>
        </p:nvSpPr>
        <p:spPr>
          <a:xfrm>
            <a:off x="0" y="457200"/>
            <a:ext cx="3200400" cy="274638"/>
          </a:xfrm>
        </p:spPr>
        <p:txBody>
          <a:bodyPr/>
          <a:lstStyle/>
          <a:p>
            <a:r>
              <a:rPr lang="en-US" dirty="0"/>
              <a:t>Multilevel-feedback-queue Scheduler</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9</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2521" t="17306" r="1968" b="11014"/>
          <a:stretch/>
        </p:blipFill>
        <p:spPr>
          <a:xfrm>
            <a:off x="197963" y="1849692"/>
            <a:ext cx="6984448" cy="4296583"/>
          </a:xfrm>
          <a:prstGeom prst="rect">
            <a:avLst/>
          </a:prstGeom>
        </p:spPr>
      </p:pic>
    </p:spTree>
    <p:extLst>
      <p:ext uri="{BB962C8B-B14F-4D97-AF65-F5344CB8AC3E}">
        <p14:creationId xmlns:p14="http://schemas.microsoft.com/office/powerpoint/2010/main" val="142773177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0F04F92-81C4-FD4C-8E66-1D8F1C0341F5}" vid="{E1A55E5D-699F-2041-BBA3-638C188D7B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823</TotalTime>
  <Words>246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Sabon Next LT</vt:lpstr>
      <vt:lpstr>Office Theme</vt:lpstr>
      <vt:lpstr>Multilevel-feedback-queue scheduler </vt:lpstr>
      <vt:lpstr>AGENDA</vt:lpstr>
      <vt:lpstr>Explanation</vt:lpstr>
      <vt:lpstr>Features of program</vt:lpstr>
      <vt:lpstr>How to use the program</vt:lpstr>
      <vt:lpstr>Code [1]:</vt:lpstr>
      <vt:lpstr>Code [2]:</vt:lpstr>
      <vt:lpstr>Code [3]:</vt:lpstr>
      <vt:lpstr>Code [4]:</vt:lpstr>
      <vt:lpstr>Code [5]:</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رشا محمد علي العمري</dc:creator>
  <cp:lastModifiedBy>Sara Alqarni</cp:lastModifiedBy>
  <cp:revision>15</cp:revision>
  <dcterms:created xsi:type="dcterms:W3CDTF">2023-01-28T23:27:49Z</dcterms:created>
  <dcterms:modified xsi:type="dcterms:W3CDTF">2023-04-30T17:15:52Z</dcterms:modified>
</cp:coreProperties>
</file>