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022" autoAdjust="0"/>
  </p:normalViewPr>
  <p:slideViewPr>
    <p:cSldViewPr>
      <p:cViewPr varScale="1">
        <p:scale>
          <a:sx n="64" d="100"/>
          <a:sy n="64" d="100"/>
        </p:scale>
        <p:origin x="-19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EB17-C5FC-49D1-A71D-C9F02B1D23E4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AF28-0671-470C-9E39-9D2CA052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formative usability study (give the tool to a bunch of people, and give them a questionnaire at the end)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summative usability study (observe each user at a time, more detailed)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Consider asking 220 profs when they’ll be teaching certain </a:t>
            </a:r>
            <a:r>
              <a:rPr lang="en-US" dirty="0" smtClean="0"/>
              <a:t>algorithms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We are building a PDL to use for this</a:t>
            </a:r>
            <a:r>
              <a:rPr lang="en-US" baseline="0" dirty="0" smtClean="0"/>
              <a:t> project.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have done benchmarking to find the best match in the code base, but we need to benchmark the recommendation algorithms.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*flow chart of student using tool*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</a:p>
          <a:p>
            <a:endParaRPr lang="en-US" dirty="0" smtClean="0"/>
          </a:p>
          <a:p>
            <a:r>
              <a:rPr lang="en-US" dirty="0" smtClean="0"/>
              <a:t>- Other recommendations from RSSE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Kurtis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r>
              <a:rPr lang="en-US" dirty="0" smtClean="0"/>
              <a:t>- when do we give recommendations?</a:t>
            </a:r>
          </a:p>
          <a:p>
            <a:r>
              <a:rPr lang="en-US" dirty="0" smtClean="0"/>
              <a:t>- what if we give incorrect recommendations? (consider offering multiple recommendations)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now what if you offer multiple recommendations and there are too many, consider prioritizing them, now how do we prioritize the? (consider usability study)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amount of data could limit how fast we can react.  consider using heuristics for analysis triggering, probabilistic modeling (a solution shouldn't even be considered)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Graph matching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Recommendations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Eclipse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(cite and give one-sentence summaries, name + title is good enough for citing)</a:t>
            </a:r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construct the common</a:t>
            </a:r>
            <a:r>
              <a:rPr lang="en-US" baseline="0" dirty="0" smtClean="0"/>
              <a:t> components. We need to be able to suggest (approximately) the minimal number of edits from those common components to reach the target tree/graph.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PUT A DIAGRAM OF A TREE EDIT ON THIS SLIDE.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ECLIPSE PLUGIN ARCHITECTURE DIAGRAM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E35472-69AB-435C-AED3-C981D0FEDDF3}" type="datetimeFigureOut">
              <a:rPr lang="en-US" smtClean="0"/>
              <a:t>10/22/2012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Algorithm Recognition &amp; Recommendation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791200"/>
            <a:ext cx="2514600" cy="7620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Richard Thai</a:t>
            </a:r>
          </a:p>
          <a:p>
            <a:pPr algn="r"/>
            <a:r>
              <a:rPr lang="en-US" sz="2400" dirty="0" smtClean="0"/>
              <a:t>Kurtis Zimmerman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019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Advisor</a:t>
            </a:r>
          </a:p>
          <a:p>
            <a:pPr algn="l"/>
            <a:r>
              <a:rPr lang="en-US" sz="1600" dirty="0" smtClean="0"/>
              <a:t>Dr. Chandan Rupakheti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12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Abstract syntax tree vs. </a:t>
            </a:r>
            <a:r>
              <a:rPr lang="en-US" sz="2800" dirty="0" smtClean="0"/>
              <a:t>graph structure</a:t>
            </a:r>
          </a:p>
          <a:p>
            <a:r>
              <a:rPr lang="en-US" sz="2800" dirty="0" smtClean="0"/>
              <a:t>Soot</a:t>
            </a:r>
            <a:endParaRPr lang="en-US" sz="2800" dirty="0" smtClean="0"/>
          </a:p>
          <a:p>
            <a:r>
              <a:rPr lang="en-US" sz="2800" dirty="0" smtClean="0"/>
              <a:t>Pattern Definition Language</a:t>
            </a:r>
          </a:p>
          <a:p>
            <a:r>
              <a:rPr lang="en-US" sz="2800" dirty="0" smtClean="0"/>
              <a:t>More benchmarking</a:t>
            </a:r>
          </a:p>
          <a:p>
            <a:r>
              <a:rPr lang="en-US" sz="2800" dirty="0" smtClean="0"/>
              <a:t>Usability </a:t>
            </a:r>
            <a:r>
              <a:rPr lang="en-US" sz="2800" dirty="0" smtClean="0"/>
              <a:t>studies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Help novice programmers correctly implement common algorithms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Cases to </a:t>
            </a:r>
            <a:r>
              <a:rPr lang="en-US" sz="3200" dirty="0" smtClean="0">
                <a:latin typeface="+mj-lt"/>
              </a:rPr>
              <a:t>consider</a:t>
            </a:r>
            <a:endParaRPr lang="en-US" sz="3200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800" dirty="0" smtClean="0"/>
              <a:t>Incomplete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Compilable</a:t>
            </a:r>
          </a:p>
          <a:p>
            <a:pPr marL="514350" indent="-514350"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Static Analysis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3200" dirty="0" smtClean="0"/>
              <a:t>“Recommendation systems for</a:t>
            </a:r>
          </a:p>
          <a:p>
            <a:pPr marL="0" indent="0" algn="ctr">
              <a:buNone/>
            </a:pPr>
            <a:r>
              <a:rPr lang="en-US" sz="3200" dirty="0" smtClean="0"/>
              <a:t>software engineering”</a:t>
            </a:r>
          </a:p>
          <a:p>
            <a:pPr marL="0" indent="0" algn="ctr">
              <a:buNone/>
            </a:pPr>
            <a:r>
              <a:rPr lang="en-US" sz="1800" i="1" dirty="0" smtClean="0"/>
              <a:t>(</a:t>
            </a:r>
            <a:r>
              <a:rPr lang="en-US" sz="1800" i="1" dirty="0" err="1" smtClean="0"/>
              <a:t>Robillard</a:t>
            </a:r>
            <a:r>
              <a:rPr lang="en-US" sz="1800" i="1" dirty="0" smtClean="0"/>
              <a:t>, Walker, and Zimmermann)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3200" dirty="0" smtClean="0"/>
              <a:t>RSSE Conference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8600" y="21336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038600" y="45720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/>
              <a:t>To define software patterns</a:t>
            </a:r>
            <a:endParaRPr lang="en-US" sz="24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/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/>
              <a:t>and build a corresponding PDL model</a:t>
            </a: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2" name="Bent-Up Arrow 1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Tree/graph-matching problem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Suggest </a:t>
            </a:r>
            <a:r>
              <a:rPr lang="en-US" sz="3200" dirty="0" smtClean="0"/>
              <a:t>edits </a:t>
            </a:r>
            <a:r>
              <a:rPr lang="en-US" sz="3200" dirty="0" smtClean="0"/>
              <a:t>to correct implementation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Implement </a:t>
            </a:r>
            <a:r>
              <a:rPr lang="en-US" sz="3200" dirty="0" smtClean="0"/>
              <a:t>as an Eclipse plugin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and build a corresponding PDL model</a:t>
            </a:r>
            <a:endParaRPr lang="en-US" sz="20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xact </a:t>
            </a:r>
            <a:r>
              <a:rPr lang="en-US" sz="3200" dirty="0" smtClean="0"/>
              <a:t>graph matching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tring </a:t>
            </a:r>
            <a:r>
              <a:rPr lang="en-US" sz="3200" dirty="0" smtClean="0"/>
              <a:t>matching</a:t>
            </a:r>
          </a:p>
          <a:p>
            <a:r>
              <a:rPr lang="en-US" sz="3200" dirty="0"/>
              <a:t>B</a:t>
            </a:r>
            <a:r>
              <a:rPr lang="en-US" sz="3200" dirty="0" smtClean="0"/>
              <a:t>ranch </a:t>
            </a:r>
            <a:r>
              <a:rPr lang="en-US" sz="3200" dirty="0" smtClean="0"/>
              <a:t>and </a:t>
            </a:r>
            <a:r>
              <a:rPr lang="en-US" sz="3200" dirty="0" smtClean="0"/>
              <a:t>bound</a:t>
            </a:r>
            <a:endParaRPr lang="en-US" sz="3200" dirty="0" smtClean="0"/>
          </a:p>
          <a:p>
            <a:r>
              <a:rPr lang="en-US" sz="3200" dirty="0"/>
              <a:t>S</a:t>
            </a:r>
            <a:r>
              <a:rPr lang="en-US" sz="3200" dirty="0" smtClean="0"/>
              <a:t>imilarity </a:t>
            </a:r>
            <a:r>
              <a:rPr lang="en-US" sz="3200" dirty="0" smtClean="0"/>
              <a:t>matrix</a:t>
            </a:r>
          </a:p>
          <a:p>
            <a:r>
              <a:rPr lang="en-US" sz="3200" dirty="0" smtClean="0"/>
              <a:t>PQ-Gram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79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PQ-Gram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Similarity matrix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79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Eclipse Plugin Architecture</a:t>
            </a:r>
          </a:p>
          <a:p>
            <a:r>
              <a:rPr lang="en-US" sz="2800" dirty="0" smtClean="0"/>
              <a:t>Produce </a:t>
            </a:r>
            <a:r>
              <a:rPr lang="en-US" sz="2800" dirty="0" smtClean="0"/>
              <a:t>Abstract syntax tree </a:t>
            </a:r>
            <a:r>
              <a:rPr lang="en-US" sz="2800" dirty="0" smtClean="0"/>
              <a:t>using </a:t>
            </a:r>
            <a:r>
              <a:rPr lang="en-US" sz="2800" dirty="0" smtClean="0"/>
              <a:t>Java Development Tools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79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471</Words>
  <Application>Microsoft Office PowerPoint</Application>
  <PresentationFormat>On-screen Show (4:3)</PresentationFormat>
  <Paragraphs>113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Algorithm Recognition &amp; Recommendation System</vt:lpstr>
      <vt:lpstr>Problem Definition</vt:lpstr>
      <vt:lpstr>Related Work</vt:lpstr>
      <vt:lpstr>PowerPoint Presentation</vt:lpstr>
      <vt:lpstr>Approach</vt:lpstr>
      <vt:lpstr>PowerPoint Presentation</vt:lpstr>
      <vt:lpstr>Progress: Graph Matching</vt:lpstr>
      <vt:lpstr>Progress: Recommendations</vt:lpstr>
      <vt:lpstr>Progress: User Interface</vt:lpstr>
      <vt:lpstr>Future directions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Richard P Thai</dc:creator>
  <cp:lastModifiedBy>Richard P Thai</cp:lastModifiedBy>
  <cp:revision>37</cp:revision>
  <dcterms:created xsi:type="dcterms:W3CDTF">2012-10-22T22:14:20Z</dcterms:created>
  <dcterms:modified xsi:type="dcterms:W3CDTF">2012-10-23T00:05:55Z</dcterms:modified>
</cp:coreProperties>
</file>