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60" r:id="rId3"/>
    <p:sldId id="259" r:id="rId4"/>
    <p:sldId id="261" r:id="rId5"/>
    <p:sldId id="263" r:id="rId6"/>
    <p:sldId id="288" r:id="rId7"/>
    <p:sldId id="264" r:id="rId8"/>
    <p:sldId id="289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90" r:id="rId30"/>
    <p:sldId id="287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5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4270-9217-403F-A20D-87DAB1A5D6F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354A-746D-4E8F-8D5A-4F97F779C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84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81CB-C23A-4377-B8C7-413736AF2D3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F0A0-6646-4DA0-B943-42C82C79C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2133600"/>
            <a:ext cx="7795995" cy="1538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QR Code Based Billing System For Shops Using Android Smartphone</a:t>
            </a:r>
            <a:endParaRPr kumimoji="0" lang="en-GB" sz="44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713" y="0"/>
            <a:ext cx="7317105" cy="1325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713" y="1571612"/>
            <a:ext cx="7317105" cy="3990988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simple scan captures the desired information.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Decode information are stored in server.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High accuracy in image capturing. 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Easily detectable.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36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927713" y="0"/>
            <a:ext cx="7317105" cy="1071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ARCHITECTURE</a:t>
            </a:r>
            <a:endParaRPr kumimoji="0" lang="en-GB" sz="3400" b="1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045" y="1357298"/>
            <a:ext cx="668829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Algorithm and technique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Multiplexing: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original information is divided, to form a string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characters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into 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parts.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Each part form QR code pattern.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module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correspond to the same position in each QR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Finder Pattern and Timing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Pattern are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multiplexed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using a special black and white symbol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Algorithm and technique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Demultiplexing: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process decode the information from single QR Code with special symbols.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plit the data back to their QR Code pattern where these QR Code pattern can be read by ordinary QR Code reader.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data in each QR Code pattern were recognized and concatenated back to form its original information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04800" y="304800"/>
            <a:ext cx="76962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Use</a:t>
            </a:r>
            <a:r>
              <a:rPr kumimoji="0" lang="en-US" sz="2400" b="1" i="0" u="none" strike="noStrike" kern="1200" cap="all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case diagram</a:t>
            </a:r>
            <a:endParaRPr kumimoji="0" lang="en-GB" sz="2400" b="1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914400"/>
            <a:ext cx="5233585" cy="582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927713" y="0"/>
            <a:ext cx="7317105" cy="1071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cap="all" dirty="0" smtClean="0">
                <a:latin typeface="Times New Roman" pitchFamily="18" charset="0"/>
                <a:ea typeface="+mj-ea"/>
                <a:cs typeface="Times New Roman" pitchFamily="18" charset="0"/>
              </a:rPr>
              <a:t>DATA FLOW DIAGRAM</a:t>
            </a:r>
            <a:endParaRPr kumimoji="0" lang="en-GB" sz="3400" b="1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533400" y="1676400"/>
            <a:ext cx="8000702" cy="4572000"/>
            <a:chOff x="689" y="990"/>
            <a:chExt cx="6718" cy="2880"/>
          </a:xfrm>
        </p:grpSpPr>
        <p:sp>
          <p:nvSpPr>
            <p:cNvPr id="3074" name="AutoShape 2"/>
            <p:cNvSpPr>
              <a:spLocks noChangeAspect="1" noChangeArrowheads="1" noTextEdit="1"/>
            </p:cNvSpPr>
            <p:nvPr/>
          </p:nvSpPr>
          <p:spPr bwMode="auto">
            <a:xfrm>
              <a:off x="689" y="990"/>
              <a:ext cx="6300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715" y="1007"/>
              <a:ext cx="793" cy="5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715" y="1007"/>
              <a:ext cx="793" cy="524"/>
            </a:xfrm>
            <a:prstGeom prst="rect">
              <a:avLst/>
            </a:prstGeom>
            <a:noFill/>
            <a:ln w="7" cap="flat">
              <a:solidFill>
                <a:srgbClr val="0D0D0D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986" y="1200"/>
              <a:ext cx="42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225" y="990"/>
              <a:ext cx="921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353" y="990"/>
              <a:ext cx="793" cy="524"/>
            </a:xfrm>
            <a:prstGeom prst="rect">
              <a:avLst/>
            </a:prstGeom>
            <a:noFill/>
            <a:ln w="7" cap="flat">
              <a:solidFill>
                <a:srgbClr val="0D0D0D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2353" y="1134"/>
              <a:ext cx="87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SCANNER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885" y="1007"/>
              <a:ext cx="793" cy="5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3885" y="1007"/>
              <a:ext cx="793" cy="524"/>
            </a:xfrm>
            <a:prstGeom prst="rect">
              <a:avLst/>
            </a:prstGeom>
            <a:noFill/>
            <a:ln w="7" cap="flat">
              <a:solidFill>
                <a:srgbClr val="0D0D0D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4016" y="1134"/>
              <a:ext cx="70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SERVER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 flipV="1">
              <a:off x="1508" y="1269"/>
              <a:ext cx="792" cy="9"/>
            </a:xfrm>
            <a:prstGeom prst="line">
              <a:avLst/>
            </a:prstGeom>
            <a:noFill/>
            <a:ln w="7" cap="flat">
              <a:solidFill>
                <a:srgbClr val="0D0D0D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3099" y="1304"/>
              <a:ext cx="793" cy="9"/>
            </a:xfrm>
            <a:prstGeom prst="line">
              <a:avLst/>
            </a:prstGeom>
            <a:noFill/>
            <a:ln w="7" cap="flat">
              <a:solidFill>
                <a:srgbClr val="0D0D0D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4281" y="1540"/>
              <a:ext cx="1" cy="1300"/>
            </a:xfrm>
            <a:prstGeom prst="line">
              <a:avLst/>
            </a:prstGeom>
            <a:noFill/>
            <a:ln w="7" cap="flat">
              <a:solidFill>
                <a:srgbClr val="0D0D0D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934" y="2791"/>
              <a:ext cx="695" cy="1067"/>
              <a:chOff x="3934" y="2791"/>
              <a:chExt cx="695" cy="1067"/>
            </a:xfrm>
          </p:grpSpPr>
          <p:sp>
            <p:nvSpPr>
              <p:cNvPr id="3088" name="Freeform 16"/>
              <p:cNvSpPr>
                <a:spLocks/>
              </p:cNvSpPr>
              <p:nvPr/>
            </p:nvSpPr>
            <p:spPr bwMode="auto">
              <a:xfrm>
                <a:off x="3939" y="2916"/>
                <a:ext cx="684" cy="9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4" y="256"/>
                  </a:cxn>
                  <a:cxn ang="0">
                    <a:pos x="2048" y="0"/>
                  </a:cxn>
                  <a:cxn ang="0">
                    <a:pos x="2048" y="0"/>
                  </a:cxn>
                  <a:cxn ang="0">
                    <a:pos x="2048" y="1792"/>
                  </a:cxn>
                  <a:cxn ang="0">
                    <a:pos x="2048" y="1792"/>
                  </a:cxn>
                  <a:cxn ang="0">
                    <a:pos x="1024" y="2048"/>
                  </a:cxn>
                  <a:cxn ang="0">
                    <a:pos x="0" y="1792"/>
                  </a:cxn>
                  <a:cxn ang="0">
                    <a:pos x="0" y="1792"/>
                  </a:cxn>
                  <a:cxn ang="0">
                    <a:pos x="0" y="0"/>
                  </a:cxn>
                </a:cxnLst>
                <a:rect l="0" t="0" r="r" b="b"/>
                <a:pathLst>
                  <a:path w="2048" h="2048">
                    <a:moveTo>
                      <a:pt x="0" y="0"/>
                    </a:moveTo>
                    <a:cubicBezTo>
                      <a:pt x="0" y="142"/>
                      <a:pt x="459" y="256"/>
                      <a:pt x="1024" y="256"/>
                    </a:cubicBezTo>
                    <a:cubicBezTo>
                      <a:pt x="1590" y="256"/>
                      <a:pt x="2048" y="142"/>
                      <a:pt x="2048" y="0"/>
                    </a:cubicBezTo>
                    <a:lnTo>
                      <a:pt x="2048" y="0"/>
                    </a:lnTo>
                    <a:lnTo>
                      <a:pt x="2048" y="1792"/>
                    </a:lnTo>
                    <a:lnTo>
                      <a:pt x="2048" y="1792"/>
                    </a:lnTo>
                    <a:cubicBezTo>
                      <a:pt x="2048" y="1934"/>
                      <a:pt x="1590" y="2048"/>
                      <a:pt x="1024" y="2048"/>
                    </a:cubicBezTo>
                    <a:cubicBezTo>
                      <a:pt x="459" y="2048"/>
                      <a:pt x="0" y="1934"/>
                      <a:pt x="0" y="1792"/>
                    </a:cubicBezTo>
                    <a:cubicBezTo>
                      <a:pt x="0" y="1792"/>
                      <a:pt x="0" y="1792"/>
                      <a:pt x="0" y="17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auto">
              <a:xfrm>
                <a:off x="3939" y="2799"/>
                <a:ext cx="684" cy="233"/>
              </a:xfrm>
              <a:custGeom>
                <a:avLst/>
                <a:gdLst/>
                <a:ahLst/>
                <a:cxnLst>
                  <a:cxn ang="0">
                    <a:pos x="0" y="256"/>
                  </a:cxn>
                  <a:cxn ang="0">
                    <a:pos x="1024" y="0"/>
                  </a:cxn>
                  <a:cxn ang="0">
                    <a:pos x="2048" y="256"/>
                  </a:cxn>
                  <a:cxn ang="0">
                    <a:pos x="2048" y="256"/>
                  </a:cxn>
                  <a:cxn ang="0">
                    <a:pos x="2048" y="256"/>
                  </a:cxn>
                  <a:cxn ang="0">
                    <a:pos x="1024" y="512"/>
                  </a:cxn>
                  <a:cxn ang="0">
                    <a:pos x="0" y="256"/>
                  </a:cxn>
                  <a:cxn ang="0">
                    <a:pos x="0" y="256"/>
                  </a:cxn>
                </a:cxnLst>
                <a:rect l="0" t="0" r="r" b="b"/>
                <a:pathLst>
                  <a:path w="2048" h="512">
                    <a:moveTo>
                      <a:pt x="0" y="256"/>
                    </a:moveTo>
                    <a:cubicBezTo>
                      <a:pt x="0" y="115"/>
                      <a:pt x="459" y="0"/>
                      <a:pt x="1024" y="0"/>
                    </a:cubicBezTo>
                    <a:cubicBezTo>
                      <a:pt x="1590" y="0"/>
                      <a:pt x="2048" y="115"/>
                      <a:pt x="2048" y="256"/>
                    </a:cubicBezTo>
                    <a:cubicBezTo>
                      <a:pt x="2048" y="256"/>
                      <a:pt x="2048" y="256"/>
                      <a:pt x="2048" y="256"/>
                    </a:cubicBezTo>
                    <a:lnTo>
                      <a:pt x="2048" y="256"/>
                    </a:lnTo>
                    <a:cubicBezTo>
                      <a:pt x="2048" y="398"/>
                      <a:pt x="1590" y="512"/>
                      <a:pt x="1024" y="512"/>
                    </a:cubicBezTo>
                    <a:cubicBezTo>
                      <a:pt x="459" y="512"/>
                      <a:pt x="0" y="398"/>
                      <a:pt x="0" y="256"/>
                    </a:cubicBezTo>
                    <a:cubicBezTo>
                      <a:pt x="0" y="256"/>
                      <a:pt x="0" y="256"/>
                      <a:pt x="0" y="2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auto">
              <a:xfrm>
                <a:off x="3934" y="2791"/>
                <a:ext cx="695" cy="1067"/>
              </a:xfrm>
              <a:custGeom>
                <a:avLst/>
                <a:gdLst/>
                <a:ahLst/>
                <a:cxnLst>
                  <a:cxn ang="0">
                    <a:pos x="2057" y="333"/>
                  </a:cxn>
                  <a:cxn ang="0">
                    <a:pos x="1994" y="386"/>
                  </a:cxn>
                  <a:cxn ang="0">
                    <a:pos x="1836" y="451"/>
                  </a:cxn>
                  <a:cxn ang="0">
                    <a:pos x="1442" y="524"/>
                  </a:cxn>
                  <a:cxn ang="0">
                    <a:pos x="641" y="524"/>
                  </a:cxn>
                  <a:cxn ang="0">
                    <a:pos x="246" y="451"/>
                  </a:cxn>
                  <a:cxn ang="0">
                    <a:pos x="53" y="362"/>
                  </a:cxn>
                  <a:cxn ang="0">
                    <a:pos x="8" y="307"/>
                  </a:cxn>
                  <a:cxn ang="0">
                    <a:pos x="6" y="243"/>
                  </a:cxn>
                  <a:cxn ang="0">
                    <a:pos x="51" y="185"/>
                  </a:cxn>
                  <a:cxn ang="0">
                    <a:pos x="185" y="115"/>
                  </a:cxn>
                  <a:cxn ang="0">
                    <a:pos x="465" y="45"/>
                  </a:cxn>
                  <a:cxn ang="0">
                    <a:pos x="1248" y="5"/>
                  </a:cxn>
                  <a:cxn ang="0">
                    <a:pos x="1768" y="76"/>
                  </a:cxn>
                  <a:cxn ang="0">
                    <a:pos x="1992" y="159"/>
                  </a:cxn>
                  <a:cxn ang="0">
                    <a:pos x="2057" y="213"/>
                  </a:cxn>
                  <a:cxn ang="0">
                    <a:pos x="2080" y="272"/>
                  </a:cxn>
                  <a:cxn ang="0">
                    <a:pos x="2073" y="2099"/>
                  </a:cxn>
                  <a:cxn ang="0">
                    <a:pos x="2028" y="2154"/>
                  </a:cxn>
                  <a:cxn ang="0">
                    <a:pos x="1896" y="2222"/>
                  </a:cxn>
                  <a:cxn ang="0">
                    <a:pos x="1616" y="2292"/>
                  </a:cxn>
                  <a:cxn ang="0">
                    <a:pos x="834" y="2331"/>
                  </a:cxn>
                  <a:cxn ang="0">
                    <a:pos x="313" y="2261"/>
                  </a:cxn>
                  <a:cxn ang="0">
                    <a:pos x="90" y="2179"/>
                  </a:cxn>
                  <a:cxn ang="0">
                    <a:pos x="24" y="2125"/>
                  </a:cxn>
                  <a:cxn ang="0">
                    <a:pos x="0" y="2064"/>
                  </a:cxn>
                  <a:cxn ang="0">
                    <a:pos x="32" y="2061"/>
                  </a:cxn>
                  <a:cxn ang="0">
                    <a:pos x="49" y="2105"/>
                  </a:cxn>
                  <a:cxn ang="0">
                    <a:pos x="147" y="2172"/>
                  </a:cxn>
                  <a:cxn ang="0">
                    <a:pos x="392" y="2247"/>
                  </a:cxn>
                  <a:cxn ang="0">
                    <a:pos x="1040" y="2304"/>
                  </a:cxn>
                  <a:cxn ang="0">
                    <a:pos x="1689" y="2247"/>
                  </a:cxn>
                  <a:cxn ang="0">
                    <a:pos x="1933" y="2172"/>
                  </a:cxn>
                  <a:cxn ang="0">
                    <a:pos x="2007" y="2129"/>
                  </a:cxn>
                  <a:cxn ang="0">
                    <a:pos x="2044" y="2087"/>
                  </a:cxn>
                  <a:cxn ang="0">
                    <a:pos x="2049" y="275"/>
                  </a:cxn>
                  <a:cxn ang="0">
                    <a:pos x="2032" y="233"/>
                  </a:cxn>
                  <a:cxn ang="0">
                    <a:pos x="1935" y="165"/>
                  </a:cxn>
                  <a:cxn ang="0">
                    <a:pos x="1689" y="91"/>
                  </a:cxn>
                  <a:cxn ang="0">
                    <a:pos x="1041" y="32"/>
                  </a:cxn>
                  <a:cxn ang="0">
                    <a:pos x="393" y="91"/>
                  </a:cxn>
                  <a:cxn ang="0">
                    <a:pos x="148" y="165"/>
                  </a:cxn>
                  <a:cxn ang="0">
                    <a:pos x="49" y="233"/>
                  </a:cxn>
                  <a:cxn ang="0">
                    <a:pos x="32" y="275"/>
                  </a:cxn>
                  <a:cxn ang="0">
                    <a:pos x="51" y="316"/>
                  </a:cxn>
                  <a:cxn ang="0">
                    <a:pos x="105" y="358"/>
                  </a:cxn>
                  <a:cxn ang="0">
                    <a:pos x="320" y="438"/>
                  </a:cxn>
                  <a:cxn ang="0">
                    <a:pos x="835" y="507"/>
                  </a:cxn>
                  <a:cxn ang="0">
                    <a:pos x="1611" y="469"/>
                  </a:cxn>
                  <a:cxn ang="0">
                    <a:pos x="1883" y="401"/>
                  </a:cxn>
                  <a:cxn ang="0">
                    <a:pos x="2009" y="335"/>
                  </a:cxn>
                  <a:cxn ang="0">
                    <a:pos x="2046" y="290"/>
                  </a:cxn>
                </a:cxnLst>
                <a:rect l="0" t="0" r="r" b="b"/>
                <a:pathLst>
                  <a:path w="2080" h="2336">
                    <a:moveTo>
                      <a:pt x="2080" y="275"/>
                    </a:moveTo>
                    <a:lnTo>
                      <a:pt x="2075" y="301"/>
                    </a:lnTo>
                    <a:cubicBezTo>
                      <a:pt x="2075" y="303"/>
                      <a:pt x="2074" y="305"/>
                      <a:pt x="2073" y="307"/>
                    </a:cubicBezTo>
                    <a:lnTo>
                      <a:pt x="2057" y="333"/>
                    </a:lnTo>
                    <a:cubicBezTo>
                      <a:pt x="2056" y="334"/>
                      <a:pt x="2056" y="335"/>
                      <a:pt x="2055" y="336"/>
                    </a:cubicBezTo>
                    <a:lnTo>
                      <a:pt x="2030" y="360"/>
                    </a:lnTo>
                    <a:cubicBezTo>
                      <a:pt x="2029" y="361"/>
                      <a:pt x="2028" y="361"/>
                      <a:pt x="2028" y="362"/>
                    </a:cubicBezTo>
                    <a:lnTo>
                      <a:pt x="1994" y="386"/>
                    </a:lnTo>
                    <a:cubicBezTo>
                      <a:pt x="1993" y="386"/>
                      <a:pt x="1992" y="386"/>
                      <a:pt x="1992" y="387"/>
                    </a:cubicBezTo>
                    <a:lnTo>
                      <a:pt x="1948" y="409"/>
                    </a:lnTo>
                    <a:lnTo>
                      <a:pt x="1896" y="430"/>
                    </a:lnTo>
                    <a:lnTo>
                      <a:pt x="1836" y="451"/>
                    </a:lnTo>
                    <a:lnTo>
                      <a:pt x="1769" y="469"/>
                    </a:lnTo>
                    <a:lnTo>
                      <a:pt x="1696" y="486"/>
                    </a:lnTo>
                    <a:lnTo>
                      <a:pt x="1616" y="500"/>
                    </a:lnTo>
                    <a:lnTo>
                      <a:pt x="1442" y="524"/>
                    </a:lnTo>
                    <a:lnTo>
                      <a:pt x="1248" y="539"/>
                    </a:lnTo>
                    <a:lnTo>
                      <a:pt x="1041" y="544"/>
                    </a:lnTo>
                    <a:lnTo>
                      <a:pt x="834" y="539"/>
                    </a:lnTo>
                    <a:lnTo>
                      <a:pt x="641" y="524"/>
                    </a:lnTo>
                    <a:lnTo>
                      <a:pt x="466" y="500"/>
                    </a:lnTo>
                    <a:lnTo>
                      <a:pt x="387" y="486"/>
                    </a:lnTo>
                    <a:lnTo>
                      <a:pt x="313" y="469"/>
                    </a:lnTo>
                    <a:lnTo>
                      <a:pt x="246" y="451"/>
                    </a:lnTo>
                    <a:lnTo>
                      <a:pt x="186" y="431"/>
                    </a:lnTo>
                    <a:lnTo>
                      <a:pt x="134" y="409"/>
                    </a:lnTo>
                    <a:lnTo>
                      <a:pt x="90" y="387"/>
                    </a:lnTo>
                    <a:lnTo>
                      <a:pt x="53" y="362"/>
                    </a:lnTo>
                    <a:cubicBezTo>
                      <a:pt x="53" y="361"/>
                      <a:pt x="52" y="361"/>
                      <a:pt x="51" y="360"/>
                    </a:cubicBezTo>
                    <a:lnTo>
                      <a:pt x="26" y="336"/>
                    </a:lnTo>
                    <a:cubicBezTo>
                      <a:pt x="25" y="335"/>
                      <a:pt x="25" y="334"/>
                      <a:pt x="24" y="333"/>
                    </a:cubicBezTo>
                    <a:lnTo>
                      <a:pt x="8" y="307"/>
                    </a:lnTo>
                    <a:cubicBezTo>
                      <a:pt x="7" y="305"/>
                      <a:pt x="6" y="303"/>
                      <a:pt x="6" y="301"/>
                    </a:cubicBezTo>
                    <a:lnTo>
                      <a:pt x="1" y="275"/>
                    </a:lnTo>
                    <a:cubicBezTo>
                      <a:pt x="0" y="273"/>
                      <a:pt x="0" y="271"/>
                      <a:pt x="1" y="269"/>
                    </a:cubicBezTo>
                    <a:lnTo>
                      <a:pt x="6" y="243"/>
                    </a:lnTo>
                    <a:cubicBezTo>
                      <a:pt x="6" y="241"/>
                      <a:pt x="7" y="240"/>
                      <a:pt x="8" y="238"/>
                    </a:cubicBezTo>
                    <a:lnTo>
                      <a:pt x="24" y="213"/>
                    </a:lnTo>
                    <a:cubicBezTo>
                      <a:pt x="25" y="212"/>
                      <a:pt x="25" y="211"/>
                      <a:pt x="26" y="210"/>
                    </a:cubicBezTo>
                    <a:lnTo>
                      <a:pt x="51" y="185"/>
                    </a:lnTo>
                    <a:cubicBezTo>
                      <a:pt x="52" y="184"/>
                      <a:pt x="53" y="184"/>
                      <a:pt x="54" y="183"/>
                    </a:cubicBezTo>
                    <a:lnTo>
                      <a:pt x="89" y="160"/>
                    </a:lnTo>
                    <a:lnTo>
                      <a:pt x="133" y="136"/>
                    </a:lnTo>
                    <a:lnTo>
                      <a:pt x="185" y="115"/>
                    </a:lnTo>
                    <a:lnTo>
                      <a:pt x="245" y="94"/>
                    </a:lnTo>
                    <a:lnTo>
                      <a:pt x="312" y="76"/>
                    </a:lnTo>
                    <a:lnTo>
                      <a:pt x="386" y="60"/>
                    </a:lnTo>
                    <a:lnTo>
                      <a:pt x="465" y="45"/>
                    </a:lnTo>
                    <a:lnTo>
                      <a:pt x="640" y="21"/>
                    </a:lnTo>
                    <a:lnTo>
                      <a:pt x="833" y="6"/>
                    </a:lnTo>
                    <a:lnTo>
                      <a:pt x="1040" y="0"/>
                    </a:lnTo>
                    <a:lnTo>
                      <a:pt x="1248" y="5"/>
                    </a:lnTo>
                    <a:lnTo>
                      <a:pt x="1441" y="21"/>
                    </a:lnTo>
                    <a:lnTo>
                      <a:pt x="1616" y="45"/>
                    </a:lnTo>
                    <a:lnTo>
                      <a:pt x="1695" y="60"/>
                    </a:lnTo>
                    <a:lnTo>
                      <a:pt x="1768" y="76"/>
                    </a:lnTo>
                    <a:lnTo>
                      <a:pt x="1835" y="94"/>
                    </a:lnTo>
                    <a:lnTo>
                      <a:pt x="1895" y="114"/>
                    </a:lnTo>
                    <a:lnTo>
                      <a:pt x="1947" y="136"/>
                    </a:lnTo>
                    <a:lnTo>
                      <a:pt x="1992" y="159"/>
                    </a:lnTo>
                    <a:lnTo>
                      <a:pt x="2027" y="183"/>
                    </a:lnTo>
                    <a:cubicBezTo>
                      <a:pt x="2028" y="184"/>
                      <a:pt x="2029" y="184"/>
                      <a:pt x="2030" y="185"/>
                    </a:cubicBezTo>
                    <a:lnTo>
                      <a:pt x="2055" y="210"/>
                    </a:lnTo>
                    <a:cubicBezTo>
                      <a:pt x="2056" y="211"/>
                      <a:pt x="2056" y="212"/>
                      <a:pt x="2057" y="213"/>
                    </a:cubicBezTo>
                    <a:lnTo>
                      <a:pt x="2073" y="238"/>
                    </a:lnTo>
                    <a:cubicBezTo>
                      <a:pt x="2074" y="240"/>
                      <a:pt x="2075" y="241"/>
                      <a:pt x="2075" y="243"/>
                    </a:cubicBezTo>
                    <a:lnTo>
                      <a:pt x="2080" y="269"/>
                    </a:lnTo>
                    <a:cubicBezTo>
                      <a:pt x="2080" y="270"/>
                      <a:pt x="2080" y="271"/>
                      <a:pt x="2080" y="272"/>
                    </a:cubicBezTo>
                    <a:lnTo>
                      <a:pt x="2080" y="2064"/>
                    </a:lnTo>
                    <a:cubicBezTo>
                      <a:pt x="2080" y="2065"/>
                      <a:pt x="2080" y="2066"/>
                      <a:pt x="2080" y="2067"/>
                    </a:cubicBezTo>
                    <a:lnTo>
                      <a:pt x="2075" y="2093"/>
                    </a:lnTo>
                    <a:cubicBezTo>
                      <a:pt x="2075" y="2095"/>
                      <a:pt x="2074" y="2097"/>
                      <a:pt x="2073" y="2099"/>
                    </a:cubicBezTo>
                    <a:lnTo>
                      <a:pt x="2057" y="2125"/>
                    </a:lnTo>
                    <a:cubicBezTo>
                      <a:pt x="2056" y="2126"/>
                      <a:pt x="2056" y="2127"/>
                      <a:pt x="2055" y="2128"/>
                    </a:cubicBezTo>
                    <a:lnTo>
                      <a:pt x="2030" y="2152"/>
                    </a:lnTo>
                    <a:cubicBezTo>
                      <a:pt x="2029" y="2153"/>
                      <a:pt x="2028" y="2153"/>
                      <a:pt x="2028" y="2154"/>
                    </a:cubicBezTo>
                    <a:lnTo>
                      <a:pt x="1994" y="2178"/>
                    </a:lnTo>
                    <a:cubicBezTo>
                      <a:pt x="1993" y="2178"/>
                      <a:pt x="1992" y="2178"/>
                      <a:pt x="1992" y="2179"/>
                    </a:cubicBezTo>
                    <a:lnTo>
                      <a:pt x="1948" y="2201"/>
                    </a:lnTo>
                    <a:lnTo>
                      <a:pt x="1896" y="2222"/>
                    </a:lnTo>
                    <a:lnTo>
                      <a:pt x="1836" y="2243"/>
                    </a:lnTo>
                    <a:lnTo>
                      <a:pt x="1769" y="2261"/>
                    </a:lnTo>
                    <a:lnTo>
                      <a:pt x="1696" y="2278"/>
                    </a:lnTo>
                    <a:lnTo>
                      <a:pt x="1616" y="2292"/>
                    </a:lnTo>
                    <a:lnTo>
                      <a:pt x="1442" y="2316"/>
                    </a:lnTo>
                    <a:lnTo>
                      <a:pt x="1248" y="2331"/>
                    </a:lnTo>
                    <a:lnTo>
                      <a:pt x="1041" y="2336"/>
                    </a:lnTo>
                    <a:lnTo>
                      <a:pt x="834" y="2331"/>
                    </a:lnTo>
                    <a:lnTo>
                      <a:pt x="641" y="2316"/>
                    </a:lnTo>
                    <a:lnTo>
                      <a:pt x="466" y="2292"/>
                    </a:lnTo>
                    <a:lnTo>
                      <a:pt x="387" y="2278"/>
                    </a:lnTo>
                    <a:lnTo>
                      <a:pt x="313" y="2261"/>
                    </a:lnTo>
                    <a:lnTo>
                      <a:pt x="246" y="2243"/>
                    </a:lnTo>
                    <a:lnTo>
                      <a:pt x="186" y="2223"/>
                    </a:lnTo>
                    <a:lnTo>
                      <a:pt x="134" y="2201"/>
                    </a:lnTo>
                    <a:lnTo>
                      <a:pt x="90" y="2179"/>
                    </a:lnTo>
                    <a:lnTo>
                      <a:pt x="53" y="2154"/>
                    </a:lnTo>
                    <a:cubicBezTo>
                      <a:pt x="53" y="2153"/>
                      <a:pt x="52" y="2153"/>
                      <a:pt x="51" y="2152"/>
                    </a:cubicBezTo>
                    <a:lnTo>
                      <a:pt x="26" y="2128"/>
                    </a:lnTo>
                    <a:cubicBezTo>
                      <a:pt x="25" y="2127"/>
                      <a:pt x="25" y="2126"/>
                      <a:pt x="24" y="2125"/>
                    </a:cubicBezTo>
                    <a:lnTo>
                      <a:pt x="8" y="2099"/>
                    </a:lnTo>
                    <a:cubicBezTo>
                      <a:pt x="7" y="2097"/>
                      <a:pt x="6" y="2095"/>
                      <a:pt x="6" y="2093"/>
                    </a:cubicBezTo>
                    <a:lnTo>
                      <a:pt x="1" y="2067"/>
                    </a:lnTo>
                    <a:cubicBezTo>
                      <a:pt x="1" y="2066"/>
                      <a:pt x="0" y="2065"/>
                      <a:pt x="0" y="2064"/>
                    </a:cubicBezTo>
                    <a:lnTo>
                      <a:pt x="0" y="272"/>
                    </a:lnTo>
                    <a:lnTo>
                      <a:pt x="32" y="272"/>
                    </a:lnTo>
                    <a:lnTo>
                      <a:pt x="32" y="2064"/>
                    </a:lnTo>
                    <a:lnTo>
                      <a:pt x="32" y="2061"/>
                    </a:lnTo>
                    <a:lnTo>
                      <a:pt x="37" y="2087"/>
                    </a:lnTo>
                    <a:lnTo>
                      <a:pt x="35" y="2082"/>
                    </a:lnTo>
                    <a:lnTo>
                      <a:pt x="51" y="2108"/>
                    </a:lnTo>
                    <a:lnTo>
                      <a:pt x="49" y="2105"/>
                    </a:lnTo>
                    <a:lnTo>
                      <a:pt x="74" y="2129"/>
                    </a:lnTo>
                    <a:lnTo>
                      <a:pt x="72" y="2127"/>
                    </a:lnTo>
                    <a:lnTo>
                      <a:pt x="105" y="2150"/>
                    </a:lnTo>
                    <a:lnTo>
                      <a:pt x="147" y="2172"/>
                    </a:lnTo>
                    <a:lnTo>
                      <a:pt x="197" y="2192"/>
                    </a:lnTo>
                    <a:lnTo>
                      <a:pt x="255" y="2212"/>
                    </a:lnTo>
                    <a:lnTo>
                      <a:pt x="320" y="2230"/>
                    </a:lnTo>
                    <a:lnTo>
                      <a:pt x="392" y="2247"/>
                    </a:lnTo>
                    <a:lnTo>
                      <a:pt x="471" y="2261"/>
                    </a:lnTo>
                    <a:lnTo>
                      <a:pt x="644" y="2285"/>
                    </a:lnTo>
                    <a:lnTo>
                      <a:pt x="835" y="2299"/>
                    </a:lnTo>
                    <a:lnTo>
                      <a:pt x="1040" y="2304"/>
                    </a:lnTo>
                    <a:lnTo>
                      <a:pt x="1245" y="2300"/>
                    </a:lnTo>
                    <a:lnTo>
                      <a:pt x="1437" y="2285"/>
                    </a:lnTo>
                    <a:lnTo>
                      <a:pt x="1611" y="2261"/>
                    </a:lnTo>
                    <a:lnTo>
                      <a:pt x="1689" y="2247"/>
                    </a:lnTo>
                    <a:lnTo>
                      <a:pt x="1760" y="2230"/>
                    </a:lnTo>
                    <a:lnTo>
                      <a:pt x="1825" y="2212"/>
                    </a:lnTo>
                    <a:lnTo>
                      <a:pt x="1883" y="2193"/>
                    </a:lnTo>
                    <a:lnTo>
                      <a:pt x="1933" y="2172"/>
                    </a:lnTo>
                    <a:lnTo>
                      <a:pt x="1977" y="2150"/>
                    </a:lnTo>
                    <a:lnTo>
                      <a:pt x="1975" y="2151"/>
                    </a:lnTo>
                    <a:lnTo>
                      <a:pt x="2009" y="2127"/>
                    </a:lnTo>
                    <a:lnTo>
                      <a:pt x="2007" y="2129"/>
                    </a:lnTo>
                    <a:lnTo>
                      <a:pt x="2032" y="2105"/>
                    </a:lnTo>
                    <a:lnTo>
                      <a:pt x="2030" y="2108"/>
                    </a:lnTo>
                    <a:lnTo>
                      <a:pt x="2046" y="2082"/>
                    </a:lnTo>
                    <a:lnTo>
                      <a:pt x="2044" y="2087"/>
                    </a:lnTo>
                    <a:lnTo>
                      <a:pt x="2049" y="2061"/>
                    </a:lnTo>
                    <a:lnTo>
                      <a:pt x="2048" y="2064"/>
                    </a:lnTo>
                    <a:lnTo>
                      <a:pt x="2048" y="272"/>
                    </a:lnTo>
                    <a:lnTo>
                      <a:pt x="2049" y="275"/>
                    </a:lnTo>
                    <a:lnTo>
                      <a:pt x="2044" y="249"/>
                    </a:lnTo>
                    <a:lnTo>
                      <a:pt x="2046" y="255"/>
                    </a:lnTo>
                    <a:lnTo>
                      <a:pt x="2030" y="230"/>
                    </a:lnTo>
                    <a:lnTo>
                      <a:pt x="2032" y="233"/>
                    </a:lnTo>
                    <a:lnTo>
                      <a:pt x="2007" y="208"/>
                    </a:lnTo>
                    <a:lnTo>
                      <a:pt x="2010" y="210"/>
                    </a:lnTo>
                    <a:lnTo>
                      <a:pt x="1977" y="188"/>
                    </a:lnTo>
                    <a:lnTo>
                      <a:pt x="1935" y="165"/>
                    </a:lnTo>
                    <a:lnTo>
                      <a:pt x="1884" y="145"/>
                    </a:lnTo>
                    <a:lnTo>
                      <a:pt x="1826" y="125"/>
                    </a:lnTo>
                    <a:lnTo>
                      <a:pt x="1761" y="107"/>
                    </a:lnTo>
                    <a:lnTo>
                      <a:pt x="1689" y="91"/>
                    </a:lnTo>
                    <a:lnTo>
                      <a:pt x="1611" y="76"/>
                    </a:lnTo>
                    <a:lnTo>
                      <a:pt x="1438" y="52"/>
                    </a:lnTo>
                    <a:lnTo>
                      <a:pt x="1247" y="37"/>
                    </a:lnTo>
                    <a:lnTo>
                      <a:pt x="1041" y="32"/>
                    </a:lnTo>
                    <a:lnTo>
                      <a:pt x="836" y="37"/>
                    </a:lnTo>
                    <a:lnTo>
                      <a:pt x="645" y="52"/>
                    </a:lnTo>
                    <a:lnTo>
                      <a:pt x="471" y="76"/>
                    </a:lnTo>
                    <a:lnTo>
                      <a:pt x="393" y="91"/>
                    </a:lnTo>
                    <a:lnTo>
                      <a:pt x="321" y="107"/>
                    </a:lnTo>
                    <a:lnTo>
                      <a:pt x="256" y="125"/>
                    </a:lnTo>
                    <a:lnTo>
                      <a:pt x="198" y="144"/>
                    </a:lnTo>
                    <a:lnTo>
                      <a:pt x="148" y="165"/>
                    </a:lnTo>
                    <a:lnTo>
                      <a:pt x="106" y="187"/>
                    </a:lnTo>
                    <a:lnTo>
                      <a:pt x="71" y="210"/>
                    </a:lnTo>
                    <a:lnTo>
                      <a:pt x="74" y="208"/>
                    </a:lnTo>
                    <a:lnTo>
                      <a:pt x="49" y="233"/>
                    </a:lnTo>
                    <a:lnTo>
                      <a:pt x="51" y="230"/>
                    </a:lnTo>
                    <a:lnTo>
                      <a:pt x="35" y="255"/>
                    </a:lnTo>
                    <a:lnTo>
                      <a:pt x="37" y="249"/>
                    </a:lnTo>
                    <a:lnTo>
                      <a:pt x="32" y="275"/>
                    </a:lnTo>
                    <a:lnTo>
                      <a:pt x="32" y="269"/>
                    </a:lnTo>
                    <a:lnTo>
                      <a:pt x="37" y="295"/>
                    </a:lnTo>
                    <a:lnTo>
                      <a:pt x="35" y="290"/>
                    </a:lnTo>
                    <a:lnTo>
                      <a:pt x="51" y="316"/>
                    </a:lnTo>
                    <a:lnTo>
                      <a:pt x="49" y="313"/>
                    </a:lnTo>
                    <a:lnTo>
                      <a:pt x="74" y="337"/>
                    </a:lnTo>
                    <a:lnTo>
                      <a:pt x="72" y="335"/>
                    </a:lnTo>
                    <a:lnTo>
                      <a:pt x="105" y="358"/>
                    </a:lnTo>
                    <a:lnTo>
                      <a:pt x="147" y="380"/>
                    </a:lnTo>
                    <a:lnTo>
                      <a:pt x="197" y="400"/>
                    </a:lnTo>
                    <a:lnTo>
                      <a:pt x="255" y="420"/>
                    </a:lnTo>
                    <a:lnTo>
                      <a:pt x="320" y="438"/>
                    </a:lnTo>
                    <a:lnTo>
                      <a:pt x="392" y="455"/>
                    </a:lnTo>
                    <a:lnTo>
                      <a:pt x="471" y="469"/>
                    </a:lnTo>
                    <a:lnTo>
                      <a:pt x="644" y="493"/>
                    </a:lnTo>
                    <a:lnTo>
                      <a:pt x="835" y="507"/>
                    </a:lnTo>
                    <a:lnTo>
                      <a:pt x="1040" y="512"/>
                    </a:lnTo>
                    <a:lnTo>
                      <a:pt x="1245" y="508"/>
                    </a:lnTo>
                    <a:lnTo>
                      <a:pt x="1437" y="493"/>
                    </a:lnTo>
                    <a:lnTo>
                      <a:pt x="1611" y="469"/>
                    </a:lnTo>
                    <a:lnTo>
                      <a:pt x="1689" y="455"/>
                    </a:lnTo>
                    <a:lnTo>
                      <a:pt x="1760" y="438"/>
                    </a:lnTo>
                    <a:lnTo>
                      <a:pt x="1825" y="420"/>
                    </a:lnTo>
                    <a:lnTo>
                      <a:pt x="1883" y="401"/>
                    </a:lnTo>
                    <a:lnTo>
                      <a:pt x="1933" y="380"/>
                    </a:lnTo>
                    <a:lnTo>
                      <a:pt x="1977" y="358"/>
                    </a:lnTo>
                    <a:lnTo>
                      <a:pt x="1975" y="359"/>
                    </a:lnTo>
                    <a:lnTo>
                      <a:pt x="2009" y="335"/>
                    </a:lnTo>
                    <a:lnTo>
                      <a:pt x="2007" y="337"/>
                    </a:lnTo>
                    <a:lnTo>
                      <a:pt x="2032" y="313"/>
                    </a:lnTo>
                    <a:lnTo>
                      <a:pt x="2030" y="316"/>
                    </a:lnTo>
                    <a:lnTo>
                      <a:pt x="2046" y="290"/>
                    </a:lnTo>
                    <a:lnTo>
                      <a:pt x="2044" y="295"/>
                    </a:lnTo>
                    <a:lnTo>
                      <a:pt x="2049" y="269"/>
                    </a:lnTo>
                    <a:lnTo>
                      <a:pt x="2080" y="275"/>
                    </a:lnTo>
                    <a:close/>
                  </a:path>
                </a:pathLst>
              </a:custGeom>
              <a:solidFill>
                <a:srgbClr val="000000"/>
              </a:solidFill>
              <a:ln w="1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092" name="Rectangle 20"/>
            <p:cNvSpPr>
              <a:spLocks noChangeArrowheads="1"/>
            </p:cNvSpPr>
            <p:nvPr/>
          </p:nvSpPr>
          <p:spPr bwMode="auto">
            <a:xfrm rot="16801460">
              <a:off x="4142" y="3358"/>
              <a:ext cx="58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DATABASE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5040" y="1278"/>
              <a:ext cx="896" cy="8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4" name="Rectangle 22"/>
            <p:cNvSpPr>
              <a:spLocks noChangeArrowheads="1"/>
            </p:cNvSpPr>
            <p:nvPr/>
          </p:nvSpPr>
          <p:spPr bwMode="auto">
            <a:xfrm>
              <a:off x="5074" y="1182"/>
              <a:ext cx="926" cy="908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5153" y="1409"/>
              <a:ext cx="845" cy="555"/>
              <a:chOff x="5153" y="1409"/>
              <a:chExt cx="845" cy="555"/>
            </a:xfrm>
          </p:grpSpPr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5199" y="1409"/>
                <a:ext cx="69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Customer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5153" y="1548"/>
                <a:ext cx="84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Details With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5219" y="1688"/>
                <a:ext cx="6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Selected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5213" y="1828"/>
                <a:ext cx="594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Products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00" name="Freeform 28"/>
            <p:cNvSpPr>
              <a:spLocks noEditPoints="1"/>
            </p:cNvSpPr>
            <p:nvPr/>
          </p:nvSpPr>
          <p:spPr bwMode="auto">
            <a:xfrm>
              <a:off x="4636" y="2085"/>
              <a:ext cx="763" cy="1247"/>
            </a:xfrm>
            <a:custGeom>
              <a:avLst/>
              <a:gdLst/>
              <a:ahLst/>
              <a:cxnLst>
                <a:cxn ang="0">
                  <a:pos x="758" y="7"/>
                </a:cxn>
                <a:cxn ang="0">
                  <a:pos x="5" y="1247"/>
                </a:cxn>
                <a:cxn ang="0">
                  <a:pos x="0" y="1241"/>
                </a:cxn>
                <a:cxn ang="0">
                  <a:pos x="752" y="2"/>
                </a:cxn>
                <a:cxn ang="0">
                  <a:pos x="758" y="7"/>
                </a:cxn>
                <a:cxn ang="0">
                  <a:pos x="758" y="5"/>
                </a:cxn>
                <a:cxn ang="0">
                  <a:pos x="763" y="64"/>
                </a:cxn>
                <a:cxn ang="0">
                  <a:pos x="757" y="64"/>
                </a:cxn>
                <a:cxn ang="0">
                  <a:pos x="752" y="5"/>
                </a:cxn>
                <a:cxn ang="0">
                  <a:pos x="755" y="9"/>
                </a:cxn>
                <a:cxn ang="0">
                  <a:pos x="711" y="16"/>
                </a:cxn>
                <a:cxn ang="0">
                  <a:pos x="710" y="7"/>
                </a:cxn>
                <a:cxn ang="0">
                  <a:pos x="758" y="0"/>
                </a:cxn>
                <a:cxn ang="0">
                  <a:pos x="763" y="64"/>
                </a:cxn>
                <a:cxn ang="0">
                  <a:pos x="757" y="64"/>
                </a:cxn>
                <a:cxn ang="0">
                  <a:pos x="752" y="5"/>
                </a:cxn>
                <a:cxn ang="0">
                  <a:pos x="758" y="5"/>
                </a:cxn>
              </a:cxnLst>
              <a:rect l="0" t="0" r="r" b="b"/>
              <a:pathLst>
                <a:path w="763" h="1247">
                  <a:moveTo>
                    <a:pt x="758" y="7"/>
                  </a:moveTo>
                  <a:lnTo>
                    <a:pt x="5" y="1247"/>
                  </a:lnTo>
                  <a:lnTo>
                    <a:pt x="0" y="1241"/>
                  </a:lnTo>
                  <a:lnTo>
                    <a:pt x="752" y="2"/>
                  </a:lnTo>
                  <a:lnTo>
                    <a:pt x="758" y="7"/>
                  </a:lnTo>
                  <a:close/>
                  <a:moveTo>
                    <a:pt x="758" y="5"/>
                  </a:moveTo>
                  <a:lnTo>
                    <a:pt x="763" y="64"/>
                  </a:lnTo>
                  <a:lnTo>
                    <a:pt x="757" y="64"/>
                  </a:lnTo>
                  <a:lnTo>
                    <a:pt x="752" y="5"/>
                  </a:lnTo>
                  <a:lnTo>
                    <a:pt x="755" y="9"/>
                  </a:lnTo>
                  <a:lnTo>
                    <a:pt x="711" y="16"/>
                  </a:lnTo>
                  <a:lnTo>
                    <a:pt x="710" y="7"/>
                  </a:lnTo>
                  <a:lnTo>
                    <a:pt x="758" y="0"/>
                  </a:lnTo>
                  <a:lnTo>
                    <a:pt x="763" y="64"/>
                  </a:lnTo>
                  <a:lnTo>
                    <a:pt x="757" y="64"/>
                  </a:lnTo>
                  <a:lnTo>
                    <a:pt x="752" y="5"/>
                  </a:lnTo>
                  <a:lnTo>
                    <a:pt x="758" y="5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auto">
            <a:xfrm>
              <a:off x="6315" y="1252"/>
              <a:ext cx="764" cy="8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6315" y="1134"/>
              <a:ext cx="1092" cy="956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6384" y="1409"/>
              <a:ext cx="1022" cy="555"/>
              <a:chOff x="6384" y="1409"/>
              <a:chExt cx="1022" cy="555"/>
            </a:xfrm>
          </p:grpSpPr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6408" y="1409"/>
                <a:ext cx="83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CHECKING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6384" y="1566"/>
                <a:ext cx="102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PROCESS BY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05" name="Rectangle 33"/>
              <p:cNvSpPr>
                <a:spLocks noChangeArrowheads="1"/>
              </p:cNvSpPr>
              <p:nvPr/>
            </p:nvSpPr>
            <p:spPr bwMode="auto">
              <a:xfrm>
                <a:off x="6487" y="1688"/>
                <a:ext cx="52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SALES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06" name="Rectangle 34"/>
              <p:cNvSpPr>
                <a:spLocks noChangeArrowheads="1"/>
              </p:cNvSpPr>
              <p:nvPr/>
            </p:nvSpPr>
            <p:spPr bwMode="auto">
              <a:xfrm>
                <a:off x="6395" y="1828"/>
                <a:ext cx="89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EXECUTIVE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08" name="Freeform 36"/>
            <p:cNvSpPr>
              <a:spLocks noEditPoints="1"/>
            </p:cNvSpPr>
            <p:nvPr/>
          </p:nvSpPr>
          <p:spPr bwMode="auto">
            <a:xfrm>
              <a:off x="6000" y="1710"/>
              <a:ext cx="328" cy="96"/>
            </a:xfrm>
            <a:custGeom>
              <a:avLst/>
              <a:gdLst/>
              <a:ahLst/>
              <a:cxnLst>
                <a:cxn ang="0">
                  <a:pos x="607" y="49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607" y="40"/>
                </a:cxn>
                <a:cxn ang="0">
                  <a:pos x="607" y="49"/>
                </a:cxn>
                <a:cxn ang="0">
                  <a:pos x="610" y="48"/>
                </a:cxn>
                <a:cxn ang="0">
                  <a:pos x="578" y="90"/>
                </a:cxn>
                <a:cxn ang="0">
                  <a:pos x="574" y="84"/>
                </a:cxn>
                <a:cxn ang="0">
                  <a:pos x="605" y="42"/>
                </a:cxn>
                <a:cxn ang="0">
                  <a:pos x="605" y="48"/>
                </a:cxn>
                <a:cxn ang="0">
                  <a:pos x="574" y="6"/>
                </a:cxn>
                <a:cxn ang="0">
                  <a:pos x="578" y="0"/>
                </a:cxn>
                <a:cxn ang="0">
                  <a:pos x="612" y="45"/>
                </a:cxn>
                <a:cxn ang="0">
                  <a:pos x="578" y="90"/>
                </a:cxn>
                <a:cxn ang="0">
                  <a:pos x="574" y="84"/>
                </a:cxn>
                <a:cxn ang="0">
                  <a:pos x="605" y="42"/>
                </a:cxn>
                <a:cxn ang="0">
                  <a:pos x="610" y="48"/>
                </a:cxn>
              </a:cxnLst>
              <a:rect l="0" t="0" r="r" b="b"/>
              <a:pathLst>
                <a:path w="612" h="90">
                  <a:moveTo>
                    <a:pt x="607" y="49"/>
                  </a:moveTo>
                  <a:lnTo>
                    <a:pt x="0" y="49"/>
                  </a:lnTo>
                  <a:lnTo>
                    <a:pt x="0" y="40"/>
                  </a:lnTo>
                  <a:lnTo>
                    <a:pt x="607" y="40"/>
                  </a:lnTo>
                  <a:lnTo>
                    <a:pt x="607" y="49"/>
                  </a:lnTo>
                  <a:close/>
                  <a:moveTo>
                    <a:pt x="610" y="48"/>
                  </a:moveTo>
                  <a:lnTo>
                    <a:pt x="578" y="90"/>
                  </a:lnTo>
                  <a:lnTo>
                    <a:pt x="574" y="84"/>
                  </a:lnTo>
                  <a:lnTo>
                    <a:pt x="605" y="42"/>
                  </a:lnTo>
                  <a:lnTo>
                    <a:pt x="605" y="48"/>
                  </a:lnTo>
                  <a:lnTo>
                    <a:pt x="574" y="6"/>
                  </a:lnTo>
                  <a:lnTo>
                    <a:pt x="578" y="0"/>
                  </a:lnTo>
                  <a:lnTo>
                    <a:pt x="612" y="45"/>
                  </a:lnTo>
                  <a:lnTo>
                    <a:pt x="578" y="90"/>
                  </a:lnTo>
                  <a:lnTo>
                    <a:pt x="574" y="84"/>
                  </a:lnTo>
                  <a:lnTo>
                    <a:pt x="605" y="42"/>
                  </a:lnTo>
                  <a:lnTo>
                    <a:pt x="610" y="48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7317105" cy="92867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Modules Description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467600" cy="3733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Generating QR code image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Authentication Module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QR Code Scanner Module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service client module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36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7713" y="285728"/>
            <a:ext cx="7317105" cy="1390672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Modules Description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GENERATING QR CODE IMAGE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30727" cy="48006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module we are creating QR code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 encoding the information about the products.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The product contains name, code, quantity and price.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Each pattern is encoded and represented each module in QR code with black and white special symbols.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positioning of the symbol, size and inclination are located.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95036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7713" y="285728"/>
            <a:ext cx="7759087" cy="146687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Modules Description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MOBILE AUTHENTICATION MODULE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285992"/>
            <a:ext cx="8583127" cy="342900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module represents the authentication.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customer to login their details for the shopping processes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Authentication  provides privilege and granted to a particular user or process.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validation process are done on the webserver.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36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7713" y="285728"/>
            <a:ext cx="7317105" cy="16430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Modules Description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QR CODE SCANNER MODULE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06927" cy="4724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module is used to scan the QR code and read the value of the QR code inside the mobile. 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QR code is a matrix bar code designed to be read by Smartphone. 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code contains of black modules arranged in a square pattern on a white background. 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information encoded may be text, a URL, or other data. </a:t>
            </a:r>
          </a:p>
          <a:p>
            <a:pPr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36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7105" cy="1325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620954" cy="57912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objective is to propose a real time capturing system for consumer using Quick Response (QR) code.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Vision-based automatic identification technology.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Standard image codes like one-dimensional and two-dimensional barcodes with black and white patterns.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verifies products by capturing it through the smart phone.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Then decodes and sends it to the server for authentication.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417697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7713" y="285728"/>
            <a:ext cx="7454287" cy="177167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Modules Description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WEB SERVICE CLIENT MODULE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2285992"/>
            <a:ext cx="8354527" cy="457200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module has the process of storing the selected product’s information from the client.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All these informations will be stored in the database. 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are maintaining a centralized server  to receive list from the customer through internet.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module the merchant see the ordered items from the client. </a:t>
            </a:r>
          </a:p>
          <a:p>
            <a:pPr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36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GENERATE QR CODE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protected void doGet(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request,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response) throws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ServletException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qrtext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request.getParameter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qrtext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String result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+";"+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pdate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+";"+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pquants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+";"+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pprice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ByteArrayOutputStream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out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QRCode.from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qrtext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).to(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ImageType.PNG).stream();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response.setContentType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("image/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");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response.setContentLength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out.size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());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LOGIN CHECKER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processRequest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request,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response) throws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ServletException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response.setContentType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("text/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html;charset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=UTF-8");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out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response.getWriter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String user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request.getParameter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("user");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String pass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request.getParameter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("pass");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Cont……………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request,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response) throws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ServletException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processRequest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(request, response);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ex) {</a:t>
            </a:r>
          </a:p>
          <a:p>
            <a:pPr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Logger.getLogger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LoginChecker.class.getName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()).log(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Level.SEVERE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null, ex);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PAY SERVLET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request,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response) throws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ServletException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{	</a:t>
            </a: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protected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request,HttpServletResponse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ServletException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billno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request.getParameter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billno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billno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request.getRequestDispatcher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("CustomerLogs.html").forward(request, response);}}</a:t>
            </a: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QR CODE SERVER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public static Connection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getConnection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() {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try {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Class.forName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com.mysql.jdbc.Driver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String username = "root";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String password = "root";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DriverManager.getConnection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username, password);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ClassNotFoundException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e) {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e) {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Results Obtained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Customer Mobile Module: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Untitle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3453908" cy="3962400"/>
          </a:xfrm>
          <a:prstGeom prst="rect">
            <a:avLst/>
          </a:prstGeom>
        </p:spPr>
      </p:pic>
      <p:pic>
        <p:nvPicPr>
          <p:cNvPr id="6" name="Picture 5" descr="Untitled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209800"/>
            <a:ext cx="3429479" cy="3934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PAYMENT SYSTEM</a:t>
            </a:r>
            <a:br>
              <a:rPr lang="en-US" sz="3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Untitled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752600"/>
            <a:ext cx="2666999" cy="3623764"/>
          </a:xfrm>
        </p:spPr>
      </p:pic>
      <p:pic>
        <p:nvPicPr>
          <p:cNvPr id="5" name="Picture 4" descr="Untitled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1752600"/>
            <a:ext cx="2723274" cy="3581400"/>
          </a:xfrm>
          <a:prstGeom prst="rect">
            <a:avLst/>
          </a:prstGeom>
        </p:spPr>
      </p:pic>
      <p:pic>
        <p:nvPicPr>
          <p:cNvPr id="6" name="Picture 5" descr="Untitled 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1752600"/>
            <a:ext cx="27432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OWNER PAGE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400" dirty="0" smtClean="0">
                <a:latin typeface="Times New Roman" pitchFamily="18" charset="0"/>
                <a:cs typeface="Times New Roman" pitchFamily="18" charset="0"/>
              </a:rPr>
            </a:b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Untitled 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1" y="1828800"/>
            <a:ext cx="2895600" cy="3934374"/>
          </a:xfrm>
        </p:spPr>
      </p:pic>
      <p:pic>
        <p:nvPicPr>
          <p:cNvPr id="5" name="Picture 4" descr="Untitled 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1828801"/>
            <a:ext cx="51054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Reliable transaction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access.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1020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610601" cy="449579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QR Code is a type of 2-dimensional bar code in the form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Matrix Code.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composed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black and white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modules.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contains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information both in the vertical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horizontal direction.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 hold information more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than other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bar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020762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R. T. Azuma, “A Survey of Augmented Reality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,” vol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4, no. August, pp. 355–385, 1997.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T. Kan, C.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W. Chou, “Applying QR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augmented reality applications,” …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Continuum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its Applications in …, vol. 1,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no.212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pp. 253–258, 2009.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J.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Rouillard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“Contextual QR Codes,” 2008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TheThird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International Multi-Conference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Computing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Global Information Technology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iccgi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2008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pp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50–55, Jul. 2008.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D.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Schmalstieg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Langlotz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Billinghurst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Augmented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Reality 2.0,” pp. 13–38, 2011.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 D. Shin, J. Jung, and B. Chang, "The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psychologybehind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QR codes: User experience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perspective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",;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 Computers in Human Behavior,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2012,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pp.1417-1426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 L. Madden, Professional Augmented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Reality Browsers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John Wiley &amp;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Sons,2011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p. 360.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09" y="685801"/>
            <a:ext cx="567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BATCH MEMBERS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771" y="1613118"/>
            <a:ext cx="4628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P.SENTHIL KUMAR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M.PRASANTH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M.NALENDRAN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J.SURESH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6287" y="4114801"/>
            <a:ext cx="394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GUIDE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770" y="5029201"/>
            <a:ext cx="3561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Mr.R.MANIKANDAN Asst.prof/IT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8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22860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LITERATURE SURVEY (Paper 1)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Use Multiplexing to Increase Information in QR Code, </a:t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Chulalongkorn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err="1" smtClean="0">
                <a:latin typeface="Times New Roman" pitchFamily="18" charset="0"/>
                <a:cs typeface="Times New Roman" pitchFamily="18" charset="0"/>
              </a:rPr>
              <a:t>University,Bangkok,Thailand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22437"/>
            <a:ext cx="8534400" cy="47545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technique can increase the amount of data.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original data for encoding is divided into smaller parts, each part will form QR Code pattern in its standard form.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represented each module in QR Code with black and white special symbols.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 the receiving end it decodes to give back QR Code patterns.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06680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Identifying QR Code (Paper 2) 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Chanon Skawattananon, Mahasak Ketcham and Sartid Vongpradhip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contains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information in both the vertical and horizontal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directions.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interesting characteristic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QR Code is error correction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Reed-Solomon error correction.</a:t>
            </a:r>
          </a:p>
          <a:p>
            <a:pPr>
              <a:lnSpc>
                <a:spcPct val="11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Hiding Method for QR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(Paper 3)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Mahasak Ketcham, Virutt Kosolvijak.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2D Barcode with a digital watermark is a widely interesting research in security field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invisible watermark can prevent information hiding text in QR Code.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embedded technique for invisible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watermarking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using DCT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DFT.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20" y="0"/>
            <a:ext cx="7317105" cy="1325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713" y="1571612"/>
            <a:ext cx="7317105" cy="2528894"/>
          </a:xfrm>
        </p:spPr>
        <p:txBody>
          <a:bodyPr>
            <a:noAutofit/>
          </a:bodyPr>
          <a:lstStyle/>
          <a:p>
            <a:pPr lvl="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consumer can take an image of a barcode on a product.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 barcode must be read using computer vision techniques. </a:t>
            </a:r>
          </a:p>
          <a:p>
            <a:pPr lvl="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can hold information, and vision task in consumer scenarios is challenging.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gives the vision algorithm feedback, and develop a progressive strategy of the product.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05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713" y="0"/>
            <a:ext cx="7317105" cy="1325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713" y="1571612"/>
            <a:ext cx="7317105" cy="4981588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software failure  may cost more delays .</a:t>
            </a:r>
          </a:p>
          <a:p>
            <a:pPr lvl="0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Durability and cost.</a:t>
            </a:r>
          </a:p>
          <a:p>
            <a:pPr lvl="0"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Scratches cannot be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readen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Obstacle between the reader cannot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readed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36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713" y="0"/>
            <a:ext cx="7317105" cy="1325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713" y="1295400"/>
            <a:ext cx="7317105" cy="5105400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proposed system, we are using QR code in products.</a:t>
            </a:r>
          </a:p>
          <a:p>
            <a:pPr lvl="0" algn="just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verifies product by capturing it through the smart phone.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decodes and sends it to the server for authentication.</a:t>
            </a:r>
          </a:p>
          <a:p>
            <a:pPr lvl="0" algn="just"/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customer forwards the selected product list to the server and get response.</a:t>
            </a:r>
          </a:p>
        </p:txBody>
      </p:sp>
    </p:spTree>
    <p:extLst>
      <p:ext uri="{BB962C8B-B14F-4D97-AF65-F5344CB8AC3E}">
        <p14:creationId xmlns:p14="http://schemas.microsoft.com/office/powerpoint/2010/main" xmlns="" val="195036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776</TotalTime>
  <Words>1166</Words>
  <Application>Microsoft Office PowerPoint</Application>
  <PresentationFormat>On-screen Show (4:3)</PresentationFormat>
  <Paragraphs>216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Abstract</vt:lpstr>
      <vt:lpstr>INTRODUCTION</vt:lpstr>
      <vt:lpstr>         LITERATURE SURVEY (Paper 1)  Use Multiplexing to Increase Information in QR Code,   Chulalongkorn University,Bangkok,Thailand.     </vt:lpstr>
      <vt:lpstr>Identifying QR Code (Paper 2)   Chanon Skawattananon, Mahasak Ketcham and Sartid Vongpradhip.  </vt:lpstr>
      <vt:lpstr>Data Hiding Method for QR Code (Paper 3)  Mahasak Ketcham, Virutt Kosolvijak.  </vt:lpstr>
      <vt:lpstr>Existing System</vt:lpstr>
      <vt:lpstr>Disadvantages</vt:lpstr>
      <vt:lpstr>Proposed System</vt:lpstr>
      <vt:lpstr>Advantages </vt:lpstr>
      <vt:lpstr>Slide 11</vt:lpstr>
      <vt:lpstr>Algorithm and technique</vt:lpstr>
      <vt:lpstr>Algorithm and technique</vt:lpstr>
      <vt:lpstr>Slide 14</vt:lpstr>
      <vt:lpstr>Slide 15</vt:lpstr>
      <vt:lpstr>Modules Description</vt:lpstr>
      <vt:lpstr>Modules Description GENERATING QR CODE IMAGE</vt:lpstr>
      <vt:lpstr>Modules Description  MOBILE AUTHENTICATION MODULE</vt:lpstr>
      <vt:lpstr>Modules Description  QR CODE SCANNER MODULE</vt:lpstr>
      <vt:lpstr>Modules Description WEB SERVICE CLIENT MODULE</vt:lpstr>
      <vt:lpstr>GENERATE QR CODE</vt:lpstr>
      <vt:lpstr>  LOGIN CHECKER</vt:lpstr>
      <vt:lpstr>Cont…………… </vt:lpstr>
      <vt:lpstr>PAY SERVLET</vt:lpstr>
      <vt:lpstr>QR CODE SERVER</vt:lpstr>
      <vt:lpstr>Results Obtained</vt:lpstr>
      <vt:lpstr>PAYMENT SYSTEM </vt:lpstr>
      <vt:lpstr>OWNER PAGE </vt:lpstr>
      <vt:lpstr>PERFORMANCE EVALUATION</vt:lpstr>
      <vt:lpstr>REFERENCE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 KUMAR</dc:creator>
  <cp:lastModifiedBy>NALENDRAN.M</cp:lastModifiedBy>
  <cp:revision>41</cp:revision>
  <dcterms:created xsi:type="dcterms:W3CDTF">2014-03-25T16:50:49Z</dcterms:created>
  <dcterms:modified xsi:type="dcterms:W3CDTF">2014-04-03T11:02:04Z</dcterms:modified>
</cp:coreProperties>
</file>