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5A0D541-8EDD-4A80-B873-5078A0BEA75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5FF30F5-CC14-40CD-9C6B-0D7454F9E04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57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D541-8EDD-4A80-B873-5078A0BEA75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0F5-CC14-40CD-9C6B-0D7454F9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2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D541-8EDD-4A80-B873-5078A0BEA75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0F5-CC14-40CD-9C6B-0D7454F9E04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919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D541-8EDD-4A80-B873-5078A0BEA75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0F5-CC14-40CD-9C6B-0D7454F9E04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637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D541-8EDD-4A80-B873-5078A0BEA75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0F5-CC14-40CD-9C6B-0D7454F9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92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D541-8EDD-4A80-B873-5078A0BEA75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0F5-CC14-40CD-9C6B-0D7454F9E04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579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D541-8EDD-4A80-B873-5078A0BEA75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0F5-CC14-40CD-9C6B-0D7454F9E04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729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D541-8EDD-4A80-B873-5078A0BEA75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0F5-CC14-40CD-9C6B-0D7454F9E04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965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D541-8EDD-4A80-B873-5078A0BEA75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0F5-CC14-40CD-9C6B-0D7454F9E04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2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D541-8EDD-4A80-B873-5078A0BEA75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0F5-CC14-40CD-9C6B-0D7454F9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3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D541-8EDD-4A80-B873-5078A0BEA75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0F5-CC14-40CD-9C6B-0D7454F9E04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92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D541-8EDD-4A80-B873-5078A0BEA75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0F5-CC14-40CD-9C6B-0D7454F9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9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D541-8EDD-4A80-B873-5078A0BEA75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0F5-CC14-40CD-9C6B-0D7454F9E04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5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D541-8EDD-4A80-B873-5078A0BEA75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0F5-CC14-40CD-9C6B-0D7454F9E04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8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D541-8EDD-4A80-B873-5078A0BEA75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0F5-CC14-40CD-9C6B-0D7454F9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3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D541-8EDD-4A80-B873-5078A0BEA75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0F5-CC14-40CD-9C6B-0D7454F9E04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81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0D541-8EDD-4A80-B873-5078A0BEA75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0F5-CC14-40CD-9C6B-0D7454F9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8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A0D541-8EDD-4A80-B873-5078A0BEA75C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FF30F5-CC14-40CD-9C6B-0D7454F9E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INTERNET PROGRAMMING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HOSPITAL MANAGEMENT</a:t>
            </a:r>
          </a:p>
          <a:p>
            <a:r>
              <a:rPr lang="en-US" dirty="0" smtClean="0"/>
              <a:t>J </a:t>
            </a:r>
            <a:r>
              <a:rPr lang="en-US" dirty="0" smtClean="0"/>
              <a:t>SUJAI BENIKS</a:t>
            </a:r>
          </a:p>
          <a:p>
            <a:r>
              <a:rPr lang="en-US" dirty="0" smtClean="0"/>
              <a:t>16CSE100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61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create a webpage for Hospital management system for the Hospital named JSB Hospital</a:t>
            </a:r>
          </a:p>
          <a:p>
            <a:pPr marL="0" indent="0">
              <a:buNone/>
            </a:pPr>
            <a:r>
              <a:rPr lang="en-US" dirty="0" smtClean="0"/>
              <a:t>To create an appointment form to make appointment to specific doctors</a:t>
            </a:r>
          </a:p>
          <a:p>
            <a:pPr marL="0" indent="0">
              <a:buNone/>
            </a:pPr>
            <a:r>
              <a:rPr lang="en-US" dirty="0" smtClean="0"/>
              <a:t>To display the layout of the Hospital and view the detailed description of the particular spot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5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Webpage is created using HTML and CSS</a:t>
            </a:r>
          </a:p>
          <a:p>
            <a:pPr marL="0" indent="0">
              <a:buNone/>
            </a:pPr>
            <a:r>
              <a:rPr lang="en-US" dirty="0" smtClean="0"/>
              <a:t>Appointment form is created using form </a:t>
            </a:r>
            <a:r>
              <a:rPr lang="en-US" dirty="0" smtClean="0"/>
              <a:t>tag</a:t>
            </a:r>
          </a:p>
          <a:p>
            <a:pPr marL="0" indent="0">
              <a:buNone/>
            </a:pPr>
            <a:r>
              <a:rPr lang="en-US" dirty="0" smtClean="0"/>
              <a:t>JavaScript is used to validate </a:t>
            </a:r>
            <a:r>
              <a:rPr lang="en-US" smtClean="0"/>
              <a:t>the </a:t>
            </a:r>
            <a:r>
              <a:rPr lang="en-US"/>
              <a:t>A</a:t>
            </a:r>
            <a:r>
              <a:rPr lang="en-US" smtClean="0"/>
              <a:t>ppointment </a:t>
            </a:r>
            <a:r>
              <a:rPr lang="en-US" dirty="0" smtClean="0"/>
              <a:t>form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Hotspot is created to hospital layout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8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One module which displays the basic webpage of the Hospital</a:t>
            </a:r>
          </a:p>
          <a:p>
            <a:pPr marL="0" indent="0">
              <a:buNone/>
            </a:pPr>
            <a:r>
              <a:rPr lang="en-US" dirty="0" smtClean="0"/>
              <a:t>Another module to display the Appointment form</a:t>
            </a:r>
          </a:p>
          <a:p>
            <a:pPr marL="0" indent="0">
              <a:buNone/>
            </a:pPr>
            <a:r>
              <a:rPr lang="en-US" dirty="0" smtClean="0"/>
              <a:t>And Several modules to display the description for each and every spot of the layout of the Hospital</a:t>
            </a:r>
          </a:p>
        </p:txBody>
      </p:sp>
    </p:spTree>
    <p:extLst>
      <p:ext uri="{BB962C8B-B14F-4D97-AF65-F5344CB8AC3E}">
        <p14:creationId xmlns:p14="http://schemas.microsoft.com/office/powerpoint/2010/main" val="372988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31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88</TotalTime>
  <Words>120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INTERNET PROGRAMMING PROJECT</vt:lpstr>
      <vt:lpstr>PROBLEM STATEMENT</vt:lpstr>
      <vt:lpstr>DESCRIPTION</vt:lpstr>
      <vt:lpstr>MODULES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PROGRAMMING PROJECT</dc:title>
  <dc:creator>Sujai Beniks</dc:creator>
  <cp:lastModifiedBy>Sujai Beniks</cp:lastModifiedBy>
  <cp:revision>9</cp:revision>
  <dcterms:created xsi:type="dcterms:W3CDTF">2018-08-20T03:16:15Z</dcterms:created>
  <dcterms:modified xsi:type="dcterms:W3CDTF">2018-08-20T08:56:33Z</dcterms:modified>
</cp:coreProperties>
</file>