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jal S" initials="SS" lastIdx="1" clrIdx="0">
    <p:extLst>
      <p:ext uri="{19B8F6BF-5375-455C-9EA6-DF929625EA0E}">
        <p15:presenceInfo xmlns:p15="http://schemas.microsoft.com/office/powerpoint/2012/main" userId="636096e967dbb7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11T18:31:28.99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11T18:31:28.99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4A28-C36C-4E5B-A16C-8EC69721F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6B3B6-2655-4C7E-B52B-660299178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42647-F07E-464F-B4D2-2B76E088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4FB1-295C-47F3-9459-E73A6FC4B7F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E6F3-24E5-45E1-B26C-E4D0DACE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C4D97-9BA8-44F6-B437-0A65FEA8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9581-EC85-4BA8-9E39-80D8664C2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27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A5F5-ACB4-435C-8DD6-66AC3894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B4CC4-0538-402F-92EF-9F6672B0C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58410-CB40-4096-B775-D433F3AD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4FB1-295C-47F3-9459-E73A6FC4B7F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53922-23E6-47F7-927B-AA585CE6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C18A4-E124-49DC-BDDD-1BF0DE3A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9581-EC85-4BA8-9E39-80D8664C2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39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D7638-69D1-40BA-8CBD-A5D821DF7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E9481-6F22-4AAB-A3AB-54DF28572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B694F-1671-441F-8FE6-02C13211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4FB1-295C-47F3-9459-E73A6FC4B7F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32B1A-2CF8-4D9D-9A2F-4F08E53A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D998C-4A20-47AE-8297-F9A72632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9581-EC85-4BA8-9E39-80D8664C2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82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095B-013D-4C34-8182-FFF9E0B3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B153-0648-4B4D-A1F2-03984B4CA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0421D-AE96-45BD-B9CC-64731B31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4FB1-295C-47F3-9459-E73A6FC4B7F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2F9B-32A1-4ABB-B968-40455B19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BEDB7-4302-4275-87FA-72CE1528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9581-EC85-4BA8-9E39-80D8664C2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81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8069-CC88-4811-AF93-FAC322B0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26706-FDBE-49FD-BC4C-E0292E18C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6CD5-1DF1-4C7F-A50A-2B9D0F29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4FB1-295C-47F3-9459-E73A6FC4B7F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0D6C8-2024-4997-9CD4-FC284231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29A87-D434-41E6-80E5-A9CDAD49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9581-EC85-4BA8-9E39-80D8664C2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47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038F-20F9-4F35-B8D7-F76793CA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A3D9E-CD67-4C66-A396-0D32F4DDF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2026B-4F29-439C-993D-6F1FA2BEB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88C3B-A7B6-4521-87B1-60DE8D4D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4FB1-295C-47F3-9459-E73A6FC4B7F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41CFD-546F-48BF-9ACB-8D03F2BB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2190C-804B-42E5-ACD3-7B295AE6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9581-EC85-4BA8-9E39-80D8664C2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56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E030-15CB-4F54-B0BC-D44B046E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5653F-4043-440A-8419-7BFEEF2F7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AD4FD-3A39-4D5B-BA24-6032D2C81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858B6-C874-403A-A1B8-5CFD33C3A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E705FF-F41C-47DC-A93E-62AF24361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C586C7-9327-4D32-A26E-1327FBAF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4FB1-295C-47F3-9459-E73A6FC4B7F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1B2A9D-18DF-472A-846F-8CABF3FA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6AE83-B9BB-45D4-B8D5-991C63B1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9581-EC85-4BA8-9E39-80D8664C2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54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596B-90E0-4398-950D-4AC23307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EFFBA-A6E1-4C01-91A7-6FA3BCE1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4FB1-295C-47F3-9459-E73A6FC4B7F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CE8DF-6254-4779-B883-B137A2BA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943B0-C088-4796-A1A7-68783369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9581-EC85-4BA8-9E39-80D8664C2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69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93142-A08F-4056-B54C-97B01B25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4FB1-295C-47F3-9459-E73A6FC4B7F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7AC5F-3A4C-430A-B541-90D87955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0F0B8-5B42-4AB7-A868-E81D8B37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9581-EC85-4BA8-9E39-80D8664C2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41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DF49-08F4-498E-ADCA-E7860EEB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A94CF-929E-45D4-8267-EC6D804BC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09341-F830-46CC-9637-C04DB12CA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A872B-3B05-43E3-B958-B1924540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4FB1-295C-47F3-9459-E73A6FC4B7F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69108-1E39-4748-B312-EF0FB88A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DD086-9411-46FF-B382-743D805E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9581-EC85-4BA8-9E39-80D8664C2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76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CD32-6979-42E2-94BD-14614EFD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607BF-71C5-4BBE-8F40-4F6BDF90A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2443B-B935-4924-BDF5-49BD92B26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85AC2-1ED2-417C-AC81-D2372B4D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4FB1-295C-47F3-9459-E73A6FC4B7F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737B5-7365-451B-BB7B-8218749B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6FCA5-4CC1-4E1D-8C2C-71D5E508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9581-EC85-4BA8-9E39-80D8664C2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84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F99DA-4558-44A5-B488-F74E9D227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EBD58-5AFF-4BB4-900A-390135F0B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F1C59-212C-4352-B5C3-6E7577AB2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64FB1-295C-47F3-9459-E73A6FC4B7F9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98BAD-E605-4BC6-8CA9-929044718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51A30-76CF-4236-8579-7DEC2D126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F9581-EC85-4BA8-9E39-80D8664C2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16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5406BB4-457F-40C4-808A-E0185EE53093}"/>
              </a:ext>
            </a:extLst>
          </p:cNvPr>
          <p:cNvSpPr/>
          <p:nvPr/>
        </p:nvSpPr>
        <p:spPr>
          <a:xfrm>
            <a:off x="763582" y="2437481"/>
            <a:ext cx="4241037" cy="300559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SOCKET PROGRAMMING</a:t>
            </a:r>
          </a:p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78B0D84-9EF2-4762-B52A-9579B74478BF}"/>
              </a:ext>
            </a:extLst>
          </p:cNvPr>
          <p:cNvSpPr/>
          <p:nvPr/>
        </p:nvSpPr>
        <p:spPr>
          <a:xfrm rot="10800000" flipH="1" flipV="1">
            <a:off x="4059814" y="2249129"/>
            <a:ext cx="4072372" cy="3382296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DE6A8E-45B7-4E14-A312-F141BA4CE480}"/>
              </a:ext>
            </a:extLst>
          </p:cNvPr>
          <p:cNvSpPr txBox="1"/>
          <p:nvPr/>
        </p:nvSpPr>
        <p:spPr>
          <a:xfrm>
            <a:off x="8332654" y="1485805"/>
            <a:ext cx="27449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SHREY  </a:t>
            </a:r>
            <a:r>
              <a:rPr lang="en-IN" dirty="0"/>
              <a:t>   </a:t>
            </a:r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PES2UG21CS500</a:t>
            </a:r>
          </a:p>
          <a:p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SUJAL S   </a:t>
            </a:r>
          </a:p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PES2UG21CS548</a:t>
            </a:r>
          </a:p>
          <a:p>
            <a:endParaRPr lang="en-IN" dirty="0"/>
          </a:p>
          <a:p>
            <a:r>
              <a:rPr lang="en-IN" dirty="0">
                <a:solidFill>
                  <a:srgbClr val="0070C0"/>
                </a:solidFill>
                <a:latin typeface="Arial Black" panose="020B0A04020102020204" pitchFamily="34" charset="0"/>
              </a:rPr>
              <a:t>SUDHANVA SAMAGA  PES2UG21CS544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17B27-C6AE-47A7-9BAF-CA41E9B5C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51" y="432393"/>
            <a:ext cx="3936807" cy="142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9420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DF619E-999B-44DC-B7B3-69F1FFC90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56" y="1604498"/>
            <a:ext cx="7841660" cy="4787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0C533C-EDF7-45C7-86D8-58F20252A98B}"/>
              </a:ext>
            </a:extLst>
          </p:cNvPr>
          <p:cNvSpPr txBox="1"/>
          <p:nvPr/>
        </p:nvSpPr>
        <p:spPr>
          <a:xfrm>
            <a:off x="4635610" y="3800723"/>
            <a:ext cx="638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OUTPUT WHEN HOST IS FORCEFULLY STOPPING THE CONNECTION</a:t>
            </a:r>
          </a:p>
        </p:txBody>
      </p:sp>
    </p:spTree>
    <p:extLst>
      <p:ext uri="{BB962C8B-B14F-4D97-AF65-F5344CB8AC3E}">
        <p14:creationId xmlns:p14="http://schemas.microsoft.com/office/powerpoint/2010/main" val="3356134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65764B-5A71-4AF7-A846-C3021E7D9C28}"/>
              </a:ext>
            </a:extLst>
          </p:cNvPr>
          <p:cNvSpPr/>
          <p:nvPr/>
        </p:nvSpPr>
        <p:spPr>
          <a:xfrm>
            <a:off x="1614115" y="1292204"/>
            <a:ext cx="10010692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		</a:t>
            </a:r>
            <a:r>
              <a:rPr lang="en-US" sz="3200" dirty="0">
                <a:solidFill>
                  <a:srgbClr val="7030A0"/>
                </a:solidFill>
                <a:latin typeface="Georgia" panose="02040502050405020303" pitchFamily="18" charset="0"/>
              </a:rPr>
              <a:t>CONCLUSION 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From the ‘INSTANT MESSAGING’ project we learned how to implement TCP socket programming using Python.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We also learnt about Establishment of  PORT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This Project helped us to reuse Python – TKINTER Library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46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6357E68E-155C-4B95-BA0D-A707424F8481}"/>
              </a:ext>
            </a:extLst>
          </p:cNvPr>
          <p:cNvSpPr/>
          <p:nvPr/>
        </p:nvSpPr>
        <p:spPr>
          <a:xfrm>
            <a:off x="2206102" y="1331887"/>
            <a:ext cx="8048943" cy="4826441"/>
          </a:xfrm>
          <a:prstGeom prst="irregularSeal2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16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89A1-44A6-464D-A0F3-A42988690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INSTANT MESSAGING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5E655-6A62-4A90-9C57-04DBF1E163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7030A0"/>
                </a:solidFill>
                <a:latin typeface="Maiandra GD" panose="020E0502030308020204" pitchFamily="34" charset="0"/>
              </a:rPr>
              <a:t>Socket Programming</a:t>
            </a:r>
          </a:p>
        </p:txBody>
      </p:sp>
    </p:spTree>
    <p:extLst>
      <p:ext uri="{BB962C8B-B14F-4D97-AF65-F5344CB8AC3E}">
        <p14:creationId xmlns:p14="http://schemas.microsoft.com/office/powerpoint/2010/main" val="2113618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E26009-3AAC-4FDB-82AD-DEBBD4681E0F}"/>
              </a:ext>
            </a:extLst>
          </p:cNvPr>
          <p:cNvSpPr/>
          <p:nvPr/>
        </p:nvSpPr>
        <p:spPr>
          <a:xfrm>
            <a:off x="1566407" y="1383528"/>
            <a:ext cx="913604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			</a:t>
            </a:r>
            <a:r>
              <a:rPr lang="en-US" sz="3600" dirty="0">
                <a:solidFill>
                  <a:srgbClr val="7030A0"/>
                </a:solidFill>
                <a:latin typeface="Bahnschrift SemiBold Condensed" panose="020B0502040204020203" pitchFamily="34" charset="0"/>
              </a:rPr>
              <a:t>PROJECT ABSTRACT </a:t>
            </a:r>
          </a:p>
          <a:p>
            <a:endParaRPr lang="en-US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THE OBJECTIVE OF THE SOCKET PROGRAMMING PROJECT IS TO BUILD AN INSTANT MESSAGING PLATFORM  </a:t>
            </a:r>
          </a:p>
          <a:p>
            <a:endParaRPr lang="en-US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THE CLIENT ESTABLISHES A CONNECTION WITH THE SERVER (TCP PROTOCOL). </a:t>
            </a:r>
          </a:p>
          <a:p>
            <a:endParaRPr lang="en-US" dirty="0">
              <a:solidFill>
                <a:srgbClr val="0070C0"/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BASICALLY OUR PROJECT IS SIMILAR TO ANY MESSAGING PLATFORMS BUT CAN ONLY ESTABLISH COMMUNICATION WITH ONE HOST.. </a:t>
            </a:r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630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CAAC-DFC6-449F-A922-58658BD5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</a:rPr>
              <a:t>			 TOOLS USED</a:t>
            </a: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24453745-7471-40F2-8229-5DD51AA9B46B}"/>
              </a:ext>
            </a:extLst>
          </p:cNvPr>
          <p:cNvSpPr/>
          <p:nvPr/>
        </p:nvSpPr>
        <p:spPr>
          <a:xfrm>
            <a:off x="381659" y="2337681"/>
            <a:ext cx="2401294" cy="1470992"/>
          </a:xfrm>
          <a:prstGeom prst="flowChartOnline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rgbClr val="FF0000"/>
                </a:solidFill>
              </a:rPr>
              <a:t>PROGRAMMING</a:t>
            </a:r>
          </a:p>
          <a:p>
            <a:pPr algn="ctr"/>
            <a:r>
              <a:rPr lang="en-IN" sz="1600" dirty="0">
                <a:solidFill>
                  <a:srgbClr val="FF0000"/>
                </a:solidFill>
              </a:rPr>
              <a:t>PYTHON</a:t>
            </a:r>
          </a:p>
        </p:txBody>
      </p:sp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1E4A65BC-98AC-4E58-96E9-8FE79447B3B9}"/>
              </a:ext>
            </a:extLst>
          </p:cNvPr>
          <p:cNvSpPr/>
          <p:nvPr/>
        </p:nvSpPr>
        <p:spPr>
          <a:xfrm>
            <a:off x="3539323" y="2337681"/>
            <a:ext cx="2401294" cy="1470992"/>
          </a:xfrm>
          <a:prstGeom prst="flowChartOnline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CONNECTION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sz="1600" dirty="0">
                <a:solidFill>
                  <a:srgbClr val="FF0000"/>
                </a:solidFill>
              </a:rPr>
              <a:t>SOCKET PROGRAMMING</a:t>
            </a:r>
          </a:p>
        </p:txBody>
      </p:sp>
      <p:sp>
        <p:nvSpPr>
          <p:cNvPr id="7" name="Flowchart: Stored Data 6">
            <a:extLst>
              <a:ext uri="{FF2B5EF4-FFF2-40B4-BE49-F238E27FC236}">
                <a16:creationId xmlns:a16="http://schemas.microsoft.com/office/drawing/2014/main" id="{69D28324-D8CD-437F-A717-87627412BE59}"/>
              </a:ext>
            </a:extLst>
          </p:cNvPr>
          <p:cNvSpPr/>
          <p:nvPr/>
        </p:nvSpPr>
        <p:spPr>
          <a:xfrm>
            <a:off x="6633042" y="2250216"/>
            <a:ext cx="2401294" cy="1470992"/>
          </a:xfrm>
          <a:prstGeom prst="flowChartOnline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PROTOCOL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TCP</a:t>
            </a:r>
          </a:p>
        </p:txBody>
      </p:sp>
      <p:sp>
        <p:nvSpPr>
          <p:cNvPr id="8" name="Flowchart: Stored Data 7">
            <a:extLst>
              <a:ext uri="{FF2B5EF4-FFF2-40B4-BE49-F238E27FC236}">
                <a16:creationId xmlns:a16="http://schemas.microsoft.com/office/drawing/2014/main" id="{645D24A7-CC1F-4364-A9EB-2294C9F669FE}"/>
              </a:ext>
            </a:extLst>
          </p:cNvPr>
          <p:cNvSpPr/>
          <p:nvPr/>
        </p:nvSpPr>
        <p:spPr>
          <a:xfrm>
            <a:off x="9655199" y="2250216"/>
            <a:ext cx="2401294" cy="1470992"/>
          </a:xfrm>
          <a:prstGeom prst="flowChartOnline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USER INTERFACE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TKINTER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A11EEB-9C9A-4031-90AB-9674FB658C15}"/>
              </a:ext>
            </a:extLst>
          </p:cNvPr>
          <p:cNvCxnSpPr/>
          <p:nvPr/>
        </p:nvCxnSpPr>
        <p:spPr>
          <a:xfrm>
            <a:off x="2608028" y="3073177"/>
            <a:ext cx="86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90433F-C16A-4B87-A3AC-3F8A97C9AE86}"/>
              </a:ext>
            </a:extLst>
          </p:cNvPr>
          <p:cNvCxnSpPr/>
          <p:nvPr/>
        </p:nvCxnSpPr>
        <p:spPr>
          <a:xfrm>
            <a:off x="5662654" y="3073177"/>
            <a:ext cx="86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3C1280-E074-460C-B852-C3D1DCB975F3}"/>
              </a:ext>
            </a:extLst>
          </p:cNvPr>
          <p:cNvCxnSpPr/>
          <p:nvPr/>
        </p:nvCxnSpPr>
        <p:spPr>
          <a:xfrm>
            <a:off x="8701707" y="2983059"/>
            <a:ext cx="866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281470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F2088E-F10B-4216-BDC2-F7121888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FF0000"/>
                </a:solidFill>
                <a:latin typeface="Arial Black" panose="020B0A04020102020204" pitchFamily="34" charset="0"/>
              </a:rPr>
              <a:t>DESIGN AND IMPLEMENTATION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9868AF-1CF6-4B15-8885-804919583359}"/>
              </a:ext>
            </a:extLst>
          </p:cNvPr>
          <p:cNvSpPr txBox="1"/>
          <p:nvPr/>
        </p:nvSpPr>
        <p:spPr>
          <a:xfrm>
            <a:off x="1296062" y="1599228"/>
            <a:ext cx="632923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B05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A SECURE SERVER AND CLIENT COMMUNICATION.</a:t>
            </a:r>
          </a:p>
          <a:p>
            <a:endParaRPr lang="en-IN" sz="2400" dirty="0">
              <a:solidFill>
                <a:srgbClr val="00B050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B05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SERVER CAN COMMUNICATE WITH CLIENT IF AND ONLY IF CONNECTION IS ESTABLISHED.</a:t>
            </a:r>
          </a:p>
          <a:p>
            <a:endParaRPr lang="en-IN" sz="2400" dirty="0">
              <a:solidFill>
                <a:srgbClr val="00B050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B05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COMMUNICATION CAN HAPPEN TO INFINITY TIME BEFORE CLOSING CONNECTION.</a:t>
            </a:r>
          </a:p>
          <a:p>
            <a:endParaRPr lang="en-IN" sz="2400" dirty="0">
              <a:solidFill>
                <a:srgbClr val="00B050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B05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IT IS POSSIBLE TO CHAT WITH ONE HOST ONLY.</a:t>
            </a:r>
          </a:p>
        </p:txBody>
      </p:sp>
    </p:spTree>
    <p:extLst>
      <p:ext uri="{BB962C8B-B14F-4D97-AF65-F5344CB8AC3E}">
        <p14:creationId xmlns:p14="http://schemas.microsoft.com/office/powerpoint/2010/main" val="11795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1D8C90-5DDB-453E-A97D-C80C6428C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3" y="251582"/>
            <a:ext cx="6799024" cy="31774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00640-40E6-4C9A-B5CD-236BD4196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83" y="3490622"/>
            <a:ext cx="6799024" cy="3367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0E1D30-7C21-4285-A5B9-61F31A26E882}"/>
              </a:ext>
            </a:extLst>
          </p:cNvPr>
          <p:cNvSpPr txBox="1"/>
          <p:nvPr/>
        </p:nvSpPr>
        <p:spPr>
          <a:xfrm>
            <a:off x="7593496" y="811033"/>
            <a:ext cx="379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SERVER IS RUNNED BY THE ABOVE SYNTAX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40A385-A59B-432E-ABD0-6976781249E3}"/>
              </a:ext>
            </a:extLst>
          </p:cNvPr>
          <p:cNvSpPr/>
          <p:nvPr/>
        </p:nvSpPr>
        <p:spPr>
          <a:xfrm>
            <a:off x="7163345" y="4095123"/>
            <a:ext cx="4159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CLIENT IS RUNNED BY THE ABOVE SYNTAX</a:t>
            </a:r>
          </a:p>
        </p:txBody>
      </p:sp>
    </p:spTree>
    <p:extLst>
      <p:ext uri="{BB962C8B-B14F-4D97-AF65-F5344CB8AC3E}">
        <p14:creationId xmlns:p14="http://schemas.microsoft.com/office/powerpoint/2010/main" val="382516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C0FBF0-EA3A-4C1D-8B8C-12EDD91CC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45" y="963716"/>
            <a:ext cx="4038950" cy="49305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C3D59D-DE3C-4C67-B6B0-AC96342E8A95}"/>
              </a:ext>
            </a:extLst>
          </p:cNvPr>
          <p:cNvSpPr txBox="1"/>
          <p:nvPr/>
        </p:nvSpPr>
        <p:spPr>
          <a:xfrm>
            <a:off x="6432605" y="2385391"/>
            <a:ext cx="4564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i="1" u="sng" dirty="0">
                <a:solidFill>
                  <a:srgbClr val="00B050"/>
                </a:solidFill>
              </a:rPr>
              <a:t>THE GUI CLIENT SIDE</a:t>
            </a:r>
          </a:p>
        </p:txBody>
      </p:sp>
    </p:spTree>
    <p:extLst>
      <p:ext uri="{BB962C8B-B14F-4D97-AF65-F5344CB8AC3E}">
        <p14:creationId xmlns:p14="http://schemas.microsoft.com/office/powerpoint/2010/main" val="78421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7C567B-0FB0-4613-8238-AE24CCBB3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466"/>
            <a:ext cx="8239858" cy="43055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7864B5-E310-473E-8311-13FB38AB0C9D}"/>
              </a:ext>
            </a:extLst>
          </p:cNvPr>
          <p:cNvSpPr txBox="1"/>
          <p:nvPr/>
        </p:nvSpPr>
        <p:spPr>
          <a:xfrm rot="10800000" flipH="1" flipV="1">
            <a:off x="9312828" y="1750829"/>
            <a:ext cx="2399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SAMPLE OUTPUT </a:t>
            </a:r>
          </a:p>
          <a:p>
            <a:endParaRPr lang="en-IN" dirty="0">
              <a:solidFill>
                <a:srgbClr val="FF0000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WITH RESPECT TO SERVER SIDE</a:t>
            </a:r>
          </a:p>
        </p:txBody>
      </p:sp>
    </p:spTree>
    <p:extLst>
      <p:ext uri="{BB962C8B-B14F-4D97-AF65-F5344CB8AC3E}">
        <p14:creationId xmlns:p14="http://schemas.microsoft.com/office/powerpoint/2010/main" val="362652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347239-E8EA-49F9-A433-E1CD88856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50" y="624959"/>
            <a:ext cx="4069433" cy="4892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7DE28A-F4AB-4AD5-B768-1EE4D1171CEC}"/>
              </a:ext>
            </a:extLst>
          </p:cNvPr>
          <p:cNvSpPr txBox="1"/>
          <p:nvPr/>
        </p:nvSpPr>
        <p:spPr>
          <a:xfrm>
            <a:off x="6233823" y="1884459"/>
            <a:ext cx="255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SAMPLE OUTPUT </a:t>
            </a:r>
          </a:p>
          <a:p>
            <a:endParaRPr lang="en-IN" b="1" dirty="0">
              <a:solidFill>
                <a:srgbClr val="FF0000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WITH RESPECT TO CLIENT SIDE</a:t>
            </a:r>
          </a:p>
        </p:txBody>
      </p:sp>
    </p:spTree>
    <p:extLst>
      <p:ext uri="{BB962C8B-B14F-4D97-AF65-F5344CB8AC3E}">
        <p14:creationId xmlns:p14="http://schemas.microsoft.com/office/powerpoint/2010/main" val="154395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204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Black</vt:lpstr>
      <vt:lpstr>Bahnschrift SemiBold Condensed</vt:lpstr>
      <vt:lpstr>Calibri</vt:lpstr>
      <vt:lpstr>Calibri Light</vt:lpstr>
      <vt:lpstr>Cascadia Code SemiLight</vt:lpstr>
      <vt:lpstr>Georgia</vt:lpstr>
      <vt:lpstr>Maiandra GD</vt:lpstr>
      <vt:lpstr>Wingdings</vt:lpstr>
      <vt:lpstr>Office Theme</vt:lpstr>
      <vt:lpstr>PowerPoint Presentation</vt:lpstr>
      <vt:lpstr>INSTANT MESSAGING </vt:lpstr>
      <vt:lpstr>PowerPoint Presentation</vt:lpstr>
      <vt:lpstr>    TOOLS USED</vt:lpstr>
      <vt:lpstr>DESIGN AND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Sujal S</dc:creator>
  <cp:lastModifiedBy>Sujal S</cp:lastModifiedBy>
  <cp:revision>11</cp:revision>
  <dcterms:created xsi:type="dcterms:W3CDTF">2023-04-11T12:51:34Z</dcterms:created>
  <dcterms:modified xsi:type="dcterms:W3CDTF">2023-04-12T03:40:00Z</dcterms:modified>
</cp:coreProperties>
</file>