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2" r:id="rId4"/>
    <p:sldId id="275" r:id="rId5"/>
    <p:sldId id="281" r:id="rId6"/>
    <p:sldId id="277" r:id="rId7"/>
    <p:sldId id="259" r:id="rId8"/>
    <p:sldId id="274" r:id="rId9"/>
    <p:sldId id="260" r:id="rId10"/>
    <p:sldId id="268" r:id="rId11"/>
    <p:sldId id="269" r:id="rId12"/>
    <p:sldId id="270" r:id="rId13"/>
    <p:sldId id="271"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940" y="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4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400" b="0" i="0">
                <a:solidFill>
                  <a:schemeClr val="bg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B1B1B"/>
          </a:solidFill>
        </p:spPr>
        <p:txBody>
          <a:bodyPr wrap="square" lIns="0" tIns="0" rIns="0" bIns="0" rtlCol="0"/>
          <a:lstStyle/>
          <a:p>
            <a:endParaRPr/>
          </a:p>
        </p:txBody>
      </p:sp>
      <p:sp>
        <p:nvSpPr>
          <p:cNvPr id="17" name="bg object 17"/>
          <p:cNvSpPr/>
          <p:nvPr/>
        </p:nvSpPr>
        <p:spPr>
          <a:xfrm>
            <a:off x="16755682" y="1028699"/>
            <a:ext cx="1532890" cy="2697480"/>
          </a:xfrm>
          <a:custGeom>
            <a:avLst/>
            <a:gdLst/>
            <a:ahLst/>
            <a:cxnLst/>
            <a:rect l="l" t="t" r="r" b="b"/>
            <a:pathLst>
              <a:path w="1532890" h="2697479">
                <a:moveTo>
                  <a:pt x="790448" y="2696928"/>
                </a:moveTo>
                <a:lnTo>
                  <a:pt x="786781" y="2696928"/>
                </a:lnTo>
                <a:lnTo>
                  <a:pt x="783701" y="2695727"/>
                </a:lnTo>
                <a:lnTo>
                  <a:pt x="1833" y="1881488"/>
                </a:lnTo>
                <a:lnTo>
                  <a:pt x="752" y="1879628"/>
                </a:lnTo>
                <a:lnTo>
                  <a:pt x="258" y="1877508"/>
                </a:lnTo>
                <a:lnTo>
                  <a:pt x="188" y="1876919"/>
                </a:lnTo>
                <a:lnTo>
                  <a:pt x="0" y="1876024"/>
                </a:lnTo>
                <a:lnTo>
                  <a:pt x="0" y="1874211"/>
                </a:lnTo>
                <a:lnTo>
                  <a:pt x="26871" y="1111974"/>
                </a:lnTo>
                <a:lnTo>
                  <a:pt x="26989" y="1110843"/>
                </a:lnTo>
                <a:lnTo>
                  <a:pt x="27153" y="1110089"/>
                </a:lnTo>
                <a:lnTo>
                  <a:pt x="27530" y="1108441"/>
                </a:lnTo>
                <a:lnTo>
                  <a:pt x="28211" y="1106981"/>
                </a:lnTo>
                <a:lnTo>
                  <a:pt x="383422" y="621188"/>
                </a:lnTo>
                <a:lnTo>
                  <a:pt x="307744" y="13282"/>
                </a:lnTo>
                <a:lnTo>
                  <a:pt x="317383" y="212"/>
                </a:lnTo>
                <a:lnTo>
                  <a:pt x="318382" y="0"/>
                </a:lnTo>
                <a:lnTo>
                  <a:pt x="319251" y="0"/>
                </a:lnTo>
                <a:lnTo>
                  <a:pt x="319428" y="23"/>
                </a:lnTo>
                <a:lnTo>
                  <a:pt x="320909" y="23"/>
                </a:lnTo>
                <a:lnTo>
                  <a:pt x="322343" y="306"/>
                </a:lnTo>
                <a:lnTo>
                  <a:pt x="323660" y="824"/>
                </a:lnTo>
                <a:lnTo>
                  <a:pt x="432996" y="40767"/>
                </a:lnTo>
                <a:lnTo>
                  <a:pt x="364402" y="40767"/>
                </a:lnTo>
                <a:lnTo>
                  <a:pt x="368386" y="44818"/>
                </a:lnTo>
                <a:lnTo>
                  <a:pt x="335368" y="44818"/>
                </a:lnTo>
                <a:lnTo>
                  <a:pt x="406250" y="614382"/>
                </a:lnTo>
                <a:lnTo>
                  <a:pt x="529248" y="637297"/>
                </a:lnTo>
                <a:lnTo>
                  <a:pt x="400796" y="637297"/>
                </a:lnTo>
                <a:lnTo>
                  <a:pt x="71093" y="1088210"/>
                </a:lnTo>
                <a:lnTo>
                  <a:pt x="139290" y="1088210"/>
                </a:lnTo>
                <a:lnTo>
                  <a:pt x="61948" y="1116660"/>
                </a:lnTo>
                <a:lnTo>
                  <a:pt x="86589" y="1136914"/>
                </a:lnTo>
                <a:lnTo>
                  <a:pt x="49511" y="1136914"/>
                </a:lnTo>
                <a:lnTo>
                  <a:pt x="24168" y="1856241"/>
                </a:lnTo>
                <a:lnTo>
                  <a:pt x="81215" y="1856241"/>
                </a:lnTo>
                <a:lnTo>
                  <a:pt x="64699" y="1863731"/>
                </a:lnTo>
                <a:lnTo>
                  <a:pt x="1104869" y="1877438"/>
                </a:lnTo>
                <a:lnTo>
                  <a:pt x="1221992" y="1877438"/>
                </a:lnTo>
                <a:lnTo>
                  <a:pt x="1194687" y="1886952"/>
                </a:lnTo>
                <a:lnTo>
                  <a:pt x="39731" y="1886952"/>
                </a:lnTo>
                <a:lnTo>
                  <a:pt x="786381" y="2664545"/>
                </a:lnTo>
                <a:lnTo>
                  <a:pt x="812205" y="2664545"/>
                </a:lnTo>
                <a:lnTo>
                  <a:pt x="808551" y="2672600"/>
                </a:lnTo>
                <a:lnTo>
                  <a:pt x="1346797" y="2672600"/>
                </a:lnTo>
                <a:lnTo>
                  <a:pt x="790448" y="2696928"/>
                </a:lnTo>
                <a:close/>
              </a:path>
              <a:path w="1532890" h="2697479">
                <a:moveTo>
                  <a:pt x="1532318" y="467420"/>
                </a:moveTo>
                <a:lnTo>
                  <a:pt x="364402" y="40767"/>
                </a:lnTo>
                <a:lnTo>
                  <a:pt x="432996" y="40767"/>
                </a:lnTo>
                <a:lnTo>
                  <a:pt x="1532318" y="442376"/>
                </a:lnTo>
                <a:lnTo>
                  <a:pt x="1532318" y="467420"/>
                </a:lnTo>
                <a:close/>
              </a:path>
              <a:path w="1532890" h="2697479">
                <a:moveTo>
                  <a:pt x="1038177" y="725968"/>
                </a:moveTo>
                <a:lnTo>
                  <a:pt x="1005187" y="725968"/>
                </a:lnTo>
                <a:lnTo>
                  <a:pt x="335368" y="44818"/>
                </a:lnTo>
                <a:lnTo>
                  <a:pt x="368386" y="44818"/>
                </a:lnTo>
                <a:lnTo>
                  <a:pt x="1038177" y="725968"/>
                </a:lnTo>
                <a:close/>
              </a:path>
              <a:path w="1532890" h="2697479">
                <a:moveTo>
                  <a:pt x="1124656" y="731079"/>
                </a:moveTo>
                <a:lnTo>
                  <a:pt x="1043203" y="731079"/>
                </a:lnTo>
                <a:lnTo>
                  <a:pt x="1532318" y="583270"/>
                </a:lnTo>
                <a:lnTo>
                  <a:pt x="1532318" y="607887"/>
                </a:lnTo>
                <a:lnTo>
                  <a:pt x="1124656" y="731079"/>
                </a:lnTo>
                <a:close/>
              </a:path>
              <a:path w="1532890" h="2697479">
                <a:moveTo>
                  <a:pt x="139290" y="1088210"/>
                </a:moveTo>
                <a:lnTo>
                  <a:pt x="71093" y="1088210"/>
                </a:lnTo>
                <a:lnTo>
                  <a:pt x="995572" y="748130"/>
                </a:lnTo>
                <a:lnTo>
                  <a:pt x="400796" y="637297"/>
                </a:lnTo>
                <a:lnTo>
                  <a:pt x="529248" y="637297"/>
                </a:lnTo>
                <a:lnTo>
                  <a:pt x="1005187" y="725968"/>
                </a:lnTo>
                <a:lnTo>
                  <a:pt x="1038177" y="725968"/>
                </a:lnTo>
                <a:lnTo>
                  <a:pt x="1043203" y="731079"/>
                </a:lnTo>
                <a:lnTo>
                  <a:pt x="1124656" y="731079"/>
                </a:lnTo>
                <a:lnTo>
                  <a:pt x="1056462" y="751686"/>
                </a:lnTo>
                <a:lnTo>
                  <a:pt x="1063241" y="765534"/>
                </a:lnTo>
                <a:lnTo>
                  <a:pt x="1016496" y="765534"/>
                </a:lnTo>
                <a:lnTo>
                  <a:pt x="139290" y="1088210"/>
                </a:lnTo>
                <a:close/>
              </a:path>
              <a:path w="1532890" h="2697479">
                <a:moveTo>
                  <a:pt x="676759" y="1577441"/>
                </a:moveTo>
                <a:lnTo>
                  <a:pt x="622541" y="1577441"/>
                </a:lnTo>
                <a:lnTo>
                  <a:pt x="1016496" y="765534"/>
                </a:lnTo>
                <a:lnTo>
                  <a:pt x="1063241" y="765534"/>
                </a:lnTo>
                <a:lnTo>
                  <a:pt x="1066042" y="771257"/>
                </a:lnTo>
                <a:lnTo>
                  <a:pt x="1039864" y="771257"/>
                </a:lnTo>
                <a:lnTo>
                  <a:pt x="655666" y="1563075"/>
                </a:lnTo>
                <a:lnTo>
                  <a:pt x="698840" y="1563075"/>
                </a:lnTo>
                <a:lnTo>
                  <a:pt x="676759" y="1577441"/>
                </a:lnTo>
                <a:close/>
              </a:path>
              <a:path w="1532890" h="2697479">
                <a:moveTo>
                  <a:pt x="698840" y="1563075"/>
                </a:moveTo>
                <a:lnTo>
                  <a:pt x="655666" y="1563075"/>
                </a:lnTo>
                <a:lnTo>
                  <a:pt x="1241038" y="1182251"/>
                </a:lnTo>
                <a:lnTo>
                  <a:pt x="1039864" y="771257"/>
                </a:lnTo>
                <a:lnTo>
                  <a:pt x="1066042" y="771257"/>
                </a:lnTo>
                <a:lnTo>
                  <a:pt x="1258247" y="1163928"/>
                </a:lnTo>
                <a:lnTo>
                  <a:pt x="1287574" y="1163928"/>
                </a:lnTo>
                <a:lnTo>
                  <a:pt x="1277220" y="1177847"/>
                </a:lnTo>
                <a:lnTo>
                  <a:pt x="1451572" y="1205614"/>
                </a:lnTo>
                <a:lnTo>
                  <a:pt x="1301835" y="1205614"/>
                </a:lnTo>
                <a:lnTo>
                  <a:pt x="1304440" y="1207545"/>
                </a:lnTo>
                <a:lnTo>
                  <a:pt x="1264901" y="1207545"/>
                </a:lnTo>
                <a:lnTo>
                  <a:pt x="1264449" y="1210559"/>
                </a:lnTo>
                <a:lnTo>
                  <a:pt x="1240662" y="1210559"/>
                </a:lnTo>
                <a:lnTo>
                  <a:pt x="698840" y="1563075"/>
                </a:lnTo>
                <a:close/>
              </a:path>
              <a:path w="1532890" h="2697479">
                <a:moveTo>
                  <a:pt x="1287574" y="1163928"/>
                </a:moveTo>
                <a:lnTo>
                  <a:pt x="1258247" y="1163928"/>
                </a:lnTo>
                <a:lnTo>
                  <a:pt x="1532318" y="795506"/>
                </a:lnTo>
                <a:lnTo>
                  <a:pt x="1532318" y="834926"/>
                </a:lnTo>
                <a:lnTo>
                  <a:pt x="1287574" y="1163928"/>
                </a:lnTo>
                <a:close/>
              </a:path>
              <a:path w="1532890" h="2697479">
                <a:moveTo>
                  <a:pt x="81215" y="1856241"/>
                </a:moveTo>
                <a:lnTo>
                  <a:pt x="24168" y="1856241"/>
                </a:lnTo>
                <a:lnTo>
                  <a:pt x="604532" y="1593103"/>
                </a:lnTo>
                <a:lnTo>
                  <a:pt x="49511" y="1136914"/>
                </a:lnTo>
                <a:lnTo>
                  <a:pt x="86589" y="1136914"/>
                </a:lnTo>
                <a:lnTo>
                  <a:pt x="622541" y="1577441"/>
                </a:lnTo>
                <a:lnTo>
                  <a:pt x="676759" y="1577441"/>
                </a:lnTo>
                <a:lnTo>
                  <a:pt x="664271" y="1585566"/>
                </a:lnTo>
                <a:lnTo>
                  <a:pt x="1181699" y="1603866"/>
                </a:lnTo>
                <a:lnTo>
                  <a:pt x="1205474" y="1603866"/>
                </a:lnTo>
                <a:lnTo>
                  <a:pt x="1205350" y="1604690"/>
                </a:lnTo>
                <a:lnTo>
                  <a:pt x="1332506" y="1609188"/>
                </a:lnTo>
                <a:lnTo>
                  <a:pt x="626044" y="1609188"/>
                </a:lnTo>
                <a:lnTo>
                  <a:pt x="81215" y="1856241"/>
                </a:lnTo>
                <a:close/>
              </a:path>
              <a:path w="1532890" h="2697479">
                <a:moveTo>
                  <a:pt x="1532318" y="1242320"/>
                </a:moveTo>
                <a:lnTo>
                  <a:pt x="1301835" y="1205614"/>
                </a:lnTo>
                <a:lnTo>
                  <a:pt x="1451572" y="1205614"/>
                </a:lnTo>
                <a:lnTo>
                  <a:pt x="1532318" y="1218473"/>
                </a:lnTo>
                <a:lnTo>
                  <a:pt x="1532318" y="1242320"/>
                </a:lnTo>
                <a:close/>
              </a:path>
              <a:path w="1532890" h="2697479">
                <a:moveTo>
                  <a:pt x="1532318" y="1405780"/>
                </a:moveTo>
                <a:lnTo>
                  <a:pt x="1264901" y="1207545"/>
                </a:lnTo>
                <a:lnTo>
                  <a:pt x="1304440" y="1207545"/>
                </a:lnTo>
                <a:lnTo>
                  <a:pt x="1532318" y="1376471"/>
                </a:lnTo>
                <a:lnTo>
                  <a:pt x="1532318" y="1405780"/>
                </a:lnTo>
                <a:close/>
              </a:path>
              <a:path w="1532890" h="2697479">
                <a:moveTo>
                  <a:pt x="1205474" y="1603866"/>
                </a:moveTo>
                <a:lnTo>
                  <a:pt x="1181699" y="1603866"/>
                </a:lnTo>
                <a:lnTo>
                  <a:pt x="1240662" y="1210559"/>
                </a:lnTo>
                <a:lnTo>
                  <a:pt x="1264449" y="1210559"/>
                </a:lnTo>
                <a:lnTo>
                  <a:pt x="1205474" y="1603866"/>
                </a:lnTo>
                <a:close/>
              </a:path>
              <a:path w="1532890" h="2697479">
                <a:moveTo>
                  <a:pt x="1221992" y="1877438"/>
                </a:moveTo>
                <a:lnTo>
                  <a:pt x="1104869" y="1877438"/>
                </a:lnTo>
                <a:lnTo>
                  <a:pt x="626044" y="1609188"/>
                </a:lnTo>
                <a:lnTo>
                  <a:pt x="1332506" y="1609188"/>
                </a:lnTo>
                <a:lnTo>
                  <a:pt x="1341161" y="1609495"/>
                </a:lnTo>
                <a:lnTo>
                  <a:pt x="674733" y="1609495"/>
                </a:lnTo>
                <a:lnTo>
                  <a:pt x="1141615" y="1871220"/>
                </a:lnTo>
                <a:lnTo>
                  <a:pt x="1165378" y="1871220"/>
                </a:lnTo>
                <a:lnTo>
                  <a:pt x="1165219" y="1872280"/>
                </a:lnTo>
                <a:lnTo>
                  <a:pt x="1236794" y="1872280"/>
                </a:lnTo>
                <a:lnTo>
                  <a:pt x="1221992" y="1877438"/>
                </a:lnTo>
                <a:close/>
              </a:path>
              <a:path w="1532890" h="2697479">
                <a:moveTo>
                  <a:pt x="1165378" y="1871220"/>
                </a:moveTo>
                <a:lnTo>
                  <a:pt x="1141615" y="1871220"/>
                </a:lnTo>
                <a:lnTo>
                  <a:pt x="1178196" y="1627276"/>
                </a:lnTo>
                <a:lnTo>
                  <a:pt x="674733" y="1609495"/>
                </a:lnTo>
                <a:lnTo>
                  <a:pt x="1341161" y="1609495"/>
                </a:lnTo>
                <a:lnTo>
                  <a:pt x="1532318" y="1616257"/>
                </a:lnTo>
                <a:lnTo>
                  <a:pt x="1532318" y="1628100"/>
                </a:lnTo>
                <a:lnTo>
                  <a:pt x="1201824" y="1628100"/>
                </a:lnTo>
                <a:lnTo>
                  <a:pt x="1165378" y="1871220"/>
                </a:lnTo>
                <a:close/>
              </a:path>
              <a:path w="1532890" h="2697479">
                <a:moveTo>
                  <a:pt x="1532318" y="1639767"/>
                </a:moveTo>
                <a:lnTo>
                  <a:pt x="1201824" y="1628100"/>
                </a:lnTo>
                <a:lnTo>
                  <a:pt x="1532318" y="1628100"/>
                </a:lnTo>
                <a:lnTo>
                  <a:pt x="1532318" y="1639767"/>
                </a:lnTo>
                <a:close/>
              </a:path>
              <a:path w="1532890" h="2697479">
                <a:moveTo>
                  <a:pt x="1236794" y="1872280"/>
                </a:moveTo>
                <a:lnTo>
                  <a:pt x="1165219" y="1872280"/>
                </a:lnTo>
                <a:lnTo>
                  <a:pt x="1532318" y="1744368"/>
                </a:lnTo>
                <a:lnTo>
                  <a:pt x="1532318" y="1769301"/>
                </a:lnTo>
                <a:lnTo>
                  <a:pt x="1236794" y="1872280"/>
                </a:lnTo>
                <a:close/>
              </a:path>
              <a:path w="1532890" h="2697479">
                <a:moveTo>
                  <a:pt x="812205" y="2664545"/>
                </a:moveTo>
                <a:lnTo>
                  <a:pt x="786381" y="2664545"/>
                </a:lnTo>
                <a:lnTo>
                  <a:pt x="1132564" y="1901366"/>
                </a:lnTo>
                <a:lnTo>
                  <a:pt x="39731" y="1886952"/>
                </a:lnTo>
                <a:lnTo>
                  <a:pt x="1194687" y="1886952"/>
                </a:lnTo>
                <a:lnTo>
                  <a:pt x="1174411" y="1894018"/>
                </a:lnTo>
                <a:lnTo>
                  <a:pt x="1192402" y="1908525"/>
                </a:lnTo>
                <a:lnTo>
                  <a:pt x="1155157" y="1908525"/>
                </a:lnTo>
                <a:lnTo>
                  <a:pt x="812205" y="2664545"/>
                </a:lnTo>
                <a:close/>
              </a:path>
              <a:path w="1532890" h="2697479">
                <a:moveTo>
                  <a:pt x="1532318" y="2212757"/>
                </a:moveTo>
                <a:lnTo>
                  <a:pt x="1155157" y="1908525"/>
                </a:lnTo>
                <a:lnTo>
                  <a:pt x="1192402" y="1908525"/>
                </a:lnTo>
                <a:lnTo>
                  <a:pt x="1532318" y="2182637"/>
                </a:lnTo>
                <a:lnTo>
                  <a:pt x="1532318" y="2212757"/>
                </a:lnTo>
                <a:close/>
              </a:path>
              <a:path w="1532890" h="2697479">
                <a:moveTo>
                  <a:pt x="1346797" y="2672600"/>
                </a:moveTo>
                <a:lnTo>
                  <a:pt x="808551" y="2672600"/>
                </a:lnTo>
                <a:lnTo>
                  <a:pt x="1532318" y="2640962"/>
                </a:lnTo>
                <a:lnTo>
                  <a:pt x="1532318" y="2664487"/>
                </a:lnTo>
                <a:lnTo>
                  <a:pt x="1346797" y="2672600"/>
                </a:lnTo>
                <a:close/>
              </a:path>
            </a:pathLst>
          </a:custGeom>
          <a:solidFill>
            <a:srgbClr val="808185"/>
          </a:solidFill>
        </p:spPr>
        <p:txBody>
          <a:bodyPr wrap="square" lIns="0" tIns="0" rIns="0" bIns="0" rtlCol="0"/>
          <a:lstStyle/>
          <a:p>
            <a:endParaRPr/>
          </a:p>
        </p:txBody>
      </p:sp>
      <p:sp>
        <p:nvSpPr>
          <p:cNvPr id="18" name="bg object 18"/>
          <p:cNvSpPr/>
          <p:nvPr/>
        </p:nvSpPr>
        <p:spPr>
          <a:xfrm>
            <a:off x="14837748" y="8184193"/>
            <a:ext cx="3450590" cy="2103120"/>
          </a:xfrm>
          <a:custGeom>
            <a:avLst/>
            <a:gdLst/>
            <a:ahLst/>
            <a:cxnLst/>
            <a:rect l="l" t="t" r="r" b="b"/>
            <a:pathLst>
              <a:path w="3450590" h="2103120">
                <a:moveTo>
                  <a:pt x="651183" y="2102806"/>
                </a:moveTo>
                <a:lnTo>
                  <a:pt x="625035" y="2102806"/>
                </a:lnTo>
                <a:lnTo>
                  <a:pt x="1434" y="818972"/>
                </a:lnTo>
                <a:lnTo>
                  <a:pt x="1316" y="818807"/>
                </a:lnTo>
                <a:lnTo>
                  <a:pt x="1151" y="818407"/>
                </a:lnTo>
                <a:lnTo>
                  <a:pt x="141" y="815981"/>
                </a:lnTo>
                <a:lnTo>
                  <a:pt x="943921" y="319944"/>
                </a:lnTo>
                <a:lnTo>
                  <a:pt x="1190045" y="4639"/>
                </a:lnTo>
                <a:lnTo>
                  <a:pt x="1190610" y="3956"/>
                </a:lnTo>
                <a:lnTo>
                  <a:pt x="1190915" y="3650"/>
                </a:lnTo>
                <a:lnTo>
                  <a:pt x="1192232" y="2284"/>
                </a:lnTo>
                <a:lnTo>
                  <a:pt x="1193807" y="1295"/>
                </a:lnTo>
                <a:lnTo>
                  <a:pt x="1195547" y="682"/>
                </a:lnTo>
                <a:lnTo>
                  <a:pt x="1196464" y="400"/>
                </a:lnTo>
                <a:lnTo>
                  <a:pt x="1197404" y="188"/>
                </a:lnTo>
                <a:lnTo>
                  <a:pt x="1198415" y="117"/>
                </a:lnTo>
                <a:lnTo>
                  <a:pt x="1199238" y="0"/>
                </a:lnTo>
                <a:lnTo>
                  <a:pt x="1199990" y="47"/>
                </a:lnTo>
                <a:lnTo>
                  <a:pt x="1200766" y="164"/>
                </a:lnTo>
                <a:lnTo>
                  <a:pt x="1442701" y="26424"/>
                </a:lnTo>
                <a:lnTo>
                  <a:pt x="1224229" y="26424"/>
                </a:lnTo>
                <a:lnTo>
                  <a:pt x="1234902" y="41332"/>
                </a:lnTo>
                <a:lnTo>
                  <a:pt x="1205962" y="41332"/>
                </a:lnTo>
                <a:lnTo>
                  <a:pt x="1203174" y="56711"/>
                </a:lnTo>
                <a:lnTo>
                  <a:pt x="1179278" y="56711"/>
                </a:lnTo>
                <a:lnTo>
                  <a:pt x="966231" y="329600"/>
                </a:lnTo>
                <a:lnTo>
                  <a:pt x="976653" y="344390"/>
                </a:lnTo>
                <a:lnTo>
                  <a:pt x="947870" y="344390"/>
                </a:lnTo>
                <a:lnTo>
                  <a:pt x="106523" y="778252"/>
                </a:lnTo>
                <a:lnTo>
                  <a:pt x="204582" y="778252"/>
                </a:lnTo>
                <a:lnTo>
                  <a:pt x="44574" y="817818"/>
                </a:lnTo>
                <a:lnTo>
                  <a:pt x="88336" y="841204"/>
                </a:lnTo>
                <a:lnTo>
                  <a:pt x="38391" y="841204"/>
                </a:lnTo>
                <a:lnTo>
                  <a:pt x="651183" y="2102806"/>
                </a:lnTo>
                <a:close/>
              </a:path>
              <a:path w="3450590" h="2103120">
                <a:moveTo>
                  <a:pt x="1945808" y="999186"/>
                </a:moveTo>
                <a:lnTo>
                  <a:pt x="1920661" y="999186"/>
                </a:lnTo>
                <a:lnTo>
                  <a:pt x="2247261" y="137492"/>
                </a:lnTo>
                <a:lnTo>
                  <a:pt x="1224229" y="26424"/>
                </a:lnTo>
                <a:lnTo>
                  <a:pt x="1442701" y="26424"/>
                </a:lnTo>
                <a:lnTo>
                  <a:pt x="2264846" y="115660"/>
                </a:lnTo>
                <a:lnTo>
                  <a:pt x="2267267" y="115895"/>
                </a:lnTo>
                <a:lnTo>
                  <a:pt x="2269618" y="116908"/>
                </a:lnTo>
                <a:lnTo>
                  <a:pt x="2271499" y="118604"/>
                </a:lnTo>
                <a:lnTo>
                  <a:pt x="2318335" y="165471"/>
                </a:lnTo>
                <a:lnTo>
                  <a:pt x="2285088" y="165471"/>
                </a:lnTo>
                <a:lnTo>
                  <a:pt x="2285451" y="166955"/>
                </a:lnTo>
                <a:lnTo>
                  <a:pt x="2261249" y="166955"/>
                </a:lnTo>
                <a:lnTo>
                  <a:pt x="1945808" y="999186"/>
                </a:lnTo>
                <a:close/>
              </a:path>
              <a:path w="3450590" h="2103120">
                <a:moveTo>
                  <a:pt x="1911135" y="985880"/>
                </a:moveTo>
                <a:lnTo>
                  <a:pt x="1882223" y="985880"/>
                </a:lnTo>
                <a:lnTo>
                  <a:pt x="1205962" y="41332"/>
                </a:lnTo>
                <a:lnTo>
                  <a:pt x="1234902" y="41332"/>
                </a:lnTo>
                <a:lnTo>
                  <a:pt x="1911135" y="985880"/>
                </a:lnTo>
                <a:close/>
              </a:path>
              <a:path w="3450590" h="2103120">
                <a:moveTo>
                  <a:pt x="1120241" y="514242"/>
                </a:moveTo>
                <a:lnTo>
                  <a:pt x="1096335" y="514242"/>
                </a:lnTo>
                <a:lnTo>
                  <a:pt x="1179278" y="56711"/>
                </a:lnTo>
                <a:lnTo>
                  <a:pt x="1203174" y="56711"/>
                </a:lnTo>
                <a:lnTo>
                  <a:pt x="1120241" y="514242"/>
                </a:lnTo>
                <a:close/>
              </a:path>
              <a:path w="3450590" h="2103120">
                <a:moveTo>
                  <a:pt x="3450253" y="1331459"/>
                </a:moveTo>
                <a:lnTo>
                  <a:pt x="2285088" y="165471"/>
                </a:lnTo>
                <a:lnTo>
                  <a:pt x="2318335" y="165471"/>
                </a:lnTo>
                <a:lnTo>
                  <a:pt x="3450253" y="1298154"/>
                </a:lnTo>
                <a:lnTo>
                  <a:pt x="3450253" y="1331459"/>
                </a:lnTo>
                <a:close/>
              </a:path>
              <a:path w="3450590" h="2103120">
                <a:moveTo>
                  <a:pt x="2498752" y="1038399"/>
                </a:moveTo>
                <a:lnTo>
                  <a:pt x="2474554" y="1038399"/>
                </a:lnTo>
                <a:lnTo>
                  <a:pt x="2261249" y="166955"/>
                </a:lnTo>
                <a:lnTo>
                  <a:pt x="2285451" y="166955"/>
                </a:lnTo>
                <a:lnTo>
                  <a:pt x="2498752" y="1038399"/>
                </a:lnTo>
                <a:close/>
              </a:path>
              <a:path w="3450590" h="2103120">
                <a:moveTo>
                  <a:pt x="204582" y="778252"/>
                </a:moveTo>
                <a:lnTo>
                  <a:pt x="106523" y="778252"/>
                </a:lnTo>
                <a:lnTo>
                  <a:pt x="1083405" y="536663"/>
                </a:lnTo>
                <a:lnTo>
                  <a:pt x="947870" y="344390"/>
                </a:lnTo>
                <a:lnTo>
                  <a:pt x="976653" y="344390"/>
                </a:lnTo>
                <a:lnTo>
                  <a:pt x="1096335" y="514242"/>
                </a:lnTo>
                <a:lnTo>
                  <a:pt x="1120241" y="514242"/>
                </a:lnTo>
                <a:lnTo>
                  <a:pt x="1115942" y="537958"/>
                </a:lnTo>
                <a:lnTo>
                  <a:pt x="1150834" y="558353"/>
                </a:lnTo>
                <a:lnTo>
                  <a:pt x="1093867" y="558353"/>
                </a:lnTo>
                <a:lnTo>
                  <a:pt x="204582" y="778252"/>
                </a:lnTo>
                <a:close/>
              </a:path>
              <a:path w="3450590" h="2103120">
                <a:moveTo>
                  <a:pt x="1308379" y="1480363"/>
                </a:moveTo>
                <a:lnTo>
                  <a:pt x="1284367" y="1480363"/>
                </a:lnTo>
                <a:lnTo>
                  <a:pt x="1093867" y="558353"/>
                </a:lnTo>
                <a:lnTo>
                  <a:pt x="1150834" y="558353"/>
                </a:lnTo>
                <a:lnTo>
                  <a:pt x="1181414" y="576229"/>
                </a:lnTo>
                <a:lnTo>
                  <a:pt x="1134774" y="576229"/>
                </a:lnTo>
                <a:lnTo>
                  <a:pt x="1156407" y="614146"/>
                </a:lnTo>
                <a:lnTo>
                  <a:pt x="1129413" y="614146"/>
                </a:lnTo>
                <a:lnTo>
                  <a:pt x="1308379" y="1480363"/>
                </a:lnTo>
                <a:close/>
              </a:path>
              <a:path w="3450590" h="2103120">
                <a:moveTo>
                  <a:pt x="1585605" y="1298665"/>
                </a:moveTo>
                <a:lnTo>
                  <a:pt x="1546949" y="1298665"/>
                </a:lnTo>
                <a:lnTo>
                  <a:pt x="1902817" y="1025187"/>
                </a:lnTo>
                <a:lnTo>
                  <a:pt x="1134774" y="576229"/>
                </a:lnTo>
                <a:lnTo>
                  <a:pt x="1181414" y="576229"/>
                </a:lnTo>
                <a:lnTo>
                  <a:pt x="1882223" y="985880"/>
                </a:lnTo>
                <a:lnTo>
                  <a:pt x="1911135" y="985880"/>
                </a:lnTo>
                <a:lnTo>
                  <a:pt x="1920661" y="999186"/>
                </a:lnTo>
                <a:lnTo>
                  <a:pt x="1945808" y="999186"/>
                </a:lnTo>
                <a:lnTo>
                  <a:pt x="1940621" y="1012870"/>
                </a:lnTo>
                <a:lnTo>
                  <a:pt x="2429239" y="1036233"/>
                </a:lnTo>
                <a:lnTo>
                  <a:pt x="1935473" y="1036233"/>
                </a:lnTo>
                <a:lnTo>
                  <a:pt x="1935320" y="1047985"/>
                </a:lnTo>
                <a:lnTo>
                  <a:pt x="1911822" y="1047985"/>
                </a:lnTo>
                <a:lnTo>
                  <a:pt x="1585605" y="1298665"/>
                </a:lnTo>
                <a:close/>
              </a:path>
              <a:path w="3450590" h="2103120">
                <a:moveTo>
                  <a:pt x="1347288" y="1481799"/>
                </a:moveTo>
                <a:lnTo>
                  <a:pt x="1308676" y="1481799"/>
                </a:lnTo>
                <a:lnTo>
                  <a:pt x="1528164" y="1313125"/>
                </a:lnTo>
                <a:lnTo>
                  <a:pt x="1129413" y="614146"/>
                </a:lnTo>
                <a:lnTo>
                  <a:pt x="1156407" y="614146"/>
                </a:lnTo>
                <a:lnTo>
                  <a:pt x="1546949" y="1298665"/>
                </a:lnTo>
                <a:lnTo>
                  <a:pt x="1585605" y="1298665"/>
                </a:lnTo>
                <a:lnTo>
                  <a:pt x="1558727" y="1319319"/>
                </a:lnTo>
                <a:lnTo>
                  <a:pt x="1566965" y="1333756"/>
                </a:lnTo>
                <a:lnTo>
                  <a:pt x="1539919" y="1333756"/>
                </a:lnTo>
                <a:lnTo>
                  <a:pt x="1347288" y="1481799"/>
                </a:lnTo>
                <a:close/>
              </a:path>
              <a:path w="3450590" h="2103120">
                <a:moveTo>
                  <a:pt x="909390" y="2102806"/>
                </a:moveTo>
                <a:lnTo>
                  <a:pt x="880979" y="2102806"/>
                </a:lnTo>
                <a:lnTo>
                  <a:pt x="1283967" y="1506693"/>
                </a:lnTo>
                <a:lnTo>
                  <a:pt x="38391" y="841204"/>
                </a:lnTo>
                <a:lnTo>
                  <a:pt x="88336" y="841204"/>
                </a:lnTo>
                <a:lnTo>
                  <a:pt x="1284367" y="1480363"/>
                </a:lnTo>
                <a:lnTo>
                  <a:pt x="1308379" y="1480363"/>
                </a:lnTo>
                <a:lnTo>
                  <a:pt x="1308676" y="1481799"/>
                </a:lnTo>
                <a:lnTo>
                  <a:pt x="1347288" y="1481799"/>
                </a:lnTo>
                <a:lnTo>
                  <a:pt x="1320290" y="1502548"/>
                </a:lnTo>
                <a:lnTo>
                  <a:pt x="1350377" y="1525157"/>
                </a:lnTo>
                <a:lnTo>
                  <a:pt x="1299883" y="1525157"/>
                </a:lnTo>
                <a:lnTo>
                  <a:pt x="909390" y="2102806"/>
                </a:lnTo>
                <a:close/>
              </a:path>
              <a:path w="3450590" h="2103120">
                <a:moveTo>
                  <a:pt x="1951814" y="1920395"/>
                </a:moveTo>
                <a:lnTo>
                  <a:pt x="1923976" y="1920395"/>
                </a:lnTo>
                <a:lnTo>
                  <a:pt x="2468935" y="1061715"/>
                </a:lnTo>
                <a:lnTo>
                  <a:pt x="1935473" y="1036233"/>
                </a:lnTo>
                <a:lnTo>
                  <a:pt x="2429239" y="1036233"/>
                </a:lnTo>
                <a:lnTo>
                  <a:pt x="2474554" y="1038399"/>
                </a:lnTo>
                <a:lnTo>
                  <a:pt x="2498752" y="1038399"/>
                </a:lnTo>
                <a:lnTo>
                  <a:pt x="2499686" y="1042215"/>
                </a:lnTo>
                <a:lnTo>
                  <a:pt x="2587686" y="1077424"/>
                </a:lnTo>
                <a:lnTo>
                  <a:pt x="2524301" y="1077424"/>
                </a:lnTo>
                <a:lnTo>
                  <a:pt x="2527957" y="1082299"/>
                </a:lnTo>
                <a:lnTo>
                  <a:pt x="2483723" y="1082299"/>
                </a:lnTo>
                <a:lnTo>
                  <a:pt x="1951814" y="1920395"/>
                </a:lnTo>
                <a:close/>
              </a:path>
              <a:path w="3450590" h="2103120">
                <a:moveTo>
                  <a:pt x="1924003" y="1918323"/>
                </a:moveTo>
                <a:lnTo>
                  <a:pt x="1900514" y="1918323"/>
                </a:lnTo>
                <a:lnTo>
                  <a:pt x="1911822" y="1047985"/>
                </a:lnTo>
                <a:lnTo>
                  <a:pt x="1935320" y="1047985"/>
                </a:lnTo>
                <a:lnTo>
                  <a:pt x="1924003" y="1918323"/>
                </a:lnTo>
                <a:close/>
              </a:path>
              <a:path w="3450590" h="2103120">
                <a:moveTo>
                  <a:pt x="3450253" y="1447898"/>
                </a:moveTo>
                <a:lnTo>
                  <a:pt x="2524301" y="1077424"/>
                </a:lnTo>
                <a:lnTo>
                  <a:pt x="2587686" y="1077424"/>
                </a:lnTo>
                <a:lnTo>
                  <a:pt x="3450253" y="1422539"/>
                </a:lnTo>
                <a:lnTo>
                  <a:pt x="3450253" y="1447898"/>
                </a:lnTo>
                <a:close/>
              </a:path>
              <a:path w="3450590" h="2103120">
                <a:moveTo>
                  <a:pt x="2702585" y="2102806"/>
                </a:moveTo>
                <a:lnTo>
                  <a:pt x="2678650" y="2102806"/>
                </a:lnTo>
                <a:lnTo>
                  <a:pt x="2483723" y="1082299"/>
                </a:lnTo>
                <a:lnTo>
                  <a:pt x="2527957" y="1082299"/>
                </a:lnTo>
                <a:lnTo>
                  <a:pt x="2540198" y="1098620"/>
                </a:lnTo>
                <a:lnTo>
                  <a:pt x="2510783" y="1098620"/>
                </a:lnTo>
                <a:lnTo>
                  <a:pt x="2702585" y="2102806"/>
                </a:lnTo>
                <a:close/>
              </a:path>
              <a:path w="3450590" h="2103120">
                <a:moveTo>
                  <a:pt x="2874949" y="2102806"/>
                </a:moveTo>
                <a:lnTo>
                  <a:pt x="2849760" y="2102806"/>
                </a:lnTo>
                <a:lnTo>
                  <a:pt x="2991207" y="1739168"/>
                </a:lnTo>
                <a:lnTo>
                  <a:pt x="2510783" y="1098620"/>
                </a:lnTo>
                <a:lnTo>
                  <a:pt x="2540198" y="1098620"/>
                </a:lnTo>
                <a:lnTo>
                  <a:pt x="3008792" y="1723412"/>
                </a:lnTo>
                <a:lnTo>
                  <a:pt x="3081346" y="1723412"/>
                </a:lnTo>
                <a:lnTo>
                  <a:pt x="3013447" y="1746728"/>
                </a:lnTo>
                <a:lnTo>
                  <a:pt x="2874949" y="2102806"/>
                </a:lnTo>
                <a:close/>
              </a:path>
              <a:path w="3450590" h="2103120">
                <a:moveTo>
                  <a:pt x="1900393" y="1918111"/>
                </a:moveTo>
                <a:lnTo>
                  <a:pt x="1873289" y="1918111"/>
                </a:lnTo>
                <a:lnTo>
                  <a:pt x="1539919" y="1333756"/>
                </a:lnTo>
                <a:lnTo>
                  <a:pt x="1566965" y="1333756"/>
                </a:lnTo>
                <a:lnTo>
                  <a:pt x="1900393" y="1918111"/>
                </a:lnTo>
                <a:close/>
              </a:path>
              <a:path w="3450590" h="2103120">
                <a:moveTo>
                  <a:pt x="1642159" y="2102806"/>
                </a:moveTo>
                <a:lnTo>
                  <a:pt x="1615361" y="2102806"/>
                </a:lnTo>
                <a:lnTo>
                  <a:pt x="1299883" y="1525157"/>
                </a:lnTo>
                <a:lnTo>
                  <a:pt x="1350377" y="1525157"/>
                </a:lnTo>
                <a:lnTo>
                  <a:pt x="1376326" y="1544658"/>
                </a:lnTo>
                <a:lnTo>
                  <a:pt x="1337335" y="1544658"/>
                </a:lnTo>
                <a:lnTo>
                  <a:pt x="1642159" y="2102806"/>
                </a:lnTo>
                <a:close/>
              </a:path>
              <a:path w="3450590" h="2103120">
                <a:moveTo>
                  <a:pt x="1941155" y="2102806"/>
                </a:moveTo>
                <a:lnTo>
                  <a:pt x="1917449" y="2102806"/>
                </a:lnTo>
                <a:lnTo>
                  <a:pt x="1900631" y="1968110"/>
                </a:lnTo>
                <a:lnTo>
                  <a:pt x="1337335" y="1544658"/>
                </a:lnTo>
                <a:lnTo>
                  <a:pt x="1376326" y="1544658"/>
                </a:lnTo>
                <a:lnTo>
                  <a:pt x="1873289" y="1918111"/>
                </a:lnTo>
                <a:lnTo>
                  <a:pt x="1900393" y="1918111"/>
                </a:lnTo>
                <a:lnTo>
                  <a:pt x="1900514" y="1918323"/>
                </a:lnTo>
                <a:lnTo>
                  <a:pt x="1924003" y="1918323"/>
                </a:lnTo>
                <a:lnTo>
                  <a:pt x="1923976" y="1920395"/>
                </a:lnTo>
                <a:lnTo>
                  <a:pt x="1951814" y="1920395"/>
                </a:lnTo>
                <a:lnTo>
                  <a:pt x="1928467" y="1957182"/>
                </a:lnTo>
                <a:lnTo>
                  <a:pt x="1976886" y="1982523"/>
                </a:lnTo>
                <a:lnTo>
                  <a:pt x="1926139" y="1982523"/>
                </a:lnTo>
                <a:lnTo>
                  <a:pt x="1941155" y="2102806"/>
                </a:lnTo>
                <a:close/>
              </a:path>
              <a:path w="3450590" h="2103120">
                <a:moveTo>
                  <a:pt x="3081346" y="1723412"/>
                </a:moveTo>
                <a:lnTo>
                  <a:pt x="3008792" y="1723412"/>
                </a:lnTo>
                <a:lnTo>
                  <a:pt x="3450253" y="1571816"/>
                </a:lnTo>
                <a:lnTo>
                  <a:pt x="3450253" y="1596734"/>
                </a:lnTo>
                <a:lnTo>
                  <a:pt x="3081346" y="1723412"/>
                </a:lnTo>
                <a:close/>
              </a:path>
              <a:path w="3450590" h="2103120">
                <a:moveTo>
                  <a:pt x="2206707" y="2102806"/>
                </a:moveTo>
                <a:lnTo>
                  <a:pt x="2155970" y="2102806"/>
                </a:lnTo>
                <a:lnTo>
                  <a:pt x="1926139" y="1982523"/>
                </a:lnTo>
                <a:lnTo>
                  <a:pt x="1976886" y="1982523"/>
                </a:lnTo>
                <a:lnTo>
                  <a:pt x="2206707" y="2102806"/>
                </a:lnTo>
                <a:close/>
              </a:path>
            </a:pathLst>
          </a:custGeom>
          <a:solidFill>
            <a:srgbClr val="FFFFFF"/>
          </a:solidFill>
        </p:spPr>
        <p:txBody>
          <a:bodyPr wrap="square" lIns="0" tIns="0" rIns="0" bIns="0" rtlCol="0"/>
          <a:lstStyle/>
          <a:p>
            <a:endParaRPr/>
          </a:p>
        </p:txBody>
      </p:sp>
      <p:sp>
        <p:nvSpPr>
          <p:cNvPr id="19" name="bg object 19"/>
          <p:cNvSpPr/>
          <p:nvPr/>
        </p:nvSpPr>
        <p:spPr>
          <a:xfrm>
            <a:off x="14626887" y="2886684"/>
            <a:ext cx="3661410" cy="2980690"/>
          </a:xfrm>
          <a:custGeom>
            <a:avLst/>
            <a:gdLst/>
            <a:ahLst/>
            <a:cxnLst/>
            <a:rect l="l" t="t" r="r" b="b"/>
            <a:pathLst>
              <a:path w="3661409" h="2980690">
                <a:moveTo>
                  <a:pt x="2134580" y="306"/>
                </a:moveTo>
                <a:lnTo>
                  <a:pt x="2130228" y="306"/>
                </a:lnTo>
                <a:lnTo>
                  <a:pt x="2132039" y="0"/>
                </a:lnTo>
                <a:lnTo>
                  <a:pt x="2133849" y="94"/>
                </a:lnTo>
                <a:lnTo>
                  <a:pt x="2134580" y="306"/>
                </a:lnTo>
                <a:close/>
              </a:path>
              <a:path w="3661409" h="2980690">
                <a:moveTo>
                  <a:pt x="1231846" y="2980179"/>
                </a:moveTo>
                <a:lnTo>
                  <a:pt x="1228249" y="2980179"/>
                </a:lnTo>
                <a:lnTo>
                  <a:pt x="1225381" y="2978931"/>
                </a:lnTo>
                <a:lnTo>
                  <a:pt x="1223241" y="2976882"/>
                </a:lnTo>
                <a:lnTo>
                  <a:pt x="3549" y="1821998"/>
                </a:lnTo>
                <a:lnTo>
                  <a:pt x="0" y="1813684"/>
                </a:lnTo>
                <a:lnTo>
                  <a:pt x="188" y="1810670"/>
                </a:lnTo>
                <a:lnTo>
                  <a:pt x="893" y="1808621"/>
                </a:lnTo>
                <a:lnTo>
                  <a:pt x="2139" y="1806831"/>
                </a:lnTo>
                <a:lnTo>
                  <a:pt x="2680" y="1806101"/>
                </a:lnTo>
                <a:lnTo>
                  <a:pt x="2985" y="1805771"/>
                </a:lnTo>
                <a:lnTo>
                  <a:pt x="825925" y="856654"/>
                </a:lnTo>
                <a:lnTo>
                  <a:pt x="984757" y="417634"/>
                </a:lnTo>
                <a:lnTo>
                  <a:pt x="988613" y="412288"/>
                </a:lnTo>
                <a:lnTo>
                  <a:pt x="989177" y="411864"/>
                </a:lnTo>
                <a:lnTo>
                  <a:pt x="989741" y="411488"/>
                </a:lnTo>
                <a:lnTo>
                  <a:pt x="990870" y="410899"/>
                </a:lnTo>
                <a:lnTo>
                  <a:pt x="991411" y="410663"/>
                </a:lnTo>
                <a:lnTo>
                  <a:pt x="991975" y="410475"/>
                </a:lnTo>
                <a:lnTo>
                  <a:pt x="2128716" y="612"/>
                </a:lnTo>
                <a:lnTo>
                  <a:pt x="2129147" y="494"/>
                </a:lnTo>
                <a:lnTo>
                  <a:pt x="2129406" y="447"/>
                </a:lnTo>
                <a:lnTo>
                  <a:pt x="2129852" y="329"/>
                </a:lnTo>
                <a:lnTo>
                  <a:pt x="2130017" y="282"/>
                </a:lnTo>
                <a:lnTo>
                  <a:pt x="2134580" y="306"/>
                </a:lnTo>
                <a:lnTo>
                  <a:pt x="2135683" y="635"/>
                </a:lnTo>
                <a:lnTo>
                  <a:pt x="2210297" y="29109"/>
                </a:lnTo>
                <a:lnTo>
                  <a:pt x="2119202" y="29109"/>
                </a:lnTo>
                <a:lnTo>
                  <a:pt x="1022655" y="424441"/>
                </a:lnTo>
                <a:lnTo>
                  <a:pt x="1054626" y="444342"/>
                </a:lnTo>
                <a:lnTo>
                  <a:pt x="1010054" y="444342"/>
                </a:lnTo>
                <a:lnTo>
                  <a:pt x="1013178" y="473475"/>
                </a:lnTo>
                <a:lnTo>
                  <a:pt x="989553" y="473475"/>
                </a:lnTo>
                <a:lnTo>
                  <a:pt x="850469" y="857902"/>
                </a:lnTo>
                <a:lnTo>
                  <a:pt x="882364" y="878156"/>
                </a:lnTo>
                <a:lnTo>
                  <a:pt x="838455" y="878156"/>
                </a:lnTo>
                <a:lnTo>
                  <a:pt x="98271" y="1731796"/>
                </a:lnTo>
                <a:lnTo>
                  <a:pt x="136753" y="1731796"/>
                </a:lnTo>
                <a:lnTo>
                  <a:pt x="44668" y="1803063"/>
                </a:lnTo>
                <a:lnTo>
                  <a:pt x="700835" y="1826543"/>
                </a:lnTo>
                <a:lnTo>
                  <a:pt x="42458" y="1826543"/>
                </a:lnTo>
                <a:lnTo>
                  <a:pt x="1225498" y="2946760"/>
                </a:lnTo>
                <a:lnTo>
                  <a:pt x="1250012" y="2946760"/>
                </a:lnTo>
                <a:lnTo>
                  <a:pt x="1247527" y="2955191"/>
                </a:lnTo>
                <a:lnTo>
                  <a:pt x="1504739" y="2955191"/>
                </a:lnTo>
                <a:lnTo>
                  <a:pt x="1232363" y="2980132"/>
                </a:lnTo>
                <a:lnTo>
                  <a:pt x="1231846" y="2980179"/>
                </a:lnTo>
                <a:close/>
              </a:path>
              <a:path w="3661409" h="2980690">
                <a:moveTo>
                  <a:pt x="2067315" y="1060043"/>
                </a:moveTo>
                <a:lnTo>
                  <a:pt x="2043759" y="1060043"/>
                </a:lnTo>
                <a:lnTo>
                  <a:pt x="2119202" y="29109"/>
                </a:lnTo>
                <a:lnTo>
                  <a:pt x="2210297" y="29109"/>
                </a:lnTo>
                <a:lnTo>
                  <a:pt x="2227022" y="35491"/>
                </a:lnTo>
                <a:lnTo>
                  <a:pt x="2161073" y="35491"/>
                </a:lnTo>
                <a:lnTo>
                  <a:pt x="2169196" y="48350"/>
                </a:lnTo>
                <a:lnTo>
                  <a:pt x="2141372" y="48350"/>
                </a:lnTo>
                <a:lnTo>
                  <a:pt x="2067315" y="1060043"/>
                </a:lnTo>
                <a:close/>
              </a:path>
              <a:path w="3661409" h="2980690">
                <a:moveTo>
                  <a:pt x="3661113" y="607935"/>
                </a:moveTo>
                <a:lnTo>
                  <a:pt x="2161073" y="35491"/>
                </a:lnTo>
                <a:lnTo>
                  <a:pt x="2227022" y="35491"/>
                </a:lnTo>
                <a:lnTo>
                  <a:pt x="3661113" y="582752"/>
                </a:lnTo>
                <a:lnTo>
                  <a:pt x="3661113" y="607935"/>
                </a:lnTo>
                <a:close/>
              </a:path>
              <a:path w="3661409" h="2980690">
                <a:moveTo>
                  <a:pt x="2127352" y="1061951"/>
                </a:moveTo>
                <a:lnTo>
                  <a:pt x="2067175" y="1061951"/>
                </a:lnTo>
                <a:lnTo>
                  <a:pt x="2630424" y="822552"/>
                </a:lnTo>
                <a:lnTo>
                  <a:pt x="2141372" y="48350"/>
                </a:lnTo>
                <a:lnTo>
                  <a:pt x="2169196" y="48350"/>
                </a:lnTo>
                <a:lnTo>
                  <a:pt x="2653887" y="815675"/>
                </a:lnTo>
                <a:lnTo>
                  <a:pt x="2950854" y="815675"/>
                </a:lnTo>
                <a:lnTo>
                  <a:pt x="2685978" y="836753"/>
                </a:lnTo>
                <a:lnTo>
                  <a:pt x="2705531" y="848223"/>
                </a:lnTo>
                <a:lnTo>
                  <a:pt x="2630166" y="848223"/>
                </a:lnTo>
                <a:lnTo>
                  <a:pt x="2127352" y="1061951"/>
                </a:lnTo>
                <a:close/>
              </a:path>
              <a:path w="3661409" h="2980690">
                <a:moveTo>
                  <a:pt x="2120426" y="1064895"/>
                </a:moveTo>
                <a:lnTo>
                  <a:pt x="2006990" y="1064895"/>
                </a:lnTo>
                <a:lnTo>
                  <a:pt x="1010054" y="444342"/>
                </a:lnTo>
                <a:lnTo>
                  <a:pt x="1054626" y="444342"/>
                </a:lnTo>
                <a:lnTo>
                  <a:pt x="2043759" y="1060043"/>
                </a:lnTo>
                <a:lnTo>
                  <a:pt x="2067315" y="1060043"/>
                </a:lnTo>
                <a:lnTo>
                  <a:pt x="2067175" y="1061951"/>
                </a:lnTo>
                <a:lnTo>
                  <a:pt x="2127352" y="1061951"/>
                </a:lnTo>
                <a:lnTo>
                  <a:pt x="2120426" y="1064895"/>
                </a:lnTo>
                <a:close/>
              </a:path>
              <a:path w="3661409" h="2980690">
                <a:moveTo>
                  <a:pt x="1067587" y="980769"/>
                </a:moveTo>
                <a:lnTo>
                  <a:pt x="1043955" y="980769"/>
                </a:lnTo>
                <a:lnTo>
                  <a:pt x="989553" y="473475"/>
                </a:lnTo>
                <a:lnTo>
                  <a:pt x="1013178" y="473475"/>
                </a:lnTo>
                <a:lnTo>
                  <a:pt x="1067587" y="980769"/>
                </a:lnTo>
                <a:close/>
              </a:path>
              <a:path w="3661409" h="2980690">
                <a:moveTo>
                  <a:pt x="2950854" y="815675"/>
                </a:moveTo>
                <a:lnTo>
                  <a:pt x="2653887" y="815675"/>
                </a:lnTo>
                <a:lnTo>
                  <a:pt x="3661113" y="735524"/>
                </a:lnTo>
                <a:lnTo>
                  <a:pt x="3661113" y="759153"/>
                </a:lnTo>
                <a:lnTo>
                  <a:pt x="2950854" y="815675"/>
                </a:lnTo>
                <a:close/>
              </a:path>
              <a:path w="3661409" h="2980690">
                <a:moveTo>
                  <a:pt x="2351292" y="1984478"/>
                </a:moveTo>
                <a:lnTo>
                  <a:pt x="2326935" y="1984478"/>
                </a:lnTo>
                <a:lnTo>
                  <a:pt x="2630166" y="848223"/>
                </a:lnTo>
                <a:lnTo>
                  <a:pt x="2705531" y="848223"/>
                </a:lnTo>
                <a:lnTo>
                  <a:pt x="2724280" y="859221"/>
                </a:lnTo>
                <a:lnTo>
                  <a:pt x="2651583" y="859221"/>
                </a:lnTo>
                <a:lnTo>
                  <a:pt x="2351292" y="1984478"/>
                </a:lnTo>
                <a:close/>
              </a:path>
              <a:path w="3661409" h="2980690">
                <a:moveTo>
                  <a:pt x="3337963" y="2042650"/>
                </a:moveTo>
                <a:lnTo>
                  <a:pt x="3304969" y="2042650"/>
                </a:lnTo>
                <a:lnTo>
                  <a:pt x="2651583" y="859221"/>
                </a:lnTo>
                <a:lnTo>
                  <a:pt x="2724280" y="859221"/>
                </a:lnTo>
                <a:lnTo>
                  <a:pt x="2725284" y="859810"/>
                </a:lnTo>
                <a:lnTo>
                  <a:pt x="2678761" y="859810"/>
                </a:lnTo>
                <a:lnTo>
                  <a:pt x="3316654" y="2015165"/>
                </a:lnTo>
                <a:lnTo>
                  <a:pt x="3340203" y="2015165"/>
                </a:lnTo>
                <a:lnTo>
                  <a:pt x="3337963" y="2042650"/>
                </a:lnTo>
                <a:close/>
              </a:path>
              <a:path w="3661409" h="2980690">
                <a:moveTo>
                  <a:pt x="3340203" y="2015165"/>
                </a:moveTo>
                <a:lnTo>
                  <a:pt x="3316654" y="2015165"/>
                </a:lnTo>
                <a:lnTo>
                  <a:pt x="3377427" y="1269626"/>
                </a:lnTo>
                <a:lnTo>
                  <a:pt x="2678761" y="859810"/>
                </a:lnTo>
                <a:lnTo>
                  <a:pt x="2725284" y="859810"/>
                </a:lnTo>
                <a:lnTo>
                  <a:pt x="3388265" y="1248712"/>
                </a:lnTo>
                <a:lnTo>
                  <a:pt x="3423223" y="1248712"/>
                </a:lnTo>
                <a:lnTo>
                  <a:pt x="3401031" y="1268731"/>
                </a:lnTo>
                <a:lnTo>
                  <a:pt x="3340203" y="2015165"/>
                </a:lnTo>
                <a:close/>
              </a:path>
              <a:path w="3661409" h="2980690">
                <a:moveTo>
                  <a:pt x="136753" y="1731796"/>
                </a:moveTo>
                <a:lnTo>
                  <a:pt x="98271" y="1731796"/>
                </a:lnTo>
                <a:lnTo>
                  <a:pt x="1037843" y="1004697"/>
                </a:lnTo>
                <a:lnTo>
                  <a:pt x="838455" y="878156"/>
                </a:lnTo>
                <a:lnTo>
                  <a:pt x="882364" y="878156"/>
                </a:lnTo>
                <a:lnTo>
                  <a:pt x="1043955" y="980769"/>
                </a:lnTo>
                <a:lnTo>
                  <a:pt x="1067587" y="980769"/>
                </a:lnTo>
                <a:lnTo>
                  <a:pt x="1068876" y="992780"/>
                </a:lnTo>
                <a:lnTo>
                  <a:pt x="1402516" y="1018428"/>
                </a:lnTo>
                <a:lnTo>
                  <a:pt x="1094995" y="1018428"/>
                </a:lnTo>
                <a:lnTo>
                  <a:pt x="1098583" y="1021325"/>
                </a:lnTo>
                <a:lnTo>
                  <a:pt x="1054770" y="1021325"/>
                </a:lnTo>
                <a:lnTo>
                  <a:pt x="136753" y="1731796"/>
                </a:lnTo>
                <a:close/>
              </a:path>
              <a:path w="3661409" h="2980690">
                <a:moveTo>
                  <a:pt x="3423223" y="1248712"/>
                </a:moveTo>
                <a:lnTo>
                  <a:pt x="3388265" y="1248712"/>
                </a:lnTo>
                <a:lnTo>
                  <a:pt x="3661113" y="1002586"/>
                </a:lnTo>
                <a:lnTo>
                  <a:pt x="3661113" y="1034127"/>
                </a:lnTo>
                <a:lnTo>
                  <a:pt x="3423223" y="1248712"/>
                </a:lnTo>
                <a:close/>
              </a:path>
              <a:path w="3661409" h="2980690">
                <a:moveTo>
                  <a:pt x="1774492" y="1544516"/>
                </a:moveTo>
                <a:lnTo>
                  <a:pt x="1746665" y="1544516"/>
                </a:lnTo>
                <a:lnTo>
                  <a:pt x="2033673" y="1090589"/>
                </a:lnTo>
                <a:lnTo>
                  <a:pt x="1094995" y="1018428"/>
                </a:lnTo>
                <a:lnTo>
                  <a:pt x="1402516" y="1018428"/>
                </a:lnTo>
                <a:lnTo>
                  <a:pt x="2006990" y="1064895"/>
                </a:lnTo>
                <a:lnTo>
                  <a:pt x="2120426" y="1064895"/>
                </a:lnTo>
                <a:lnTo>
                  <a:pt x="2068233" y="1087080"/>
                </a:lnTo>
                <a:lnTo>
                  <a:pt x="2074472" y="1108723"/>
                </a:lnTo>
                <a:lnTo>
                  <a:pt x="2050013" y="1108723"/>
                </a:lnTo>
                <a:lnTo>
                  <a:pt x="1774492" y="1544516"/>
                </a:lnTo>
                <a:close/>
              </a:path>
              <a:path w="3661409" h="2980690">
                <a:moveTo>
                  <a:pt x="1577320" y="1856383"/>
                </a:moveTo>
                <a:lnTo>
                  <a:pt x="1534700" y="1856383"/>
                </a:lnTo>
                <a:lnTo>
                  <a:pt x="1054770" y="1021325"/>
                </a:lnTo>
                <a:lnTo>
                  <a:pt x="1098583" y="1021325"/>
                </a:lnTo>
                <a:lnTo>
                  <a:pt x="1137121" y="1052436"/>
                </a:lnTo>
                <a:lnTo>
                  <a:pt x="1099768" y="1052436"/>
                </a:lnTo>
                <a:lnTo>
                  <a:pt x="1555953" y="1846138"/>
                </a:lnTo>
                <a:lnTo>
                  <a:pt x="1583797" y="1846138"/>
                </a:lnTo>
                <a:lnTo>
                  <a:pt x="1577320" y="1856383"/>
                </a:lnTo>
                <a:close/>
              </a:path>
              <a:path w="3661409" h="2980690">
                <a:moveTo>
                  <a:pt x="1583797" y="1846138"/>
                </a:moveTo>
                <a:lnTo>
                  <a:pt x="1555953" y="1846138"/>
                </a:lnTo>
                <a:lnTo>
                  <a:pt x="1734017" y="1564512"/>
                </a:lnTo>
                <a:lnTo>
                  <a:pt x="1099768" y="1052436"/>
                </a:lnTo>
                <a:lnTo>
                  <a:pt x="1137121" y="1052436"/>
                </a:lnTo>
                <a:lnTo>
                  <a:pt x="1746665" y="1544516"/>
                </a:lnTo>
                <a:lnTo>
                  <a:pt x="1774492" y="1544516"/>
                </a:lnTo>
                <a:lnTo>
                  <a:pt x="1765097" y="1559377"/>
                </a:lnTo>
                <a:lnTo>
                  <a:pt x="1789864" y="1579372"/>
                </a:lnTo>
                <a:lnTo>
                  <a:pt x="1752448" y="1579372"/>
                </a:lnTo>
                <a:lnTo>
                  <a:pt x="1583797" y="1846138"/>
                </a:lnTo>
                <a:close/>
              </a:path>
              <a:path w="3661409" h="2980690">
                <a:moveTo>
                  <a:pt x="2348256" y="1995853"/>
                </a:moveTo>
                <a:lnTo>
                  <a:pt x="2305753" y="1995853"/>
                </a:lnTo>
                <a:lnTo>
                  <a:pt x="2050013" y="1108723"/>
                </a:lnTo>
                <a:lnTo>
                  <a:pt x="2074472" y="1108723"/>
                </a:lnTo>
                <a:lnTo>
                  <a:pt x="2326935" y="1984478"/>
                </a:lnTo>
                <a:lnTo>
                  <a:pt x="2351292" y="1984478"/>
                </a:lnTo>
                <a:lnTo>
                  <a:pt x="2348256" y="1995853"/>
                </a:lnTo>
                <a:close/>
              </a:path>
              <a:path w="3661409" h="2980690">
                <a:moveTo>
                  <a:pt x="2345258" y="2007087"/>
                </a:moveTo>
                <a:lnTo>
                  <a:pt x="2282220" y="2007087"/>
                </a:lnTo>
                <a:lnTo>
                  <a:pt x="1752448" y="1579372"/>
                </a:lnTo>
                <a:lnTo>
                  <a:pt x="1789864" y="1579372"/>
                </a:lnTo>
                <a:lnTo>
                  <a:pt x="2305753" y="1995853"/>
                </a:lnTo>
                <a:lnTo>
                  <a:pt x="2348256" y="1995853"/>
                </a:lnTo>
                <a:lnTo>
                  <a:pt x="2345258" y="2007087"/>
                </a:lnTo>
                <a:close/>
              </a:path>
              <a:path w="3661409" h="2980690">
                <a:moveTo>
                  <a:pt x="1250012" y="2946760"/>
                </a:moveTo>
                <a:lnTo>
                  <a:pt x="1225498" y="2946760"/>
                </a:lnTo>
                <a:lnTo>
                  <a:pt x="1539966" y="1879981"/>
                </a:lnTo>
                <a:lnTo>
                  <a:pt x="42458" y="1826543"/>
                </a:lnTo>
                <a:lnTo>
                  <a:pt x="700835" y="1826543"/>
                </a:lnTo>
                <a:lnTo>
                  <a:pt x="1534700" y="1856383"/>
                </a:lnTo>
                <a:lnTo>
                  <a:pt x="1577320" y="1856383"/>
                </a:lnTo>
                <a:lnTo>
                  <a:pt x="1574432" y="1860952"/>
                </a:lnTo>
                <a:lnTo>
                  <a:pt x="1712909" y="1889543"/>
                </a:lnTo>
                <a:lnTo>
                  <a:pt x="1561642" y="1889543"/>
                </a:lnTo>
                <a:lnTo>
                  <a:pt x="1250012" y="2946760"/>
                </a:lnTo>
                <a:close/>
              </a:path>
              <a:path w="3661409" h="2980690">
                <a:moveTo>
                  <a:pt x="1504739" y="2955191"/>
                </a:moveTo>
                <a:lnTo>
                  <a:pt x="1247527" y="2955191"/>
                </a:lnTo>
                <a:lnTo>
                  <a:pt x="2669239" y="2825024"/>
                </a:lnTo>
                <a:lnTo>
                  <a:pt x="1561642" y="1889543"/>
                </a:lnTo>
                <a:lnTo>
                  <a:pt x="1712909" y="1889543"/>
                </a:lnTo>
                <a:lnTo>
                  <a:pt x="1714164" y="1889802"/>
                </a:lnTo>
                <a:lnTo>
                  <a:pt x="1598459" y="1889802"/>
                </a:lnTo>
                <a:lnTo>
                  <a:pt x="2665548" y="2791039"/>
                </a:lnTo>
                <a:lnTo>
                  <a:pt x="2691432" y="2791039"/>
                </a:lnTo>
                <a:lnTo>
                  <a:pt x="2701071" y="2811976"/>
                </a:lnTo>
                <a:lnTo>
                  <a:pt x="2731169" y="2811976"/>
                </a:lnTo>
                <a:lnTo>
                  <a:pt x="2707560" y="2841321"/>
                </a:lnTo>
                <a:lnTo>
                  <a:pt x="2707019" y="2842028"/>
                </a:lnTo>
                <a:lnTo>
                  <a:pt x="2706338" y="2842734"/>
                </a:lnTo>
                <a:lnTo>
                  <a:pt x="2705585" y="2843323"/>
                </a:lnTo>
                <a:lnTo>
                  <a:pt x="2705437" y="2843441"/>
                </a:lnTo>
                <a:lnTo>
                  <a:pt x="2703634" y="2844830"/>
                </a:lnTo>
                <a:lnTo>
                  <a:pt x="2701495" y="2845607"/>
                </a:lnTo>
                <a:lnTo>
                  <a:pt x="1504739" y="2955191"/>
                </a:lnTo>
                <a:close/>
              </a:path>
              <a:path w="3661409" h="2980690">
                <a:moveTo>
                  <a:pt x="2691432" y="2791039"/>
                </a:moveTo>
                <a:lnTo>
                  <a:pt x="2665548" y="2791039"/>
                </a:lnTo>
                <a:lnTo>
                  <a:pt x="2319201" y="2038764"/>
                </a:lnTo>
                <a:lnTo>
                  <a:pt x="1598459" y="1889802"/>
                </a:lnTo>
                <a:lnTo>
                  <a:pt x="1714164" y="1889802"/>
                </a:lnTo>
                <a:lnTo>
                  <a:pt x="2282220" y="2007087"/>
                </a:lnTo>
                <a:lnTo>
                  <a:pt x="2345258" y="2007087"/>
                </a:lnTo>
                <a:lnTo>
                  <a:pt x="2342593" y="2017073"/>
                </a:lnTo>
                <a:lnTo>
                  <a:pt x="3231418" y="2040695"/>
                </a:lnTo>
                <a:lnTo>
                  <a:pt x="2345978" y="2040695"/>
                </a:lnTo>
                <a:lnTo>
                  <a:pt x="2691432" y="2791039"/>
                </a:lnTo>
                <a:close/>
              </a:path>
              <a:path w="3661409" h="2980690">
                <a:moveTo>
                  <a:pt x="2731169" y="2811976"/>
                </a:moveTo>
                <a:lnTo>
                  <a:pt x="2701071" y="2811976"/>
                </a:lnTo>
                <a:lnTo>
                  <a:pt x="3301137" y="2066107"/>
                </a:lnTo>
                <a:lnTo>
                  <a:pt x="2345978" y="2040695"/>
                </a:lnTo>
                <a:lnTo>
                  <a:pt x="3231418" y="2040695"/>
                </a:lnTo>
                <a:lnTo>
                  <a:pt x="3304969" y="2042650"/>
                </a:lnTo>
                <a:lnTo>
                  <a:pt x="3337963" y="2042650"/>
                </a:lnTo>
                <a:lnTo>
                  <a:pt x="3336896" y="2055744"/>
                </a:lnTo>
                <a:lnTo>
                  <a:pt x="3336802" y="2057252"/>
                </a:lnTo>
                <a:lnTo>
                  <a:pt x="3336402" y="2058712"/>
                </a:lnTo>
                <a:lnTo>
                  <a:pt x="3335697" y="2060125"/>
                </a:lnTo>
                <a:lnTo>
                  <a:pt x="3335297" y="2060926"/>
                </a:lnTo>
                <a:lnTo>
                  <a:pt x="3334850" y="2061632"/>
                </a:lnTo>
                <a:lnTo>
                  <a:pt x="2731169" y="2811976"/>
                </a:lnTo>
                <a:close/>
              </a:path>
              <a:path w="3661409" h="2980690">
                <a:moveTo>
                  <a:pt x="2705538" y="2843441"/>
                </a:moveTo>
                <a:close/>
              </a:path>
            </a:pathLst>
          </a:custGeom>
          <a:solidFill>
            <a:srgbClr val="A6A8AB"/>
          </a:solidFill>
        </p:spPr>
        <p:txBody>
          <a:bodyPr wrap="square" lIns="0" tIns="0" rIns="0" bIns="0" rtlCol="0"/>
          <a:lstStyle/>
          <a:p>
            <a:endParaRPr/>
          </a:p>
        </p:txBody>
      </p:sp>
      <p:sp>
        <p:nvSpPr>
          <p:cNvPr id="20" name="bg object 20"/>
          <p:cNvSpPr/>
          <p:nvPr/>
        </p:nvSpPr>
        <p:spPr>
          <a:xfrm>
            <a:off x="16022503" y="4472474"/>
            <a:ext cx="2265680" cy="3750310"/>
          </a:xfrm>
          <a:custGeom>
            <a:avLst/>
            <a:gdLst/>
            <a:ahLst/>
            <a:cxnLst/>
            <a:rect l="l" t="t" r="r" b="b"/>
            <a:pathLst>
              <a:path w="2265680" h="3750309">
                <a:moveTo>
                  <a:pt x="10085" y="3744949"/>
                </a:moveTo>
                <a:lnTo>
                  <a:pt x="8416" y="3744454"/>
                </a:lnTo>
                <a:lnTo>
                  <a:pt x="6794" y="3743701"/>
                </a:lnTo>
                <a:lnTo>
                  <a:pt x="6347" y="3743512"/>
                </a:lnTo>
                <a:lnTo>
                  <a:pt x="446" y="3736400"/>
                </a:lnTo>
                <a:lnTo>
                  <a:pt x="446" y="3736235"/>
                </a:lnTo>
                <a:lnTo>
                  <a:pt x="141" y="3735175"/>
                </a:lnTo>
                <a:lnTo>
                  <a:pt x="0" y="3734068"/>
                </a:lnTo>
                <a:lnTo>
                  <a:pt x="0" y="3731077"/>
                </a:lnTo>
                <a:lnTo>
                  <a:pt x="470" y="3729146"/>
                </a:lnTo>
                <a:lnTo>
                  <a:pt x="1457" y="3727356"/>
                </a:lnTo>
                <a:lnTo>
                  <a:pt x="1551" y="3727144"/>
                </a:lnTo>
                <a:lnTo>
                  <a:pt x="501606" y="2848304"/>
                </a:lnTo>
                <a:lnTo>
                  <a:pt x="404581" y="1915579"/>
                </a:lnTo>
                <a:lnTo>
                  <a:pt x="404698" y="1914237"/>
                </a:lnTo>
                <a:lnTo>
                  <a:pt x="885381" y="745386"/>
                </a:lnTo>
                <a:lnTo>
                  <a:pt x="886486" y="743667"/>
                </a:lnTo>
                <a:lnTo>
                  <a:pt x="886580" y="743479"/>
                </a:lnTo>
                <a:lnTo>
                  <a:pt x="886933" y="743031"/>
                </a:lnTo>
                <a:lnTo>
                  <a:pt x="887991" y="741807"/>
                </a:lnTo>
                <a:lnTo>
                  <a:pt x="889143" y="740912"/>
                </a:lnTo>
                <a:lnTo>
                  <a:pt x="2265497" y="0"/>
                </a:lnTo>
                <a:lnTo>
                  <a:pt x="2265497" y="26699"/>
                </a:lnTo>
                <a:lnTo>
                  <a:pt x="922480" y="749673"/>
                </a:lnTo>
                <a:lnTo>
                  <a:pt x="978766" y="774778"/>
                </a:lnTo>
                <a:lnTo>
                  <a:pt x="898594" y="774778"/>
                </a:lnTo>
                <a:lnTo>
                  <a:pt x="437706" y="1894666"/>
                </a:lnTo>
                <a:lnTo>
                  <a:pt x="501929" y="1894666"/>
                </a:lnTo>
                <a:lnTo>
                  <a:pt x="435943" y="1920643"/>
                </a:lnTo>
                <a:lnTo>
                  <a:pt x="462827" y="1952272"/>
                </a:lnTo>
                <a:lnTo>
                  <a:pt x="431946" y="1952272"/>
                </a:lnTo>
                <a:lnTo>
                  <a:pt x="524434" y="2841074"/>
                </a:lnTo>
                <a:lnTo>
                  <a:pt x="635093" y="2864084"/>
                </a:lnTo>
                <a:lnTo>
                  <a:pt x="519591" y="2864084"/>
                </a:lnTo>
                <a:lnTo>
                  <a:pt x="41777" y="3703993"/>
                </a:lnTo>
                <a:lnTo>
                  <a:pt x="92579" y="3703993"/>
                </a:lnTo>
                <a:lnTo>
                  <a:pt x="59409" y="3721351"/>
                </a:lnTo>
                <a:lnTo>
                  <a:pt x="2086202" y="3726061"/>
                </a:lnTo>
                <a:lnTo>
                  <a:pt x="2065288" y="3744784"/>
                </a:lnTo>
                <a:lnTo>
                  <a:pt x="11872" y="3744784"/>
                </a:lnTo>
                <a:lnTo>
                  <a:pt x="10085" y="3744949"/>
                </a:lnTo>
                <a:close/>
              </a:path>
              <a:path w="2265680" h="3750309">
                <a:moveTo>
                  <a:pt x="501929" y="1894666"/>
                </a:moveTo>
                <a:lnTo>
                  <a:pt x="437706" y="1894666"/>
                </a:lnTo>
                <a:lnTo>
                  <a:pt x="1422229" y="1507082"/>
                </a:lnTo>
                <a:lnTo>
                  <a:pt x="898594" y="774778"/>
                </a:lnTo>
                <a:lnTo>
                  <a:pt x="978766" y="774778"/>
                </a:lnTo>
                <a:lnTo>
                  <a:pt x="988323" y="779041"/>
                </a:lnTo>
                <a:lnTo>
                  <a:pt x="930567" y="779041"/>
                </a:lnTo>
                <a:lnTo>
                  <a:pt x="1445786" y="1499546"/>
                </a:lnTo>
                <a:lnTo>
                  <a:pt x="1574428" y="1499546"/>
                </a:lnTo>
                <a:lnTo>
                  <a:pt x="1481826" y="1516785"/>
                </a:lnTo>
                <a:lnTo>
                  <a:pt x="1514158" y="1530139"/>
                </a:lnTo>
                <a:lnTo>
                  <a:pt x="1427895" y="1530139"/>
                </a:lnTo>
                <a:lnTo>
                  <a:pt x="501929" y="1894666"/>
                </a:lnTo>
                <a:close/>
              </a:path>
              <a:path w="2265680" h="3750309">
                <a:moveTo>
                  <a:pt x="1574428" y="1499546"/>
                </a:moveTo>
                <a:lnTo>
                  <a:pt x="1445786" y="1499546"/>
                </a:lnTo>
                <a:lnTo>
                  <a:pt x="2222223" y="1355176"/>
                </a:lnTo>
                <a:lnTo>
                  <a:pt x="930567" y="779041"/>
                </a:lnTo>
                <a:lnTo>
                  <a:pt x="988323" y="779041"/>
                </a:lnTo>
                <a:lnTo>
                  <a:pt x="2251116" y="1342294"/>
                </a:lnTo>
                <a:lnTo>
                  <a:pt x="2265497" y="1342294"/>
                </a:lnTo>
                <a:lnTo>
                  <a:pt x="2265497" y="1374771"/>
                </a:lnTo>
                <a:lnTo>
                  <a:pt x="2244651" y="1374771"/>
                </a:lnTo>
                <a:lnTo>
                  <a:pt x="1574428" y="1499546"/>
                </a:lnTo>
                <a:close/>
              </a:path>
              <a:path w="2265680" h="3750309">
                <a:moveTo>
                  <a:pt x="2265497" y="1342294"/>
                </a:moveTo>
                <a:lnTo>
                  <a:pt x="2251116" y="1342294"/>
                </a:lnTo>
                <a:lnTo>
                  <a:pt x="2265497" y="1149240"/>
                </a:lnTo>
                <a:lnTo>
                  <a:pt x="2265497" y="1342294"/>
                </a:lnTo>
                <a:close/>
              </a:path>
              <a:path w="2265680" h="3750309">
                <a:moveTo>
                  <a:pt x="2143904" y="1780065"/>
                </a:moveTo>
                <a:lnTo>
                  <a:pt x="2119273" y="1780065"/>
                </a:lnTo>
                <a:lnTo>
                  <a:pt x="2244651" y="1374771"/>
                </a:lnTo>
                <a:lnTo>
                  <a:pt x="2265497" y="1374771"/>
                </a:lnTo>
                <a:lnTo>
                  <a:pt x="2265497" y="1387067"/>
                </a:lnTo>
                <a:lnTo>
                  <a:pt x="2143904" y="1780065"/>
                </a:lnTo>
                <a:close/>
              </a:path>
              <a:path w="2265680" h="3750309">
                <a:moveTo>
                  <a:pt x="1374269" y="2996866"/>
                </a:moveTo>
                <a:lnTo>
                  <a:pt x="1350712" y="2996866"/>
                </a:lnTo>
                <a:lnTo>
                  <a:pt x="1427895" y="1530139"/>
                </a:lnTo>
                <a:lnTo>
                  <a:pt x="1514158" y="1530139"/>
                </a:lnTo>
                <a:lnTo>
                  <a:pt x="1526531" y="1535249"/>
                </a:lnTo>
                <a:lnTo>
                  <a:pt x="1464829" y="1535249"/>
                </a:lnTo>
                <a:lnTo>
                  <a:pt x="1476125" y="1558283"/>
                </a:lnTo>
                <a:lnTo>
                  <a:pt x="1449947" y="1558283"/>
                </a:lnTo>
                <a:lnTo>
                  <a:pt x="1374269" y="2996866"/>
                </a:lnTo>
                <a:close/>
              </a:path>
              <a:path w="2265680" h="3750309">
                <a:moveTo>
                  <a:pt x="1937199" y="2448168"/>
                </a:moveTo>
                <a:lnTo>
                  <a:pt x="1912574" y="2448168"/>
                </a:lnTo>
                <a:lnTo>
                  <a:pt x="2112290" y="1802627"/>
                </a:lnTo>
                <a:lnTo>
                  <a:pt x="1464829" y="1535249"/>
                </a:lnTo>
                <a:lnTo>
                  <a:pt x="1526531" y="1535249"/>
                </a:lnTo>
                <a:lnTo>
                  <a:pt x="2119273" y="1780065"/>
                </a:lnTo>
                <a:lnTo>
                  <a:pt x="2143904" y="1780065"/>
                </a:lnTo>
                <a:lnTo>
                  <a:pt x="2141113" y="1789085"/>
                </a:lnTo>
                <a:lnTo>
                  <a:pt x="2195684" y="1811624"/>
                </a:lnTo>
                <a:lnTo>
                  <a:pt x="2134131" y="1811624"/>
                </a:lnTo>
                <a:lnTo>
                  <a:pt x="1937199" y="2448168"/>
                </a:lnTo>
                <a:close/>
              </a:path>
              <a:path w="2265680" h="3750309">
                <a:moveTo>
                  <a:pt x="1407737" y="2997313"/>
                </a:moveTo>
                <a:lnTo>
                  <a:pt x="1374245" y="2997313"/>
                </a:lnTo>
                <a:lnTo>
                  <a:pt x="1900772" y="2477466"/>
                </a:lnTo>
                <a:lnTo>
                  <a:pt x="1449947" y="1558283"/>
                </a:lnTo>
                <a:lnTo>
                  <a:pt x="1476125" y="1558283"/>
                </a:lnTo>
                <a:lnTo>
                  <a:pt x="1912574" y="2448168"/>
                </a:lnTo>
                <a:lnTo>
                  <a:pt x="1937199" y="2448168"/>
                </a:lnTo>
                <a:lnTo>
                  <a:pt x="1933075" y="2461498"/>
                </a:lnTo>
                <a:lnTo>
                  <a:pt x="2007354" y="2461498"/>
                </a:lnTo>
                <a:lnTo>
                  <a:pt x="1957595" y="2478125"/>
                </a:lnTo>
                <a:lnTo>
                  <a:pt x="2028535" y="2495318"/>
                </a:lnTo>
                <a:lnTo>
                  <a:pt x="1928608" y="2495318"/>
                </a:lnTo>
                <a:lnTo>
                  <a:pt x="1929724" y="2505327"/>
                </a:lnTo>
                <a:lnTo>
                  <a:pt x="1906062" y="2505327"/>
                </a:lnTo>
                <a:lnTo>
                  <a:pt x="1407737" y="2997313"/>
                </a:lnTo>
                <a:close/>
              </a:path>
              <a:path w="2265680" h="3750309">
                <a:moveTo>
                  <a:pt x="2265497" y="1865869"/>
                </a:moveTo>
                <a:lnTo>
                  <a:pt x="2134131" y="1811624"/>
                </a:lnTo>
                <a:lnTo>
                  <a:pt x="2195684" y="1811624"/>
                </a:lnTo>
                <a:lnTo>
                  <a:pt x="2265497" y="1840458"/>
                </a:lnTo>
                <a:lnTo>
                  <a:pt x="2265497" y="1865869"/>
                </a:lnTo>
                <a:close/>
              </a:path>
              <a:path w="2265680" h="3750309">
                <a:moveTo>
                  <a:pt x="1396382" y="3008524"/>
                </a:moveTo>
                <a:lnTo>
                  <a:pt x="1329741" y="3008524"/>
                </a:lnTo>
                <a:lnTo>
                  <a:pt x="431946" y="1952272"/>
                </a:lnTo>
                <a:lnTo>
                  <a:pt x="462827" y="1952272"/>
                </a:lnTo>
                <a:lnTo>
                  <a:pt x="1350712" y="2996866"/>
                </a:lnTo>
                <a:lnTo>
                  <a:pt x="1374269" y="2996866"/>
                </a:lnTo>
                <a:lnTo>
                  <a:pt x="1374245" y="2997313"/>
                </a:lnTo>
                <a:lnTo>
                  <a:pt x="1407737" y="2997313"/>
                </a:lnTo>
                <a:lnTo>
                  <a:pt x="1396382" y="3008524"/>
                </a:lnTo>
                <a:close/>
              </a:path>
              <a:path w="2265680" h="3750309">
                <a:moveTo>
                  <a:pt x="2007354" y="2461498"/>
                </a:moveTo>
                <a:lnTo>
                  <a:pt x="1933075" y="2461498"/>
                </a:lnTo>
                <a:lnTo>
                  <a:pt x="2265497" y="2350416"/>
                </a:lnTo>
                <a:lnTo>
                  <a:pt x="2265497" y="2375237"/>
                </a:lnTo>
                <a:lnTo>
                  <a:pt x="2007354" y="2461498"/>
                </a:lnTo>
                <a:close/>
              </a:path>
              <a:path w="2265680" h="3750309">
                <a:moveTo>
                  <a:pt x="2265497" y="2576966"/>
                </a:moveTo>
                <a:lnTo>
                  <a:pt x="1928608" y="2495318"/>
                </a:lnTo>
                <a:lnTo>
                  <a:pt x="2028535" y="2495318"/>
                </a:lnTo>
                <a:lnTo>
                  <a:pt x="2265497" y="2552746"/>
                </a:lnTo>
                <a:lnTo>
                  <a:pt x="2265497" y="2576966"/>
                </a:lnTo>
                <a:close/>
              </a:path>
              <a:path w="2265680" h="3750309">
                <a:moveTo>
                  <a:pt x="2063572" y="3705218"/>
                </a:moveTo>
                <a:lnTo>
                  <a:pt x="2039904" y="3705218"/>
                </a:lnTo>
                <a:lnTo>
                  <a:pt x="1906062" y="2505327"/>
                </a:lnTo>
                <a:lnTo>
                  <a:pt x="1929724" y="2505327"/>
                </a:lnTo>
                <a:lnTo>
                  <a:pt x="2063572" y="3705218"/>
                </a:lnTo>
                <a:close/>
              </a:path>
              <a:path w="2265680" h="3750309">
                <a:moveTo>
                  <a:pt x="92579" y="3703993"/>
                </a:moveTo>
                <a:lnTo>
                  <a:pt x="41777" y="3703993"/>
                </a:lnTo>
                <a:lnTo>
                  <a:pt x="1326285" y="3031840"/>
                </a:lnTo>
                <a:lnTo>
                  <a:pt x="519591" y="2864084"/>
                </a:lnTo>
                <a:lnTo>
                  <a:pt x="635093" y="2864084"/>
                </a:lnTo>
                <a:lnTo>
                  <a:pt x="1329741" y="3008524"/>
                </a:lnTo>
                <a:lnTo>
                  <a:pt x="1396382" y="3008524"/>
                </a:lnTo>
                <a:lnTo>
                  <a:pt x="1377490" y="3027176"/>
                </a:lnTo>
                <a:lnTo>
                  <a:pt x="1391502" y="3041519"/>
                </a:lnTo>
                <a:lnTo>
                  <a:pt x="1358588" y="3041519"/>
                </a:lnTo>
                <a:lnTo>
                  <a:pt x="92579" y="3703993"/>
                </a:lnTo>
                <a:close/>
              </a:path>
              <a:path w="2265680" h="3750309">
                <a:moveTo>
                  <a:pt x="2086202" y="3726061"/>
                </a:moveTo>
                <a:lnTo>
                  <a:pt x="2027349" y="3726061"/>
                </a:lnTo>
                <a:lnTo>
                  <a:pt x="1358588" y="3041519"/>
                </a:lnTo>
                <a:lnTo>
                  <a:pt x="1391502" y="3041519"/>
                </a:lnTo>
                <a:lnTo>
                  <a:pt x="2039904" y="3705218"/>
                </a:lnTo>
                <a:lnTo>
                  <a:pt x="2063572" y="3705218"/>
                </a:lnTo>
                <a:lnTo>
                  <a:pt x="2064542" y="3713908"/>
                </a:lnTo>
                <a:lnTo>
                  <a:pt x="2099776" y="3713908"/>
                </a:lnTo>
                <a:lnTo>
                  <a:pt x="2086202" y="3726061"/>
                </a:lnTo>
                <a:close/>
              </a:path>
              <a:path w="2265680" h="3750309">
                <a:moveTo>
                  <a:pt x="2099776" y="3713908"/>
                </a:moveTo>
                <a:lnTo>
                  <a:pt x="2064542" y="3713908"/>
                </a:lnTo>
                <a:lnTo>
                  <a:pt x="2265497" y="3534001"/>
                </a:lnTo>
                <a:lnTo>
                  <a:pt x="2265497" y="3565546"/>
                </a:lnTo>
                <a:lnTo>
                  <a:pt x="2099776" y="3713908"/>
                </a:lnTo>
                <a:close/>
              </a:path>
              <a:path w="2265680" h="3750309">
                <a:moveTo>
                  <a:pt x="2055655" y="3749683"/>
                </a:moveTo>
                <a:lnTo>
                  <a:pt x="11872" y="3744784"/>
                </a:lnTo>
                <a:lnTo>
                  <a:pt x="2065288" y="3744784"/>
                </a:lnTo>
                <a:lnTo>
                  <a:pt x="2062026" y="3747704"/>
                </a:lnTo>
                <a:lnTo>
                  <a:pt x="2060733" y="3748482"/>
                </a:lnTo>
                <a:lnTo>
                  <a:pt x="2059323" y="3748976"/>
                </a:lnTo>
                <a:lnTo>
                  <a:pt x="2058359" y="3749329"/>
                </a:lnTo>
                <a:lnTo>
                  <a:pt x="2057348" y="3749541"/>
                </a:lnTo>
                <a:lnTo>
                  <a:pt x="2056842" y="3749589"/>
                </a:lnTo>
                <a:lnTo>
                  <a:pt x="2056078" y="3749589"/>
                </a:lnTo>
                <a:lnTo>
                  <a:pt x="2055655" y="3749683"/>
                </a:lnTo>
                <a:close/>
              </a:path>
              <a:path w="2265680" h="3750309">
                <a:moveTo>
                  <a:pt x="2056243" y="3749659"/>
                </a:moveTo>
                <a:lnTo>
                  <a:pt x="2056078" y="3749589"/>
                </a:lnTo>
                <a:lnTo>
                  <a:pt x="2056266" y="3749589"/>
                </a:lnTo>
                <a:close/>
              </a:path>
              <a:path w="2265680" h="3750309">
                <a:moveTo>
                  <a:pt x="2056337" y="3749636"/>
                </a:moveTo>
                <a:lnTo>
                  <a:pt x="2056842" y="3749589"/>
                </a:lnTo>
                <a:lnTo>
                  <a:pt x="2056337" y="3749636"/>
                </a:lnTo>
                <a:close/>
              </a:path>
            </a:pathLst>
          </a:custGeom>
          <a:solidFill>
            <a:srgbClr val="D0D3D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34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B1B1B"/>
          </a:solidFill>
        </p:spPr>
        <p:txBody>
          <a:bodyPr wrap="square" lIns="0" tIns="0" rIns="0" bIns="0" rtlCol="0"/>
          <a:lstStyle/>
          <a:p>
            <a:endParaRPr/>
          </a:p>
        </p:txBody>
      </p:sp>
      <p:sp>
        <p:nvSpPr>
          <p:cNvPr id="2" name="Holder 2"/>
          <p:cNvSpPr>
            <a:spLocks noGrp="1"/>
          </p:cNvSpPr>
          <p:nvPr>
            <p:ph type="title"/>
          </p:nvPr>
        </p:nvSpPr>
        <p:spPr>
          <a:xfrm>
            <a:off x="4742361" y="4124195"/>
            <a:ext cx="8803277" cy="2067560"/>
          </a:xfrm>
          <a:prstGeom prst="rect">
            <a:avLst/>
          </a:prstGeom>
        </p:spPr>
        <p:txBody>
          <a:bodyPr wrap="square" lIns="0" tIns="0" rIns="0" bIns="0">
            <a:spAutoFit/>
          </a:bodyPr>
          <a:lstStyle>
            <a:lvl1pPr>
              <a:defRPr sz="13400" b="0" i="0">
                <a:solidFill>
                  <a:schemeClr val="bg1"/>
                </a:solidFill>
                <a:latin typeface="Verdana"/>
                <a:cs typeface="Verdana"/>
              </a:defRPr>
            </a:lvl1pPr>
          </a:lstStyle>
          <a:p>
            <a:endParaRPr/>
          </a:p>
        </p:txBody>
      </p:sp>
      <p:sp>
        <p:nvSpPr>
          <p:cNvPr id="3" name="Holder 3"/>
          <p:cNvSpPr>
            <a:spLocks noGrp="1"/>
          </p:cNvSpPr>
          <p:nvPr>
            <p:ph type="body" idx="1"/>
          </p:nvPr>
        </p:nvSpPr>
        <p:spPr>
          <a:xfrm>
            <a:off x="2052291" y="2796799"/>
            <a:ext cx="14183417" cy="596010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12/19/2021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www.medium.com/" TargetMode="External"/><Relationship Id="rId3" Type="http://schemas.openxmlformats.org/officeDocument/2006/relationships/image" Target="../media/image15.png"/><Relationship Id="rId7" Type="http://schemas.openxmlformats.org/officeDocument/2006/relationships/hyperlink" Target="http://www.wikipedia.com/"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www.youtube.com/" TargetMode="External"/><Relationship Id="rId5" Type="http://schemas.openxmlformats.org/officeDocument/2006/relationships/hyperlink" Target="http://www.stakoverflow.com/" TargetMode="External"/><Relationship Id="rId4" Type="http://schemas.openxmlformats.org/officeDocument/2006/relationships/hyperlink" Target="http://www.goog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000000"/>
          </a:solidFill>
        </p:spPr>
        <p:txBody>
          <a:bodyPr wrap="square" lIns="0" tIns="0" rIns="0" bIns="0" rtlCol="0"/>
          <a:lstStyle/>
          <a:p>
            <a:endParaRPr/>
          </a:p>
        </p:txBody>
      </p:sp>
      <p:sp>
        <p:nvSpPr>
          <p:cNvPr id="3" name="object 3"/>
          <p:cNvSpPr/>
          <p:nvPr/>
        </p:nvSpPr>
        <p:spPr>
          <a:xfrm>
            <a:off x="12740091" y="7739755"/>
            <a:ext cx="47625" cy="1619250"/>
          </a:xfrm>
          <a:custGeom>
            <a:avLst/>
            <a:gdLst/>
            <a:ahLst/>
            <a:cxnLst/>
            <a:rect l="l" t="t" r="r" b="b"/>
            <a:pathLst>
              <a:path w="47625" h="1619250">
                <a:moveTo>
                  <a:pt x="47625" y="1619250"/>
                </a:moveTo>
                <a:lnTo>
                  <a:pt x="0" y="1619250"/>
                </a:lnTo>
                <a:lnTo>
                  <a:pt x="0" y="0"/>
                </a:lnTo>
                <a:lnTo>
                  <a:pt x="47625" y="0"/>
                </a:lnTo>
                <a:lnTo>
                  <a:pt x="47625" y="1619250"/>
                </a:lnTo>
                <a:close/>
              </a:path>
            </a:pathLst>
          </a:custGeom>
          <a:solidFill>
            <a:srgbClr val="FFFFFF"/>
          </a:solidFill>
        </p:spPr>
        <p:txBody>
          <a:bodyPr wrap="square" lIns="0" tIns="0" rIns="0" bIns="0" rtlCol="0"/>
          <a:lstStyle/>
          <a:p>
            <a:endParaRPr/>
          </a:p>
        </p:txBody>
      </p:sp>
      <p:sp>
        <p:nvSpPr>
          <p:cNvPr id="4" name="object 4"/>
          <p:cNvSpPr/>
          <p:nvPr/>
        </p:nvSpPr>
        <p:spPr>
          <a:xfrm>
            <a:off x="1028700" y="9043123"/>
            <a:ext cx="7191375" cy="219075"/>
          </a:xfrm>
          <a:custGeom>
            <a:avLst/>
            <a:gdLst/>
            <a:ahLst/>
            <a:cxnLst/>
            <a:rect l="l" t="t" r="r" b="b"/>
            <a:pathLst>
              <a:path w="7191375" h="219075">
                <a:moveTo>
                  <a:pt x="7191375" y="96469"/>
                </a:moveTo>
                <a:lnTo>
                  <a:pt x="457200" y="96469"/>
                </a:lnTo>
                <a:lnTo>
                  <a:pt x="457200" y="0"/>
                </a:lnTo>
                <a:lnTo>
                  <a:pt x="0" y="0"/>
                </a:lnTo>
                <a:lnTo>
                  <a:pt x="0" y="96469"/>
                </a:lnTo>
                <a:lnTo>
                  <a:pt x="0" y="115519"/>
                </a:lnTo>
                <a:lnTo>
                  <a:pt x="0" y="219075"/>
                </a:lnTo>
                <a:lnTo>
                  <a:pt x="457200" y="219075"/>
                </a:lnTo>
                <a:lnTo>
                  <a:pt x="457200" y="115519"/>
                </a:lnTo>
                <a:lnTo>
                  <a:pt x="7191375" y="115519"/>
                </a:lnTo>
                <a:lnTo>
                  <a:pt x="7191375" y="96469"/>
                </a:lnTo>
                <a:close/>
              </a:path>
            </a:pathLst>
          </a:custGeom>
          <a:solidFill>
            <a:srgbClr val="FFFFFF"/>
          </a:solidFill>
        </p:spPr>
        <p:txBody>
          <a:bodyPr wrap="square" lIns="0" tIns="0" rIns="0" bIns="0" rtlCol="0"/>
          <a:lstStyle/>
          <a:p>
            <a:endParaRPr/>
          </a:p>
        </p:txBody>
      </p:sp>
      <p:sp>
        <p:nvSpPr>
          <p:cNvPr id="5" name="object 5"/>
          <p:cNvSpPr txBox="1">
            <a:spLocks noGrp="1"/>
          </p:cNvSpPr>
          <p:nvPr>
            <p:ph type="title"/>
          </p:nvPr>
        </p:nvSpPr>
        <p:spPr>
          <a:xfrm>
            <a:off x="781066" y="1194600"/>
            <a:ext cx="10125556" cy="4937249"/>
          </a:xfrm>
          <a:prstGeom prst="rect">
            <a:avLst/>
          </a:prstGeom>
        </p:spPr>
        <p:txBody>
          <a:bodyPr vert="horz" wrap="square" lIns="0" tIns="317500" rIns="0" bIns="0" rtlCol="0">
            <a:spAutoFit/>
          </a:bodyPr>
          <a:lstStyle/>
          <a:p>
            <a:pPr marL="12700" marR="5080">
              <a:lnSpc>
                <a:spcPts val="12000"/>
              </a:lnSpc>
              <a:spcBef>
                <a:spcPts val="2500"/>
              </a:spcBef>
            </a:pPr>
            <a:r>
              <a:rPr lang="en-IN" sz="8800" spc="-200" dirty="0"/>
              <a:t>Movie Recommendation </a:t>
            </a:r>
            <a:r>
              <a:rPr sz="8800" spc="-200" dirty="0"/>
              <a:t>System</a:t>
            </a:r>
            <a:endParaRPr sz="8800" dirty="0"/>
          </a:p>
        </p:txBody>
      </p:sp>
      <p:sp>
        <p:nvSpPr>
          <p:cNvPr id="7" name="object 7"/>
          <p:cNvSpPr txBox="1"/>
          <p:nvPr/>
        </p:nvSpPr>
        <p:spPr>
          <a:xfrm>
            <a:off x="9859741" y="7652760"/>
            <a:ext cx="2592705" cy="1675587"/>
          </a:xfrm>
          <a:prstGeom prst="rect">
            <a:avLst/>
          </a:prstGeom>
        </p:spPr>
        <p:txBody>
          <a:bodyPr vert="horz" wrap="square" lIns="0" tIns="12700" rIns="0" bIns="0" rtlCol="0">
            <a:spAutoFit/>
          </a:bodyPr>
          <a:lstStyle/>
          <a:p>
            <a:pPr marL="12700" marR="5080">
              <a:lnSpc>
                <a:spcPct val="114599"/>
              </a:lnSpc>
              <a:spcBef>
                <a:spcPts val="100"/>
              </a:spcBef>
            </a:pPr>
            <a:r>
              <a:rPr lang="en-IN" sz="2400" spc="25" dirty="0">
                <a:solidFill>
                  <a:srgbClr val="FFFFFF"/>
                </a:solidFill>
                <a:latin typeface="Arial"/>
                <a:cs typeface="Arial"/>
              </a:rPr>
              <a:t>Sujal Agarwal</a:t>
            </a:r>
            <a:r>
              <a:rPr sz="2400" spc="-15" dirty="0">
                <a:solidFill>
                  <a:srgbClr val="FFFFFF"/>
                </a:solidFill>
                <a:latin typeface="Arial"/>
                <a:cs typeface="Arial"/>
              </a:rPr>
              <a:t>  </a:t>
            </a:r>
            <a:r>
              <a:rPr sz="2400" spc="65" dirty="0" err="1">
                <a:solidFill>
                  <a:srgbClr val="FFFFFF"/>
                </a:solidFill>
                <a:latin typeface="Arial"/>
                <a:cs typeface="Arial"/>
              </a:rPr>
              <a:t>Btech</a:t>
            </a:r>
            <a:r>
              <a:rPr sz="2400" spc="-40" dirty="0">
                <a:solidFill>
                  <a:srgbClr val="FFFFFF"/>
                </a:solidFill>
                <a:latin typeface="Arial"/>
                <a:cs typeface="Arial"/>
              </a:rPr>
              <a:t> </a:t>
            </a:r>
            <a:r>
              <a:rPr lang="en-IN" sz="2400" spc="-160" dirty="0">
                <a:solidFill>
                  <a:srgbClr val="FFFFFF"/>
                </a:solidFill>
                <a:latin typeface="Arial"/>
                <a:cs typeface="Arial"/>
              </a:rPr>
              <a:t>IT</a:t>
            </a:r>
            <a:endParaRPr sz="2400" dirty="0">
              <a:latin typeface="Arial"/>
              <a:cs typeface="Arial"/>
            </a:endParaRPr>
          </a:p>
          <a:p>
            <a:pPr marL="12700" marR="664210">
              <a:lnSpc>
                <a:spcPct val="114599"/>
              </a:lnSpc>
            </a:pPr>
            <a:r>
              <a:rPr lang="en-IN" sz="2400" spc="135" dirty="0">
                <a:solidFill>
                  <a:srgbClr val="FFFFFF"/>
                </a:solidFill>
                <a:latin typeface="Arial"/>
                <a:cs typeface="Arial"/>
              </a:rPr>
              <a:t>5</a:t>
            </a:r>
            <a:r>
              <a:rPr sz="2400" spc="135" dirty="0" err="1">
                <a:solidFill>
                  <a:srgbClr val="FFFFFF"/>
                </a:solidFill>
                <a:latin typeface="Arial"/>
                <a:cs typeface="Arial"/>
              </a:rPr>
              <a:t>th</a:t>
            </a:r>
            <a:r>
              <a:rPr sz="2400" spc="-120" dirty="0">
                <a:solidFill>
                  <a:srgbClr val="FFFFFF"/>
                </a:solidFill>
                <a:latin typeface="Arial"/>
                <a:cs typeface="Arial"/>
              </a:rPr>
              <a:t> </a:t>
            </a:r>
            <a:r>
              <a:rPr sz="2400" spc="45" dirty="0">
                <a:solidFill>
                  <a:srgbClr val="FFFFFF"/>
                </a:solidFill>
                <a:latin typeface="Arial"/>
                <a:cs typeface="Arial"/>
              </a:rPr>
              <a:t>Semester  </a:t>
            </a:r>
            <a:r>
              <a:rPr sz="2400" spc="55" dirty="0">
                <a:solidFill>
                  <a:srgbClr val="FFFFFF"/>
                </a:solidFill>
                <a:latin typeface="Arial"/>
                <a:cs typeface="Arial"/>
              </a:rPr>
              <a:t>Section </a:t>
            </a:r>
            <a:r>
              <a:rPr sz="2400" spc="-190" dirty="0">
                <a:solidFill>
                  <a:srgbClr val="FFFFFF"/>
                </a:solidFill>
                <a:latin typeface="Arial"/>
                <a:cs typeface="Arial"/>
              </a:rPr>
              <a:t>:</a:t>
            </a:r>
            <a:r>
              <a:rPr sz="2400" spc="-155" dirty="0">
                <a:solidFill>
                  <a:srgbClr val="FFFFFF"/>
                </a:solidFill>
                <a:latin typeface="Arial"/>
                <a:cs typeface="Arial"/>
              </a:rPr>
              <a:t> </a:t>
            </a:r>
            <a:r>
              <a:rPr lang="en-IN" sz="2400" spc="-25" dirty="0">
                <a:solidFill>
                  <a:srgbClr val="FFFFFF"/>
                </a:solidFill>
                <a:latin typeface="Arial"/>
                <a:cs typeface="Arial"/>
              </a:rPr>
              <a:t>IT</a:t>
            </a:r>
            <a:endParaRPr sz="2400" dirty="0">
              <a:latin typeface="Arial"/>
              <a:cs typeface="Arial"/>
            </a:endParaRPr>
          </a:p>
        </p:txBody>
      </p:sp>
      <p:sp>
        <p:nvSpPr>
          <p:cNvPr id="8" name="object 8"/>
          <p:cNvSpPr txBox="1"/>
          <p:nvPr/>
        </p:nvSpPr>
        <p:spPr>
          <a:xfrm>
            <a:off x="12999090" y="7652760"/>
            <a:ext cx="3949700" cy="2072875"/>
          </a:xfrm>
          <a:prstGeom prst="rect">
            <a:avLst/>
          </a:prstGeom>
        </p:spPr>
        <p:txBody>
          <a:bodyPr vert="horz" wrap="square" lIns="0" tIns="12700" rIns="0" bIns="0" rtlCol="0">
            <a:spAutoFit/>
          </a:bodyPr>
          <a:lstStyle/>
          <a:p>
            <a:pPr marL="12700" marR="5080">
              <a:lnSpc>
                <a:spcPct val="114599"/>
              </a:lnSpc>
              <a:spcBef>
                <a:spcPts val="100"/>
              </a:spcBef>
            </a:pPr>
            <a:r>
              <a:rPr sz="2400" spc="50" dirty="0">
                <a:solidFill>
                  <a:srgbClr val="FFFFFF"/>
                </a:solidFill>
                <a:latin typeface="Arial"/>
                <a:cs typeface="Arial"/>
              </a:rPr>
              <a:t>University </a:t>
            </a:r>
            <a:r>
              <a:rPr sz="2400" spc="-60" dirty="0">
                <a:solidFill>
                  <a:srgbClr val="FFFFFF"/>
                </a:solidFill>
                <a:latin typeface="Arial"/>
                <a:cs typeface="Arial"/>
              </a:rPr>
              <a:t>Roll </a:t>
            </a:r>
            <a:r>
              <a:rPr sz="2400" spc="-65" dirty="0">
                <a:solidFill>
                  <a:srgbClr val="FFFFFF"/>
                </a:solidFill>
                <a:latin typeface="Arial"/>
                <a:cs typeface="Arial"/>
              </a:rPr>
              <a:t>No. </a:t>
            </a:r>
            <a:r>
              <a:rPr sz="2400" spc="-190" dirty="0">
                <a:solidFill>
                  <a:srgbClr val="FFFFFF"/>
                </a:solidFill>
                <a:latin typeface="Arial"/>
                <a:cs typeface="Arial"/>
              </a:rPr>
              <a:t>: </a:t>
            </a:r>
            <a:r>
              <a:rPr sz="2400" dirty="0">
                <a:solidFill>
                  <a:srgbClr val="FFFFFF"/>
                </a:solidFill>
                <a:latin typeface="Arial"/>
                <a:cs typeface="Arial"/>
              </a:rPr>
              <a:t>201</a:t>
            </a:r>
            <a:r>
              <a:rPr lang="en-IN" sz="2400" dirty="0">
                <a:solidFill>
                  <a:srgbClr val="FFFFFF"/>
                </a:solidFill>
                <a:latin typeface="Arial"/>
                <a:cs typeface="Arial"/>
              </a:rPr>
              <a:t>5555</a:t>
            </a:r>
            <a:r>
              <a:rPr sz="2400" dirty="0">
                <a:solidFill>
                  <a:srgbClr val="FFFFFF"/>
                </a:solidFill>
                <a:latin typeface="Arial"/>
                <a:cs typeface="Arial"/>
              </a:rPr>
              <a:t>  </a:t>
            </a:r>
            <a:r>
              <a:rPr sz="2400" spc="-10" dirty="0">
                <a:solidFill>
                  <a:srgbClr val="FFFFFF"/>
                </a:solidFill>
                <a:latin typeface="Arial"/>
                <a:cs typeface="Arial"/>
              </a:rPr>
              <a:t>Class </a:t>
            </a:r>
            <a:r>
              <a:rPr sz="2400" spc="-60" dirty="0">
                <a:solidFill>
                  <a:srgbClr val="FFFFFF"/>
                </a:solidFill>
                <a:latin typeface="Arial"/>
                <a:cs typeface="Arial"/>
              </a:rPr>
              <a:t>Roll </a:t>
            </a:r>
            <a:r>
              <a:rPr sz="2400" spc="-65" dirty="0">
                <a:solidFill>
                  <a:srgbClr val="FFFFFF"/>
                </a:solidFill>
                <a:latin typeface="Arial"/>
                <a:cs typeface="Arial"/>
              </a:rPr>
              <a:t>No. </a:t>
            </a:r>
            <a:r>
              <a:rPr sz="2400" spc="-190" dirty="0">
                <a:solidFill>
                  <a:srgbClr val="FFFFFF"/>
                </a:solidFill>
                <a:latin typeface="Arial"/>
                <a:cs typeface="Arial"/>
              </a:rPr>
              <a:t>:</a:t>
            </a:r>
            <a:r>
              <a:rPr sz="2400" spc="-20" dirty="0">
                <a:solidFill>
                  <a:srgbClr val="FFFFFF"/>
                </a:solidFill>
                <a:latin typeface="Arial"/>
                <a:cs typeface="Arial"/>
              </a:rPr>
              <a:t> </a:t>
            </a:r>
            <a:r>
              <a:rPr lang="en-IN" sz="2400" spc="125" dirty="0">
                <a:solidFill>
                  <a:srgbClr val="FFFFFF"/>
                </a:solidFill>
                <a:latin typeface="Arial"/>
                <a:cs typeface="Arial"/>
              </a:rPr>
              <a:t>38</a:t>
            </a:r>
            <a:endParaRPr sz="2400" dirty="0">
              <a:latin typeface="Arial"/>
              <a:cs typeface="Arial"/>
            </a:endParaRPr>
          </a:p>
          <a:p>
            <a:pPr marL="12700">
              <a:lnSpc>
                <a:spcPct val="100000"/>
              </a:lnSpc>
              <a:spcBef>
                <a:spcPts val="420"/>
              </a:spcBef>
            </a:pPr>
            <a:r>
              <a:rPr sz="2400" spc="110" dirty="0">
                <a:solidFill>
                  <a:srgbClr val="FFFFFF"/>
                </a:solidFill>
                <a:latin typeface="Arial"/>
                <a:cs typeface="Arial"/>
              </a:rPr>
              <a:t>Contact </a:t>
            </a:r>
            <a:r>
              <a:rPr sz="2400" dirty="0">
                <a:solidFill>
                  <a:srgbClr val="FFFFFF"/>
                </a:solidFill>
                <a:latin typeface="Arial"/>
                <a:cs typeface="Arial"/>
              </a:rPr>
              <a:t>No </a:t>
            </a:r>
            <a:r>
              <a:rPr sz="2400" spc="-190" dirty="0">
                <a:solidFill>
                  <a:srgbClr val="FFFFFF"/>
                </a:solidFill>
                <a:latin typeface="Arial"/>
                <a:cs typeface="Arial"/>
              </a:rPr>
              <a:t>:</a:t>
            </a:r>
            <a:r>
              <a:rPr sz="2400" spc="-245" dirty="0">
                <a:solidFill>
                  <a:srgbClr val="FFFFFF"/>
                </a:solidFill>
                <a:latin typeface="Arial"/>
                <a:cs typeface="Arial"/>
              </a:rPr>
              <a:t> </a:t>
            </a:r>
            <a:r>
              <a:rPr sz="2400" spc="-35" dirty="0">
                <a:solidFill>
                  <a:srgbClr val="FFFFFF"/>
                </a:solidFill>
                <a:latin typeface="Arial"/>
                <a:cs typeface="Arial"/>
              </a:rPr>
              <a:t>8</a:t>
            </a:r>
            <a:r>
              <a:rPr lang="en-IN" sz="2400" spc="-35" dirty="0">
                <a:solidFill>
                  <a:srgbClr val="FFFFFF"/>
                </a:solidFill>
                <a:latin typeface="Arial"/>
                <a:cs typeface="Arial"/>
              </a:rPr>
              <a:t>533814475</a:t>
            </a:r>
            <a:endParaRPr sz="2400" dirty="0">
              <a:latin typeface="Arial"/>
              <a:cs typeface="Arial"/>
            </a:endParaRPr>
          </a:p>
          <a:p>
            <a:pPr marL="12700">
              <a:lnSpc>
                <a:spcPct val="100000"/>
              </a:lnSpc>
              <a:spcBef>
                <a:spcPts val="420"/>
              </a:spcBef>
            </a:pPr>
            <a:r>
              <a:rPr sz="2400" spc="20" dirty="0">
                <a:solidFill>
                  <a:srgbClr val="FFFFFF"/>
                </a:solidFill>
                <a:latin typeface="Arial"/>
                <a:cs typeface="Arial"/>
              </a:rPr>
              <a:t>E-mail:</a:t>
            </a:r>
            <a:r>
              <a:rPr sz="2400" spc="-80" dirty="0">
                <a:solidFill>
                  <a:srgbClr val="FFFFFF"/>
                </a:solidFill>
                <a:latin typeface="Arial"/>
                <a:cs typeface="Arial"/>
              </a:rPr>
              <a:t> </a:t>
            </a:r>
            <a:r>
              <a:rPr lang="en-IN" sz="2400" spc="-80" dirty="0">
                <a:solidFill>
                  <a:srgbClr val="FFFFFF"/>
                </a:solidFill>
                <a:latin typeface="Arial"/>
                <a:cs typeface="Arial"/>
              </a:rPr>
              <a:t>sujalagarwal0007@gmail.com</a:t>
            </a:r>
            <a:endParaRPr sz="2400" dirty="0">
              <a:latin typeface="Arial"/>
              <a:cs typeface="Arial"/>
            </a:endParaRPr>
          </a:p>
        </p:txBody>
      </p:sp>
      <p:pic>
        <p:nvPicPr>
          <p:cNvPr id="12" name="Picture 11">
            <a:extLst>
              <a:ext uri="{FF2B5EF4-FFF2-40B4-BE49-F238E27FC236}">
                <a16:creationId xmlns:a16="http://schemas.microsoft.com/office/drawing/2014/main" id="{1FF0EA59-41A1-47DE-958F-4C8B68EED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604" y="711311"/>
            <a:ext cx="6862101" cy="59038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055" y="1256656"/>
            <a:ext cx="9525" cy="885825"/>
          </a:xfrm>
          <a:custGeom>
            <a:avLst/>
            <a:gdLst/>
            <a:ahLst/>
            <a:cxnLst/>
            <a:rect l="l" t="t" r="r" b="b"/>
            <a:pathLst>
              <a:path w="9525" h="885825">
                <a:moveTo>
                  <a:pt x="9525" y="885825"/>
                </a:moveTo>
                <a:lnTo>
                  <a:pt x="0" y="885825"/>
                </a:lnTo>
                <a:lnTo>
                  <a:pt x="0" y="0"/>
                </a:lnTo>
                <a:lnTo>
                  <a:pt x="9525" y="0"/>
                </a:lnTo>
                <a:lnTo>
                  <a:pt x="9525" y="885825"/>
                </a:lnTo>
                <a:close/>
              </a:path>
            </a:pathLst>
          </a:custGeom>
          <a:solidFill>
            <a:srgbClr val="FFFFFF"/>
          </a:solidFill>
        </p:spPr>
        <p:txBody>
          <a:bodyPr wrap="square" lIns="0" tIns="0" rIns="0" bIns="0" rtlCol="0"/>
          <a:lstStyle/>
          <a:p>
            <a:endParaRPr/>
          </a:p>
        </p:txBody>
      </p:sp>
      <p:sp>
        <p:nvSpPr>
          <p:cNvPr id="4" name="object 4"/>
          <p:cNvSpPr/>
          <p:nvPr/>
        </p:nvSpPr>
        <p:spPr>
          <a:xfrm>
            <a:off x="1015474" y="2305686"/>
            <a:ext cx="7810500" cy="85725"/>
          </a:xfrm>
          <a:custGeom>
            <a:avLst/>
            <a:gdLst/>
            <a:ahLst/>
            <a:cxnLst/>
            <a:rect l="l" t="t" r="r" b="b"/>
            <a:pathLst>
              <a:path w="7810500" h="85725">
                <a:moveTo>
                  <a:pt x="7810500" y="85725"/>
                </a:moveTo>
                <a:lnTo>
                  <a:pt x="0" y="85725"/>
                </a:lnTo>
                <a:lnTo>
                  <a:pt x="0" y="0"/>
                </a:lnTo>
                <a:lnTo>
                  <a:pt x="7810500" y="0"/>
                </a:lnTo>
                <a:lnTo>
                  <a:pt x="7810500" y="85725"/>
                </a:lnTo>
                <a:close/>
              </a:path>
            </a:pathLst>
          </a:custGeom>
          <a:solidFill>
            <a:srgbClr val="FFFFFF"/>
          </a:solidFill>
        </p:spPr>
        <p:txBody>
          <a:bodyPr wrap="square" lIns="0" tIns="0" rIns="0" bIns="0" rtlCol="0"/>
          <a:lstStyle/>
          <a:p>
            <a:endParaRPr/>
          </a:p>
        </p:txBody>
      </p:sp>
      <p:sp>
        <p:nvSpPr>
          <p:cNvPr id="10" name="object 10"/>
          <p:cNvSpPr/>
          <p:nvPr/>
        </p:nvSpPr>
        <p:spPr>
          <a:xfrm>
            <a:off x="10583843" y="1"/>
            <a:ext cx="7704149" cy="3666917"/>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998352" y="1003998"/>
            <a:ext cx="6441440" cy="1232535"/>
          </a:xfrm>
          <a:prstGeom prst="rect">
            <a:avLst/>
          </a:prstGeom>
        </p:spPr>
        <p:txBody>
          <a:bodyPr vert="horz" wrap="square" lIns="0" tIns="15240" rIns="0" bIns="0" rtlCol="0">
            <a:spAutoFit/>
          </a:bodyPr>
          <a:lstStyle/>
          <a:p>
            <a:pPr marL="12700">
              <a:lnSpc>
                <a:spcPct val="100000"/>
              </a:lnSpc>
              <a:spcBef>
                <a:spcPts val="120"/>
              </a:spcBef>
            </a:pPr>
            <a:r>
              <a:rPr sz="7900" spc="-10" dirty="0"/>
              <a:t>Final</a:t>
            </a:r>
            <a:r>
              <a:rPr sz="7900" spc="-670" dirty="0"/>
              <a:t> </a:t>
            </a:r>
            <a:r>
              <a:rPr sz="7900" spc="140" dirty="0"/>
              <a:t>Results</a:t>
            </a:r>
            <a:endParaRPr sz="7900"/>
          </a:p>
        </p:txBody>
      </p:sp>
      <p:pic>
        <p:nvPicPr>
          <p:cNvPr id="16" name="Picture 15">
            <a:extLst>
              <a:ext uri="{FF2B5EF4-FFF2-40B4-BE49-F238E27FC236}">
                <a16:creationId xmlns:a16="http://schemas.microsoft.com/office/drawing/2014/main" id="{8A55EB11-7486-4314-93A3-7C45FE6E6D18}"/>
              </a:ext>
            </a:extLst>
          </p:cNvPr>
          <p:cNvPicPr>
            <a:picLocks noChangeAspect="1"/>
          </p:cNvPicPr>
          <p:nvPr/>
        </p:nvPicPr>
        <p:blipFill>
          <a:blip r:embed="rId3"/>
          <a:stretch>
            <a:fillRect/>
          </a:stretch>
        </p:blipFill>
        <p:spPr>
          <a:xfrm>
            <a:off x="821055" y="2781301"/>
            <a:ext cx="12275819" cy="1895476"/>
          </a:xfrm>
          <a:prstGeom prst="rect">
            <a:avLst/>
          </a:prstGeom>
        </p:spPr>
      </p:pic>
      <p:pic>
        <p:nvPicPr>
          <p:cNvPr id="18" name="Picture 17">
            <a:extLst>
              <a:ext uri="{FF2B5EF4-FFF2-40B4-BE49-F238E27FC236}">
                <a16:creationId xmlns:a16="http://schemas.microsoft.com/office/drawing/2014/main" id="{9891914B-A357-4284-AFB0-2F244836C4EC}"/>
              </a:ext>
            </a:extLst>
          </p:cNvPr>
          <p:cNvPicPr>
            <a:picLocks noChangeAspect="1"/>
          </p:cNvPicPr>
          <p:nvPr/>
        </p:nvPicPr>
        <p:blipFill>
          <a:blip r:embed="rId4"/>
          <a:stretch>
            <a:fillRect/>
          </a:stretch>
        </p:blipFill>
        <p:spPr>
          <a:xfrm>
            <a:off x="830580" y="5066666"/>
            <a:ext cx="12266294" cy="37344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723" y="1003995"/>
            <a:ext cx="5676900" cy="1232535"/>
          </a:xfrm>
          <a:prstGeom prst="rect">
            <a:avLst/>
          </a:prstGeom>
        </p:spPr>
        <p:txBody>
          <a:bodyPr vert="horz" wrap="square" lIns="0" tIns="15240" rIns="0" bIns="0" rtlCol="0">
            <a:spAutoFit/>
          </a:bodyPr>
          <a:lstStyle/>
          <a:p>
            <a:pPr marL="12700">
              <a:lnSpc>
                <a:spcPct val="100000"/>
              </a:lnSpc>
              <a:spcBef>
                <a:spcPts val="120"/>
              </a:spcBef>
            </a:pPr>
            <a:r>
              <a:rPr sz="7900" spc="175" dirty="0"/>
              <a:t>Conclusion</a:t>
            </a:r>
            <a:endParaRPr sz="7900"/>
          </a:p>
        </p:txBody>
      </p:sp>
      <p:sp>
        <p:nvSpPr>
          <p:cNvPr id="3" name="object 3"/>
          <p:cNvSpPr/>
          <p:nvPr/>
        </p:nvSpPr>
        <p:spPr>
          <a:xfrm>
            <a:off x="708010" y="1195693"/>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a:endParaRPr/>
          </a:p>
        </p:txBody>
      </p:sp>
      <p:sp>
        <p:nvSpPr>
          <p:cNvPr id="4" name="object 4"/>
          <p:cNvSpPr txBox="1"/>
          <p:nvPr/>
        </p:nvSpPr>
        <p:spPr>
          <a:xfrm>
            <a:off x="930723" y="3685625"/>
            <a:ext cx="13173710" cy="3008452"/>
          </a:xfrm>
          <a:prstGeom prst="rect">
            <a:avLst/>
          </a:prstGeom>
        </p:spPr>
        <p:txBody>
          <a:bodyPr vert="horz" wrap="square" lIns="0" tIns="12700" rIns="0" bIns="0" rtlCol="0">
            <a:spAutoFit/>
          </a:bodyPr>
          <a:lstStyle/>
          <a:p>
            <a:pPr marL="12700" marR="5080">
              <a:lnSpc>
                <a:spcPct val="115799"/>
              </a:lnSpc>
              <a:spcBef>
                <a:spcPts val="100"/>
              </a:spcBef>
            </a:pPr>
            <a:r>
              <a:rPr lang="en-US" sz="3400" dirty="0">
                <a:solidFill>
                  <a:schemeClr val="bg1"/>
                </a:solidFill>
                <a:latin typeface="Noto Sans"/>
                <a:cs typeface="Noto Sans"/>
              </a:rPr>
              <a:t>Recommender system actually unsupervised Machine learning algorithm it’s a very powerful technique in term of business because Google , Amazon all the big giants Organization actually use powerful Recommended system in order to Expand their business.</a:t>
            </a:r>
            <a:endParaRPr sz="3400" dirty="0">
              <a:solidFill>
                <a:schemeClr val="bg1"/>
              </a:solidFill>
              <a:latin typeface="Noto Sans"/>
              <a:cs typeface="Noto Sans"/>
            </a:endParaRPr>
          </a:p>
        </p:txBody>
      </p:sp>
      <p:sp>
        <p:nvSpPr>
          <p:cNvPr id="5" name="object 5"/>
          <p:cNvSpPr/>
          <p:nvPr/>
        </p:nvSpPr>
        <p:spPr>
          <a:xfrm>
            <a:off x="13091342" y="5692018"/>
            <a:ext cx="4014470" cy="4038600"/>
          </a:xfrm>
          <a:custGeom>
            <a:avLst/>
            <a:gdLst/>
            <a:ahLst/>
            <a:cxnLst/>
            <a:rect l="l" t="t" r="r" b="b"/>
            <a:pathLst>
              <a:path w="4014469" h="4038600">
                <a:moveTo>
                  <a:pt x="1736112" y="97964"/>
                </a:moveTo>
                <a:lnTo>
                  <a:pt x="1659122" y="97964"/>
                </a:lnTo>
                <a:lnTo>
                  <a:pt x="2001587" y="421"/>
                </a:lnTo>
                <a:lnTo>
                  <a:pt x="2002976" y="41"/>
                </a:lnTo>
                <a:lnTo>
                  <a:pt x="2003570" y="0"/>
                </a:lnTo>
                <a:lnTo>
                  <a:pt x="2005002" y="0"/>
                </a:lnTo>
                <a:lnTo>
                  <a:pt x="2005881" y="105"/>
                </a:lnTo>
                <a:lnTo>
                  <a:pt x="2161415" y="21310"/>
                </a:lnTo>
                <a:lnTo>
                  <a:pt x="2005229" y="21310"/>
                </a:lnTo>
                <a:lnTo>
                  <a:pt x="1736112" y="97964"/>
                </a:lnTo>
                <a:close/>
              </a:path>
              <a:path w="4014469" h="4038600">
                <a:moveTo>
                  <a:pt x="2034803" y="4038599"/>
                </a:moveTo>
                <a:lnTo>
                  <a:pt x="2005506" y="4038599"/>
                </a:lnTo>
                <a:lnTo>
                  <a:pt x="1289332" y="3926959"/>
                </a:lnTo>
                <a:lnTo>
                  <a:pt x="1287879" y="3926410"/>
                </a:lnTo>
                <a:lnTo>
                  <a:pt x="819689" y="3610130"/>
                </a:lnTo>
                <a:lnTo>
                  <a:pt x="818973" y="3609497"/>
                </a:lnTo>
                <a:lnTo>
                  <a:pt x="818320" y="3608759"/>
                </a:lnTo>
                <a:lnTo>
                  <a:pt x="414277" y="3250702"/>
                </a:lnTo>
                <a:lnTo>
                  <a:pt x="413477" y="3249689"/>
                </a:lnTo>
                <a:lnTo>
                  <a:pt x="69160" y="2592316"/>
                </a:lnTo>
                <a:lnTo>
                  <a:pt x="69076" y="2591978"/>
                </a:lnTo>
                <a:lnTo>
                  <a:pt x="68802" y="2591493"/>
                </a:lnTo>
                <a:lnTo>
                  <a:pt x="68823" y="2591113"/>
                </a:lnTo>
                <a:lnTo>
                  <a:pt x="68550" y="2590206"/>
                </a:lnTo>
                <a:lnTo>
                  <a:pt x="68255" y="2589741"/>
                </a:lnTo>
                <a:lnTo>
                  <a:pt x="2" y="2161212"/>
                </a:lnTo>
                <a:lnTo>
                  <a:pt x="0" y="2159735"/>
                </a:lnTo>
                <a:lnTo>
                  <a:pt x="46508" y="1314619"/>
                </a:lnTo>
                <a:lnTo>
                  <a:pt x="46676" y="1314324"/>
                </a:lnTo>
                <a:lnTo>
                  <a:pt x="46929" y="1312805"/>
                </a:lnTo>
                <a:lnTo>
                  <a:pt x="47223" y="1311940"/>
                </a:lnTo>
                <a:lnTo>
                  <a:pt x="47265" y="1311623"/>
                </a:lnTo>
                <a:lnTo>
                  <a:pt x="47581" y="1310864"/>
                </a:lnTo>
                <a:lnTo>
                  <a:pt x="47897" y="1310484"/>
                </a:lnTo>
                <a:lnTo>
                  <a:pt x="48360" y="1309745"/>
                </a:lnTo>
                <a:lnTo>
                  <a:pt x="48402" y="1309408"/>
                </a:lnTo>
                <a:lnTo>
                  <a:pt x="786973" y="348372"/>
                </a:lnTo>
                <a:lnTo>
                  <a:pt x="787204" y="348287"/>
                </a:lnTo>
                <a:lnTo>
                  <a:pt x="787731" y="347718"/>
                </a:lnTo>
                <a:lnTo>
                  <a:pt x="788110" y="347443"/>
                </a:lnTo>
                <a:lnTo>
                  <a:pt x="789436" y="346325"/>
                </a:lnTo>
                <a:lnTo>
                  <a:pt x="790446" y="345734"/>
                </a:lnTo>
                <a:lnTo>
                  <a:pt x="791836" y="345228"/>
                </a:lnTo>
                <a:lnTo>
                  <a:pt x="792004" y="344996"/>
                </a:lnTo>
                <a:lnTo>
                  <a:pt x="1635207" y="104758"/>
                </a:lnTo>
                <a:lnTo>
                  <a:pt x="1643922" y="99483"/>
                </a:lnTo>
                <a:lnTo>
                  <a:pt x="1645564" y="98512"/>
                </a:lnTo>
                <a:lnTo>
                  <a:pt x="1647417" y="97964"/>
                </a:lnTo>
                <a:lnTo>
                  <a:pt x="2567588" y="97964"/>
                </a:lnTo>
                <a:lnTo>
                  <a:pt x="2005229" y="21310"/>
                </a:lnTo>
                <a:lnTo>
                  <a:pt x="2161415" y="21310"/>
                </a:lnTo>
                <a:lnTo>
                  <a:pt x="2724431" y="98069"/>
                </a:lnTo>
                <a:lnTo>
                  <a:pt x="2726662" y="98428"/>
                </a:lnTo>
                <a:lnTo>
                  <a:pt x="2728346" y="99230"/>
                </a:lnTo>
                <a:lnTo>
                  <a:pt x="2729715" y="100348"/>
                </a:lnTo>
                <a:lnTo>
                  <a:pt x="2753187" y="119063"/>
                </a:lnTo>
                <a:lnTo>
                  <a:pt x="1694554" y="119063"/>
                </a:lnTo>
                <a:lnTo>
                  <a:pt x="1704595" y="124022"/>
                </a:lnTo>
                <a:lnTo>
                  <a:pt x="1656954" y="124022"/>
                </a:lnTo>
                <a:lnTo>
                  <a:pt x="1655723" y="130035"/>
                </a:lnTo>
                <a:lnTo>
                  <a:pt x="1634217" y="130035"/>
                </a:lnTo>
                <a:lnTo>
                  <a:pt x="1607581" y="146176"/>
                </a:lnTo>
                <a:lnTo>
                  <a:pt x="1566891" y="146176"/>
                </a:lnTo>
                <a:lnTo>
                  <a:pt x="803731" y="363584"/>
                </a:lnTo>
                <a:lnTo>
                  <a:pt x="792444" y="404327"/>
                </a:lnTo>
                <a:lnTo>
                  <a:pt x="770573" y="404327"/>
                </a:lnTo>
                <a:lnTo>
                  <a:pt x="156592" y="1203214"/>
                </a:lnTo>
                <a:lnTo>
                  <a:pt x="186717" y="1203214"/>
                </a:lnTo>
                <a:lnTo>
                  <a:pt x="72297" y="1315295"/>
                </a:lnTo>
                <a:lnTo>
                  <a:pt x="99146" y="1339791"/>
                </a:lnTo>
                <a:lnTo>
                  <a:pt x="67918" y="1339791"/>
                </a:lnTo>
                <a:lnTo>
                  <a:pt x="72468" y="1608197"/>
                </a:lnTo>
                <a:lnTo>
                  <a:pt x="51392" y="1608197"/>
                </a:lnTo>
                <a:lnTo>
                  <a:pt x="21034" y="2159735"/>
                </a:lnTo>
                <a:lnTo>
                  <a:pt x="65455" y="2438670"/>
                </a:lnTo>
                <a:lnTo>
                  <a:pt x="86546" y="2438670"/>
                </a:lnTo>
                <a:lnTo>
                  <a:pt x="88213" y="2536972"/>
                </a:lnTo>
                <a:lnTo>
                  <a:pt x="111030" y="2536972"/>
                </a:lnTo>
                <a:lnTo>
                  <a:pt x="92592" y="2581154"/>
                </a:lnTo>
                <a:lnTo>
                  <a:pt x="172280" y="2608372"/>
                </a:lnTo>
                <a:lnTo>
                  <a:pt x="107013" y="2608372"/>
                </a:lnTo>
                <a:lnTo>
                  <a:pt x="177923" y="2704564"/>
                </a:lnTo>
                <a:lnTo>
                  <a:pt x="151729" y="2704564"/>
                </a:lnTo>
                <a:lnTo>
                  <a:pt x="430614" y="3237008"/>
                </a:lnTo>
                <a:lnTo>
                  <a:pt x="758509" y="3527674"/>
                </a:lnTo>
                <a:lnTo>
                  <a:pt x="784698" y="3527674"/>
                </a:lnTo>
                <a:lnTo>
                  <a:pt x="810362" y="3562488"/>
                </a:lnTo>
                <a:lnTo>
                  <a:pt x="831593" y="3562488"/>
                </a:lnTo>
                <a:lnTo>
                  <a:pt x="835057" y="3588356"/>
                </a:lnTo>
                <a:lnTo>
                  <a:pt x="912690" y="3588356"/>
                </a:lnTo>
                <a:lnTo>
                  <a:pt x="860826" y="3602999"/>
                </a:lnTo>
                <a:lnTo>
                  <a:pt x="963801" y="3639880"/>
                </a:lnTo>
                <a:lnTo>
                  <a:pt x="901310" y="3639880"/>
                </a:lnTo>
                <a:lnTo>
                  <a:pt x="1296385" y="3906683"/>
                </a:lnTo>
                <a:lnTo>
                  <a:pt x="1915818" y="4003233"/>
                </a:lnTo>
                <a:lnTo>
                  <a:pt x="1978293" y="4003233"/>
                </a:lnTo>
                <a:lnTo>
                  <a:pt x="2003271" y="4012180"/>
                </a:lnTo>
                <a:lnTo>
                  <a:pt x="2026680" y="4012180"/>
                </a:lnTo>
                <a:lnTo>
                  <a:pt x="2027944" y="4014796"/>
                </a:lnTo>
                <a:lnTo>
                  <a:pt x="2116064" y="4014796"/>
                </a:lnTo>
                <a:lnTo>
                  <a:pt x="2034803" y="4038599"/>
                </a:lnTo>
                <a:close/>
              </a:path>
              <a:path w="4014469" h="4038600">
                <a:moveTo>
                  <a:pt x="2665291" y="587913"/>
                </a:moveTo>
                <a:lnTo>
                  <a:pt x="2644030" y="587913"/>
                </a:lnTo>
                <a:lnTo>
                  <a:pt x="2710915" y="119063"/>
                </a:lnTo>
                <a:lnTo>
                  <a:pt x="2753187" y="119063"/>
                </a:lnTo>
                <a:lnTo>
                  <a:pt x="2764698" y="128241"/>
                </a:lnTo>
                <a:lnTo>
                  <a:pt x="2730852" y="128241"/>
                </a:lnTo>
                <a:lnTo>
                  <a:pt x="2665291" y="587913"/>
                </a:lnTo>
                <a:close/>
              </a:path>
              <a:path w="4014469" h="4038600">
                <a:moveTo>
                  <a:pt x="1569312" y="925377"/>
                </a:moveTo>
                <a:lnTo>
                  <a:pt x="1492848" y="925377"/>
                </a:lnTo>
                <a:lnTo>
                  <a:pt x="2623315" y="601185"/>
                </a:lnTo>
                <a:lnTo>
                  <a:pt x="1656954" y="124022"/>
                </a:lnTo>
                <a:lnTo>
                  <a:pt x="1704595" y="124022"/>
                </a:lnTo>
                <a:lnTo>
                  <a:pt x="2644030" y="587913"/>
                </a:lnTo>
                <a:lnTo>
                  <a:pt x="2665291" y="587913"/>
                </a:lnTo>
                <a:lnTo>
                  <a:pt x="2664199" y="595572"/>
                </a:lnTo>
                <a:lnTo>
                  <a:pt x="2773014" y="619225"/>
                </a:lnTo>
                <a:lnTo>
                  <a:pt x="2636936" y="619225"/>
                </a:lnTo>
                <a:lnTo>
                  <a:pt x="1569312" y="925377"/>
                </a:lnTo>
                <a:close/>
              </a:path>
              <a:path w="4014469" h="4038600">
                <a:moveTo>
                  <a:pt x="3595452" y="790637"/>
                </a:moveTo>
                <a:lnTo>
                  <a:pt x="3561612" y="790637"/>
                </a:lnTo>
                <a:lnTo>
                  <a:pt x="2730852" y="128241"/>
                </a:lnTo>
                <a:lnTo>
                  <a:pt x="2764698" y="128241"/>
                </a:lnTo>
                <a:lnTo>
                  <a:pt x="3595452" y="790637"/>
                </a:lnTo>
                <a:close/>
              </a:path>
              <a:path w="4014469" h="4038600">
                <a:moveTo>
                  <a:pt x="1565339" y="926517"/>
                </a:moveTo>
                <a:lnTo>
                  <a:pt x="1471122" y="926517"/>
                </a:lnTo>
                <a:lnTo>
                  <a:pt x="1634217" y="130035"/>
                </a:lnTo>
                <a:lnTo>
                  <a:pt x="1655723" y="130035"/>
                </a:lnTo>
                <a:lnTo>
                  <a:pt x="1492848" y="925377"/>
                </a:lnTo>
                <a:lnTo>
                  <a:pt x="1569312" y="925377"/>
                </a:lnTo>
                <a:lnTo>
                  <a:pt x="1565339" y="926517"/>
                </a:lnTo>
                <a:close/>
              </a:path>
              <a:path w="4014469" h="4038600">
                <a:moveTo>
                  <a:pt x="762844" y="658069"/>
                </a:moveTo>
                <a:lnTo>
                  <a:pt x="722151" y="658069"/>
                </a:lnTo>
                <a:lnTo>
                  <a:pt x="1566891" y="146176"/>
                </a:lnTo>
                <a:lnTo>
                  <a:pt x="1607581" y="146176"/>
                </a:lnTo>
                <a:lnTo>
                  <a:pt x="762844" y="658069"/>
                </a:lnTo>
                <a:close/>
              </a:path>
              <a:path w="4014469" h="4038600">
                <a:moveTo>
                  <a:pt x="186717" y="1203214"/>
                </a:moveTo>
                <a:lnTo>
                  <a:pt x="156592" y="1203214"/>
                </a:lnTo>
                <a:lnTo>
                  <a:pt x="695520" y="675307"/>
                </a:lnTo>
                <a:lnTo>
                  <a:pt x="770573" y="404327"/>
                </a:lnTo>
                <a:lnTo>
                  <a:pt x="792444" y="404327"/>
                </a:lnTo>
                <a:lnTo>
                  <a:pt x="722151" y="658069"/>
                </a:lnTo>
                <a:lnTo>
                  <a:pt x="762844" y="658069"/>
                </a:lnTo>
                <a:lnTo>
                  <a:pt x="729836" y="678071"/>
                </a:lnTo>
                <a:lnTo>
                  <a:pt x="778751" y="694465"/>
                </a:lnTo>
                <a:lnTo>
                  <a:pt x="712383" y="694465"/>
                </a:lnTo>
                <a:lnTo>
                  <a:pt x="707444" y="714383"/>
                </a:lnTo>
                <a:lnTo>
                  <a:pt x="685751" y="714383"/>
                </a:lnTo>
                <a:lnTo>
                  <a:pt x="186717" y="1203214"/>
                </a:lnTo>
                <a:close/>
              </a:path>
              <a:path w="4014469" h="4038600">
                <a:moveTo>
                  <a:pt x="2397322" y="1515401"/>
                </a:moveTo>
                <a:lnTo>
                  <a:pt x="2375377" y="1515401"/>
                </a:lnTo>
                <a:lnTo>
                  <a:pt x="2636936" y="619225"/>
                </a:lnTo>
                <a:lnTo>
                  <a:pt x="2773014" y="619225"/>
                </a:lnTo>
                <a:lnTo>
                  <a:pt x="2776121" y="619900"/>
                </a:lnTo>
                <a:lnTo>
                  <a:pt x="2676725" y="619900"/>
                </a:lnTo>
                <a:lnTo>
                  <a:pt x="2682216" y="627644"/>
                </a:lnTo>
                <a:lnTo>
                  <a:pt x="2656430" y="627644"/>
                </a:lnTo>
                <a:lnTo>
                  <a:pt x="2397322" y="1515401"/>
                </a:lnTo>
                <a:close/>
              </a:path>
              <a:path w="4014469" h="4038600">
                <a:moveTo>
                  <a:pt x="3399082" y="1607901"/>
                </a:moveTo>
                <a:lnTo>
                  <a:pt x="3377296" y="1607901"/>
                </a:lnTo>
                <a:lnTo>
                  <a:pt x="3590433" y="818509"/>
                </a:lnTo>
                <a:lnTo>
                  <a:pt x="2676725" y="619900"/>
                </a:lnTo>
                <a:lnTo>
                  <a:pt x="2776121" y="619900"/>
                </a:lnTo>
                <a:lnTo>
                  <a:pt x="3561612" y="790637"/>
                </a:lnTo>
                <a:lnTo>
                  <a:pt x="3595452" y="790637"/>
                </a:lnTo>
                <a:lnTo>
                  <a:pt x="3610033" y="802262"/>
                </a:lnTo>
                <a:lnTo>
                  <a:pt x="3611444" y="803359"/>
                </a:lnTo>
                <a:lnTo>
                  <a:pt x="3612349" y="804836"/>
                </a:lnTo>
                <a:lnTo>
                  <a:pt x="3613086" y="806545"/>
                </a:lnTo>
                <a:lnTo>
                  <a:pt x="3613233" y="806609"/>
                </a:lnTo>
                <a:lnTo>
                  <a:pt x="3627678" y="844630"/>
                </a:lnTo>
                <a:lnTo>
                  <a:pt x="3605170" y="844630"/>
                </a:lnTo>
                <a:lnTo>
                  <a:pt x="3399082" y="1607901"/>
                </a:lnTo>
                <a:close/>
              </a:path>
              <a:path w="4014469" h="4038600">
                <a:moveTo>
                  <a:pt x="3395977" y="1619400"/>
                </a:moveTo>
                <a:lnTo>
                  <a:pt x="3359632" y="1619400"/>
                </a:lnTo>
                <a:lnTo>
                  <a:pt x="2656430" y="627644"/>
                </a:lnTo>
                <a:lnTo>
                  <a:pt x="2682216" y="627644"/>
                </a:lnTo>
                <a:lnTo>
                  <a:pt x="3377296" y="1607901"/>
                </a:lnTo>
                <a:lnTo>
                  <a:pt x="3399082" y="1607901"/>
                </a:lnTo>
                <a:lnTo>
                  <a:pt x="3395977" y="1619400"/>
                </a:lnTo>
                <a:close/>
              </a:path>
              <a:path w="4014469" h="4038600">
                <a:moveTo>
                  <a:pt x="510143" y="1655122"/>
                </a:moveTo>
                <a:lnTo>
                  <a:pt x="474172" y="1655122"/>
                </a:lnTo>
                <a:lnTo>
                  <a:pt x="1456259" y="943776"/>
                </a:lnTo>
                <a:lnTo>
                  <a:pt x="712383" y="694465"/>
                </a:lnTo>
                <a:lnTo>
                  <a:pt x="778751" y="694465"/>
                </a:lnTo>
                <a:lnTo>
                  <a:pt x="1471122" y="926517"/>
                </a:lnTo>
                <a:lnTo>
                  <a:pt x="1565339" y="926517"/>
                </a:lnTo>
                <a:lnTo>
                  <a:pt x="1504048" y="944093"/>
                </a:lnTo>
                <a:lnTo>
                  <a:pt x="1528022" y="959812"/>
                </a:lnTo>
                <a:lnTo>
                  <a:pt x="1489564" y="959812"/>
                </a:lnTo>
                <a:lnTo>
                  <a:pt x="1489564" y="960951"/>
                </a:lnTo>
                <a:lnTo>
                  <a:pt x="1468511" y="960951"/>
                </a:lnTo>
                <a:lnTo>
                  <a:pt x="510143" y="1655122"/>
                </a:lnTo>
                <a:close/>
              </a:path>
              <a:path w="4014469" h="4038600">
                <a:moveTo>
                  <a:pt x="502220" y="1660861"/>
                </a:moveTo>
                <a:lnTo>
                  <a:pt x="451056" y="1660861"/>
                </a:lnTo>
                <a:lnTo>
                  <a:pt x="685751" y="714383"/>
                </a:lnTo>
                <a:lnTo>
                  <a:pt x="707444" y="714383"/>
                </a:lnTo>
                <a:lnTo>
                  <a:pt x="474172" y="1655122"/>
                </a:lnTo>
                <a:lnTo>
                  <a:pt x="510143" y="1655122"/>
                </a:lnTo>
                <a:lnTo>
                  <a:pt x="502220" y="1660861"/>
                </a:lnTo>
                <a:close/>
              </a:path>
              <a:path w="4014469" h="4038600">
                <a:moveTo>
                  <a:pt x="4008191" y="1846198"/>
                </a:moveTo>
                <a:lnTo>
                  <a:pt x="3985655" y="1846198"/>
                </a:lnTo>
                <a:lnTo>
                  <a:pt x="3605170" y="844630"/>
                </a:lnTo>
                <a:lnTo>
                  <a:pt x="3627678" y="844630"/>
                </a:lnTo>
                <a:lnTo>
                  <a:pt x="4008191" y="1846198"/>
                </a:lnTo>
                <a:close/>
              </a:path>
              <a:path w="4014469" h="4038600">
                <a:moveTo>
                  <a:pt x="1525541" y="2162837"/>
                </a:moveTo>
                <a:lnTo>
                  <a:pt x="1489564" y="2162837"/>
                </a:lnTo>
                <a:lnTo>
                  <a:pt x="2362914" y="1532429"/>
                </a:lnTo>
                <a:lnTo>
                  <a:pt x="1489564" y="959812"/>
                </a:lnTo>
                <a:lnTo>
                  <a:pt x="1528022" y="959812"/>
                </a:lnTo>
                <a:lnTo>
                  <a:pt x="2375377" y="1515401"/>
                </a:lnTo>
                <a:lnTo>
                  <a:pt x="2397322" y="1515401"/>
                </a:lnTo>
                <a:lnTo>
                  <a:pt x="2395167" y="1522786"/>
                </a:lnTo>
                <a:lnTo>
                  <a:pt x="2607269" y="1544033"/>
                </a:lnTo>
                <a:lnTo>
                  <a:pt x="2395714" y="1544033"/>
                </a:lnTo>
                <a:lnTo>
                  <a:pt x="2397194" y="1549435"/>
                </a:lnTo>
                <a:lnTo>
                  <a:pt x="2375335" y="1549435"/>
                </a:lnTo>
                <a:lnTo>
                  <a:pt x="1525541" y="2162837"/>
                </a:lnTo>
                <a:close/>
              </a:path>
              <a:path w="4014469" h="4038600">
                <a:moveTo>
                  <a:pt x="1520485" y="2166487"/>
                </a:moveTo>
                <a:lnTo>
                  <a:pt x="1468511" y="2166487"/>
                </a:lnTo>
                <a:lnTo>
                  <a:pt x="1468511" y="960951"/>
                </a:lnTo>
                <a:lnTo>
                  <a:pt x="1489564" y="960951"/>
                </a:lnTo>
                <a:lnTo>
                  <a:pt x="1489564" y="2162837"/>
                </a:lnTo>
                <a:lnTo>
                  <a:pt x="1525541" y="2162837"/>
                </a:lnTo>
                <a:lnTo>
                  <a:pt x="1520485" y="2166487"/>
                </a:lnTo>
                <a:close/>
              </a:path>
              <a:path w="4014469" h="4038600">
                <a:moveTo>
                  <a:pt x="111030" y="2536972"/>
                </a:moveTo>
                <a:lnTo>
                  <a:pt x="88213" y="2536972"/>
                </a:lnTo>
                <a:lnTo>
                  <a:pt x="444445" y="1683374"/>
                </a:lnTo>
                <a:lnTo>
                  <a:pt x="67918" y="1339791"/>
                </a:lnTo>
                <a:lnTo>
                  <a:pt x="99146" y="1339791"/>
                </a:lnTo>
                <a:lnTo>
                  <a:pt x="451056" y="1660861"/>
                </a:lnTo>
                <a:lnTo>
                  <a:pt x="502220" y="1660861"/>
                </a:lnTo>
                <a:lnTo>
                  <a:pt x="477372" y="1678859"/>
                </a:lnTo>
                <a:lnTo>
                  <a:pt x="520043" y="1699853"/>
                </a:lnTo>
                <a:lnTo>
                  <a:pt x="472319" y="1699853"/>
                </a:lnTo>
                <a:lnTo>
                  <a:pt x="475790" y="1714728"/>
                </a:lnTo>
                <a:lnTo>
                  <a:pt x="454172" y="1714728"/>
                </a:lnTo>
                <a:lnTo>
                  <a:pt x="111030" y="2536972"/>
                </a:lnTo>
                <a:close/>
              </a:path>
              <a:path w="4014469" h="4038600">
                <a:moveTo>
                  <a:pt x="2705971" y="2581492"/>
                </a:moveTo>
                <a:lnTo>
                  <a:pt x="2679946" y="2581492"/>
                </a:lnTo>
                <a:lnTo>
                  <a:pt x="3362327" y="1640859"/>
                </a:lnTo>
                <a:lnTo>
                  <a:pt x="2395714" y="1544033"/>
                </a:lnTo>
                <a:lnTo>
                  <a:pt x="2607269" y="1544033"/>
                </a:lnTo>
                <a:lnTo>
                  <a:pt x="3359632" y="1619400"/>
                </a:lnTo>
                <a:lnTo>
                  <a:pt x="3395977" y="1619400"/>
                </a:lnTo>
                <a:lnTo>
                  <a:pt x="3394285" y="1625667"/>
                </a:lnTo>
                <a:lnTo>
                  <a:pt x="3455844" y="1648623"/>
                </a:lnTo>
                <a:lnTo>
                  <a:pt x="3395422" y="1648623"/>
                </a:lnTo>
                <a:lnTo>
                  <a:pt x="3397224" y="1658160"/>
                </a:lnTo>
                <a:lnTo>
                  <a:pt x="3375801" y="1658160"/>
                </a:lnTo>
                <a:lnTo>
                  <a:pt x="2705971" y="2581492"/>
                </a:lnTo>
                <a:close/>
              </a:path>
              <a:path w="4014469" h="4038600">
                <a:moveTo>
                  <a:pt x="2700675" y="2588792"/>
                </a:moveTo>
                <a:lnTo>
                  <a:pt x="2660094" y="2588792"/>
                </a:lnTo>
                <a:lnTo>
                  <a:pt x="2375335" y="1549435"/>
                </a:lnTo>
                <a:lnTo>
                  <a:pt x="2397194" y="1549435"/>
                </a:lnTo>
                <a:lnTo>
                  <a:pt x="2679946" y="2581492"/>
                </a:lnTo>
                <a:lnTo>
                  <a:pt x="2705971" y="2581492"/>
                </a:lnTo>
                <a:lnTo>
                  <a:pt x="2700675" y="2588792"/>
                </a:lnTo>
                <a:close/>
              </a:path>
              <a:path w="4014469" h="4038600">
                <a:moveTo>
                  <a:pt x="86546" y="2438670"/>
                </a:moveTo>
                <a:lnTo>
                  <a:pt x="65455" y="2438670"/>
                </a:lnTo>
                <a:lnTo>
                  <a:pt x="51392" y="1608197"/>
                </a:lnTo>
                <a:lnTo>
                  <a:pt x="72468" y="1608197"/>
                </a:lnTo>
                <a:lnTo>
                  <a:pt x="86546" y="2438670"/>
                </a:lnTo>
                <a:close/>
              </a:path>
              <a:path w="4014469" h="4038600">
                <a:moveTo>
                  <a:pt x="3630260" y="2770395"/>
                </a:moveTo>
                <a:lnTo>
                  <a:pt x="3607359" y="2770395"/>
                </a:lnTo>
                <a:lnTo>
                  <a:pt x="3989739" y="1870251"/>
                </a:lnTo>
                <a:lnTo>
                  <a:pt x="3395422" y="1648623"/>
                </a:lnTo>
                <a:lnTo>
                  <a:pt x="3455844" y="1648623"/>
                </a:lnTo>
                <a:lnTo>
                  <a:pt x="3985655" y="1846198"/>
                </a:lnTo>
                <a:lnTo>
                  <a:pt x="4008191" y="1846198"/>
                </a:lnTo>
                <a:lnTo>
                  <a:pt x="4013634" y="1860525"/>
                </a:lnTo>
                <a:lnTo>
                  <a:pt x="4014076" y="1862023"/>
                </a:lnTo>
                <a:lnTo>
                  <a:pt x="4014371" y="1863436"/>
                </a:lnTo>
                <a:lnTo>
                  <a:pt x="4010144" y="1925785"/>
                </a:lnTo>
                <a:lnTo>
                  <a:pt x="3989045" y="1925785"/>
                </a:lnTo>
                <a:lnTo>
                  <a:pt x="3630260" y="2770395"/>
                </a:lnTo>
                <a:close/>
              </a:path>
              <a:path w="4014469" h="4038600">
                <a:moveTo>
                  <a:pt x="3700472" y="2792802"/>
                </a:moveTo>
                <a:lnTo>
                  <a:pt x="3590180" y="2792802"/>
                </a:lnTo>
                <a:lnTo>
                  <a:pt x="3375801" y="1658160"/>
                </a:lnTo>
                <a:lnTo>
                  <a:pt x="3397224" y="1658160"/>
                </a:lnTo>
                <a:lnTo>
                  <a:pt x="3607359" y="2770395"/>
                </a:lnTo>
                <a:lnTo>
                  <a:pt x="3630260" y="2770395"/>
                </a:lnTo>
                <a:lnTo>
                  <a:pt x="3621486" y="2791051"/>
                </a:lnTo>
                <a:lnTo>
                  <a:pt x="3707383" y="2791051"/>
                </a:lnTo>
                <a:lnTo>
                  <a:pt x="3700472" y="2792802"/>
                </a:lnTo>
                <a:close/>
              </a:path>
              <a:path w="4014469" h="4038600">
                <a:moveTo>
                  <a:pt x="759375" y="2787591"/>
                </a:moveTo>
                <a:lnTo>
                  <a:pt x="726130" y="2787591"/>
                </a:lnTo>
                <a:lnTo>
                  <a:pt x="1459690" y="2185645"/>
                </a:lnTo>
                <a:lnTo>
                  <a:pt x="472319" y="1699853"/>
                </a:lnTo>
                <a:lnTo>
                  <a:pt x="520043" y="1699853"/>
                </a:lnTo>
                <a:lnTo>
                  <a:pt x="1468511" y="2166487"/>
                </a:lnTo>
                <a:lnTo>
                  <a:pt x="1520485" y="2166487"/>
                </a:lnTo>
                <a:lnTo>
                  <a:pt x="1501543" y="2180160"/>
                </a:lnTo>
                <a:lnTo>
                  <a:pt x="1556219" y="2199444"/>
                </a:lnTo>
                <a:lnTo>
                  <a:pt x="1492743" y="2199444"/>
                </a:lnTo>
                <a:lnTo>
                  <a:pt x="1493384" y="2202884"/>
                </a:lnTo>
                <a:lnTo>
                  <a:pt x="1471964" y="2202884"/>
                </a:lnTo>
                <a:lnTo>
                  <a:pt x="759375" y="2787591"/>
                </a:lnTo>
                <a:close/>
              </a:path>
              <a:path w="4014469" h="4038600">
                <a:moveTo>
                  <a:pt x="755981" y="2790376"/>
                </a:moveTo>
                <a:lnTo>
                  <a:pt x="705141" y="2790376"/>
                </a:lnTo>
                <a:lnTo>
                  <a:pt x="454172" y="1714728"/>
                </a:lnTo>
                <a:lnTo>
                  <a:pt x="475790" y="1714728"/>
                </a:lnTo>
                <a:lnTo>
                  <a:pt x="726130" y="2787591"/>
                </a:lnTo>
                <a:lnTo>
                  <a:pt x="759375" y="2787591"/>
                </a:lnTo>
                <a:lnTo>
                  <a:pt x="755981" y="2790376"/>
                </a:lnTo>
                <a:close/>
              </a:path>
              <a:path w="4014469" h="4038600">
                <a:moveTo>
                  <a:pt x="3707383" y="2791051"/>
                </a:moveTo>
                <a:lnTo>
                  <a:pt x="3621486" y="2791051"/>
                </a:lnTo>
                <a:lnTo>
                  <a:pt x="3935908" y="2711380"/>
                </a:lnTo>
                <a:lnTo>
                  <a:pt x="3989045" y="1925785"/>
                </a:lnTo>
                <a:lnTo>
                  <a:pt x="4010144" y="1925785"/>
                </a:lnTo>
                <a:lnTo>
                  <a:pt x="3956329" y="2720663"/>
                </a:lnTo>
                <a:lnTo>
                  <a:pt x="3956139" y="2720811"/>
                </a:lnTo>
                <a:lnTo>
                  <a:pt x="3955887" y="2722815"/>
                </a:lnTo>
                <a:lnTo>
                  <a:pt x="3955381" y="2724567"/>
                </a:lnTo>
                <a:lnTo>
                  <a:pt x="3945725" y="2737332"/>
                </a:lnTo>
                <a:lnTo>
                  <a:pt x="3919381" y="2737332"/>
                </a:lnTo>
                <a:lnTo>
                  <a:pt x="3707383" y="2791051"/>
                </a:lnTo>
                <a:close/>
              </a:path>
              <a:path w="4014469" h="4038600">
                <a:moveTo>
                  <a:pt x="1739458" y="3336977"/>
                </a:moveTo>
                <a:lnTo>
                  <a:pt x="1704870" y="3336977"/>
                </a:lnTo>
                <a:lnTo>
                  <a:pt x="2653736" y="2608942"/>
                </a:lnTo>
                <a:lnTo>
                  <a:pt x="1492743" y="2199444"/>
                </a:lnTo>
                <a:lnTo>
                  <a:pt x="1556219" y="2199444"/>
                </a:lnTo>
                <a:lnTo>
                  <a:pt x="2660094" y="2588792"/>
                </a:lnTo>
                <a:lnTo>
                  <a:pt x="2700675" y="2588792"/>
                </a:lnTo>
                <a:lnTo>
                  <a:pt x="2693588" y="2598561"/>
                </a:lnTo>
                <a:lnTo>
                  <a:pt x="2786695" y="2618732"/>
                </a:lnTo>
                <a:lnTo>
                  <a:pt x="2687083" y="2618732"/>
                </a:lnTo>
                <a:lnTo>
                  <a:pt x="2687575" y="2625737"/>
                </a:lnTo>
                <a:lnTo>
                  <a:pt x="2666451" y="2625737"/>
                </a:lnTo>
                <a:lnTo>
                  <a:pt x="1739458" y="3336977"/>
                </a:lnTo>
                <a:close/>
              </a:path>
              <a:path w="4014469" h="4038600">
                <a:moveTo>
                  <a:pt x="1704602" y="3335542"/>
                </a:moveTo>
                <a:lnTo>
                  <a:pt x="1683165" y="3335542"/>
                </a:lnTo>
                <a:lnTo>
                  <a:pt x="1471964" y="2202884"/>
                </a:lnTo>
                <a:lnTo>
                  <a:pt x="1493384" y="2202884"/>
                </a:lnTo>
                <a:lnTo>
                  <a:pt x="1704602" y="3335542"/>
                </a:lnTo>
                <a:close/>
              </a:path>
              <a:path w="4014469" h="4038600">
                <a:moveTo>
                  <a:pt x="831593" y="3562488"/>
                </a:moveTo>
                <a:lnTo>
                  <a:pt x="810362" y="3562488"/>
                </a:lnTo>
                <a:lnTo>
                  <a:pt x="710151" y="2814366"/>
                </a:lnTo>
                <a:lnTo>
                  <a:pt x="107013" y="2608372"/>
                </a:lnTo>
                <a:lnTo>
                  <a:pt x="172280" y="2608372"/>
                </a:lnTo>
                <a:lnTo>
                  <a:pt x="705141" y="2790376"/>
                </a:lnTo>
                <a:lnTo>
                  <a:pt x="755981" y="2790376"/>
                </a:lnTo>
                <a:lnTo>
                  <a:pt x="738341" y="2804850"/>
                </a:lnTo>
                <a:lnTo>
                  <a:pt x="776056" y="2826034"/>
                </a:lnTo>
                <a:lnTo>
                  <a:pt x="732973" y="2826034"/>
                </a:lnTo>
                <a:lnTo>
                  <a:pt x="831593" y="3562488"/>
                </a:lnTo>
                <a:close/>
              </a:path>
              <a:path w="4014469" h="4038600">
                <a:moveTo>
                  <a:pt x="2781592" y="3487711"/>
                </a:moveTo>
                <a:lnTo>
                  <a:pt x="2748157" y="3487711"/>
                </a:lnTo>
                <a:lnTo>
                  <a:pt x="3579822" y="2812150"/>
                </a:lnTo>
                <a:lnTo>
                  <a:pt x="2687083" y="2618732"/>
                </a:lnTo>
                <a:lnTo>
                  <a:pt x="2786695" y="2618732"/>
                </a:lnTo>
                <a:lnTo>
                  <a:pt x="3590180" y="2792802"/>
                </a:lnTo>
                <a:lnTo>
                  <a:pt x="3700472" y="2792802"/>
                </a:lnTo>
                <a:lnTo>
                  <a:pt x="3611044" y="2815463"/>
                </a:lnTo>
                <a:lnTo>
                  <a:pt x="3599303" y="2842154"/>
                </a:lnTo>
                <a:lnTo>
                  <a:pt x="3576286" y="2842154"/>
                </a:lnTo>
                <a:lnTo>
                  <a:pt x="2781592" y="3487711"/>
                </a:lnTo>
                <a:close/>
              </a:path>
              <a:path w="4014469" h="4038600">
                <a:moveTo>
                  <a:pt x="2770994" y="3496320"/>
                </a:moveTo>
                <a:lnTo>
                  <a:pt x="2727652" y="3496320"/>
                </a:lnTo>
                <a:lnTo>
                  <a:pt x="2666451" y="2625737"/>
                </a:lnTo>
                <a:lnTo>
                  <a:pt x="2687575" y="2625737"/>
                </a:lnTo>
                <a:lnTo>
                  <a:pt x="2748157" y="3487711"/>
                </a:lnTo>
                <a:lnTo>
                  <a:pt x="2781592" y="3487711"/>
                </a:lnTo>
                <a:lnTo>
                  <a:pt x="2770994" y="3496320"/>
                </a:lnTo>
                <a:close/>
              </a:path>
              <a:path w="4014469" h="4038600">
                <a:moveTo>
                  <a:pt x="784698" y="3527674"/>
                </a:moveTo>
                <a:lnTo>
                  <a:pt x="758509" y="3527674"/>
                </a:lnTo>
                <a:lnTo>
                  <a:pt x="151729" y="2704564"/>
                </a:lnTo>
                <a:lnTo>
                  <a:pt x="177923" y="2704564"/>
                </a:lnTo>
                <a:lnTo>
                  <a:pt x="784698" y="3527674"/>
                </a:lnTo>
                <a:close/>
              </a:path>
              <a:path w="4014469" h="4038600">
                <a:moveTo>
                  <a:pt x="3291110" y="3602703"/>
                </a:moveTo>
                <a:lnTo>
                  <a:pt x="3264748" y="3602703"/>
                </a:lnTo>
                <a:lnTo>
                  <a:pt x="3919381" y="2737332"/>
                </a:lnTo>
                <a:lnTo>
                  <a:pt x="3945725" y="2737332"/>
                </a:lnTo>
                <a:lnTo>
                  <a:pt x="3291110" y="3602703"/>
                </a:lnTo>
                <a:close/>
              </a:path>
              <a:path w="4014469" h="4038600">
                <a:moveTo>
                  <a:pt x="912690" y="3588356"/>
                </a:moveTo>
                <a:lnTo>
                  <a:pt x="835057" y="3588356"/>
                </a:lnTo>
                <a:lnTo>
                  <a:pt x="1670322" y="3352527"/>
                </a:lnTo>
                <a:lnTo>
                  <a:pt x="732973" y="2826034"/>
                </a:lnTo>
                <a:lnTo>
                  <a:pt x="776056" y="2826034"/>
                </a:lnTo>
                <a:lnTo>
                  <a:pt x="1683165" y="3335542"/>
                </a:lnTo>
                <a:lnTo>
                  <a:pt x="1704602" y="3335542"/>
                </a:lnTo>
                <a:lnTo>
                  <a:pt x="1704870" y="3336977"/>
                </a:lnTo>
                <a:lnTo>
                  <a:pt x="1739458" y="3336977"/>
                </a:lnTo>
                <a:lnTo>
                  <a:pt x="1723838" y="3348962"/>
                </a:lnTo>
                <a:lnTo>
                  <a:pt x="1855783" y="3368331"/>
                </a:lnTo>
                <a:lnTo>
                  <a:pt x="1692007" y="3368331"/>
                </a:lnTo>
                <a:lnTo>
                  <a:pt x="912690" y="3588356"/>
                </a:lnTo>
                <a:close/>
              </a:path>
              <a:path w="4014469" h="4038600">
                <a:moveTo>
                  <a:pt x="3242111" y="3667478"/>
                </a:moveTo>
                <a:lnTo>
                  <a:pt x="3213253" y="3667478"/>
                </a:lnTo>
                <a:lnTo>
                  <a:pt x="3576286" y="2842154"/>
                </a:lnTo>
                <a:lnTo>
                  <a:pt x="3599303" y="2842154"/>
                </a:lnTo>
                <a:lnTo>
                  <a:pt x="3264748" y="3602703"/>
                </a:lnTo>
                <a:lnTo>
                  <a:pt x="3291110" y="3602703"/>
                </a:lnTo>
                <a:lnTo>
                  <a:pt x="3242111" y="3667478"/>
                </a:lnTo>
                <a:close/>
              </a:path>
              <a:path w="4014469" h="4038600">
                <a:moveTo>
                  <a:pt x="2026680" y="4012180"/>
                </a:moveTo>
                <a:lnTo>
                  <a:pt x="2003271" y="4012180"/>
                </a:lnTo>
                <a:lnTo>
                  <a:pt x="1692007" y="3368331"/>
                </a:lnTo>
                <a:lnTo>
                  <a:pt x="1855783" y="3368331"/>
                </a:lnTo>
                <a:lnTo>
                  <a:pt x="1861101" y="3369112"/>
                </a:lnTo>
                <a:lnTo>
                  <a:pt x="1715775" y="3369112"/>
                </a:lnTo>
                <a:lnTo>
                  <a:pt x="2026680" y="4012180"/>
                </a:lnTo>
                <a:close/>
              </a:path>
              <a:path w="4014469" h="4038600">
                <a:moveTo>
                  <a:pt x="2116064" y="4014796"/>
                </a:moveTo>
                <a:lnTo>
                  <a:pt x="2027944" y="4014796"/>
                </a:lnTo>
                <a:lnTo>
                  <a:pt x="2712010" y="3515373"/>
                </a:lnTo>
                <a:lnTo>
                  <a:pt x="1715775" y="3369112"/>
                </a:lnTo>
                <a:lnTo>
                  <a:pt x="1861101" y="3369112"/>
                </a:lnTo>
                <a:lnTo>
                  <a:pt x="2727652" y="3496320"/>
                </a:lnTo>
                <a:lnTo>
                  <a:pt x="2770994" y="3496320"/>
                </a:lnTo>
                <a:lnTo>
                  <a:pt x="2760241" y="3505055"/>
                </a:lnTo>
                <a:lnTo>
                  <a:pt x="2803259" y="3520479"/>
                </a:lnTo>
                <a:lnTo>
                  <a:pt x="2740767" y="3520479"/>
                </a:lnTo>
                <a:lnTo>
                  <a:pt x="2078955" y="4003698"/>
                </a:lnTo>
                <a:lnTo>
                  <a:pt x="2153951" y="4003698"/>
                </a:lnTo>
                <a:lnTo>
                  <a:pt x="2116064" y="4014796"/>
                </a:lnTo>
                <a:close/>
              </a:path>
              <a:path w="4014469" h="4038600">
                <a:moveTo>
                  <a:pt x="2153951" y="4003698"/>
                </a:moveTo>
                <a:lnTo>
                  <a:pt x="2078955" y="4003698"/>
                </a:lnTo>
                <a:lnTo>
                  <a:pt x="3184853" y="3679737"/>
                </a:lnTo>
                <a:lnTo>
                  <a:pt x="2740767" y="3520479"/>
                </a:lnTo>
                <a:lnTo>
                  <a:pt x="2803259" y="3520479"/>
                </a:lnTo>
                <a:lnTo>
                  <a:pt x="3213253" y="3667478"/>
                </a:lnTo>
                <a:lnTo>
                  <a:pt x="3242111" y="3667478"/>
                </a:lnTo>
                <a:lnTo>
                  <a:pt x="3226916" y="3687565"/>
                </a:lnTo>
                <a:lnTo>
                  <a:pt x="3226306" y="3687671"/>
                </a:lnTo>
                <a:lnTo>
                  <a:pt x="3225000" y="3688937"/>
                </a:lnTo>
                <a:lnTo>
                  <a:pt x="3224095" y="3689612"/>
                </a:lnTo>
                <a:lnTo>
                  <a:pt x="3222537" y="3690308"/>
                </a:lnTo>
                <a:lnTo>
                  <a:pt x="3222285" y="3690751"/>
                </a:lnTo>
                <a:lnTo>
                  <a:pt x="2153951" y="4003698"/>
                </a:lnTo>
                <a:close/>
              </a:path>
              <a:path w="4014469" h="4038600">
                <a:moveTo>
                  <a:pt x="1978293" y="4003233"/>
                </a:moveTo>
                <a:lnTo>
                  <a:pt x="1915818" y="4003233"/>
                </a:lnTo>
                <a:lnTo>
                  <a:pt x="901310" y="3639880"/>
                </a:lnTo>
                <a:lnTo>
                  <a:pt x="963801" y="3639880"/>
                </a:lnTo>
                <a:lnTo>
                  <a:pt x="1978293" y="4003233"/>
                </a:lnTo>
                <a:close/>
              </a:path>
            </a:pathLst>
          </a:custGeom>
          <a:solidFill>
            <a:srgbClr val="FFFFFF"/>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0200" y="3240413"/>
            <a:ext cx="200025" cy="20002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600200" y="4088138"/>
            <a:ext cx="200025" cy="20002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600200" y="4935863"/>
            <a:ext cx="200025" cy="20002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00200" y="5783588"/>
            <a:ext cx="200025" cy="20002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600200" y="6631313"/>
            <a:ext cx="200025" cy="20002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600200" y="7479038"/>
            <a:ext cx="200025" cy="200025"/>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2052291" y="2796799"/>
            <a:ext cx="11675110" cy="5067798"/>
          </a:xfrm>
          <a:prstGeom prst="rect">
            <a:avLst/>
          </a:prstGeom>
        </p:spPr>
        <p:txBody>
          <a:bodyPr vert="horz" wrap="square" lIns="0" tIns="11430" rIns="0" bIns="0" rtlCol="0">
            <a:spAutoFit/>
          </a:bodyPr>
          <a:lstStyle/>
          <a:p>
            <a:pPr marL="12700" marR="4789805">
              <a:lnSpc>
                <a:spcPct val="117100"/>
              </a:lnSpc>
              <a:spcBef>
                <a:spcPts val="90"/>
              </a:spcBef>
            </a:pPr>
            <a:r>
              <a:rPr sz="4750" spc="310" dirty="0">
                <a:solidFill>
                  <a:srgbClr val="FFFFFF"/>
                </a:solidFill>
                <a:latin typeface="Arial"/>
                <a:cs typeface="Arial"/>
                <a:hlinkClick r:id="rId4"/>
              </a:rPr>
              <a:t>www.</a:t>
            </a:r>
            <a:r>
              <a:rPr lang="en-US" sz="4750" spc="310" dirty="0">
                <a:solidFill>
                  <a:srgbClr val="FFFFFF"/>
                </a:solidFill>
                <a:latin typeface="Arial"/>
                <a:cs typeface="Arial"/>
                <a:hlinkClick r:id="rId4"/>
              </a:rPr>
              <a:t>kaggle</a:t>
            </a:r>
            <a:r>
              <a:rPr sz="4750" spc="310" dirty="0">
                <a:solidFill>
                  <a:srgbClr val="FFFFFF"/>
                </a:solidFill>
                <a:latin typeface="Arial"/>
                <a:cs typeface="Arial"/>
                <a:hlinkClick r:id="rId4"/>
              </a:rPr>
              <a:t>.com </a:t>
            </a:r>
            <a:r>
              <a:rPr sz="4750" spc="310" dirty="0">
                <a:solidFill>
                  <a:srgbClr val="FFFFFF"/>
                </a:solidFill>
                <a:latin typeface="Arial"/>
                <a:cs typeface="Arial"/>
              </a:rPr>
              <a:t> </a:t>
            </a:r>
            <a:r>
              <a:rPr sz="4750" spc="265" dirty="0">
                <a:solidFill>
                  <a:srgbClr val="FFFFFF"/>
                </a:solidFill>
                <a:latin typeface="Arial"/>
                <a:cs typeface="Arial"/>
                <a:hlinkClick r:id="rId5"/>
              </a:rPr>
              <a:t>www.stakoverflow.com </a:t>
            </a:r>
            <a:r>
              <a:rPr sz="4750" spc="265" dirty="0">
                <a:solidFill>
                  <a:srgbClr val="FFFFFF"/>
                </a:solidFill>
                <a:latin typeface="Arial"/>
                <a:cs typeface="Arial"/>
              </a:rPr>
              <a:t> </a:t>
            </a:r>
            <a:r>
              <a:rPr sz="4750" spc="270" dirty="0">
                <a:solidFill>
                  <a:srgbClr val="FFFFFF"/>
                </a:solidFill>
                <a:latin typeface="Arial"/>
                <a:cs typeface="Arial"/>
                <a:hlinkClick r:id="rId6"/>
              </a:rPr>
              <a:t>www.youtube.com </a:t>
            </a:r>
            <a:r>
              <a:rPr sz="4750" spc="270" dirty="0">
                <a:solidFill>
                  <a:srgbClr val="FFFFFF"/>
                </a:solidFill>
                <a:latin typeface="Arial"/>
                <a:cs typeface="Arial"/>
              </a:rPr>
              <a:t> </a:t>
            </a:r>
            <a:r>
              <a:rPr sz="4750" spc="229" dirty="0">
                <a:solidFill>
                  <a:srgbClr val="FFFFFF"/>
                </a:solidFill>
                <a:latin typeface="Arial"/>
                <a:cs typeface="Arial"/>
                <a:hlinkClick r:id="rId7"/>
              </a:rPr>
              <a:t>www.wikipedia.com </a:t>
            </a:r>
            <a:r>
              <a:rPr sz="4750" spc="229" dirty="0">
                <a:solidFill>
                  <a:srgbClr val="FFFFFF"/>
                </a:solidFill>
                <a:latin typeface="Arial"/>
                <a:cs typeface="Arial"/>
              </a:rPr>
              <a:t> </a:t>
            </a:r>
            <a:r>
              <a:rPr sz="4750" spc="260" dirty="0">
                <a:solidFill>
                  <a:srgbClr val="FFFFFF"/>
                </a:solidFill>
                <a:latin typeface="Arial"/>
                <a:cs typeface="Arial"/>
                <a:hlinkClick r:id="rId8"/>
              </a:rPr>
              <a:t>www.medium.com </a:t>
            </a:r>
            <a:r>
              <a:rPr sz="4750" spc="260" dirty="0">
                <a:solidFill>
                  <a:srgbClr val="FFFFFF"/>
                </a:solidFill>
                <a:latin typeface="Arial"/>
                <a:cs typeface="Arial"/>
              </a:rPr>
              <a:t> </a:t>
            </a:r>
            <a:r>
              <a:rPr sz="4750" spc="155" dirty="0">
                <a:solidFill>
                  <a:srgbClr val="FFFFFF"/>
                </a:solidFill>
                <a:latin typeface="Arial"/>
                <a:cs typeface="Arial"/>
              </a:rPr>
              <a:t>https:</a:t>
            </a:r>
            <a:r>
              <a:rPr sz="4700" spc="155" dirty="0">
                <a:solidFill>
                  <a:srgbClr val="FFFFFF"/>
                </a:solidFill>
                <a:latin typeface="Trebuchet MS"/>
                <a:cs typeface="Trebuchet MS"/>
              </a:rPr>
              <a:t>//</a:t>
            </a:r>
            <a:r>
              <a:rPr sz="4750" spc="155" dirty="0">
                <a:solidFill>
                  <a:srgbClr val="FFFFFF"/>
                </a:solidFill>
                <a:latin typeface="Arial"/>
                <a:cs typeface="Arial"/>
              </a:rPr>
              <a:t>docs.python.org</a:t>
            </a:r>
            <a:endParaRPr sz="4750" dirty="0">
              <a:latin typeface="Arial"/>
              <a:cs typeface="Arial"/>
            </a:endParaRPr>
          </a:p>
        </p:txBody>
      </p:sp>
      <p:sp>
        <p:nvSpPr>
          <p:cNvPr id="10" name="object 10"/>
          <p:cNvSpPr/>
          <p:nvPr/>
        </p:nvSpPr>
        <p:spPr>
          <a:xfrm>
            <a:off x="885593" y="1273484"/>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a:endParaRPr/>
          </a:p>
        </p:txBody>
      </p:sp>
      <p:sp>
        <p:nvSpPr>
          <p:cNvPr id="11" name="object 11"/>
          <p:cNvSpPr/>
          <p:nvPr/>
        </p:nvSpPr>
        <p:spPr>
          <a:xfrm>
            <a:off x="16513895" y="1456965"/>
            <a:ext cx="1107440" cy="1029969"/>
          </a:xfrm>
          <a:custGeom>
            <a:avLst/>
            <a:gdLst/>
            <a:ahLst/>
            <a:cxnLst/>
            <a:rect l="l" t="t" r="r" b="b"/>
            <a:pathLst>
              <a:path w="1107440" h="1029969">
                <a:moveTo>
                  <a:pt x="695807" y="1029844"/>
                </a:moveTo>
                <a:lnTo>
                  <a:pt x="0" y="900623"/>
                </a:lnTo>
                <a:lnTo>
                  <a:pt x="286432" y="0"/>
                </a:lnTo>
                <a:lnTo>
                  <a:pt x="381720" y="52995"/>
                </a:lnTo>
                <a:lnTo>
                  <a:pt x="320060" y="52995"/>
                </a:lnTo>
                <a:lnTo>
                  <a:pt x="327444" y="71400"/>
                </a:lnTo>
                <a:lnTo>
                  <a:pt x="295154" y="71400"/>
                </a:lnTo>
                <a:lnTo>
                  <a:pt x="38842" y="877363"/>
                </a:lnTo>
                <a:lnTo>
                  <a:pt x="665116" y="993635"/>
                </a:lnTo>
                <a:lnTo>
                  <a:pt x="721778" y="993635"/>
                </a:lnTo>
                <a:lnTo>
                  <a:pt x="695807" y="1029844"/>
                </a:lnTo>
                <a:close/>
              </a:path>
              <a:path w="1107440" h="1029969">
                <a:moveTo>
                  <a:pt x="729819" y="982424"/>
                </a:moveTo>
                <a:lnTo>
                  <a:pt x="692929" y="982424"/>
                </a:lnTo>
                <a:lnTo>
                  <a:pt x="1063161" y="466288"/>
                </a:lnTo>
                <a:lnTo>
                  <a:pt x="320060" y="52995"/>
                </a:lnTo>
                <a:lnTo>
                  <a:pt x="381720" y="52995"/>
                </a:lnTo>
                <a:lnTo>
                  <a:pt x="1107099" y="456426"/>
                </a:lnTo>
                <a:lnTo>
                  <a:pt x="729819" y="982424"/>
                </a:lnTo>
                <a:close/>
              </a:path>
              <a:path w="1107440" h="1029969">
                <a:moveTo>
                  <a:pt x="721778" y="993635"/>
                </a:moveTo>
                <a:lnTo>
                  <a:pt x="665116" y="993635"/>
                </a:lnTo>
                <a:lnTo>
                  <a:pt x="295154" y="71400"/>
                </a:lnTo>
                <a:lnTo>
                  <a:pt x="327444" y="71400"/>
                </a:lnTo>
                <a:lnTo>
                  <a:pt x="692929" y="982424"/>
                </a:lnTo>
                <a:lnTo>
                  <a:pt x="729819" y="982424"/>
                </a:lnTo>
                <a:lnTo>
                  <a:pt x="721778" y="993635"/>
                </a:lnTo>
                <a:close/>
              </a:path>
            </a:pathLst>
          </a:custGeom>
          <a:solidFill>
            <a:srgbClr val="6D6E70"/>
          </a:solidFill>
        </p:spPr>
        <p:txBody>
          <a:bodyPr wrap="square" lIns="0" tIns="0" rIns="0" bIns="0" rtlCol="0"/>
          <a:lstStyle/>
          <a:p>
            <a:endParaRPr/>
          </a:p>
        </p:txBody>
      </p:sp>
      <p:grpSp>
        <p:nvGrpSpPr>
          <p:cNvPr id="12" name="object 12"/>
          <p:cNvGrpSpPr/>
          <p:nvPr/>
        </p:nvGrpSpPr>
        <p:grpSpPr>
          <a:xfrm>
            <a:off x="9470257" y="1949061"/>
            <a:ext cx="6995795" cy="5690870"/>
            <a:chOff x="9470257" y="1949061"/>
            <a:chExt cx="6995795" cy="5690870"/>
          </a:xfrm>
        </p:grpSpPr>
        <p:sp>
          <p:nvSpPr>
            <p:cNvPr id="13" name="object 13"/>
            <p:cNvSpPr/>
            <p:nvPr/>
          </p:nvSpPr>
          <p:spPr>
            <a:xfrm>
              <a:off x="13554677" y="2829812"/>
              <a:ext cx="1851025" cy="1715135"/>
            </a:xfrm>
            <a:custGeom>
              <a:avLst/>
              <a:gdLst/>
              <a:ahLst/>
              <a:cxnLst/>
              <a:rect l="l" t="t" r="r" b="b"/>
              <a:pathLst>
                <a:path w="1851025" h="1715135">
                  <a:moveTo>
                    <a:pt x="927213" y="1715129"/>
                  </a:moveTo>
                  <a:lnTo>
                    <a:pt x="0" y="1128552"/>
                  </a:lnTo>
                  <a:lnTo>
                    <a:pt x="912197" y="24759"/>
                  </a:lnTo>
                  <a:lnTo>
                    <a:pt x="912197" y="23650"/>
                  </a:lnTo>
                  <a:lnTo>
                    <a:pt x="913096" y="23650"/>
                  </a:lnTo>
                  <a:lnTo>
                    <a:pt x="932638" y="0"/>
                  </a:lnTo>
                  <a:lnTo>
                    <a:pt x="980791" y="59200"/>
                  </a:lnTo>
                  <a:lnTo>
                    <a:pt x="942168" y="59200"/>
                  </a:lnTo>
                  <a:lnTo>
                    <a:pt x="942168" y="71819"/>
                  </a:lnTo>
                  <a:lnTo>
                    <a:pt x="912197" y="71819"/>
                  </a:lnTo>
                  <a:lnTo>
                    <a:pt x="44776" y="1121418"/>
                  </a:lnTo>
                  <a:lnTo>
                    <a:pt x="912197" y="1670197"/>
                  </a:lnTo>
                  <a:lnTo>
                    <a:pt x="997956" y="1670197"/>
                  </a:lnTo>
                  <a:lnTo>
                    <a:pt x="927213" y="1715129"/>
                  </a:lnTo>
                  <a:close/>
                </a:path>
                <a:path w="1851025" h="1715135">
                  <a:moveTo>
                    <a:pt x="998098" y="1670107"/>
                  </a:moveTo>
                  <a:lnTo>
                    <a:pt x="942168" y="1670107"/>
                  </a:lnTo>
                  <a:lnTo>
                    <a:pt x="1806113" y="1121328"/>
                  </a:lnTo>
                  <a:lnTo>
                    <a:pt x="942168" y="59200"/>
                  </a:lnTo>
                  <a:lnTo>
                    <a:pt x="980791" y="59200"/>
                  </a:lnTo>
                  <a:lnTo>
                    <a:pt x="1850650" y="1128612"/>
                  </a:lnTo>
                  <a:lnTo>
                    <a:pt x="998098" y="1670107"/>
                  </a:lnTo>
                  <a:close/>
                </a:path>
                <a:path w="1851025" h="1715135">
                  <a:moveTo>
                    <a:pt x="997956" y="1670197"/>
                  </a:moveTo>
                  <a:lnTo>
                    <a:pt x="912197" y="1670197"/>
                  </a:lnTo>
                  <a:lnTo>
                    <a:pt x="912197" y="71819"/>
                  </a:lnTo>
                  <a:lnTo>
                    <a:pt x="942168" y="71819"/>
                  </a:lnTo>
                  <a:lnTo>
                    <a:pt x="942168" y="1670107"/>
                  </a:lnTo>
                  <a:lnTo>
                    <a:pt x="998098" y="1670107"/>
                  </a:lnTo>
                  <a:lnTo>
                    <a:pt x="997956" y="1670197"/>
                  </a:lnTo>
                  <a:close/>
                </a:path>
              </a:pathLst>
            </a:custGeom>
            <a:solidFill>
              <a:srgbClr val="A6A8AB"/>
            </a:solidFill>
          </p:spPr>
          <p:txBody>
            <a:bodyPr wrap="square" lIns="0" tIns="0" rIns="0" bIns="0" rtlCol="0"/>
            <a:lstStyle/>
            <a:p>
              <a:endParaRPr/>
            </a:p>
          </p:txBody>
        </p:sp>
        <p:sp>
          <p:nvSpPr>
            <p:cNvPr id="14" name="object 14"/>
            <p:cNvSpPr/>
            <p:nvPr/>
          </p:nvSpPr>
          <p:spPr>
            <a:xfrm>
              <a:off x="12006045" y="4107428"/>
              <a:ext cx="1837055" cy="1740535"/>
            </a:xfrm>
            <a:custGeom>
              <a:avLst/>
              <a:gdLst/>
              <a:ahLst/>
              <a:cxnLst/>
              <a:rect l="l" t="t" r="r" b="b"/>
              <a:pathLst>
                <a:path w="1837055" h="1740535">
                  <a:moveTo>
                    <a:pt x="0" y="1739948"/>
                  </a:moveTo>
                  <a:lnTo>
                    <a:pt x="172633" y="33661"/>
                  </a:lnTo>
                  <a:lnTo>
                    <a:pt x="171284" y="31653"/>
                  </a:lnTo>
                  <a:lnTo>
                    <a:pt x="172932" y="30544"/>
                  </a:lnTo>
                  <a:lnTo>
                    <a:pt x="176019" y="0"/>
                  </a:lnTo>
                  <a:lnTo>
                    <a:pt x="317323" y="43433"/>
                  </a:lnTo>
                  <a:lnTo>
                    <a:pt x="215251" y="43433"/>
                  </a:lnTo>
                  <a:lnTo>
                    <a:pt x="234872" y="72748"/>
                  </a:lnTo>
                  <a:lnTo>
                    <a:pt x="198797" y="72748"/>
                  </a:lnTo>
                  <a:lnTo>
                    <a:pt x="33237" y="1709074"/>
                  </a:lnTo>
                  <a:lnTo>
                    <a:pt x="1193865" y="1709074"/>
                  </a:lnTo>
                  <a:lnTo>
                    <a:pt x="0" y="1739948"/>
                  </a:lnTo>
                  <a:close/>
                </a:path>
                <a:path w="1837055" h="1740535">
                  <a:moveTo>
                    <a:pt x="1330146" y="1660335"/>
                  </a:moveTo>
                  <a:lnTo>
                    <a:pt x="1297415" y="1660335"/>
                  </a:lnTo>
                  <a:lnTo>
                    <a:pt x="1795953" y="528995"/>
                  </a:lnTo>
                  <a:lnTo>
                    <a:pt x="215251" y="43433"/>
                  </a:lnTo>
                  <a:lnTo>
                    <a:pt x="317323" y="43433"/>
                  </a:lnTo>
                  <a:lnTo>
                    <a:pt x="1836953" y="510231"/>
                  </a:lnTo>
                  <a:lnTo>
                    <a:pt x="1330146" y="1660335"/>
                  </a:lnTo>
                  <a:close/>
                </a:path>
                <a:path w="1837055" h="1740535">
                  <a:moveTo>
                    <a:pt x="1193865" y="1709074"/>
                  </a:moveTo>
                  <a:lnTo>
                    <a:pt x="33237" y="1709074"/>
                  </a:lnTo>
                  <a:lnTo>
                    <a:pt x="1272539" y="1677061"/>
                  </a:lnTo>
                  <a:lnTo>
                    <a:pt x="198797" y="72748"/>
                  </a:lnTo>
                  <a:lnTo>
                    <a:pt x="234872" y="72748"/>
                  </a:lnTo>
                  <a:lnTo>
                    <a:pt x="1297415" y="1660335"/>
                  </a:lnTo>
                  <a:lnTo>
                    <a:pt x="1330146" y="1660335"/>
                  </a:lnTo>
                  <a:lnTo>
                    <a:pt x="1310003" y="1706047"/>
                  </a:lnTo>
                  <a:lnTo>
                    <a:pt x="1193865" y="1709074"/>
                  </a:lnTo>
                  <a:close/>
                </a:path>
              </a:pathLst>
            </a:custGeom>
            <a:solidFill>
              <a:srgbClr val="D0D3D4"/>
            </a:solidFill>
          </p:spPr>
          <p:txBody>
            <a:bodyPr wrap="square" lIns="0" tIns="0" rIns="0" bIns="0" rtlCol="0"/>
            <a:lstStyle/>
            <a:p>
              <a:endParaRPr/>
            </a:p>
          </p:txBody>
        </p:sp>
        <p:sp>
          <p:nvSpPr>
            <p:cNvPr id="15" name="object 15"/>
            <p:cNvSpPr/>
            <p:nvPr/>
          </p:nvSpPr>
          <p:spPr>
            <a:xfrm>
              <a:off x="14983066" y="1949061"/>
              <a:ext cx="1482725" cy="1372870"/>
            </a:xfrm>
            <a:custGeom>
              <a:avLst/>
              <a:gdLst/>
              <a:ahLst/>
              <a:cxnLst/>
              <a:rect l="l" t="t" r="r" b="b"/>
              <a:pathLst>
                <a:path w="1482725" h="1372870">
                  <a:moveTo>
                    <a:pt x="1071811" y="15796"/>
                  </a:moveTo>
                  <a:lnTo>
                    <a:pt x="1039874" y="15796"/>
                  </a:lnTo>
                  <a:lnTo>
                    <a:pt x="1066158" y="0"/>
                  </a:lnTo>
                  <a:lnTo>
                    <a:pt x="1071811" y="15796"/>
                  </a:lnTo>
                  <a:close/>
                </a:path>
                <a:path w="1482725" h="1372870">
                  <a:moveTo>
                    <a:pt x="577031" y="1372547"/>
                  </a:moveTo>
                  <a:lnTo>
                    <a:pt x="0" y="640442"/>
                  </a:lnTo>
                  <a:lnTo>
                    <a:pt x="1039754" y="15856"/>
                  </a:lnTo>
                  <a:lnTo>
                    <a:pt x="1071811" y="15796"/>
                  </a:lnTo>
                  <a:lnTo>
                    <a:pt x="1087709" y="60219"/>
                  </a:lnTo>
                  <a:lnTo>
                    <a:pt x="1024109" y="60219"/>
                  </a:lnTo>
                  <a:lnTo>
                    <a:pt x="44626" y="648595"/>
                  </a:lnTo>
                  <a:lnTo>
                    <a:pt x="577841" y="1325126"/>
                  </a:lnTo>
                  <a:lnTo>
                    <a:pt x="609653" y="1325126"/>
                  </a:lnTo>
                  <a:lnTo>
                    <a:pt x="606163" y="1335018"/>
                  </a:lnTo>
                  <a:lnTo>
                    <a:pt x="739767" y="1335018"/>
                  </a:lnTo>
                  <a:lnTo>
                    <a:pt x="577031" y="1372547"/>
                  </a:lnTo>
                  <a:close/>
                </a:path>
                <a:path w="1482725" h="1372870">
                  <a:moveTo>
                    <a:pt x="609653" y="1325126"/>
                  </a:moveTo>
                  <a:lnTo>
                    <a:pt x="577841" y="1325126"/>
                  </a:lnTo>
                  <a:lnTo>
                    <a:pt x="1024109" y="60219"/>
                  </a:lnTo>
                  <a:lnTo>
                    <a:pt x="1055908" y="60219"/>
                  </a:lnTo>
                  <a:lnTo>
                    <a:pt x="609653" y="1325126"/>
                  </a:lnTo>
                  <a:close/>
                </a:path>
                <a:path w="1482725" h="1372870">
                  <a:moveTo>
                    <a:pt x="739767" y="1335018"/>
                  </a:moveTo>
                  <a:lnTo>
                    <a:pt x="606163" y="1335018"/>
                  </a:lnTo>
                  <a:lnTo>
                    <a:pt x="1443074" y="1142040"/>
                  </a:lnTo>
                  <a:lnTo>
                    <a:pt x="1055908" y="60219"/>
                  </a:lnTo>
                  <a:lnTo>
                    <a:pt x="1087709" y="60219"/>
                  </a:lnTo>
                  <a:lnTo>
                    <a:pt x="1482606" y="1163712"/>
                  </a:lnTo>
                  <a:lnTo>
                    <a:pt x="739767" y="1335018"/>
                  </a:lnTo>
                  <a:close/>
                </a:path>
              </a:pathLst>
            </a:custGeom>
            <a:solidFill>
              <a:srgbClr val="808185"/>
            </a:solidFill>
          </p:spPr>
          <p:txBody>
            <a:bodyPr wrap="square" lIns="0" tIns="0" rIns="0" bIns="0" rtlCol="0"/>
            <a:lstStyle/>
            <a:p>
              <a:endParaRPr/>
            </a:p>
          </p:txBody>
        </p:sp>
        <p:sp>
          <p:nvSpPr>
            <p:cNvPr id="16" name="object 16"/>
            <p:cNvSpPr/>
            <p:nvPr/>
          </p:nvSpPr>
          <p:spPr>
            <a:xfrm>
              <a:off x="9470257" y="4979486"/>
              <a:ext cx="2870835" cy="2660015"/>
            </a:xfrm>
            <a:custGeom>
              <a:avLst/>
              <a:gdLst/>
              <a:ahLst/>
              <a:cxnLst/>
              <a:rect l="l" t="t" r="r" b="b"/>
              <a:pathLst>
                <a:path w="2870834" h="2660015">
                  <a:moveTo>
                    <a:pt x="1562078" y="22481"/>
                  </a:moveTo>
                  <a:lnTo>
                    <a:pt x="1524985" y="22481"/>
                  </a:lnTo>
                  <a:lnTo>
                    <a:pt x="1545815" y="0"/>
                  </a:lnTo>
                  <a:lnTo>
                    <a:pt x="1562078" y="22481"/>
                  </a:lnTo>
                  <a:close/>
                </a:path>
                <a:path w="2870834" h="2660015">
                  <a:moveTo>
                    <a:pt x="1386698" y="2659935"/>
                  </a:moveTo>
                  <a:lnTo>
                    <a:pt x="0" y="1668578"/>
                  </a:lnTo>
                  <a:lnTo>
                    <a:pt x="1520729" y="27037"/>
                  </a:lnTo>
                  <a:lnTo>
                    <a:pt x="1520999" y="22241"/>
                  </a:lnTo>
                  <a:lnTo>
                    <a:pt x="1524985" y="22481"/>
                  </a:lnTo>
                  <a:lnTo>
                    <a:pt x="1562078" y="22481"/>
                  </a:lnTo>
                  <a:lnTo>
                    <a:pt x="1586149" y="55753"/>
                  </a:lnTo>
                  <a:lnTo>
                    <a:pt x="1549141" y="55753"/>
                  </a:lnTo>
                  <a:lnTo>
                    <a:pt x="1548108" y="74007"/>
                  </a:lnTo>
                  <a:lnTo>
                    <a:pt x="1518091" y="74007"/>
                  </a:lnTo>
                  <a:lnTo>
                    <a:pt x="45106" y="1663992"/>
                  </a:lnTo>
                  <a:lnTo>
                    <a:pt x="1374260" y="2614194"/>
                  </a:lnTo>
                  <a:lnTo>
                    <a:pt x="1404295" y="2614194"/>
                  </a:lnTo>
                  <a:lnTo>
                    <a:pt x="1404201" y="2615842"/>
                  </a:lnTo>
                  <a:lnTo>
                    <a:pt x="1465656" y="2615842"/>
                  </a:lnTo>
                  <a:lnTo>
                    <a:pt x="1386698" y="2659935"/>
                  </a:lnTo>
                  <a:close/>
                </a:path>
                <a:path w="2870834" h="2660015">
                  <a:moveTo>
                    <a:pt x="1465656" y="2615842"/>
                  </a:moveTo>
                  <a:lnTo>
                    <a:pt x="1404201" y="2615842"/>
                  </a:lnTo>
                  <a:lnTo>
                    <a:pt x="2826596" y="1821510"/>
                  </a:lnTo>
                  <a:lnTo>
                    <a:pt x="1549141" y="55753"/>
                  </a:lnTo>
                  <a:lnTo>
                    <a:pt x="1586149" y="55753"/>
                  </a:lnTo>
                  <a:lnTo>
                    <a:pt x="2870623" y="1831251"/>
                  </a:lnTo>
                  <a:lnTo>
                    <a:pt x="1465656" y="2615842"/>
                  </a:lnTo>
                  <a:close/>
                </a:path>
                <a:path w="2870834" h="2660015">
                  <a:moveTo>
                    <a:pt x="1404295" y="2614194"/>
                  </a:moveTo>
                  <a:lnTo>
                    <a:pt x="1374260" y="2614194"/>
                  </a:lnTo>
                  <a:lnTo>
                    <a:pt x="1518091" y="74007"/>
                  </a:lnTo>
                  <a:lnTo>
                    <a:pt x="1548108" y="74007"/>
                  </a:lnTo>
                  <a:lnTo>
                    <a:pt x="1404295" y="2614194"/>
                  </a:lnTo>
                  <a:close/>
                </a:path>
              </a:pathLst>
            </a:custGeom>
            <a:solidFill>
              <a:srgbClr val="FFFFFF"/>
            </a:solidFill>
          </p:spPr>
          <p:txBody>
            <a:bodyPr wrap="square" lIns="0" tIns="0" rIns="0" bIns="0" rtlCol="0"/>
            <a:lstStyle/>
            <a:p>
              <a:endParaRPr/>
            </a:p>
          </p:txBody>
        </p:sp>
      </p:grpSp>
      <p:sp>
        <p:nvSpPr>
          <p:cNvPr id="17" name="object 17"/>
          <p:cNvSpPr txBox="1">
            <a:spLocks noGrp="1"/>
          </p:cNvSpPr>
          <p:nvPr>
            <p:ph type="title"/>
          </p:nvPr>
        </p:nvSpPr>
        <p:spPr>
          <a:xfrm>
            <a:off x="1016000" y="1025528"/>
            <a:ext cx="5785485" cy="1397000"/>
          </a:xfrm>
          <a:prstGeom prst="rect">
            <a:avLst/>
          </a:prstGeom>
        </p:spPr>
        <p:txBody>
          <a:bodyPr vert="horz" wrap="square" lIns="0" tIns="12700" rIns="0" bIns="0" rtlCol="0">
            <a:spAutoFit/>
          </a:bodyPr>
          <a:lstStyle/>
          <a:p>
            <a:pPr marL="12700">
              <a:lnSpc>
                <a:spcPct val="100000"/>
              </a:lnSpc>
              <a:spcBef>
                <a:spcPts val="100"/>
              </a:spcBef>
            </a:pPr>
            <a:r>
              <a:rPr sz="9000" spc="25" dirty="0"/>
              <a:t>Reference</a:t>
            </a:r>
            <a:endParaRPr sz="9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45" dirty="0"/>
              <a:t>Thank</a:t>
            </a:r>
            <a:r>
              <a:rPr spc="-1345" dirty="0"/>
              <a:t> </a:t>
            </a:r>
            <a:r>
              <a:rPr spc="-105" dirty="0"/>
              <a:t>you</a:t>
            </a:r>
          </a:p>
        </p:txBody>
      </p:sp>
      <p:sp>
        <p:nvSpPr>
          <p:cNvPr id="3" name="object 3"/>
          <p:cNvSpPr/>
          <p:nvPr/>
        </p:nvSpPr>
        <p:spPr>
          <a:xfrm>
            <a:off x="0" y="7076297"/>
            <a:ext cx="3408679" cy="3211195"/>
          </a:xfrm>
          <a:custGeom>
            <a:avLst/>
            <a:gdLst/>
            <a:ahLst/>
            <a:cxnLst/>
            <a:rect l="l" t="t" r="r" b="b"/>
            <a:pathLst>
              <a:path w="3408679" h="3211195">
                <a:moveTo>
                  <a:pt x="1130267" y="97964"/>
                </a:moveTo>
                <a:lnTo>
                  <a:pt x="1053277" y="97964"/>
                </a:lnTo>
                <a:lnTo>
                  <a:pt x="1395741" y="422"/>
                </a:lnTo>
                <a:lnTo>
                  <a:pt x="1397131" y="42"/>
                </a:lnTo>
                <a:lnTo>
                  <a:pt x="1397731" y="0"/>
                </a:lnTo>
                <a:lnTo>
                  <a:pt x="1399153" y="0"/>
                </a:lnTo>
                <a:lnTo>
                  <a:pt x="1400036" y="105"/>
                </a:lnTo>
                <a:lnTo>
                  <a:pt x="1555569" y="21310"/>
                </a:lnTo>
                <a:lnTo>
                  <a:pt x="1399383" y="21310"/>
                </a:lnTo>
                <a:lnTo>
                  <a:pt x="1130267" y="97964"/>
                </a:lnTo>
                <a:close/>
              </a:path>
              <a:path w="3408679" h="3211195">
                <a:moveTo>
                  <a:pt x="0" y="618665"/>
                </a:moveTo>
                <a:lnTo>
                  <a:pt x="0" y="584069"/>
                </a:lnTo>
                <a:lnTo>
                  <a:pt x="181127" y="348372"/>
                </a:lnTo>
                <a:lnTo>
                  <a:pt x="181359" y="348288"/>
                </a:lnTo>
                <a:lnTo>
                  <a:pt x="181885" y="347718"/>
                </a:lnTo>
                <a:lnTo>
                  <a:pt x="182264" y="347444"/>
                </a:lnTo>
                <a:lnTo>
                  <a:pt x="183590" y="346325"/>
                </a:lnTo>
                <a:lnTo>
                  <a:pt x="184601" y="345735"/>
                </a:lnTo>
                <a:lnTo>
                  <a:pt x="185990" y="345228"/>
                </a:lnTo>
                <a:lnTo>
                  <a:pt x="186159" y="344996"/>
                </a:lnTo>
                <a:lnTo>
                  <a:pt x="1029361" y="104758"/>
                </a:lnTo>
                <a:lnTo>
                  <a:pt x="1038077" y="99483"/>
                </a:lnTo>
                <a:lnTo>
                  <a:pt x="1039719" y="98513"/>
                </a:lnTo>
                <a:lnTo>
                  <a:pt x="1041572" y="97964"/>
                </a:lnTo>
                <a:lnTo>
                  <a:pt x="1961743" y="97964"/>
                </a:lnTo>
                <a:lnTo>
                  <a:pt x="1399383" y="21310"/>
                </a:lnTo>
                <a:lnTo>
                  <a:pt x="1555569" y="21310"/>
                </a:lnTo>
                <a:lnTo>
                  <a:pt x="2118585" y="98070"/>
                </a:lnTo>
                <a:lnTo>
                  <a:pt x="2120817" y="98428"/>
                </a:lnTo>
                <a:lnTo>
                  <a:pt x="2122501" y="99230"/>
                </a:lnTo>
                <a:lnTo>
                  <a:pt x="2123869" y="100348"/>
                </a:lnTo>
                <a:lnTo>
                  <a:pt x="2147341" y="119064"/>
                </a:lnTo>
                <a:lnTo>
                  <a:pt x="1088709" y="119064"/>
                </a:lnTo>
                <a:lnTo>
                  <a:pt x="1098750" y="124022"/>
                </a:lnTo>
                <a:lnTo>
                  <a:pt x="1051109" y="124022"/>
                </a:lnTo>
                <a:lnTo>
                  <a:pt x="1049877" y="130035"/>
                </a:lnTo>
                <a:lnTo>
                  <a:pt x="1028372" y="130035"/>
                </a:lnTo>
                <a:lnTo>
                  <a:pt x="1001735" y="146176"/>
                </a:lnTo>
                <a:lnTo>
                  <a:pt x="961045" y="146176"/>
                </a:lnTo>
                <a:lnTo>
                  <a:pt x="197885" y="363585"/>
                </a:lnTo>
                <a:lnTo>
                  <a:pt x="186598" y="404328"/>
                </a:lnTo>
                <a:lnTo>
                  <a:pt x="164727" y="404328"/>
                </a:lnTo>
                <a:lnTo>
                  <a:pt x="0" y="618665"/>
                </a:lnTo>
                <a:close/>
              </a:path>
              <a:path w="3408679" h="3211195">
                <a:moveTo>
                  <a:pt x="2059446" y="587914"/>
                </a:moveTo>
                <a:lnTo>
                  <a:pt x="2038185" y="587914"/>
                </a:lnTo>
                <a:lnTo>
                  <a:pt x="2105069" y="119064"/>
                </a:lnTo>
                <a:lnTo>
                  <a:pt x="2147341" y="119064"/>
                </a:lnTo>
                <a:lnTo>
                  <a:pt x="2158852" y="128242"/>
                </a:lnTo>
                <a:lnTo>
                  <a:pt x="2125006" y="128242"/>
                </a:lnTo>
                <a:lnTo>
                  <a:pt x="2059446" y="587914"/>
                </a:lnTo>
                <a:close/>
              </a:path>
              <a:path w="3408679" h="3211195">
                <a:moveTo>
                  <a:pt x="963467" y="925378"/>
                </a:moveTo>
                <a:lnTo>
                  <a:pt x="887003" y="925378"/>
                </a:lnTo>
                <a:lnTo>
                  <a:pt x="2017469" y="601185"/>
                </a:lnTo>
                <a:lnTo>
                  <a:pt x="1051109" y="124022"/>
                </a:lnTo>
                <a:lnTo>
                  <a:pt x="1098750" y="124022"/>
                </a:lnTo>
                <a:lnTo>
                  <a:pt x="2038185" y="587914"/>
                </a:lnTo>
                <a:lnTo>
                  <a:pt x="2059446" y="587914"/>
                </a:lnTo>
                <a:lnTo>
                  <a:pt x="2058353" y="595573"/>
                </a:lnTo>
                <a:lnTo>
                  <a:pt x="2167169" y="619225"/>
                </a:lnTo>
                <a:lnTo>
                  <a:pt x="2031090" y="619225"/>
                </a:lnTo>
                <a:lnTo>
                  <a:pt x="963467" y="925378"/>
                </a:lnTo>
                <a:close/>
              </a:path>
              <a:path w="3408679" h="3211195">
                <a:moveTo>
                  <a:pt x="2989607" y="790637"/>
                </a:moveTo>
                <a:lnTo>
                  <a:pt x="2955766" y="790637"/>
                </a:lnTo>
                <a:lnTo>
                  <a:pt x="2125006" y="128242"/>
                </a:lnTo>
                <a:lnTo>
                  <a:pt x="2158852" y="128242"/>
                </a:lnTo>
                <a:lnTo>
                  <a:pt x="2989607" y="790637"/>
                </a:lnTo>
                <a:close/>
              </a:path>
              <a:path w="3408679" h="3211195">
                <a:moveTo>
                  <a:pt x="959494" y="926517"/>
                </a:moveTo>
                <a:lnTo>
                  <a:pt x="865277" y="926517"/>
                </a:lnTo>
                <a:lnTo>
                  <a:pt x="1028372" y="130035"/>
                </a:lnTo>
                <a:lnTo>
                  <a:pt x="1049877" y="130035"/>
                </a:lnTo>
                <a:lnTo>
                  <a:pt x="887003" y="925378"/>
                </a:lnTo>
                <a:lnTo>
                  <a:pt x="963467" y="925378"/>
                </a:lnTo>
                <a:lnTo>
                  <a:pt x="959494" y="926517"/>
                </a:lnTo>
                <a:close/>
              </a:path>
              <a:path w="3408679" h="3211195">
                <a:moveTo>
                  <a:pt x="156998" y="658069"/>
                </a:moveTo>
                <a:lnTo>
                  <a:pt x="116306" y="658069"/>
                </a:lnTo>
                <a:lnTo>
                  <a:pt x="961045" y="146176"/>
                </a:lnTo>
                <a:lnTo>
                  <a:pt x="1001735" y="146176"/>
                </a:lnTo>
                <a:lnTo>
                  <a:pt x="156998" y="658069"/>
                </a:lnTo>
                <a:close/>
              </a:path>
              <a:path w="3408679" h="3211195">
                <a:moveTo>
                  <a:pt x="0" y="792656"/>
                </a:moveTo>
                <a:lnTo>
                  <a:pt x="0" y="763149"/>
                </a:lnTo>
                <a:lnTo>
                  <a:pt x="89674" y="675308"/>
                </a:lnTo>
                <a:lnTo>
                  <a:pt x="164727" y="404328"/>
                </a:lnTo>
                <a:lnTo>
                  <a:pt x="186598" y="404328"/>
                </a:lnTo>
                <a:lnTo>
                  <a:pt x="116306" y="658069"/>
                </a:lnTo>
                <a:lnTo>
                  <a:pt x="156998" y="658069"/>
                </a:lnTo>
                <a:lnTo>
                  <a:pt x="123990" y="678072"/>
                </a:lnTo>
                <a:lnTo>
                  <a:pt x="172906" y="694466"/>
                </a:lnTo>
                <a:lnTo>
                  <a:pt x="106538" y="694466"/>
                </a:lnTo>
                <a:lnTo>
                  <a:pt x="101599" y="714384"/>
                </a:lnTo>
                <a:lnTo>
                  <a:pt x="79906" y="714384"/>
                </a:lnTo>
                <a:lnTo>
                  <a:pt x="0" y="792656"/>
                </a:lnTo>
                <a:close/>
              </a:path>
              <a:path w="3408679" h="3211195">
                <a:moveTo>
                  <a:pt x="1791477" y="1515402"/>
                </a:moveTo>
                <a:lnTo>
                  <a:pt x="1769532" y="1515402"/>
                </a:lnTo>
                <a:lnTo>
                  <a:pt x="2031090" y="619225"/>
                </a:lnTo>
                <a:lnTo>
                  <a:pt x="2167169" y="619225"/>
                </a:lnTo>
                <a:lnTo>
                  <a:pt x="2170275" y="619900"/>
                </a:lnTo>
                <a:lnTo>
                  <a:pt x="2070880" y="619900"/>
                </a:lnTo>
                <a:lnTo>
                  <a:pt x="2076371" y="627644"/>
                </a:lnTo>
                <a:lnTo>
                  <a:pt x="2050585" y="627644"/>
                </a:lnTo>
                <a:lnTo>
                  <a:pt x="1791477" y="1515402"/>
                </a:lnTo>
                <a:close/>
              </a:path>
              <a:path w="3408679" h="3211195">
                <a:moveTo>
                  <a:pt x="2793237" y="1607902"/>
                </a:moveTo>
                <a:lnTo>
                  <a:pt x="2771450" y="1607902"/>
                </a:lnTo>
                <a:lnTo>
                  <a:pt x="2984588" y="818509"/>
                </a:lnTo>
                <a:lnTo>
                  <a:pt x="2070880" y="619900"/>
                </a:lnTo>
                <a:lnTo>
                  <a:pt x="2170275" y="619900"/>
                </a:lnTo>
                <a:lnTo>
                  <a:pt x="2955766" y="790637"/>
                </a:lnTo>
                <a:lnTo>
                  <a:pt x="2989607" y="790637"/>
                </a:lnTo>
                <a:lnTo>
                  <a:pt x="3004188" y="802263"/>
                </a:lnTo>
                <a:lnTo>
                  <a:pt x="3005598" y="803360"/>
                </a:lnTo>
                <a:lnTo>
                  <a:pt x="3006503" y="804837"/>
                </a:lnTo>
                <a:lnTo>
                  <a:pt x="3007240" y="806546"/>
                </a:lnTo>
                <a:lnTo>
                  <a:pt x="3007388" y="806609"/>
                </a:lnTo>
                <a:lnTo>
                  <a:pt x="3021833" y="844630"/>
                </a:lnTo>
                <a:lnTo>
                  <a:pt x="2999324" y="844630"/>
                </a:lnTo>
                <a:lnTo>
                  <a:pt x="2793237" y="1607902"/>
                </a:lnTo>
                <a:close/>
              </a:path>
              <a:path w="3408679" h="3211195">
                <a:moveTo>
                  <a:pt x="2790132" y="1619401"/>
                </a:moveTo>
                <a:lnTo>
                  <a:pt x="2753787" y="1619401"/>
                </a:lnTo>
                <a:lnTo>
                  <a:pt x="2050585" y="627644"/>
                </a:lnTo>
                <a:lnTo>
                  <a:pt x="2076371" y="627644"/>
                </a:lnTo>
                <a:lnTo>
                  <a:pt x="2771450" y="1607902"/>
                </a:lnTo>
                <a:lnTo>
                  <a:pt x="2793237" y="1607902"/>
                </a:lnTo>
                <a:lnTo>
                  <a:pt x="2790132" y="1619401"/>
                </a:lnTo>
                <a:close/>
              </a:path>
              <a:path w="3408679" h="3211195">
                <a:moveTo>
                  <a:pt x="0" y="1585803"/>
                </a:moveTo>
                <a:lnTo>
                  <a:pt x="0" y="1559749"/>
                </a:lnTo>
                <a:lnTo>
                  <a:pt x="850413" y="943777"/>
                </a:lnTo>
                <a:lnTo>
                  <a:pt x="106538" y="694466"/>
                </a:lnTo>
                <a:lnTo>
                  <a:pt x="172906" y="694466"/>
                </a:lnTo>
                <a:lnTo>
                  <a:pt x="865277" y="926517"/>
                </a:lnTo>
                <a:lnTo>
                  <a:pt x="959494" y="926517"/>
                </a:lnTo>
                <a:lnTo>
                  <a:pt x="898203" y="944093"/>
                </a:lnTo>
                <a:lnTo>
                  <a:pt x="922177" y="959812"/>
                </a:lnTo>
                <a:lnTo>
                  <a:pt x="883719" y="959812"/>
                </a:lnTo>
                <a:lnTo>
                  <a:pt x="883719" y="960951"/>
                </a:lnTo>
                <a:lnTo>
                  <a:pt x="862666" y="960951"/>
                </a:lnTo>
                <a:lnTo>
                  <a:pt x="0" y="1585803"/>
                </a:lnTo>
                <a:close/>
              </a:path>
              <a:path w="3408679" h="3211195">
                <a:moveTo>
                  <a:pt x="0" y="1124112"/>
                </a:moveTo>
                <a:lnTo>
                  <a:pt x="0" y="1036630"/>
                </a:lnTo>
                <a:lnTo>
                  <a:pt x="79906" y="714384"/>
                </a:lnTo>
                <a:lnTo>
                  <a:pt x="101599" y="714384"/>
                </a:lnTo>
                <a:lnTo>
                  <a:pt x="0" y="1124112"/>
                </a:lnTo>
                <a:close/>
              </a:path>
              <a:path w="3408679" h="3211195">
                <a:moveTo>
                  <a:pt x="3402346" y="1846198"/>
                </a:moveTo>
                <a:lnTo>
                  <a:pt x="3379810" y="1846198"/>
                </a:lnTo>
                <a:lnTo>
                  <a:pt x="2999324" y="844630"/>
                </a:lnTo>
                <a:lnTo>
                  <a:pt x="3021833" y="844630"/>
                </a:lnTo>
                <a:lnTo>
                  <a:pt x="3402346" y="1846198"/>
                </a:lnTo>
                <a:close/>
              </a:path>
              <a:path w="3408679" h="3211195">
                <a:moveTo>
                  <a:pt x="919696" y="2162837"/>
                </a:moveTo>
                <a:lnTo>
                  <a:pt x="883719" y="2162837"/>
                </a:lnTo>
                <a:lnTo>
                  <a:pt x="1757068" y="1532429"/>
                </a:lnTo>
                <a:lnTo>
                  <a:pt x="883719" y="959812"/>
                </a:lnTo>
                <a:lnTo>
                  <a:pt x="922177" y="959812"/>
                </a:lnTo>
                <a:lnTo>
                  <a:pt x="1769532" y="1515402"/>
                </a:lnTo>
                <a:lnTo>
                  <a:pt x="1791477" y="1515402"/>
                </a:lnTo>
                <a:lnTo>
                  <a:pt x="1789321" y="1522787"/>
                </a:lnTo>
                <a:lnTo>
                  <a:pt x="2001424" y="1544034"/>
                </a:lnTo>
                <a:lnTo>
                  <a:pt x="1789869" y="1544034"/>
                </a:lnTo>
                <a:lnTo>
                  <a:pt x="1791348" y="1549435"/>
                </a:lnTo>
                <a:lnTo>
                  <a:pt x="1769490" y="1549435"/>
                </a:lnTo>
                <a:lnTo>
                  <a:pt x="919696" y="2162837"/>
                </a:lnTo>
                <a:close/>
              </a:path>
              <a:path w="3408679" h="3211195">
                <a:moveTo>
                  <a:pt x="914639" y="2166488"/>
                </a:moveTo>
                <a:lnTo>
                  <a:pt x="862666" y="2166488"/>
                </a:lnTo>
                <a:lnTo>
                  <a:pt x="862666" y="960951"/>
                </a:lnTo>
                <a:lnTo>
                  <a:pt x="883719" y="960951"/>
                </a:lnTo>
                <a:lnTo>
                  <a:pt x="883719" y="2162837"/>
                </a:lnTo>
                <a:lnTo>
                  <a:pt x="919696" y="2162837"/>
                </a:lnTo>
                <a:lnTo>
                  <a:pt x="914639" y="2166488"/>
                </a:lnTo>
                <a:close/>
              </a:path>
              <a:path w="3408679" h="3211195">
                <a:moveTo>
                  <a:pt x="2100126" y="2581492"/>
                </a:moveTo>
                <a:lnTo>
                  <a:pt x="2074101" y="2581492"/>
                </a:lnTo>
                <a:lnTo>
                  <a:pt x="2756482" y="1640859"/>
                </a:lnTo>
                <a:lnTo>
                  <a:pt x="1789869" y="1544034"/>
                </a:lnTo>
                <a:lnTo>
                  <a:pt x="2001424" y="1544034"/>
                </a:lnTo>
                <a:lnTo>
                  <a:pt x="2753787" y="1619401"/>
                </a:lnTo>
                <a:lnTo>
                  <a:pt x="2790132" y="1619401"/>
                </a:lnTo>
                <a:lnTo>
                  <a:pt x="2788440" y="1625667"/>
                </a:lnTo>
                <a:lnTo>
                  <a:pt x="2849998" y="1648624"/>
                </a:lnTo>
                <a:lnTo>
                  <a:pt x="2789577" y="1648624"/>
                </a:lnTo>
                <a:lnTo>
                  <a:pt x="2791378" y="1658160"/>
                </a:lnTo>
                <a:lnTo>
                  <a:pt x="2769955" y="1658160"/>
                </a:lnTo>
                <a:lnTo>
                  <a:pt x="2100126" y="2581492"/>
                </a:lnTo>
                <a:close/>
              </a:path>
              <a:path w="3408679" h="3211195">
                <a:moveTo>
                  <a:pt x="2094830" y="2588792"/>
                </a:moveTo>
                <a:lnTo>
                  <a:pt x="2054248" y="2588792"/>
                </a:lnTo>
                <a:lnTo>
                  <a:pt x="1769490" y="1549435"/>
                </a:lnTo>
                <a:lnTo>
                  <a:pt x="1791348" y="1549435"/>
                </a:lnTo>
                <a:lnTo>
                  <a:pt x="2074101" y="2581492"/>
                </a:lnTo>
                <a:lnTo>
                  <a:pt x="2100126" y="2581492"/>
                </a:lnTo>
                <a:lnTo>
                  <a:pt x="2094830" y="2588792"/>
                </a:lnTo>
                <a:close/>
              </a:path>
              <a:path w="3408679" h="3211195">
                <a:moveTo>
                  <a:pt x="3024415" y="2770395"/>
                </a:moveTo>
                <a:lnTo>
                  <a:pt x="3001514" y="2770395"/>
                </a:lnTo>
                <a:lnTo>
                  <a:pt x="3383894" y="1870252"/>
                </a:lnTo>
                <a:lnTo>
                  <a:pt x="2789577" y="1648624"/>
                </a:lnTo>
                <a:lnTo>
                  <a:pt x="2849998" y="1648624"/>
                </a:lnTo>
                <a:lnTo>
                  <a:pt x="3379810" y="1846198"/>
                </a:lnTo>
                <a:lnTo>
                  <a:pt x="3402346" y="1846198"/>
                </a:lnTo>
                <a:lnTo>
                  <a:pt x="3407789" y="1860525"/>
                </a:lnTo>
                <a:lnTo>
                  <a:pt x="3408231" y="1862023"/>
                </a:lnTo>
                <a:lnTo>
                  <a:pt x="3408526" y="1863437"/>
                </a:lnTo>
                <a:lnTo>
                  <a:pt x="3404299" y="1925785"/>
                </a:lnTo>
                <a:lnTo>
                  <a:pt x="3383199" y="1925785"/>
                </a:lnTo>
                <a:lnTo>
                  <a:pt x="3024415" y="2770395"/>
                </a:lnTo>
                <a:close/>
              </a:path>
              <a:path w="3408679" h="3211195">
                <a:moveTo>
                  <a:pt x="3094627" y="2792803"/>
                </a:moveTo>
                <a:lnTo>
                  <a:pt x="2984335" y="2792803"/>
                </a:lnTo>
                <a:lnTo>
                  <a:pt x="2769955" y="1658160"/>
                </a:lnTo>
                <a:lnTo>
                  <a:pt x="2791378" y="1658160"/>
                </a:lnTo>
                <a:lnTo>
                  <a:pt x="3001514" y="2770395"/>
                </a:lnTo>
                <a:lnTo>
                  <a:pt x="3024415" y="2770395"/>
                </a:lnTo>
                <a:lnTo>
                  <a:pt x="3015640" y="2791051"/>
                </a:lnTo>
                <a:lnTo>
                  <a:pt x="3101538" y="2791051"/>
                </a:lnTo>
                <a:lnTo>
                  <a:pt x="3094627" y="2792803"/>
                </a:lnTo>
                <a:close/>
              </a:path>
              <a:path w="3408679" h="3211195">
                <a:moveTo>
                  <a:pt x="153530" y="2787591"/>
                </a:moveTo>
                <a:lnTo>
                  <a:pt x="120285" y="2787591"/>
                </a:lnTo>
                <a:lnTo>
                  <a:pt x="853845" y="2185646"/>
                </a:lnTo>
                <a:lnTo>
                  <a:pt x="0" y="1765548"/>
                </a:lnTo>
                <a:lnTo>
                  <a:pt x="0" y="1742066"/>
                </a:lnTo>
                <a:lnTo>
                  <a:pt x="862666" y="2166488"/>
                </a:lnTo>
                <a:lnTo>
                  <a:pt x="914639" y="2166488"/>
                </a:lnTo>
                <a:lnTo>
                  <a:pt x="895698" y="2180160"/>
                </a:lnTo>
                <a:lnTo>
                  <a:pt x="950374" y="2199445"/>
                </a:lnTo>
                <a:lnTo>
                  <a:pt x="886898" y="2199445"/>
                </a:lnTo>
                <a:lnTo>
                  <a:pt x="887539" y="2202884"/>
                </a:lnTo>
                <a:lnTo>
                  <a:pt x="866119" y="2202884"/>
                </a:lnTo>
                <a:lnTo>
                  <a:pt x="153530" y="2787591"/>
                </a:lnTo>
                <a:close/>
              </a:path>
              <a:path w="3408679" h="3211195">
                <a:moveTo>
                  <a:pt x="3101538" y="2791051"/>
                </a:moveTo>
                <a:lnTo>
                  <a:pt x="3015640" y="2791051"/>
                </a:lnTo>
                <a:lnTo>
                  <a:pt x="3330062" y="2711380"/>
                </a:lnTo>
                <a:lnTo>
                  <a:pt x="3383199" y="1925785"/>
                </a:lnTo>
                <a:lnTo>
                  <a:pt x="3404299" y="1925785"/>
                </a:lnTo>
                <a:lnTo>
                  <a:pt x="3350483" y="2720664"/>
                </a:lnTo>
                <a:lnTo>
                  <a:pt x="3350294" y="2720811"/>
                </a:lnTo>
                <a:lnTo>
                  <a:pt x="3350041" y="2722816"/>
                </a:lnTo>
                <a:lnTo>
                  <a:pt x="3349536" y="2724567"/>
                </a:lnTo>
                <a:lnTo>
                  <a:pt x="3339880" y="2737332"/>
                </a:lnTo>
                <a:lnTo>
                  <a:pt x="3313536" y="2737332"/>
                </a:lnTo>
                <a:lnTo>
                  <a:pt x="3101538" y="2791051"/>
                </a:lnTo>
                <a:close/>
              </a:path>
              <a:path w="3408679" h="3211195">
                <a:moveTo>
                  <a:pt x="1298194" y="3210702"/>
                </a:moveTo>
                <a:lnTo>
                  <a:pt x="1263603" y="3210702"/>
                </a:lnTo>
                <a:lnTo>
                  <a:pt x="2047890" y="2608942"/>
                </a:lnTo>
                <a:lnTo>
                  <a:pt x="886898" y="2199445"/>
                </a:lnTo>
                <a:lnTo>
                  <a:pt x="950374" y="2199445"/>
                </a:lnTo>
                <a:lnTo>
                  <a:pt x="2054248" y="2588792"/>
                </a:lnTo>
                <a:lnTo>
                  <a:pt x="2094830" y="2588792"/>
                </a:lnTo>
                <a:lnTo>
                  <a:pt x="2087743" y="2598561"/>
                </a:lnTo>
                <a:lnTo>
                  <a:pt x="2180850" y="2618732"/>
                </a:lnTo>
                <a:lnTo>
                  <a:pt x="2081238" y="2618732"/>
                </a:lnTo>
                <a:lnTo>
                  <a:pt x="2081730" y="2625737"/>
                </a:lnTo>
                <a:lnTo>
                  <a:pt x="2060606" y="2625737"/>
                </a:lnTo>
                <a:lnTo>
                  <a:pt x="1298194" y="3210702"/>
                </a:lnTo>
                <a:close/>
              </a:path>
              <a:path w="3408679" h="3211195">
                <a:moveTo>
                  <a:pt x="1075477" y="3210702"/>
                </a:moveTo>
                <a:lnTo>
                  <a:pt x="1054041" y="3210702"/>
                </a:lnTo>
                <a:lnTo>
                  <a:pt x="866119" y="2202884"/>
                </a:lnTo>
                <a:lnTo>
                  <a:pt x="887539" y="2202884"/>
                </a:lnTo>
                <a:lnTo>
                  <a:pt x="1075477" y="3210702"/>
                </a:lnTo>
                <a:close/>
              </a:path>
              <a:path w="3408679" h="3211195">
                <a:moveTo>
                  <a:pt x="150135" y="2790376"/>
                </a:moveTo>
                <a:lnTo>
                  <a:pt x="99296" y="2790376"/>
                </a:lnTo>
                <a:lnTo>
                  <a:pt x="0" y="2364796"/>
                </a:lnTo>
                <a:lnTo>
                  <a:pt x="0" y="2272093"/>
                </a:lnTo>
                <a:lnTo>
                  <a:pt x="120285" y="2787591"/>
                </a:lnTo>
                <a:lnTo>
                  <a:pt x="153530" y="2787591"/>
                </a:lnTo>
                <a:lnTo>
                  <a:pt x="150135" y="2790376"/>
                </a:lnTo>
                <a:close/>
              </a:path>
              <a:path w="3408679" h="3211195">
                <a:moveTo>
                  <a:pt x="2516751" y="3210702"/>
                </a:moveTo>
                <a:lnTo>
                  <a:pt x="2483331" y="3210702"/>
                </a:lnTo>
                <a:lnTo>
                  <a:pt x="2973977" y="2812151"/>
                </a:lnTo>
                <a:lnTo>
                  <a:pt x="2081238" y="2618732"/>
                </a:lnTo>
                <a:lnTo>
                  <a:pt x="2180850" y="2618732"/>
                </a:lnTo>
                <a:lnTo>
                  <a:pt x="2984335" y="2792803"/>
                </a:lnTo>
                <a:lnTo>
                  <a:pt x="3094627" y="2792803"/>
                </a:lnTo>
                <a:lnTo>
                  <a:pt x="3005198" y="2815463"/>
                </a:lnTo>
                <a:lnTo>
                  <a:pt x="2993457" y="2842154"/>
                </a:lnTo>
                <a:lnTo>
                  <a:pt x="2970440" y="2842154"/>
                </a:lnTo>
                <a:lnTo>
                  <a:pt x="2516751" y="3210702"/>
                </a:lnTo>
                <a:close/>
              </a:path>
              <a:path w="3408679" h="3211195">
                <a:moveTo>
                  <a:pt x="2122843" y="3210702"/>
                </a:moveTo>
                <a:lnTo>
                  <a:pt x="2101728" y="3210702"/>
                </a:lnTo>
                <a:lnTo>
                  <a:pt x="2060606" y="2625737"/>
                </a:lnTo>
                <a:lnTo>
                  <a:pt x="2081730" y="2625737"/>
                </a:lnTo>
                <a:lnTo>
                  <a:pt x="2122843" y="3210702"/>
                </a:lnTo>
                <a:close/>
              </a:path>
              <a:path w="3408679" h="3211195">
                <a:moveTo>
                  <a:pt x="2981801" y="3210702"/>
                </a:moveTo>
                <a:lnTo>
                  <a:pt x="2955443" y="3210702"/>
                </a:lnTo>
                <a:lnTo>
                  <a:pt x="3313536" y="2737332"/>
                </a:lnTo>
                <a:lnTo>
                  <a:pt x="3339880" y="2737332"/>
                </a:lnTo>
                <a:lnTo>
                  <a:pt x="2981801" y="3210702"/>
                </a:lnTo>
                <a:close/>
              </a:path>
              <a:path w="3408679" h="3211195">
                <a:moveTo>
                  <a:pt x="178639" y="3210702"/>
                </a:moveTo>
                <a:lnTo>
                  <a:pt x="157395" y="3210702"/>
                </a:lnTo>
                <a:lnTo>
                  <a:pt x="104306" y="2814366"/>
                </a:lnTo>
                <a:lnTo>
                  <a:pt x="0" y="2778742"/>
                </a:lnTo>
                <a:lnTo>
                  <a:pt x="0" y="2756461"/>
                </a:lnTo>
                <a:lnTo>
                  <a:pt x="99296" y="2790376"/>
                </a:lnTo>
                <a:lnTo>
                  <a:pt x="150135" y="2790376"/>
                </a:lnTo>
                <a:lnTo>
                  <a:pt x="132496" y="2804850"/>
                </a:lnTo>
                <a:lnTo>
                  <a:pt x="170210" y="2826034"/>
                </a:lnTo>
                <a:lnTo>
                  <a:pt x="127127" y="2826034"/>
                </a:lnTo>
                <a:lnTo>
                  <a:pt x="178639" y="3210702"/>
                </a:lnTo>
                <a:close/>
              </a:path>
              <a:path w="3408679" h="3211195">
                <a:moveTo>
                  <a:pt x="855057" y="3210702"/>
                </a:moveTo>
                <a:lnTo>
                  <a:pt x="811975" y="3210702"/>
                </a:lnTo>
                <a:lnTo>
                  <a:pt x="127127" y="2826034"/>
                </a:lnTo>
                <a:lnTo>
                  <a:pt x="170210" y="2826034"/>
                </a:lnTo>
                <a:lnTo>
                  <a:pt x="855057" y="3210702"/>
                </a:lnTo>
                <a:close/>
              </a:path>
              <a:path w="3408679" h="3211195">
                <a:moveTo>
                  <a:pt x="2831338" y="3210702"/>
                </a:moveTo>
                <a:lnTo>
                  <a:pt x="2808328" y="3210702"/>
                </a:lnTo>
                <a:lnTo>
                  <a:pt x="2970440" y="2842154"/>
                </a:lnTo>
                <a:lnTo>
                  <a:pt x="2993457" y="2842154"/>
                </a:lnTo>
                <a:lnTo>
                  <a:pt x="2831338" y="3210702"/>
                </a:lnTo>
                <a:close/>
              </a:path>
            </a:pathLst>
          </a:custGeom>
          <a:solidFill>
            <a:srgbClr val="FFFFFF"/>
          </a:solidFill>
        </p:spPr>
        <p:txBody>
          <a:bodyPr wrap="square" lIns="0" tIns="0" rIns="0" bIns="0" rtlCol="0"/>
          <a:lstStyle/>
          <a:p>
            <a:endParaRPr/>
          </a:p>
        </p:txBody>
      </p:sp>
      <p:sp>
        <p:nvSpPr>
          <p:cNvPr id="4" name="object 4"/>
          <p:cNvSpPr/>
          <p:nvPr/>
        </p:nvSpPr>
        <p:spPr>
          <a:xfrm>
            <a:off x="2528794" y="0"/>
            <a:ext cx="5029200" cy="2434590"/>
          </a:xfrm>
          <a:custGeom>
            <a:avLst/>
            <a:gdLst/>
            <a:ahLst/>
            <a:cxnLst/>
            <a:rect l="l" t="t" r="r" b="b"/>
            <a:pathLst>
              <a:path w="5029200" h="2434590">
                <a:moveTo>
                  <a:pt x="10385" y="1977888"/>
                </a:moveTo>
                <a:lnTo>
                  <a:pt x="7555" y="1977186"/>
                </a:lnTo>
                <a:lnTo>
                  <a:pt x="5286" y="1975713"/>
                </a:lnTo>
                <a:lnTo>
                  <a:pt x="4491" y="1975198"/>
                </a:lnTo>
                <a:lnTo>
                  <a:pt x="3812" y="1974613"/>
                </a:lnTo>
                <a:lnTo>
                  <a:pt x="3227" y="1973982"/>
                </a:lnTo>
                <a:lnTo>
                  <a:pt x="1777" y="1972484"/>
                </a:lnTo>
                <a:lnTo>
                  <a:pt x="725" y="1970566"/>
                </a:lnTo>
                <a:lnTo>
                  <a:pt x="257" y="1968368"/>
                </a:lnTo>
                <a:lnTo>
                  <a:pt x="93" y="1967736"/>
                </a:lnTo>
                <a:lnTo>
                  <a:pt x="0" y="1964578"/>
                </a:lnTo>
                <a:lnTo>
                  <a:pt x="210" y="1963315"/>
                </a:lnTo>
                <a:lnTo>
                  <a:pt x="631" y="1962099"/>
                </a:lnTo>
                <a:lnTo>
                  <a:pt x="638632" y="0"/>
                </a:lnTo>
                <a:lnTo>
                  <a:pt x="663254" y="0"/>
                </a:lnTo>
                <a:lnTo>
                  <a:pt x="38876" y="1920157"/>
                </a:lnTo>
                <a:lnTo>
                  <a:pt x="71077" y="1920157"/>
                </a:lnTo>
                <a:lnTo>
                  <a:pt x="43882" y="1948906"/>
                </a:lnTo>
                <a:lnTo>
                  <a:pt x="191247" y="1948906"/>
                </a:lnTo>
                <a:lnTo>
                  <a:pt x="13520" y="1977467"/>
                </a:lnTo>
                <a:lnTo>
                  <a:pt x="10385" y="1977888"/>
                </a:lnTo>
                <a:close/>
              </a:path>
              <a:path w="5029200" h="2434590">
                <a:moveTo>
                  <a:pt x="71077" y="1920157"/>
                </a:moveTo>
                <a:lnTo>
                  <a:pt x="38876" y="1920157"/>
                </a:lnTo>
                <a:lnTo>
                  <a:pt x="1330679" y="554554"/>
                </a:lnTo>
                <a:lnTo>
                  <a:pt x="1141814" y="0"/>
                </a:lnTo>
                <a:lnTo>
                  <a:pt x="1166548" y="0"/>
                </a:lnTo>
                <a:lnTo>
                  <a:pt x="1350679" y="540612"/>
                </a:lnTo>
                <a:lnTo>
                  <a:pt x="1400287" y="540612"/>
                </a:lnTo>
                <a:lnTo>
                  <a:pt x="1370679" y="556449"/>
                </a:lnTo>
                <a:lnTo>
                  <a:pt x="1423568" y="579887"/>
                </a:lnTo>
                <a:lnTo>
                  <a:pt x="1365813" y="579887"/>
                </a:lnTo>
                <a:lnTo>
                  <a:pt x="1370965" y="592518"/>
                </a:lnTo>
                <a:lnTo>
                  <a:pt x="1326960" y="592518"/>
                </a:lnTo>
                <a:lnTo>
                  <a:pt x="71077" y="1920157"/>
                </a:lnTo>
                <a:close/>
              </a:path>
              <a:path w="5029200" h="2434590">
                <a:moveTo>
                  <a:pt x="1400287" y="540612"/>
                </a:moveTo>
                <a:lnTo>
                  <a:pt x="1350679" y="540612"/>
                </a:lnTo>
                <a:lnTo>
                  <a:pt x="2140077" y="118393"/>
                </a:lnTo>
                <a:lnTo>
                  <a:pt x="1968920" y="0"/>
                </a:lnTo>
                <a:lnTo>
                  <a:pt x="2010056" y="0"/>
                </a:lnTo>
                <a:lnTo>
                  <a:pt x="2153246" y="99049"/>
                </a:lnTo>
                <a:lnTo>
                  <a:pt x="2190835" y="99049"/>
                </a:lnTo>
                <a:lnTo>
                  <a:pt x="2183141" y="110253"/>
                </a:lnTo>
                <a:lnTo>
                  <a:pt x="2393166" y="134253"/>
                </a:lnTo>
                <a:lnTo>
                  <a:pt x="2186977" y="134253"/>
                </a:lnTo>
                <a:lnTo>
                  <a:pt x="2187419" y="134885"/>
                </a:lnTo>
                <a:lnTo>
                  <a:pt x="2158860" y="134885"/>
                </a:lnTo>
                <a:lnTo>
                  <a:pt x="1400287" y="540612"/>
                </a:lnTo>
                <a:close/>
              </a:path>
              <a:path w="5029200" h="2434590">
                <a:moveTo>
                  <a:pt x="2190835" y="99049"/>
                </a:moveTo>
                <a:lnTo>
                  <a:pt x="2153246" y="99049"/>
                </a:lnTo>
                <a:lnTo>
                  <a:pt x="2165428" y="0"/>
                </a:lnTo>
                <a:lnTo>
                  <a:pt x="2188990" y="0"/>
                </a:lnTo>
                <a:lnTo>
                  <a:pt x="2179936" y="73622"/>
                </a:lnTo>
                <a:lnTo>
                  <a:pt x="2208297" y="73622"/>
                </a:lnTo>
                <a:lnTo>
                  <a:pt x="2190835" y="99049"/>
                </a:lnTo>
                <a:close/>
              </a:path>
              <a:path w="5029200" h="2434590">
                <a:moveTo>
                  <a:pt x="2208297" y="73622"/>
                </a:moveTo>
                <a:lnTo>
                  <a:pt x="2179936" y="73622"/>
                </a:lnTo>
                <a:lnTo>
                  <a:pt x="2230495" y="0"/>
                </a:lnTo>
                <a:lnTo>
                  <a:pt x="2258858" y="0"/>
                </a:lnTo>
                <a:lnTo>
                  <a:pt x="2208297" y="73622"/>
                </a:lnTo>
                <a:close/>
              </a:path>
              <a:path w="5029200" h="2434590">
                <a:moveTo>
                  <a:pt x="2987813" y="199539"/>
                </a:moveTo>
                <a:lnTo>
                  <a:pt x="2964491" y="199539"/>
                </a:lnTo>
                <a:lnTo>
                  <a:pt x="2964491" y="0"/>
                </a:lnTo>
                <a:lnTo>
                  <a:pt x="2987809" y="0"/>
                </a:lnTo>
                <a:lnTo>
                  <a:pt x="2987813" y="199539"/>
                </a:lnTo>
                <a:close/>
              </a:path>
              <a:path w="5029200" h="2434590">
                <a:moveTo>
                  <a:pt x="3519779" y="258112"/>
                </a:moveTo>
                <a:lnTo>
                  <a:pt x="3476908" y="258112"/>
                </a:lnTo>
                <a:lnTo>
                  <a:pt x="3376789" y="0"/>
                </a:lnTo>
                <a:lnTo>
                  <a:pt x="3401887" y="0"/>
                </a:lnTo>
                <a:lnTo>
                  <a:pt x="3498171" y="248217"/>
                </a:lnTo>
                <a:lnTo>
                  <a:pt x="3527187" y="248217"/>
                </a:lnTo>
                <a:lnTo>
                  <a:pt x="3519779" y="258112"/>
                </a:lnTo>
                <a:close/>
              </a:path>
              <a:path w="5029200" h="2434590">
                <a:moveTo>
                  <a:pt x="3527187" y="248217"/>
                </a:moveTo>
                <a:lnTo>
                  <a:pt x="3498171" y="248217"/>
                </a:lnTo>
                <a:lnTo>
                  <a:pt x="3683975" y="0"/>
                </a:lnTo>
                <a:lnTo>
                  <a:pt x="3713021" y="0"/>
                </a:lnTo>
                <a:lnTo>
                  <a:pt x="3527187" y="248217"/>
                </a:lnTo>
                <a:close/>
              </a:path>
              <a:path w="5029200" h="2434590">
                <a:moveTo>
                  <a:pt x="5027807" y="881943"/>
                </a:moveTo>
                <a:lnTo>
                  <a:pt x="5004359" y="881943"/>
                </a:lnTo>
                <a:lnTo>
                  <a:pt x="4934642" y="0"/>
                </a:lnTo>
                <a:lnTo>
                  <a:pt x="4958082" y="0"/>
                </a:lnTo>
                <a:lnTo>
                  <a:pt x="5027807" y="881943"/>
                </a:lnTo>
                <a:close/>
              </a:path>
              <a:path w="5029200" h="2434590">
                <a:moveTo>
                  <a:pt x="3008389" y="1243648"/>
                </a:moveTo>
                <a:lnTo>
                  <a:pt x="2964468" y="1243648"/>
                </a:lnTo>
                <a:lnTo>
                  <a:pt x="2964468" y="223094"/>
                </a:lnTo>
                <a:lnTo>
                  <a:pt x="2186977" y="134253"/>
                </a:lnTo>
                <a:lnTo>
                  <a:pt x="2393166" y="134253"/>
                </a:lnTo>
                <a:lnTo>
                  <a:pt x="2964491" y="199539"/>
                </a:lnTo>
                <a:lnTo>
                  <a:pt x="2987813" y="199539"/>
                </a:lnTo>
                <a:lnTo>
                  <a:pt x="2987813" y="202229"/>
                </a:lnTo>
                <a:lnTo>
                  <a:pt x="3193974" y="225784"/>
                </a:lnTo>
                <a:lnTo>
                  <a:pt x="2987860" y="225784"/>
                </a:lnTo>
                <a:lnTo>
                  <a:pt x="2987883" y="1232420"/>
                </a:lnTo>
                <a:lnTo>
                  <a:pt x="3014159" y="1232420"/>
                </a:lnTo>
                <a:lnTo>
                  <a:pt x="3008389" y="1243648"/>
                </a:lnTo>
                <a:close/>
              </a:path>
              <a:path w="5029200" h="2434590">
                <a:moveTo>
                  <a:pt x="3003580" y="1253005"/>
                </a:moveTo>
                <a:lnTo>
                  <a:pt x="2942480" y="1253005"/>
                </a:lnTo>
                <a:lnTo>
                  <a:pt x="2158860" y="134885"/>
                </a:lnTo>
                <a:lnTo>
                  <a:pt x="2187419" y="134885"/>
                </a:lnTo>
                <a:lnTo>
                  <a:pt x="2964468" y="1243648"/>
                </a:lnTo>
                <a:lnTo>
                  <a:pt x="3008389" y="1243648"/>
                </a:lnTo>
                <a:lnTo>
                  <a:pt x="3003580" y="1253005"/>
                </a:lnTo>
                <a:close/>
              </a:path>
              <a:path w="5029200" h="2434590">
                <a:moveTo>
                  <a:pt x="3014159" y="1232420"/>
                </a:moveTo>
                <a:lnTo>
                  <a:pt x="2987883" y="1232420"/>
                </a:lnTo>
                <a:lnTo>
                  <a:pt x="3476698" y="281644"/>
                </a:lnTo>
                <a:lnTo>
                  <a:pt x="2987860" y="225784"/>
                </a:lnTo>
                <a:lnTo>
                  <a:pt x="3193974" y="225784"/>
                </a:lnTo>
                <a:lnTo>
                  <a:pt x="3476908" y="258112"/>
                </a:lnTo>
                <a:lnTo>
                  <a:pt x="3519779" y="258112"/>
                </a:lnTo>
                <a:lnTo>
                  <a:pt x="3513212" y="266884"/>
                </a:lnTo>
                <a:lnTo>
                  <a:pt x="3568221" y="289573"/>
                </a:lnTo>
                <a:lnTo>
                  <a:pt x="3506920" y="289573"/>
                </a:lnTo>
                <a:lnTo>
                  <a:pt x="3507548" y="317948"/>
                </a:lnTo>
                <a:lnTo>
                  <a:pt x="3484136" y="317948"/>
                </a:lnTo>
                <a:lnTo>
                  <a:pt x="3014159" y="1232420"/>
                </a:lnTo>
                <a:close/>
              </a:path>
              <a:path w="5029200" h="2434590">
                <a:moveTo>
                  <a:pt x="3586039" y="2394493"/>
                </a:moveTo>
                <a:lnTo>
                  <a:pt x="3553493" y="2394493"/>
                </a:lnTo>
                <a:lnTo>
                  <a:pt x="4997107" y="904282"/>
                </a:lnTo>
                <a:lnTo>
                  <a:pt x="3506920" y="289573"/>
                </a:lnTo>
                <a:lnTo>
                  <a:pt x="3568221" y="289573"/>
                </a:lnTo>
                <a:lnTo>
                  <a:pt x="5004359" y="881943"/>
                </a:lnTo>
                <a:lnTo>
                  <a:pt x="5027807" y="881943"/>
                </a:lnTo>
                <a:lnTo>
                  <a:pt x="5029200" y="899567"/>
                </a:lnTo>
                <a:lnTo>
                  <a:pt x="5029154" y="901171"/>
                </a:lnTo>
                <a:lnTo>
                  <a:pt x="5028920" y="903487"/>
                </a:lnTo>
                <a:lnTo>
                  <a:pt x="5027984" y="905803"/>
                </a:lnTo>
                <a:lnTo>
                  <a:pt x="5026347" y="907697"/>
                </a:lnTo>
                <a:lnTo>
                  <a:pt x="3586039" y="2394493"/>
                </a:lnTo>
                <a:close/>
              </a:path>
              <a:path w="5029200" h="2434590">
                <a:moveTo>
                  <a:pt x="3552961" y="2370470"/>
                </a:moveTo>
                <a:lnTo>
                  <a:pt x="3529540" y="2370470"/>
                </a:lnTo>
                <a:lnTo>
                  <a:pt x="3484136" y="317948"/>
                </a:lnTo>
                <a:lnTo>
                  <a:pt x="3507548" y="317948"/>
                </a:lnTo>
                <a:lnTo>
                  <a:pt x="3552961" y="2370470"/>
                </a:lnTo>
                <a:close/>
              </a:path>
              <a:path w="5029200" h="2434590">
                <a:moveTo>
                  <a:pt x="2137247" y="2399382"/>
                </a:moveTo>
                <a:lnTo>
                  <a:pt x="2107819" y="2399382"/>
                </a:lnTo>
                <a:lnTo>
                  <a:pt x="2957871" y="1285402"/>
                </a:lnTo>
                <a:lnTo>
                  <a:pt x="1365813" y="579887"/>
                </a:lnTo>
                <a:lnTo>
                  <a:pt x="1423568" y="579887"/>
                </a:lnTo>
                <a:lnTo>
                  <a:pt x="2942480" y="1253005"/>
                </a:lnTo>
                <a:lnTo>
                  <a:pt x="3003580" y="1253005"/>
                </a:lnTo>
                <a:lnTo>
                  <a:pt x="2989286" y="1280817"/>
                </a:lnTo>
                <a:lnTo>
                  <a:pt x="3000177" y="1302782"/>
                </a:lnTo>
                <a:lnTo>
                  <a:pt x="2974058" y="1302782"/>
                </a:lnTo>
                <a:lnTo>
                  <a:pt x="2137247" y="2399382"/>
                </a:lnTo>
                <a:close/>
              </a:path>
              <a:path w="5029200" h="2434590">
                <a:moveTo>
                  <a:pt x="191247" y="1948906"/>
                </a:moveTo>
                <a:lnTo>
                  <a:pt x="43882" y="1948906"/>
                </a:lnTo>
                <a:lnTo>
                  <a:pt x="1150494" y="1771059"/>
                </a:lnTo>
                <a:lnTo>
                  <a:pt x="1326960" y="592518"/>
                </a:lnTo>
                <a:lnTo>
                  <a:pt x="1370965" y="592518"/>
                </a:lnTo>
                <a:lnTo>
                  <a:pt x="1374542" y="601290"/>
                </a:lnTo>
                <a:lnTo>
                  <a:pt x="1349299" y="601290"/>
                </a:lnTo>
                <a:lnTo>
                  <a:pt x="1173464" y="1775691"/>
                </a:lnTo>
                <a:lnTo>
                  <a:pt x="1199726" y="1793539"/>
                </a:lnTo>
                <a:lnTo>
                  <a:pt x="1158049" y="1793539"/>
                </a:lnTo>
                <a:lnTo>
                  <a:pt x="191247" y="1948906"/>
                </a:lnTo>
                <a:close/>
              </a:path>
              <a:path w="5029200" h="2434590">
                <a:moveTo>
                  <a:pt x="2104519" y="2391288"/>
                </a:moveTo>
                <a:lnTo>
                  <a:pt x="2079282" y="2391288"/>
                </a:lnTo>
                <a:lnTo>
                  <a:pt x="1349299" y="601290"/>
                </a:lnTo>
                <a:lnTo>
                  <a:pt x="1374542" y="601290"/>
                </a:lnTo>
                <a:lnTo>
                  <a:pt x="2104519" y="2391288"/>
                </a:lnTo>
                <a:close/>
              </a:path>
              <a:path w="5029200" h="2434590">
                <a:moveTo>
                  <a:pt x="3570018" y="2411031"/>
                </a:moveTo>
                <a:lnTo>
                  <a:pt x="3523575" y="2411031"/>
                </a:lnTo>
                <a:lnTo>
                  <a:pt x="2974058" y="1302782"/>
                </a:lnTo>
                <a:lnTo>
                  <a:pt x="3000177" y="1302782"/>
                </a:lnTo>
                <a:lnTo>
                  <a:pt x="3529540" y="2370470"/>
                </a:lnTo>
                <a:lnTo>
                  <a:pt x="3552961" y="2370470"/>
                </a:lnTo>
                <a:lnTo>
                  <a:pt x="3553493" y="2394493"/>
                </a:lnTo>
                <a:lnTo>
                  <a:pt x="3586039" y="2394493"/>
                </a:lnTo>
                <a:lnTo>
                  <a:pt x="3570018" y="2411031"/>
                </a:lnTo>
                <a:close/>
              </a:path>
              <a:path w="5029200" h="2434590">
                <a:moveTo>
                  <a:pt x="2104194" y="2434493"/>
                </a:moveTo>
                <a:lnTo>
                  <a:pt x="2101293" y="2434095"/>
                </a:lnTo>
                <a:lnTo>
                  <a:pt x="2099562" y="2433417"/>
                </a:lnTo>
                <a:lnTo>
                  <a:pt x="1158049" y="1793539"/>
                </a:lnTo>
                <a:lnTo>
                  <a:pt x="1199726" y="1793539"/>
                </a:lnTo>
                <a:lnTo>
                  <a:pt x="2079282" y="2391288"/>
                </a:lnTo>
                <a:lnTo>
                  <a:pt x="2104519" y="2391288"/>
                </a:lnTo>
                <a:lnTo>
                  <a:pt x="2107819" y="2399382"/>
                </a:lnTo>
                <a:lnTo>
                  <a:pt x="2137247" y="2399382"/>
                </a:lnTo>
                <a:lnTo>
                  <a:pt x="2128357" y="2411031"/>
                </a:lnTo>
                <a:lnTo>
                  <a:pt x="3570018" y="2411031"/>
                </a:lnTo>
                <a:lnTo>
                  <a:pt x="3550803" y="2430867"/>
                </a:lnTo>
                <a:lnTo>
                  <a:pt x="3549352" y="2432411"/>
                </a:lnTo>
                <a:lnTo>
                  <a:pt x="3547411" y="2433557"/>
                </a:lnTo>
                <a:lnTo>
                  <a:pt x="3544276" y="2434329"/>
                </a:lnTo>
                <a:lnTo>
                  <a:pt x="3543317" y="2434446"/>
                </a:lnTo>
                <a:lnTo>
                  <a:pt x="2104755" y="2434446"/>
                </a:lnTo>
                <a:lnTo>
                  <a:pt x="2104194" y="2434493"/>
                </a:lnTo>
                <a:close/>
              </a:path>
              <a:path w="5029200" h="2434590">
                <a:moveTo>
                  <a:pt x="5239" y="1975713"/>
                </a:moveTo>
                <a:close/>
              </a:path>
            </a:pathLst>
          </a:custGeom>
          <a:solidFill>
            <a:srgbClr val="FFFFFF"/>
          </a:solidFill>
        </p:spPr>
        <p:txBody>
          <a:bodyPr wrap="square" lIns="0" tIns="0" rIns="0" bIns="0" rtlCol="0"/>
          <a:lstStyle/>
          <a:p>
            <a:endParaRPr/>
          </a:p>
        </p:txBody>
      </p:sp>
      <p:sp>
        <p:nvSpPr>
          <p:cNvPr id="5" name="object 5"/>
          <p:cNvSpPr/>
          <p:nvPr/>
        </p:nvSpPr>
        <p:spPr>
          <a:xfrm>
            <a:off x="5067212" y="6415277"/>
            <a:ext cx="5991860" cy="0"/>
          </a:xfrm>
          <a:custGeom>
            <a:avLst/>
            <a:gdLst/>
            <a:ahLst/>
            <a:cxnLst/>
            <a:rect l="l" t="t" r="r" b="b"/>
            <a:pathLst>
              <a:path w="5991859">
                <a:moveTo>
                  <a:pt x="0" y="0"/>
                </a:moveTo>
                <a:lnTo>
                  <a:pt x="5991332" y="0"/>
                </a:lnTo>
              </a:path>
            </a:pathLst>
          </a:custGeom>
          <a:ln w="47625">
            <a:solidFill>
              <a:srgbClr val="FFFFFF"/>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004092"/>
            <a:ext cx="9740265" cy="2168222"/>
          </a:xfrm>
          <a:prstGeom prst="rect">
            <a:avLst/>
          </a:prstGeom>
        </p:spPr>
        <p:txBody>
          <a:bodyPr vert="horz" wrap="square" lIns="0" tIns="121920" rIns="0" bIns="0" rtlCol="0">
            <a:spAutoFit/>
          </a:bodyPr>
          <a:lstStyle/>
          <a:p>
            <a:pPr marL="12700" marR="5080">
              <a:lnSpc>
                <a:spcPts val="8330"/>
              </a:lnSpc>
              <a:spcBef>
                <a:spcPts val="960"/>
              </a:spcBef>
            </a:pPr>
            <a:r>
              <a:rPr sz="5400" spc="-165" dirty="0">
                <a:latin typeface="Arial Black"/>
                <a:cs typeface="Arial Black"/>
              </a:rPr>
              <a:t>What </a:t>
            </a:r>
            <a:r>
              <a:rPr sz="5400" spc="-440" dirty="0">
                <a:latin typeface="Arial Black"/>
                <a:cs typeface="Arial Black"/>
              </a:rPr>
              <a:t>is </a:t>
            </a:r>
            <a:r>
              <a:rPr sz="5400" spc="-550" dirty="0">
                <a:latin typeface="Arial Black"/>
                <a:cs typeface="Arial Black"/>
              </a:rPr>
              <a:t>a </a:t>
            </a:r>
            <a:r>
              <a:rPr lang="en-US" sz="5400" spc="-360" dirty="0" err="1">
                <a:latin typeface="Arial Black"/>
                <a:cs typeface="Arial Black"/>
              </a:rPr>
              <a:t>R</a:t>
            </a:r>
            <a:r>
              <a:rPr sz="5400" spc="-360" dirty="0" err="1">
                <a:latin typeface="Arial Black"/>
                <a:cs typeface="Arial Black"/>
              </a:rPr>
              <a:t>eco</a:t>
            </a:r>
            <a:r>
              <a:rPr lang="en-IN" sz="5400" spc="-360" dirty="0" err="1">
                <a:latin typeface="Arial Black"/>
                <a:cs typeface="Arial Black"/>
              </a:rPr>
              <a:t>mmendation</a:t>
            </a:r>
            <a:r>
              <a:rPr sz="5400" spc="-490" dirty="0">
                <a:latin typeface="Arial Black"/>
                <a:cs typeface="Arial Black"/>
              </a:rPr>
              <a:t> </a:t>
            </a:r>
            <a:r>
              <a:rPr sz="5400" spc="-365" dirty="0">
                <a:latin typeface="Arial Black"/>
                <a:cs typeface="Arial Black"/>
              </a:rPr>
              <a:t>system?</a:t>
            </a:r>
            <a:endParaRPr sz="5400" dirty="0">
              <a:latin typeface="Arial Black"/>
              <a:cs typeface="Arial Black"/>
            </a:endParaRPr>
          </a:p>
        </p:txBody>
      </p:sp>
      <p:sp>
        <p:nvSpPr>
          <p:cNvPr id="10" name="object 10"/>
          <p:cNvSpPr/>
          <p:nvPr/>
        </p:nvSpPr>
        <p:spPr>
          <a:xfrm>
            <a:off x="9084678" y="9043123"/>
            <a:ext cx="3333750" cy="219075"/>
          </a:xfrm>
          <a:custGeom>
            <a:avLst/>
            <a:gdLst/>
            <a:ahLst/>
            <a:cxnLst/>
            <a:rect l="l" t="t" r="r" b="b"/>
            <a:pathLst>
              <a:path w="3333750" h="219075">
                <a:moveTo>
                  <a:pt x="3333750" y="97256"/>
                </a:moveTo>
                <a:lnTo>
                  <a:pt x="3330613" y="97256"/>
                </a:lnTo>
                <a:lnTo>
                  <a:pt x="3330613" y="0"/>
                </a:lnTo>
                <a:lnTo>
                  <a:pt x="2873413" y="0"/>
                </a:lnTo>
                <a:lnTo>
                  <a:pt x="2873413" y="97256"/>
                </a:lnTo>
                <a:lnTo>
                  <a:pt x="0" y="97256"/>
                </a:lnTo>
                <a:lnTo>
                  <a:pt x="0" y="116306"/>
                </a:lnTo>
                <a:lnTo>
                  <a:pt x="2873413" y="116306"/>
                </a:lnTo>
                <a:lnTo>
                  <a:pt x="2873413" y="219075"/>
                </a:lnTo>
                <a:lnTo>
                  <a:pt x="3330613" y="219075"/>
                </a:lnTo>
                <a:lnTo>
                  <a:pt x="3330613" y="116306"/>
                </a:lnTo>
                <a:lnTo>
                  <a:pt x="3333750" y="116306"/>
                </a:lnTo>
                <a:lnTo>
                  <a:pt x="3333750" y="97256"/>
                </a:lnTo>
                <a:close/>
              </a:path>
            </a:pathLst>
          </a:custGeom>
          <a:solidFill>
            <a:srgbClr val="1B1B1B"/>
          </a:solidFill>
        </p:spPr>
        <p:txBody>
          <a:bodyPr wrap="square" lIns="0" tIns="0" rIns="0" bIns="0" rtlCol="0"/>
          <a:lstStyle/>
          <a:p>
            <a:endParaRPr/>
          </a:p>
        </p:txBody>
      </p:sp>
      <p:sp>
        <p:nvSpPr>
          <p:cNvPr id="11" name="object 11"/>
          <p:cNvSpPr txBox="1"/>
          <p:nvPr/>
        </p:nvSpPr>
        <p:spPr>
          <a:xfrm>
            <a:off x="1016000" y="3520845"/>
            <a:ext cx="11579225" cy="3217163"/>
          </a:xfrm>
          <a:prstGeom prst="rect">
            <a:avLst/>
          </a:prstGeom>
        </p:spPr>
        <p:txBody>
          <a:bodyPr vert="horz" wrap="square" lIns="0" tIns="12700" rIns="0" bIns="0" rtlCol="0">
            <a:spAutoFit/>
          </a:bodyPr>
          <a:lstStyle/>
          <a:p>
            <a:pPr marL="12700" marR="5080">
              <a:lnSpc>
                <a:spcPct val="133300"/>
              </a:lnSpc>
              <a:spcBef>
                <a:spcPts val="100"/>
              </a:spcBef>
            </a:pPr>
            <a:r>
              <a:rPr lang="en-US" sz="3200" b="0" i="0" dirty="0">
                <a:solidFill>
                  <a:srgbClr val="BDC1C6"/>
                </a:solidFill>
                <a:effectLst/>
                <a:latin typeface="arial" panose="020B0604020202020204" pitchFamily="34" charset="0"/>
              </a:rPr>
              <a:t>Recommender System is </a:t>
            </a:r>
            <a:r>
              <a:rPr lang="en-US" sz="3200" b="1" i="0" dirty="0">
                <a:solidFill>
                  <a:srgbClr val="BDC1C6"/>
                </a:solidFill>
                <a:effectLst/>
                <a:latin typeface="arial" panose="020B0604020202020204" pitchFamily="34" charset="0"/>
              </a:rPr>
              <a:t>a system that seeks to predict or filter preferences according to the user's choices</a:t>
            </a:r>
            <a:r>
              <a:rPr lang="en-US" sz="3200" b="0" i="0" dirty="0">
                <a:solidFill>
                  <a:srgbClr val="BDC1C6"/>
                </a:solidFill>
                <a:effectLst/>
                <a:latin typeface="arial" panose="020B0604020202020204" pitchFamily="34" charset="0"/>
              </a:rPr>
              <a:t>. Recommender systems are utilized in a variety of areas including movies, music, news, books, research articles, search queries, social tags, and products in general.</a:t>
            </a:r>
            <a:r>
              <a:rPr sz="3000" spc="85" dirty="0">
                <a:solidFill>
                  <a:srgbClr val="FFFFFF"/>
                </a:solidFill>
                <a:latin typeface="Arial"/>
                <a:cs typeface="Arial"/>
              </a:rPr>
              <a:t>.</a:t>
            </a:r>
            <a:endParaRPr sz="3000" dirty="0">
              <a:latin typeface="Arial"/>
              <a:cs typeface="Arial"/>
            </a:endParaRPr>
          </a:p>
        </p:txBody>
      </p:sp>
      <p:sp>
        <p:nvSpPr>
          <p:cNvPr id="12" name="object 12"/>
          <p:cNvSpPr/>
          <p:nvPr/>
        </p:nvSpPr>
        <p:spPr>
          <a:xfrm>
            <a:off x="816065" y="1131412"/>
            <a:ext cx="19050" cy="1847850"/>
          </a:xfrm>
          <a:custGeom>
            <a:avLst/>
            <a:gdLst/>
            <a:ahLst/>
            <a:cxnLst/>
            <a:rect l="l" t="t" r="r" b="b"/>
            <a:pathLst>
              <a:path w="19050" h="1847850">
                <a:moveTo>
                  <a:pt x="19050" y="1847850"/>
                </a:moveTo>
                <a:lnTo>
                  <a:pt x="0" y="1847850"/>
                </a:lnTo>
                <a:lnTo>
                  <a:pt x="0" y="0"/>
                </a:lnTo>
                <a:lnTo>
                  <a:pt x="19050" y="0"/>
                </a:lnTo>
                <a:lnTo>
                  <a:pt x="19050" y="1847850"/>
                </a:lnTo>
                <a:close/>
              </a:path>
            </a:pathLst>
          </a:custGeom>
          <a:solidFill>
            <a:srgbClr val="FFFFFF"/>
          </a:solidFill>
        </p:spPr>
        <p:txBody>
          <a:bodyPr wrap="square" lIns="0" tIns="0" rIns="0" bIns="0" rtlCol="0"/>
          <a:lstStyle/>
          <a:p>
            <a:endParaRPr/>
          </a:p>
        </p:txBody>
      </p:sp>
      <p:pic>
        <p:nvPicPr>
          <p:cNvPr id="14" name="Picture 13" descr="Diagram&#10;&#10;Description automatically generated">
            <a:extLst>
              <a:ext uri="{FF2B5EF4-FFF2-40B4-BE49-F238E27FC236}">
                <a16:creationId xmlns:a16="http://schemas.microsoft.com/office/drawing/2014/main" id="{6805A968-978F-4F5A-9DE9-06FEA90C9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30200" y="1164069"/>
            <a:ext cx="3981450" cy="74147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004092"/>
            <a:ext cx="14071600" cy="1124090"/>
          </a:xfrm>
          <a:prstGeom prst="rect">
            <a:avLst/>
          </a:prstGeom>
        </p:spPr>
        <p:txBody>
          <a:bodyPr vert="horz" wrap="square" lIns="0" tIns="121920" rIns="0" bIns="0" rtlCol="0">
            <a:spAutoFit/>
          </a:bodyPr>
          <a:lstStyle/>
          <a:p>
            <a:pPr marL="12700" marR="5080">
              <a:lnSpc>
                <a:spcPts val="8330"/>
              </a:lnSpc>
              <a:spcBef>
                <a:spcPts val="960"/>
              </a:spcBef>
            </a:pPr>
            <a:r>
              <a:rPr lang="en-IN" sz="6000" spc="-165" dirty="0">
                <a:latin typeface="Arial Black"/>
                <a:cs typeface="Arial Black"/>
              </a:rPr>
              <a:t>Types of </a:t>
            </a:r>
            <a:r>
              <a:rPr sz="6000" spc="-360" dirty="0" err="1">
                <a:latin typeface="Arial Black"/>
                <a:cs typeface="Arial Black"/>
              </a:rPr>
              <a:t>reco</a:t>
            </a:r>
            <a:r>
              <a:rPr lang="en-IN" sz="6000" spc="-360" dirty="0" err="1">
                <a:latin typeface="Arial Black"/>
                <a:cs typeface="Arial Black"/>
              </a:rPr>
              <a:t>mmendation</a:t>
            </a:r>
            <a:r>
              <a:rPr sz="6000" spc="-490" dirty="0">
                <a:latin typeface="Arial Black"/>
                <a:cs typeface="Arial Black"/>
              </a:rPr>
              <a:t> </a:t>
            </a:r>
            <a:r>
              <a:rPr sz="6000" spc="-365" dirty="0">
                <a:latin typeface="Arial Black"/>
                <a:cs typeface="Arial Black"/>
              </a:rPr>
              <a:t>system</a:t>
            </a:r>
            <a:endParaRPr sz="6000" dirty="0">
              <a:latin typeface="Arial Black"/>
              <a:cs typeface="Arial Black"/>
            </a:endParaRPr>
          </a:p>
        </p:txBody>
      </p:sp>
      <p:sp>
        <p:nvSpPr>
          <p:cNvPr id="10" name="object 10"/>
          <p:cNvSpPr/>
          <p:nvPr/>
        </p:nvSpPr>
        <p:spPr>
          <a:xfrm>
            <a:off x="9084678" y="9043123"/>
            <a:ext cx="3333750" cy="219075"/>
          </a:xfrm>
          <a:custGeom>
            <a:avLst/>
            <a:gdLst/>
            <a:ahLst/>
            <a:cxnLst/>
            <a:rect l="l" t="t" r="r" b="b"/>
            <a:pathLst>
              <a:path w="3333750" h="219075">
                <a:moveTo>
                  <a:pt x="3333750" y="97256"/>
                </a:moveTo>
                <a:lnTo>
                  <a:pt x="3330613" y="97256"/>
                </a:lnTo>
                <a:lnTo>
                  <a:pt x="3330613" y="0"/>
                </a:lnTo>
                <a:lnTo>
                  <a:pt x="2873413" y="0"/>
                </a:lnTo>
                <a:lnTo>
                  <a:pt x="2873413" y="97256"/>
                </a:lnTo>
                <a:lnTo>
                  <a:pt x="0" y="97256"/>
                </a:lnTo>
                <a:lnTo>
                  <a:pt x="0" y="116306"/>
                </a:lnTo>
                <a:lnTo>
                  <a:pt x="2873413" y="116306"/>
                </a:lnTo>
                <a:lnTo>
                  <a:pt x="2873413" y="219075"/>
                </a:lnTo>
                <a:lnTo>
                  <a:pt x="3330613" y="219075"/>
                </a:lnTo>
                <a:lnTo>
                  <a:pt x="3330613" y="116306"/>
                </a:lnTo>
                <a:lnTo>
                  <a:pt x="3333750" y="116306"/>
                </a:lnTo>
                <a:lnTo>
                  <a:pt x="3333750" y="97256"/>
                </a:lnTo>
                <a:close/>
              </a:path>
            </a:pathLst>
          </a:custGeom>
          <a:solidFill>
            <a:srgbClr val="1B1B1B"/>
          </a:solidFill>
        </p:spPr>
        <p:txBody>
          <a:bodyPr wrap="square" lIns="0" tIns="0" rIns="0" bIns="0" rtlCol="0"/>
          <a:lstStyle/>
          <a:p>
            <a:endParaRPr/>
          </a:p>
        </p:txBody>
      </p:sp>
      <p:sp>
        <p:nvSpPr>
          <p:cNvPr id="11" name="object 11"/>
          <p:cNvSpPr txBox="1"/>
          <p:nvPr/>
        </p:nvSpPr>
        <p:spPr>
          <a:xfrm>
            <a:off x="798739" y="3086100"/>
            <a:ext cx="16992600" cy="11189666"/>
          </a:xfrm>
          <a:prstGeom prst="rect">
            <a:avLst/>
          </a:prstGeom>
        </p:spPr>
        <p:txBody>
          <a:bodyPr vert="horz" wrap="square" lIns="0" tIns="12700" rIns="0" bIns="0" rtlCol="0">
            <a:spAutoFit/>
          </a:bodyPr>
          <a:lstStyle/>
          <a:p>
            <a:r>
              <a:rPr lang="en-US" altLang="en-US" sz="5400" dirty="0">
                <a:solidFill>
                  <a:schemeClr val="accent5">
                    <a:lumMod val="50000"/>
                  </a:schemeClr>
                </a:solidFill>
              </a:rPr>
              <a:t>Collaborative/Social-filtering system </a:t>
            </a:r>
            <a:r>
              <a:rPr lang="en-US" altLang="en-US" sz="3200" dirty="0">
                <a:solidFill>
                  <a:schemeClr val="bg1"/>
                </a:solidFill>
              </a:rPr>
              <a:t>– aggregation of consumers’ preferences and recommendations to other users based on similarity in behavioral patterns</a:t>
            </a:r>
          </a:p>
          <a:p>
            <a:endParaRPr lang="en-US" altLang="en-US" sz="2400" dirty="0"/>
          </a:p>
          <a:p>
            <a:r>
              <a:rPr lang="en-US" altLang="en-US" sz="4800" dirty="0">
                <a:solidFill>
                  <a:schemeClr val="accent5">
                    <a:lumMod val="75000"/>
                  </a:schemeClr>
                </a:solidFill>
              </a:rPr>
              <a:t>Content-based system </a:t>
            </a:r>
            <a:r>
              <a:rPr lang="en-US" altLang="en-US" sz="3200" dirty="0">
                <a:solidFill>
                  <a:schemeClr val="bg1"/>
                </a:solidFill>
              </a:rPr>
              <a:t>– supervised machine learning used to induce a classifier to discriminate between interesting and uninteresting items for the user.</a:t>
            </a:r>
          </a:p>
          <a:p>
            <a:endParaRPr lang="en-US" altLang="en-US" sz="3200" dirty="0">
              <a:solidFill>
                <a:schemeClr val="accent5">
                  <a:lumMod val="75000"/>
                </a:schemeClr>
              </a:solidFill>
            </a:endParaRPr>
          </a:p>
          <a:p>
            <a:r>
              <a:rPr lang="en-US" altLang="en-US" sz="3200" dirty="0">
                <a:solidFill>
                  <a:schemeClr val="accent5">
                    <a:lumMod val="75000"/>
                  </a:schemeClr>
                </a:solidFill>
              </a:rPr>
              <a:t> </a:t>
            </a:r>
            <a:r>
              <a:rPr lang="en-US" sz="4400" b="0" i="0" dirty="0">
                <a:solidFill>
                  <a:schemeClr val="accent5">
                    <a:lumMod val="75000"/>
                  </a:schemeClr>
                </a:solidFill>
                <a:effectLst/>
                <a:latin typeface="arial" panose="020B0604020202020204" pitchFamily="34" charset="0"/>
              </a:rPr>
              <a:t>Hybrid recommender systems- </a:t>
            </a:r>
            <a:r>
              <a:rPr lang="en-US" sz="3200" b="1" i="0" dirty="0">
                <a:solidFill>
                  <a:srgbClr val="BDC1C6"/>
                </a:solidFill>
                <a:effectLst/>
                <a:latin typeface="arial" panose="020B0604020202020204" pitchFamily="34" charset="0"/>
              </a:rPr>
              <a:t>combine two or more recommendation strategies in different ways to benefit from their complementary advantages</a:t>
            </a:r>
            <a:r>
              <a:rPr lang="en-US" sz="3200" b="0" i="0" dirty="0">
                <a:solidFill>
                  <a:srgbClr val="BDC1C6"/>
                </a:solidFill>
                <a:effectLst/>
                <a:latin typeface="arial" panose="020B0604020202020204" pitchFamily="34" charset="0"/>
              </a:rPr>
              <a:t>.</a:t>
            </a:r>
            <a:endParaRPr lang="en-US" altLang="en-US" sz="3200" dirty="0">
              <a:solidFill>
                <a:schemeClr val="bg1"/>
              </a:solidFill>
            </a:endParaRPr>
          </a:p>
          <a:p>
            <a:pPr marL="12700" marR="5080">
              <a:lnSpc>
                <a:spcPct val="133300"/>
              </a:lnSpc>
              <a:spcBef>
                <a:spcPts val="100"/>
              </a:spcBef>
            </a:pPr>
            <a:endParaRPr lang="en-IN" sz="3200" b="1" kern="0" dirty="0">
              <a:solidFill>
                <a:schemeClr val="bg1"/>
              </a:solidFill>
              <a:latin typeface="Times New Roman" panose="02020603050405020304" pitchFamily="18" charset="0"/>
              <a:ea typeface="等线 Light" panose="020B0503020204020204" pitchFamily="2" charset="-122"/>
              <a:cs typeface="Times New Roman" panose="02020603050405020304" pitchFamily="18" charset="0"/>
            </a:endParaRPr>
          </a:p>
          <a:p>
            <a:pPr marL="12700" marR="5080">
              <a:lnSpc>
                <a:spcPct val="133300"/>
              </a:lnSpc>
              <a:spcBef>
                <a:spcPts val="100"/>
              </a:spcBef>
            </a:pPr>
            <a:r>
              <a:rPr lang="en-IN" sz="3600" b="1" kern="0" dirty="0">
                <a:solidFill>
                  <a:schemeClr val="bg2"/>
                </a:solidFill>
                <a:effectLst/>
                <a:latin typeface="Times New Roman" panose="02020603050405020304" pitchFamily="18" charset="0"/>
                <a:ea typeface="等线 Light" panose="02010600030101010101" pitchFamily="2" charset="-122"/>
                <a:cs typeface="Times New Roman" panose="02020603050405020304" pitchFamily="18" charset="0"/>
              </a:rPr>
              <a:t>       </a:t>
            </a:r>
            <a:endParaRPr lang="en-IN" sz="3600" b="1" kern="0" dirty="0">
              <a:solidFill>
                <a:schemeClr val="bg2"/>
              </a:solidFill>
              <a:effectLst/>
              <a:latin typeface="Calibri Light" panose="020F0302020204030204" pitchFamily="34" charset="0"/>
              <a:ea typeface="等线 Light" panose="02010600030101010101" pitchFamily="2" charset="-122"/>
              <a:cs typeface="Times New Roman" panose="02020603050405020304" pitchFamily="18" charset="0"/>
            </a:endParaRPr>
          </a:p>
          <a:p>
            <a:pPr marL="12700" marR="5080">
              <a:lnSpc>
                <a:spcPct val="133300"/>
              </a:lnSpc>
              <a:spcBef>
                <a:spcPts val="100"/>
              </a:spcBef>
            </a:pPr>
            <a:endParaRPr lang="en-IN" sz="3200" b="1" kern="0" dirty="0">
              <a:solidFill>
                <a:schemeClr val="bg1"/>
              </a:solidFill>
              <a:latin typeface="Times New Roman" panose="02020603050405020304" pitchFamily="18" charset="0"/>
              <a:ea typeface="等线 Light" panose="020B0503020204020204" pitchFamily="2" charset="-122"/>
              <a:cs typeface="Times New Roman" panose="02020603050405020304" pitchFamily="18" charset="0"/>
            </a:endParaRPr>
          </a:p>
          <a:p>
            <a:pPr marL="12700" marR="5080">
              <a:lnSpc>
                <a:spcPct val="133300"/>
              </a:lnSpc>
              <a:spcBef>
                <a:spcPts val="100"/>
              </a:spcBef>
            </a:pPr>
            <a:endParaRPr lang="en-IN" sz="3600" b="1" dirty="0">
              <a:solidFill>
                <a:schemeClr val="bg1"/>
              </a:solidFill>
              <a:effectLst/>
              <a:latin typeface="Cambria" panose="02040503050406030204" pitchFamily="18" charset="0"/>
              <a:ea typeface="Times New Roman" panose="02020603050405020304" pitchFamily="18" charset="0"/>
            </a:endParaRPr>
          </a:p>
          <a:p>
            <a:pPr marL="12700" marR="5080">
              <a:lnSpc>
                <a:spcPct val="133300"/>
              </a:lnSpc>
              <a:spcBef>
                <a:spcPts val="100"/>
              </a:spcBef>
            </a:pPr>
            <a:r>
              <a:rPr lang="en-IN" sz="3200" b="1" kern="0" dirty="0">
                <a:solidFill>
                  <a:schemeClr val="bg2"/>
                </a:solidFill>
                <a:effectLst/>
                <a:latin typeface="Times New Roman" panose="02020603050405020304" pitchFamily="18" charset="0"/>
                <a:ea typeface="等线 Light" panose="02010600030101010101" pitchFamily="2" charset="-122"/>
                <a:cs typeface="Times New Roman" panose="02020603050405020304" pitchFamily="18" charset="0"/>
              </a:rPr>
              <a:t>      </a:t>
            </a:r>
            <a:endParaRPr lang="en-IN" sz="3200" b="1" kern="0" dirty="0">
              <a:solidFill>
                <a:schemeClr val="bg2"/>
              </a:solidFill>
              <a:effectLst/>
              <a:latin typeface="Calibri Light" panose="020F0302020204030204" pitchFamily="34" charset="0"/>
              <a:ea typeface="等线 Light" panose="02010600030101010101" pitchFamily="2" charset="-122"/>
              <a:cs typeface="Times New Roman" panose="02020603050405020304" pitchFamily="18" charset="0"/>
            </a:endParaRPr>
          </a:p>
          <a:p>
            <a:pPr marL="12700" marR="5080">
              <a:lnSpc>
                <a:spcPct val="133300"/>
              </a:lnSpc>
              <a:spcBef>
                <a:spcPts val="100"/>
              </a:spcBef>
            </a:pPr>
            <a:endParaRPr lang="en-IN" sz="3200" b="1" kern="0" dirty="0">
              <a:solidFill>
                <a:schemeClr val="bg1"/>
              </a:solidFill>
              <a:latin typeface="Times New Roman" panose="02020603050405020304" pitchFamily="18" charset="0"/>
              <a:ea typeface="等线 Light" panose="020B0503020204020204" pitchFamily="2" charset="-122"/>
              <a:cs typeface="Times New Roman" panose="02020603050405020304" pitchFamily="18" charset="0"/>
            </a:endParaRPr>
          </a:p>
          <a:p>
            <a:pPr marL="12700" marR="5080">
              <a:lnSpc>
                <a:spcPct val="133300"/>
              </a:lnSpc>
              <a:spcBef>
                <a:spcPts val="100"/>
              </a:spcBef>
            </a:pPr>
            <a:endParaRPr lang="en-IN" sz="2800" b="1" dirty="0">
              <a:solidFill>
                <a:schemeClr val="bg2"/>
              </a:solidFill>
              <a:effectLst/>
              <a:latin typeface="Cambria" panose="02040503050406030204" pitchFamily="18" charset="0"/>
              <a:ea typeface="Times New Roman" panose="02020603050405020304" pitchFamily="18" charset="0"/>
            </a:endParaRPr>
          </a:p>
          <a:p>
            <a:pPr marL="12700" marR="5080">
              <a:lnSpc>
                <a:spcPct val="133300"/>
              </a:lnSpc>
              <a:spcBef>
                <a:spcPts val="100"/>
              </a:spcBef>
            </a:pPr>
            <a:endParaRPr lang="en-IN" sz="3200" b="1" kern="0" dirty="0">
              <a:solidFill>
                <a:schemeClr val="bg1"/>
              </a:solidFill>
              <a:effectLst/>
              <a:latin typeface="Times New Roman" panose="02020603050405020304" pitchFamily="18" charset="0"/>
              <a:ea typeface="等线 Light" panose="020B0503020204020204" pitchFamily="2" charset="-122"/>
              <a:cs typeface="Times New Roman" panose="02020603050405020304" pitchFamily="18" charset="0"/>
            </a:endParaRPr>
          </a:p>
          <a:p>
            <a:pPr marL="12700" marR="5080">
              <a:lnSpc>
                <a:spcPct val="133300"/>
              </a:lnSpc>
              <a:spcBef>
                <a:spcPts val="100"/>
              </a:spcBef>
            </a:pPr>
            <a:endParaRPr lang="en-IN" sz="3200" b="1" kern="0" dirty="0">
              <a:solidFill>
                <a:schemeClr val="bg1"/>
              </a:solidFill>
              <a:effectLst/>
              <a:latin typeface="Calibri Light" panose="020F0302020204030204" pitchFamily="34" charset="0"/>
              <a:ea typeface="等线 Light" panose="020B0503020204020204" pitchFamily="2" charset="-122"/>
              <a:cs typeface="Times New Roman" panose="02020603050405020304" pitchFamily="18" charset="0"/>
            </a:endParaRPr>
          </a:p>
          <a:p>
            <a:pPr marL="12700" marR="5080">
              <a:lnSpc>
                <a:spcPct val="133300"/>
              </a:lnSpc>
              <a:spcBef>
                <a:spcPts val="100"/>
              </a:spcBef>
            </a:pPr>
            <a:endParaRPr sz="3000" dirty="0">
              <a:latin typeface="Arial"/>
              <a:cs typeface="Arial"/>
            </a:endParaRPr>
          </a:p>
        </p:txBody>
      </p:sp>
      <p:sp>
        <p:nvSpPr>
          <p:cNvPr id="12" name="object 12"/>
          <p:cNvSpPr/>
          <p:nvPr/>
        </p:nvSpPr>
        <p:spPr>
          <a:xfrm>
            <a:off x="762000" y="642212"/>
            <a:ext cx="19050" cy="1847850"/>
          </a:xfrm>
          <a:custGeom>
            <a:avLst/>
            <a:gdLst/>
            <a:ahLst/>
            <a:cxnLst/>
            <a:rect l="l" t="t" r="r" b="b"/>
            <a:pathLst>
              <a:path w="19050" h="1847850">
                <a:moveTo>
                  <a:pt x="19050" y="1847850"/>
                </a:moveTo>
                <a:lnTo>
                  <a:pt x="0" y="1847850"/>
                </a:lnTo>
                <a:lnTo>
                  <a:pt x="0" y="0"/>
                </a:lnTo>
                <a:lnTo>
                  <a:pt x="19050" y="0"/>
                </a:lnTo>
                <a:lnTo>
                  <a:pt x="19050" y="184785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206094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1003300"/>
            <a:ext cx="9740900" cy="1104900"/>
          </a:xfrm>
          <a:prstGeom prst="rect">
            <a:avLst/>
          </a:prstGeom>
        </p:spPr>
        <p:txBody>
          <a:bodyPr vert="horz" wrap="square" lIns="0" tIns="121920" rIns="0" bIns="0" rtlCol="0">
            <a:spAutoFit/>
          </a:bodyPr>
          <a:lstStyle/>
          <a:p>
            <a:pPr marL="12700" marR="5080">
              <a:lnSpc>
                <a:spcPts val="8330"/>
              </a:lnSpc>
              <a:spcBef>
                <a:spcPts val="960"/>
              </a:spcBef>
            </a:pPr>
            <a:endParaRPr sz="5400" dirty="0">
              <a:latin typeface="Arial Black"/>
              <a:cs typeface="Arial Black"/>
            </a:endParaRPr>
          </a:p>
        </p:txBody>
      </p:sp>
      <p:sp>
        <p:nvSpPr>
          <p:cNvPr id="10" name="object 10"/>
          <p:cNvSpPr/>
          <p:nvPr/>
        </p:nvSpPr>
        <p:spPr>
          <a:xfrm>
            <a:off x="9084678" y="9043123"/>
            <a:ext cx="3333750" cy="219075"/>
          </a:xfrm>
          <a:custGeom>
            <a:avLst/>
            <a:gdLst/>
            <a:ahLst/>
            <a:cxnLst/>
            <a:rect l="l" t="t" r="r" b="b"/>
            <a:pathLst>
              <a:path w="3333750" h="219075">
                <a:moveTo>
                  <a:pt x="3333750" y="97256"/>
                </a:moveTo>
                <a:lnTo>
                  <a:pt x="3330613" y="97256"/>
                </a:lnTo>
                <a:lnTo>
                  <a:pt x="3330613" y="0"/>
                </a:lnTo>
                <a:lnTo>
                  <a:pt x="2873413" y="0"/>
                </a:lnTo>
                <a:lnTo>
                  <a:pt x="2873413" y="97256"/>
                </a:lnTo>
                <a:lnTo>
                  <a:pt x="0" y="97256"/>
                </a:lnTo>
                <a:lnTo>
                  <a:pt x="0" y="116306"/>
                </a:lnTo>
                <a:lnTo>
                  <a:pt x="2873413" y="116306"/>
                </a:lnTo>
                <a:lnTo>
                  <a:pt x="2873413" y="219075"/>
                </a:lnTo>
                <a:lnTo>
                  <a:pt x="3330613" y="219075"/>
                </a:lnTo>
                <a:lnTo>
                  <a:pt x="3330613" y="116306"/>
                </a:lnTo>
                <a:lnTo>
                  <a:pt x="3333750" y="116306"/>
                </a:lnTo>
                <a:lnTo>
                  <a:pt x="3333750" y="97256"/>
                </a:lnTo>
                <a:close/>
              </a:path>
            </a:pathLst>
          </a:custGeom>
          <a:solidFill>
            <a:srgbClr val="1B1B1B"/>
          </a:solidFill>
        </p:spPr>
        <p:txBody>
          <a:bodyPr wrap="square" lIns="0" tIns="0" rIns="0" bIns="0" rtlCol="0"/>
          <a:lstStyle/>
          <a:p>
            <a:endParaRPr/>
          </a:p>
        </p:txBody>
      </p:sp>
      <p:sp>
        <p:nvSpPr>
          <p:cNvPr id="11" name="object 11"/>
          <p:cNvSpPr txBox="1"/>
          <p:nvPr/>
        </p:nvSpPr>
        <p:spPr>
          <a:xfrm>
            <a:off x="825590" y="3154588"/>
            <a:ext cx="16992600" cy="6652527"/>
          </a:xfrm>
          <a:prstGeom prst="rect">
            <a:avLst/>
          </a:prstGeom>
        </p:spPr>
        <p:txBody>
          <a:bodyPr vert="horz" wrap="square" lIns="0" tIns="12700" rIns="0" bIns="0" rtlCol="0">
            <a:spAutoFit/>
          </a:bodyPr>
          <a:lstStyle/>
          <a:p>
            <a:pPr marL="12700" marR="5080">
              <a:lnSpc>
                <a:spcPct val="133300"/>
              </a:lnSpc>
              <a:spcBef>
                <a:spcPts val="100"/>
              </a:spcBef>
            </a:pPr>
            <a:endParaRPr lang="en-IN" sz="3200" b="1" kern="0" dirty="0">
              <a:solidFill>
                <a:schemeClr val="bg1"/>
              </a:solidFill>
              <a:latin typeface="Times New Roman" panose="02020603050405020304" pitchFamily="18" charset="0"/>
              <a:ea typeface="等线 Light" panose="020B0503020204020204" pitchFamily="2" charset="-122"/>
              <a:cs typeface="Times New Roman" panose="02020603050405020304" pitchFamily="18" charset="0"/>
            </a:endParaRPr>
          </a:p>
          <a:p>
            <a:pPr marL="12700" marR="5080">
              <a:lnSpc>
                <a:spcPct val="133300"/>
              </a:lnSpc>
              <a:spcBef>
                <a:spcPts val="100"/>
              </a:spcBef>
            </a:pPr>
            <a:r>
              <a:rPr lang="en-IN" sz="3600" b="1" kern="0" dirty="0">
                <a:solidFill>
                  <a:schemeClr val="bg2"/>
                </a:solidFill>
                <a:effectLst/>
                <a:latin typeface="Times New Roman" panose="02020603050405020304" pitchFamily="18" charset="0"/>
                <a:ea typeface="等线 Light" panose="02010600030101010101" pitchFamily="2" charset="-122"/>
                <a:cs typeface="Times New Roman" panose="02020603050405020304" pitchFamily="18" charset="0"/>
              </a:rPr>
              <a:t>       </a:t>
            </a:r>
            <a:endParaRPr lang="en-IN" sz="3600" b="1" kern="0" dirty="0">
              <a:solidFill>
                <a:schemeClr val="bg2"/>
              </a:solidFill>
              <a:effectLst/>
              <a:latin typeface="Calibri Light" panose="020F0302020204030204" pitchFamily="34" charset="0"/>
              <a:ea typeface="等线 Light" panose="02010600030101010101" pitchFamily="2" charset="-122"/>
              <a:cs typeface="Times New Roman" panose="02020603050405020304" pitchFamily="18" charset="0"/>
            </a:endParaRPr>
          </a:p>
          <a:p>
            <a:pPr marL="12700" marR="5080">
              <a:lnSpc>
                <a:spcPct val="133300"/>
              </a:lnSpc>
              <a:spcBef>
                <a:spcPts val="100"/>
              </a:spcBef>
            </a:pPr>
            <a:endParaRPr lang="en-IN" sz="3200" b="1" kern="0" dirty="0">
              <a:solidFill>
                <a:schemeClr val="bg1"/>
              </a:solidFill>
              <a:latin typeface="Times New Roman" panose="02020603050405020304" pitchFamily="18" charset="0"/>
              <a:ea typeface="等线 Light" panose="020B0503020204020204" pitchFamily="2" charset="-122"/>
              <a:cs typeface="Times New Roman" panose="02020603050405020304" pitchFamily="18" charset="0"/>
            </a:endParaRPr>
          </a:p>
          <a:p>
            <a:pPr marL="12700" marR="5080">
              <a:lnSpc>
                <a:spcPct val="133300"/>
              </a:lnSpc>
              <a:spcBef>
                <a:spcPts val="100"/>
              </a:spcBef>
            </a:pPr>
            <a:endParaRPr lang="en-IN" sz="3600" b="1" dirty="0">
              <a:solidFill>
                <a:schemeClr val="bg1"/>
              </a:solidFill>
              <a:effectLst/>
              <a:latin typeface="Cambria" panose="02040503050406030204" pitchFamily="18" charset="0"/>
              <a:ea typeface="Times New Roman" panose="02020603050405020304" pitchFamily="18" charset="0"/>
            </a:endParaRPr>
          </a:p>
          <a:p>
            <a:pPr marL="12700" marR="5080">
              <a:lnSpc>
                <a:spcPct val="133300"/>
              </a:lnSpc>
              <a:spcBef>
                <a:spcPts val="100"/>
              </a:spcBef>
            </a:pPr>
            <a:r>
              <a:rPr lang="en-IN" sz="3200" b="1" kern="0" dirty="0">
                <a:solidFill>
                  <a:schemeClr val="bg2"/>
                </a:solidFill>
                <a:effectLst/>
                <a:latin typeface="Times New Roman" panose="02020603050405020304" pitchFamily="18" charset="0"/>
                <a:ea typeface="等线 Light" panose="02010600030101010101" pitchFamily="2" charset="-122"/>
                <a:cs typeface="Times New Roman" panose="02020603050405020304" pitchFamily="18" charset="0"/>
              </a:rPr>
              <a:t>      </a:t>
            </a:r>
            <a:endParaRPr lang="en-IN" sz="3200" b="1" kern="0" dirty="0">
              <a:solidFill>
                <a:schemeClr val="bg2"/>
              </a:solidFill>
              <a:effectLst/>
              <a:latin typeface="Calibri Light" panose="020F0302020204030204" pitchFamily="34" charset="0"/>
              <a:ea typeface="等线 Light" panose="02010600030101010101" pitchFamily="2" charset="-122"/>
              <a:cs typeface="Times New Roman" panose="02020603050405020304" pitchFamily="18" charset="0"/>
            </a:endParaRPr>
          </a:p>
          <a:p>
            <a:pPr marL="12700" marR="5080">
              <a:lnSpc>
                <a:spcPct val="133300"/>
              </a:lnSpc>
              <a:spcBef>
                <a:spcPts val="100"/>
              </a:spcBef>
            </a:pPr>
            <a:endParaRPr lang="en-IN" sz="3200" b="1" kern="0" dirty="0">
              <a:solidFill>
                <a:schemeClr val="bg1"/>
              </a:solidFill>
              <a:latin typeface="Times New Roman" panose="02020603050405020304" pitchFamily="18" charset="0"/>
              <a:ea typeface="等线 Light" panose="020B0503020204020204" pitchFamily="2" charset="-122"/>
              <a:cs typeface="Times New Roman" panose="02020603050405020304" pitchFamily="18" charset="0"/>
            </a:endParaRPr>
          </a:p>
          <a:p>
            <a:pPr marL="12700" marR="5080">
              <a:lnSpc>
                <a:spcPct val="133300"/>
              </a:lnSpc>
              <a:spcBef>
                <a:spcPts val="100"/>
              </a:spcBef>
            </a:pPr>
            <a:endParaRPr lang="en-IN" sz="2800" b="1" dirty="0">
              <a:solidFill>
                <a:schemeClr val="bg2"/>
              </a:solidFill>
              <a:effectLst/>
              <a:latin typeface="Cambria" panose="02040503050406030204" pitchFamily="18" charset="0"/>
              <a:ea typeface="Times New Roman" panose="02020603050405020304" pitchFamily="18" charset="0"/>
            </a:endParaRPr>
          </a:p>
          <a:p>
            <a:pPr marL="12700" marR="5080">
              <a:lnSpc>
                <a:spcPct val="133300"/>
              </a:lnSpc>
              <a:spcBef>
                <a:spcPts val="100"/>
              </a:spcBef>
            </a:pPr>
            <a:endParaRPr lang="en-IN" sz="3200" b="1" kern="0" dirty="0">
              <a:solidFill>
                <a:schemeClr val="bg1"/>
              </a:solidFill>
              <a:effectLst/>
              <a:latin typeface="Times New Roman" panose="02020603050405020304" pitchFamily="18" charset="0"/>
              <a:ea typeface="等线 Light" panose="020B0503020204020204" pitchFamily="2" charset="-122"/>
              <a:cs typeface="Times New Roman" panose="02020603050405020304" pitchFamily="18" charset="0"/>
            </a:endParaRPr>
          </a:p>
          <a:p>
            <a:pPr marL="12700" marR="5080">
              <a:lnSpc>
                <a:spcPct val="133300"/>
              </a:lnSpc>
              <a:spcBef>
                <a:spcPts val="100"/>
              </a:spcBef>
            </a:pPr>
            <a:endParaRPr lang="en-IN" sz="3200" b="1" kern="0" dirty="0">
              <a:solidFill>
                <a:schemeClr val="bg1"/>
              </a:solidFill>
              <a:effectLst/>
              <a:latin typeface="Calibri Light" panose="020F0302020204030204" pitchFamily="34" charset="0"/>
              <a:ea typeface="等线 Light" panose="020B0503020204020204" pitchFamily="2" charset="-122"/>
              <a:cs typeface="Times New Roman" panose="02020603050405020304" pitchFamily="18" charset="0"/>
            </a:endParaRPr>
          </a:p>
          <a:p>
            <a:pPr marL="12700" marR="5080">
              <a:lnSpc>
                <a:spcPct val="133300"/>
              </a:lnSpc>
              <a:spcBef>
                <a:spcPts val="100"/>
              </a:spcBef>
            </a:pPr>
            <a:endParaRPr sz="3000" dirty="0">
              <a:latin typeface="Arial"/>
              <a:cs typeface="Arial"/>
            </a:endParaRPr>
          </a:p>
        </p:txBody>
      </p:sp>
      <p:sp>
        <p:nvSpPr>
          <p:cNvPr id="12" name="object 12"/>
          <p:cNvSpPr/>
          <p:nvPr/>
        </p:nvSpPr>
        <p:spPr>
          <a:xfrm>
            <a:off x="816065" y="1131412"/>
            <a:ext cx="19050" cy="1847850"/>
          </a:xfrm>
          <a:custGeom>
            <a:avLst/>
            <a:gdLst/>
            <a:ahLst/>
            <a:cxnLst/>
            <a:rect l="l" t="t" r="r" b="b"/>
            <a:pathLst>
              <a:path w="19050" h="1847850">
                <a:moveTo>
                  <a:pt x="19050" y="1847850"/>
                </a:moveTo>
                <a:lnTo>
                  <a:pt x="0" y="1847850"/>
                </a:lnTo>
                <a:lnTo>
                  <a:pt x="0" y="0"/>
                </a:lnTo>
                <a:lnTo>
                  <a:pt x="19050" y="0"/>
                </a:lnTo>
                <a:lnTo>
                  <a:pt x="19050" y="1847850"/>
                </a:lnTo>
                <a:close/>
              </a:path>
            </a:pathLst>
          </a:custGeom>
          <a:solidFill>
            <a:srgbClr val="FFFFFF"/>
          </a:solidFill>
        </p:spPr>
        <p:txBody>
          <a:bodyPr wrap="square" lIns="0" tIns="0" rIns="0" bIns="0" rtlCol="0"/>
          <a:lstStyle/>
          <a:p>
            <a:endParaRPr/>
          </a:p>
        </p:txBody>
      </p:sp>
      <p:pic>
        <p:nvPicPr>
          <p:cNvPr id="13" name="Picture 2" descr="Brief on Recommender Systems. Different types of recommendation… | by  Sanket Doshi | Towards Data Science">
            <a:extLst>
              <a:ext uri="{FF2B5EF4-FFF2-40B4-BE49-F238E27FC236}">
                <a16:creationId xmlns:a16="http://schemas.microsoft.com/office/drawing/2014/main" id="{3DEA4658-9A6E-46F6-B5E8-7E10F47C9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88000" cy="1047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47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9043123"/>
            <a:ext cx="3190875" cy="219075"/>
          </a:xfrm>
          <a:custGeom>
            <a:avLst/>
            <a:gdLst/>
            <a:ahLst/>
            <a:cxnLst/>
            <a:rect l="l" t="t" r="r" b="b"/>
            <a:pathLst>
              <a:path w="3190875" h="219075">
                <a:moveTo>
                  <a:pt x="3190875" y="97256"/>
                </a:moveTo>
                <a:lnTo>
                  <a:pt x="457200" y="97256"/>
                </a:lnTo>
                <a:lnTo>
                  <a:pt x="457200" y="0"/>
                </a:lnTo>
                <a:lnTo>
                  <a:pt x="0" y="0"/>
                </a:lnTo>
                <a:lnTo>
                  <a:pt x="0" y="97256"/>
                </a:lnTo>
                <a:lnTo>
                  <a:pt x="0" y="116306"/>
                </a:lnTo>
                <a:lnTo>
                  <a:pt x="0" y="219075"/>
                </a:lnTo>
                <a:lnTo>
                  <a:pt x="457200" y="219075"/>
                </a:lnTo>
                <a:lnTo>
                  <a:pt x="457200" y="116306"/>
                </a:lnTo>
                <a:lnTo>
                  <a:pt x="3190875" y="116306"/>
                </a:lnTo>
                <a:lnTo>
                  <a:pt x="3190875" y="97256"/>
                </a:lnTo>
                <a:close/>
              </a:path>
            </a:pathLst>
          </a:custGeom>
          <a:solidFill>
            <a:srgbClr val="FFFFFF"/>
          </a:solidFill>
        </p:spPr>
        <p:txBody>
          <a:bodyPr wrap="square" lIns="0" tIns="0" rIns="0" bIns="0" rtlCol="0"/>
          <a:lstStyle/>
          <a:p>
            <a:endParaRPr/>
          </a:p>
        </p:txBody>
      </p:sp>
      <p:sp>
        <p:nvSpPr>
          <p:cNvPr id="3" name="object 3"/>
          <p:cNvSpPr/>
          <p:nvPr/>
        </p:nvSpPr>
        <p:spPr>
          <a:xfrm>
            <a:off x="5374741" y="9043123"/>
            <a:ext cx="3190875" cy="219075"/>
          </a:xfrm>
          <a:custGeom>
            <a:avLst/>
            <a:gdLst/>
            <a:ahLst/>
            <a:cxnLst/>
            <a:rect l="l" t="t" r="r" b="b"/>
            <a:pathLst>
              <a:path w="3190875" h="219075">
                <a:moveTo>
                  <a:pt x="3190875" y="97256"/>
                </a:moveTo>
                <a:lnTo>
                  <a:pt x="457200" y="97256"/>
                </a:lnTo>
                <a:lnTo>
                  <a:pt x="457200" y="0"/>
                </a:lnTo>
                <a:lnTo>
                  <a:pt x="0" y="0"/>
                </a:lnTo>
                <a:lnTo>
                  <a:pt x="0" y="97256"/>
                </a:lnTo>
                <a:lnTo>
                  <a:pt x="0" y="116306"/>
                </a:lnTo>
                <a:lnTo>
                  <a:pt x="0" y="219075"/>
                </a:lnTo>
                <a:lnTo>
                  <a:pt x="457200" y="219075"/>
                </a:lnTo>
                <a:lnTo>
                  <a:pt x="457200" y="116306"/>
                </a:lnTo>
                <a:lnTo>
                  <a:pt x="3190875" y="116306"/>
                </a:lnTo>
                <a:lnTo>
                  <a:pt x="3190875" y="97256"/>
                </a:lnTo>
                <a:close/>
              </a:path>
            </a:pathLst>
          </a:custGeom>
          <a:solidFill>
            <a:srgbClr val="FFFFFF"/>
          </a:solidFill>
        </p:spPr>
        <p:txBody>
          <a:bodyPr wrap="square" lIns="0" tIns="0" rIns="0" bIns="0" rtlCol="0"/>
          <a:lstStyle/>
          <a:p>
            <a:endParaRPr/>
          </a:p>
        </p:txBody>
      </p:sp>
      <p:sp>
        <p:nvSpPr>
          <p:cNvPr id="4" name="object 4"/>
          <p:cNvSpPr/>
          <p:nvPr/>
        </p:nvSpPr>
        <p:spPr>
          <a:xfrm>
            <a:off x="9720796" y="9043123"/>
            <a:ext cx="3190875" cy="219075"/>
          </a:xfrm>
          <a:custGeom>
            <a:avLst/>
            <a:gdLst/>
            <a:ahLst/>
            <a:cxnLst/>
            <a:rect l="l" t="t" r="r" b="b"/>
            <a:pathLst>
              <a:path w="3190875" h="219075">
                <a:moveTo>
                  <a:pt x="3190875" y="97256"/>
                </a:moveTo>
                <a:lnTo>
                  <a:pt x="457200" y="97256"/>
                </a:lnTo>
                <a:lnTo>
                  <a:pt x="457200" y="0"/>
                </a:lnTo>
                <a:lnTo>
                  <a:pt x="0" y="0"/>
                </a:lnTo>
                <a:lnTo>
                  <a:pt x="0" y="97256"/>
                </a:lnTo>
                <a:lnTo>
                  <a:pt x="0" y="116306"/>
                </a:lnTo>
                <a:lnTo>
                  <a:pt x="0" y="219075"/>
                </a:lnTo>
                <a:lnTo>
                  <a:pt x="457200" y="219075"/>
                </a:lnTo>
                <a:lnTo>
                  <a:pt x="457200" y="116306"/>
                </a:lnTo>
                <a:lnTo>
                  <a:pt x="3190875" y="116306"/>
                </a:lnTo>
                <a:lnTo>
                  <a:pt x="3190875" y="97256"/>
                </a:lnTo>
                <a:close/>
              </a:path>
            </a:pathLst>
          </a:custGeom>
          <a:solidFill>
            <a:srgbClr val="FFFFFF"/>
          </a:solidFill>
        </p:spPr>
        <p:txBody>
          <a:bodyPr wrap="square" lIns="0" tIns="0" rIns="0" bIns="0" rtlCol="0"/>
          <a:lstStyle/>
          <a:p>
            <a:endParaRPr/>
          </a:p>
        </p:txBody>
      </p:sp>
      <p:sp>
        <p:nvSpPr>
          <p:cNvPr id="5" name="object 5"/>
          <p:cNvSpPr/>
          <p:nvPr/>
        </p:nvSpPr>
        <p:spPr>
          <a:xfrm>
            <a:off x="14066851" y="9043123"/>
            <a:ext cx="3190875" cy="219075"/>
          </a:xfrm>
          <a:custGeom>
            <a:avLst/>
            <a:gdLst/>
            <a:ahLst/>
            <a:cxnLst/>
            <a:rect l="l" t="t" r="r" b="b"/>
            <a:pathLst>
              <a:path w="3190875" h="219075">
                <a:moveTo>
                  <a:pt x="3190875" y="97256"/>
                </a:moveTo>
                <a:lnTo>
                  <a:pt x="457200" y="97256"/>
                </a:lnTo>
                <a:lnTo>
                  <a:pt x="457200" y="0"/>
                </a:lnTo>
                <a:lnTo>
                  <a:pt x="0" y="0"/>
                </a:lnTo>
                <a:lnTo>
                  <a:pt x="0" y="97256"/>
                </a:lnTo>
                <a:lnTo>
                  <a:pt x="0" y="116306"/>
                </a:lnTo>
                <a:lnTo>
                  <a:pt x="0" y="219075"/>
                </a:lnTo>
                <a:lnTo>
                  <a:pt x="457200" y="219075"/>
                </a:lnTo>
                <a:lnTo>
                  <a:pt x="457200" y="116306"/>
                </a:lnTo>
                <a:lnTo>
                  <a:pt x="3190875" y="116306"/>
                </a:lnTo>
                <a:lnTo>
                  <a:pt x="3190875" y="97256"/>
                </a:lnTo>
                <a:close/>
              </a:path>
            </a:pathLst>
          </a:custGeom>
          <a:solidFill>
            <a:srgbClr val="FFFFFF"/>
          </a:solidFill>
        </p:spPr>
        <p:txBody>
          <a:bodyPr wrap="square" lIns="0" tIns="0" rIns="0" bIns="0" rtlCol="0"/>
          <a:lstStyle/>
          <a:p>
            <a:endParaRPr/>
          </a:p>
        </p:txBody>
      </p:sp>
      <p:sp>
        <p:nvSpPr>
          <p:cNvPr id="6" name="object 6"/>
          <p:cNvSpPr txBox="1"/>
          <p:nvPr/>
        </p:nvSpPr>
        <p:spPr>
          <a:xfrm>
            <a:off x="661389" y="3326075"/>
            <a:ext cx="2596160" cy="443711"/>
          </a:xfrm>
          <a:prstGeom prst="rect">
            <a:avLst/>
          </a:prstGeom>
        </p:spPr>
        <p:txBody>
          <a:bodyPr vert="horz" wrap="square" lIns="0" tIns="12700" rIns="0" bIns="0" rtlCol="0">
            <a:spAutoFit/>
          </a:bodyPr>
          <a:lstStyle/>
          <a:p>
            <a:pPr marL="12700">
              <a:lnSpc>
                <a:spcPct val="100000"/>
              </a:lnSpc>
              <a:spcBef>
                <a:spcPts val="100"/>
              </a:spcBef>
            </a:pPr>
            <a:r>
              <a:rPr lang="en-IN" sz="2800" b="0" i="0" dirty="0">
                <a:solidFill>
                  <a:srgbClr val="BDC1C6"/>
                </a:solidFill>
                <a:effectLst/>
                <a:latin typeface="arial" panose="020B0604020202020204" pitchFamily="34" charset="0"/>
              </a:rPr>
              <a:t>NLTK</a:t>
            </a:r>
            <a:endParaRPr sz="2800" dirty="0">
              <a:latin typeface="Verdana"/>
              <a:cs typeface="Verdana"/>
            </a:endParaRPr>
          </a:p>
        </p:txBody>
      </p:sp>
      <p:sp>
        <p:nvSpPr>
          <p:cNvPr id="7" name="object 7"/>
          <p:cNvSpPr txBox="1"/>
          <p:nvPr/>
        </p:nvSpPr>
        <p:spPr>
          <a:xfrm>
            <a:off x="615905" y="4177635"/>
            <a:ext cx="3859929" cy="1897058"/>
          </a:xfrm>
          <a:prstGeom prst="rect">
            <a:avLst/>
          </a:prstGeom>
        </p:spPr>
        <p:txBody>
          <a:bodyPr vert="horz" wrap="square" lIns="0" tIns="12700" rIns="0" bIns="0" rtlCol="0">
            <a:spAutoFit/>
          </a:bodyPr>
          <a:lstStyle/>
          <a:p>
            <a:pPr marL="12700" marR="5080" algn="just">
              <a:lnSpc>
                <a:spcPct val="114599"/>
              </a:lnSpc>
              <a:spcBef>
                <a:spcPts val="100"/>
              </a:spcBef>
            </a:pPr>
            <a:r>
              <a:rPr lang="en-US" b="0" i="0" dirty="0">
                <a:solidFill>
                  <a:srgbClr val="BDC1C6"/>
                </a:solidFill>
                <a:effectLst/>
                <a:latin typeface="arial" panose="020B0604020202020204" pitchFamily="34" charset="0"/>
              </a:rPr>
              <a:t>NLTK(</a:t>
            </a:r>
            <a:r>
              <a:rPr lang="en-IN" b="1" i="0" dirty="0">
                <a:solidFill>
                  <a:srgbClr val="BDC1C6"/>
                </a:solidFill>
                <a:effectLst/>
                <a:latin typeface="arial" panose="020B0604020202020204" pitchFamily="34" charset="0"/>
              </a:rPr>
              <a:t>Natural Language Toolkit</a:t>
            </a:r>
            <a:r>
              <a:rPr lang="en-US" b="0" i="0" dirty="0">
                <a:solidFill>
                  <a:srgbClr val="BDC1C6"/>
                </a:solidFill>
                <a:effectLst/>
                <a:latin typeface="arial" panose="020B0604020202020204" pitchFamily="34" charset="0"/>
              </a:rPr>
              <a:t>) is a </a:t>
            </a:r>
            <a:r>
              <a:rPr lang="en-US" b="1" i="0" dirty="0">
                <a:solidFill>
                  <a:srgbClr val="BDC1C6"/>
                </a:solidFill>
                <a:effectLst/>
                <a:latin typeface="arial" panose="020B0604020202020204" pitchFamily="34" charset="0"/>
              </a:rPr>
              <a:t>standard python library</a:t>
            </a:r>
            <a:r>
              <a:rPr lang="en-US" b="0" i="0" dirty="0">
                <a:solidFill>
                  <a:srgbClr val="BDC1C6"/>
                </a:solidFill>
                <a:effectLst/>
                <a:latin typeface="arial" panose="020B0604020202020204" pitchFamily="34" charset="0"/>
              </a:rPr>
              <a:t> that provides a set of diverse algorithms for NLP. It is one of the most used libraries for NLP and Computational Linguistics..</a:t>
            </a:r>
            <a:endParaRPr dirty="0">
              <a:latin typeface="Arial"/>
              <a:cs typeface="Arial"/>
            </a:endParaRPr>
          </a:p>
        </p:txBody>
      </p:sp>
      <p:sp>
        <p:nvSpPr>
          <p:cNvPr id="8" name="object 8"/>
          <p:cNvSpPr txBox="1"/>
          <p:nvPr/>
        </p:nvSpPr>
        <p:spPr>
          <a:xfrm>
            <a:off x="4608007" y="4842851"/>
            <a:ext cx="1357630" cy="452120"/>
          </a:xfrm>
          <a:prstGeom prst="rect">
            <a:avLst/>
          </a:prstGeom>
        </p:spPr>
        <p:txBody>
          <a:bodyPr vert="horz" wrap="square" lIns="0" tIns="12700" rIns="0" bIns="0" rtlCol="0">
            <a:spAutoFit/>
          </a:bodyPr>
          <a:lstStyle/>
          <a:p>
            <a:pPr marL="12700">
              <a:lnSpc>
                <a:spcPct val="100000"/>
              </a:lnSpc>
              <a:spcBef>
                <a:spcPts val="100"/>
              </a:spcBef>
            </a:pPr>
            <a:r>
              <a:rPr sz="2800" b="1" spc="-175" dirty="0">
                <a:solidFill>
                  <a:srgbClr val="FFFFFF"/>
                </a:solidFill>
                <a:latin typeface="Verdana"/>
                <a:cs typeface="Verdana"/>
              </a:rPr>
              <a:t>N</a:t>
            </a:r>
            <a:r>
              <a:rPr sz="2800" b="1" spc="-145" dirty="0">
                <a:solidFill>
                  <a:srgbClr val="FFFFFF"/>
                </a:solidFill>
                <a:latin typeface="Verdana"/>
                <a:cs typeface="Verdana"/>
              </a:rPr>
              <a:t>u</a:t>
            </a:r>
            <a:r>
              <a:rPr sz="2800" b="1" spc="-65" dirty="0">
                <a:solidFill>
                  <a:srgbClr val="FFFFFF"/>
                </a:solidFill>
                <a:latin typeface="Verdana"/>
                <a:cs typeface="Verdana"/>
              </a:rPr>
              <a:t>m</a:t>
            </a:r>
            <a:r>
              <a:rPr sz="2800" b="1" spc="-155" dirty="0">
                <a:solidFill>
                  <a:srgbClr val="FFFFFF"/>
                </a:solidFill>
                <a:latin typeface="Verdana"/>
                <a:cs typeface="Verdana"/>
              </a:rPr>
              <a:t>P</a:t>
            </a:r>
            <a:r>
              <a:rPr sz="2800" b="1" spc="-200" dirty="0">
                <a:solidFill>
                  <a:srgbClr val="FFFFFF"/>
                </a:solidFill>
                <a:latin typeface="Verdana"/>
                <a:cs typeface="Verdana"/>
              </a:rPr>
              <a:t>y</a:t>
            </a:r>
            <a:endParaRPr sz="2800">
              <a:latin typeface="Verdana"/>
              <a:cs typeface="Verdana"/>
            </a:endParaRPr>
          </a:p>
        </p:txBody>
      </p:sp>
      <p:sp>
        <p:nvSpPr>
          <p:cNvPr id="9" name="object 9"/>
          <p:cNvSpPr txBox="1"/>
          <p:nvPr/>
        </p:nvSpPr>
        <p:spPr>
          <a:xfrm>
            <a:off x="4608007" y="5635944"/>
            <a:ext cx="3176905" cy="2854325"/>
          </a:xfrm>
          <a:prstGeom prst="rect">
            <a:avLst/>
          </a:prstGeom>
        </p:spPr>
        <p:txBody>
          <a:bodyPr vert="horz" wrap="square" lIns="0" tIns="12700" rIns="0" bIns="0" rtlCol="0">
            <a:spAutoFit/>
          </a:bodyPr>
          <a:lstStyle/>
          <a:p>
            <a:pPr marL="12700" marR="135890">
              <a:lnSpc>
                <a:spcPct val="114599"/>
              </a:lnSpc>
              <a:spcBef>
                <a:spcPts val="100"/>
              </a:spcBef>
            </a:pPr>
            <a:r>
              <a:rPr sz="1800" dirty="0">
                <a:solidFill>
                  <a:srgbClr val="FFFFFF"/>
                </a:solidFill>
                <a:latin typeface="Arial"/>
                <a:cs typeface="Arial"/>
              </a:rPr>
              <a:t>NumPy </a:t>
            </a:r>
            <a:r>
              <a:rPr sz="1800" spc="15" dirty="0">
                <a:solidFill>
                  <a:srgbClr val="FFFFFF"/>
                </a:solidFill>
                <a:latin typeface="Arial"/>
                <a:cs typeface="Arial"/>
              </a:rPr>
              <a:t>is </a:t>
            </a:r>
            <a:r>
              <a:rPr sz="1800" spc="-30" dirty="0">
                <a:solidFill>
                  <a:srgbClr val="FFFFFF"/>
                </a:solidFill>
                <a:latin typeface="Arial"/>
                <a:cs typeface="Arial"/>
              </a:rPr>
              <a:t>a </a:t>
            </a:r>
            <a:r>
              <a:rPr sz="1800" spc="45" dirty="0">
                <a:solidFill>
                  <a:srgbClr val="FFFFFF"/>
                </a:solidFill>
                <a:latin typeface="Arial"/>
                <a:cs typeface="Arial"/>
              </a:rPr>
              <a:t>library </a:t>
            </a:r>
            <a:r>
              <a:rPr sz="1800" spc="70" dirty="0">
                <a:solidFill>
                  <a:srgbClr val="FFFFFF"/>
                </a:solidFill>
                <a:latin typeface="Arial"/>
                <a:cs typeface="Arial"/>
              </a:rPr>
              <a:t>for </a:t>
            </a:r>
            <a:r>
              <a:rPr sz="1800" spc="80" dirty="0">
                <a:solidFill>
                  <a:srgbClr val="FFFFFF"/>
                </a:solidFill>
                <a:latin typeface="Arial"/>
                <a:cs typeface="Arial"/>
              </a:rPr>
              <a:t>the  </a:t>
            </a:r>
            <a:r>
              <a:rPr sz="1800" spc="40" dirty="0">
                <a:solidFill>
                  <a:srgbClr val="FFFFFF"/>
                </a:solidFill>
                <a:latin typeface="Arial"/>
                <a:cs typeface="Arial"/>
              </a:rPr>
              <a:t>Python </a:t>
            </a:r>
            <a:r>
              <a:rPr sz="1800" spc="45" dirty="0">
                <a:solidFill>
                  <a:srgbClr val="FFFFFF"/>
                </a:solidFill>
                <a:latin typeface="Arial"/>
                <a:cs typeface="Arial"/>
              </a:rPr>
              <a:t>programming  </a:t>
            </a:r>
            <a:r>
              <a:rPr sz="1800" spc="-20" dirty="0">
                <a:solidFill>
                  <a:srgbClr val="FFFFFF"/>
                </a:solidFill>
                <a:latin typeface="Arial"/>
                <a:cs typeface="Arial"/>
              </a:rPr>
              <a:t>language, </a:t>
            </a:r>
            <a:r>
              <a:rPr sz="1800" spc="45" dirty="0">
                <a:solidFill>
                  <a:srgbClr val="FFFFFF"/>
                </a:solidFill>
                <a:latin typeface="Arial"/>
                <a:cs typeface="Arial"/>
              </a:rPr>
              <a:t>adding </a:t>
            </a:r>
            <a:r>
              <a:rPr sz="1800" spc="85" dirty="0">
                <a:solidFill>
                  <a:srgbClr val="FFFFFF"/>
                </a:solidFill>
                <a:latin typeface="Arial"/>
                <a:cs typeface="Arial"/>
              </a:rPr>
              <a:t>support</a:t>
            </a:r>
            <a:r>
              <a:rPr sz="1800" spc="-165" dirty="0">
                <a:solidFill>
                  <a:srgbClr val="FFFFFF"/>
                </a:solidFill>
                <a:latin typeface="Arial"/>
                <a:cs typeface="Arial"/>
              </a:rPr>
              <a:t> </a:t>
            </a:r>
            <a:r>
              <a:rPr sz="1800" spc="70" dirty="0">
                <a:solidFill>
                  <a:srgbClr val="FFFFFF"/>
                </a:solidFill>
                <a:latin typeface="Arial"/>
                <a:cs typeface="Arial"/>
              </a:rPr>
              <a:t>for  </a:t>
            </a:r>
            <a:r>
              <a:rPr sz="1800" spc="-25" dirty="0">
                <a:solidFill>
                  <a:srgbClr val="FFFFFF"/>
                </a:solidFill>
                <a:latin typeface="Arial"/>
                <a:cs typeface="Arial"/>
              </a:rPr>
              <a:t>large, </a:t>
            </a:r>
            <a:r>
              <a:rPr sz="1800" spc="65" dirty="0">
                <a:solidFill>
                  <a:srgbClr val="FFFFFF"/>
                </a:solidFill>
                <a:latin typeface="Arial"/>
                <a:cs typeface="Arial"/>
              </a:rPr>
              <a:t>multi-dimensional  </a:t>
            </a:r>
            <a:r>
              <a:rPr sz="1800" spc="25" dirty="0">
                <a:solidFill>
                  <a:srgbClr val="FFFFFF"/>
                </a:solidFill>
                <a:latin typeface="Arial"/>
                <a:cs typeface="Arial"/>
              </a:rPr>
              <a:t>arrays </a:t>
            </a:r>
            <a:r>
              <a:rPr sz="1800" spc="40" dirty="0">
                <a:solidFill>
                  <a:srgbClr val="FFFFFF"/>
                </a:solidFill>
                <a:latin typeface="Arial"/>
                <a:cs typeface="Arial"/>
              </a:rPr>
              <a:t>and </a:t>
            </a:r>
            <a:r>
              <a:rPr sz="1800" spc="35" dirty="0">
                <a:solidFill>
                  <a:srgbClr val="FFFFFF"/>
                </a:solidFill>
                <a:latin typeface="Arial"/>
                <a:cs typeface="Arial"/>
              </a:rPr>
              <a:t>matrices, </a:t>
            </a:r>
            <a:r>
              <a:rPr sz="1800" spc="10" dirty="0">
                <a:solidFill>
                  <a:srgbClr val="FFFFFF"/>
                </a:solidFill>
                <a:latin typeface="Arial"/>
                <a:cs typeface="Arial"/>
              </a:rPr>
              <a:t>along  </a:t>
            </a:r>
            <a:r>
              <a:rPr sz="1800" spc="75" dirty="0">
                <a:solidFill>
                  <a:srgbClr val="FFFFFF"/>
                </a:solidFill>
                <a:latin typeface="Arial"/>
                <a:cs typeface="Arial"/>
              </a:rPr>
              <a:t>with </a:t>
            </a:r>
            <a:r>
              <a:rPr sz="1800" spc="-30" dirty="0">
                <a:solidFill>
                  <a:srgbClr val="FFFFFF"/>
                </a:solidFill>
                <a:latin typeface="Arial"/>
                <a:cs typeface="Arial"/>
              </a:rPr>
              <a:t>a </a:t>
            </a:r>
            <a:r>
              <a:rPr sz="1800" spc="5" dirty="0">
                <a:solidFill>
                  <a:srgbClr val="FFFFFF"/>
                </a:solidFill>
                <a:latin typeface="Arial"/>
                <a:cs typeface="Arial"/>
              </a:rPr>
              <a:t>large </a:t>
            </a:r>
            <a:r>
              <a:rPr sz="1800" spc="65" dirty="0">
                <a:solidFill>
                  <a:srgbClr val="FFFFFF"/>
                </a:solidFill>
                <a:latin typeface="Arial"/>
                <a:cs typeface="Arial"/>
              </a:rPr>
              <a:t>collection </a:t>
            </a:r>
            <a:r>
              <a:rPr sz="1800" spc="80" dirty="0">
                <a:solidFill>
                  <a:srgbClr val="FFFFFF"/>
                </a:solidFill>
                <a:latin typeface="Arial"/>
                <a:cs typeface="Arial"/>
              </a:rPr>
              <a:t>of  </a:t>
            </a:r>
            <a:r>
              <a:rPr sz="1800" spc="45" dirty="0">
                <a:solidFill>
                  <a:srgbClr val="FFFFFF"/>
                </a:solidFill>
                <a:latin typeface="Arial"/>
                <a:cs typeface="Arial"/>
              </a:rPr>
              <a:t>high-level</a:t>
            </a:r>
            <a:r>
              <a:rPr sz="1800" spc="-30" dirty="0">
                <a:solidFill>
                  <a:srgbClr val="FFFFFF"/>
                </a:solidFill>
                <a:latin typeface="Arial"/>
                <a:cs typeface="Arial"/>
              </a:rPr>
              <a:t> </a:t>
            </a:r>
            <a:r>
              <a:rPr sz="1800" spc="60" dirty="0">
                <a:solidFill>
                  <a:srgbClr val="FFFFFF"/>
                </a:solidFill>
                <a:latin typeface="Arial"/>
                <a:cs typeface="Arial"/>
              </a:rPr>
              <a:t>mathematical</a:t>
            </a:r>
            <a:endParaRPr sz="1800" dirty="0">
              <a:latin typeface="Arial"/>
              <a:cs typeface="Arial"/>
            </a:endParaRPr>
          </a:p>
          <a:p>
            <a:pPr marL="12700" marR="5080">
              <a:lnSpc>
                <a:spcPct val="114599"/>
              </a:lnSpc>
            </a:pPr>
            <a:r>
              <a:rPr sz="1800" spc="65" dirty="0">
                <a:solidFill>
                  <a:srgbClr val="FFFFFF"/>
                </a:solidFill>
                <a:latin typeface="Arial"/>
                <a:cs typeface="Arial"/>
              </a:rPr>
              <a:t>functions </a:t>
            </a:r>
            <a:r>
              <a:rPr sz="1800" spc="130" dirty="0">
                <a:solidFill>
                  <a:srgbClr val="FFFFFF"/>
                </a:solidFill>
                <a:latin typeface="Arial"/>
                <a:cs typeface="Arial"/>
              </a:rPr>
              <a:t>to</a:t>
            </a:r>
            <a:r>
              <a:rPr sz="1800" spc="-325" dirty="0">
                <a:solidFill>
                  <a:srgbClr val="FFFFFF"/>
                </a:solidFill>
                <a:latin typeface="Arial"/>
                <a:cs typeface="Arial"/>
              </a:rPr>
              <a:t> </a:t>
            </a:r>
            <a:r>
              <a:rPr sz="1800" spc="65" dirty="0">
                <a:solidFill>
                  <a:srgbClr val="FFFFFF"/>
                </a:solidFill>
                <a:latin typeface="Arial"/>
                <a:cs typeface="Arial"/>
              </a:rPr>
              <a:t>operate </a:t>
            </a:r>
            <a:r>
              <a:rPr sz="1800" spc="45" dirty="0">
                <a:solidFill>
                  <a:srgbClr val="FFFFFF"/>
                </a:solidFill>
                <a:latin typeface="Arial"/>
                <a:cs typeface="Arial"/>
              </a:rPr>
              <a:t>on </a:t>
            </a:r>
            <a:r>
              <a:rPr sz="1800" spc="50" dirty="0">
                <a:solidFill>
                  <a:srgbClr val="FFFFFF"/>
                </a:solidFill>
                <a:latin typeface="Arial"/>
                <a:cs typeface="Arial"/>
              </a:rPr>
              <a:t>these  </a:t>
            </a:r>
            <a:r>
              <a:rPr sz="1800" dirty="0">
                <a:solidFill>
                  <a:srgbClr val="FFFFFF"/>
                </a:solidFill>
                <a:latin typeface="Arial"/>
                <a:cs typeface="Arial"/>
              </a:rPr>
              <a:t>arrays.</a:t>
            </a:r>
            <a:endParaRPr sz="1800" dirty="0">
              <a:latin typeface="Arial"/>
              <a:cs typeface="Arial"/>
            </a:endParaRPr>
          </a:p>
        </p:txBody>
      </p:sp>
      <p:sp>
        <p:nvSpPr>
          <p:cNvPr id="10" name="object 10"/>
          <p:cNvSpPr txBox="1"/>
          <p:nvPr/>
        </p:nvSpPr>
        <p:spPr>
          <a:xfrm>
            <a:off x="7800451" y="3326075"/>
            <a:ext cx="3178175" cy="452120"/>
          </a:xfrm>
          <a:prstGeom prst="rect">
            <a:avLst/>
          </a:prstGeom>
        </p:spPr>
        <p:txBody>
          <a:bodyPr vert="horz" wrap="square" lIns="0" tIns="12700" rIns="0" bIns="0" rtlCol="0">
            <a:spAutoFit/>
          </a:bodyPr>
          <a:lstStyle/>
          <a:p>
            <a:pPr marL="12700">
              <a:lnSpc>
                <a:spcPct val="100000"/>
              </a:lnSpc>
              <a:spcBef>
                <a:spcPts val="100"/>
              </a:spcBef>
            </a:pPr>
            <a:r>
              <a:rPr lang="en-IN" sz="2800" dirty="0">
                <a:solidFill>
                  <a:schemeClr val="bg1"/>
                </a:solidFill>
                <a:latin typeface="Verdana"/>
                <a:cs typeface="Verdana"/>
              </a:rPr>
              <a:t>Pandas</a:t>
            </a:r>
            <a:endParaRPr sz="2800" dirty="0">
              <a:solidFill>
                <a:schemeClr val="bg1"/>
              </a:solidFill>
              <a:latin typeface="Verdana"/>
              <a:cs typeface="Verdana"/>
            </a:endParaRPr>
          </a:p>
        </p:txBody>
      </p:sp>
      <p:sp>
        <p:nvSpPr>
          <p:cNvPr id="11" name="object 11"/>
          <p:cNvSpPr txBox="1"/>
          <p:nvPr/>
        </p:nvSpPr>
        <p:spPr>
          <a:xfrm>
            <a:off x="7800451" y="4116611"/>
            <a:ext cx="3192780" cy="3430555"/>
          </a:xfrm>
          <a:prstGeom prst="rect">
            <a:avLst/>
          </a:prstGeom>
        </p:spPr>
        <p:txBody>
          <a:bodyPr vert="horz" wrap="square" lIns="0" tIns="12700" rIns="0" bIns="0" rtlCol="0">
            <a:spAutoFit/>
          </a:bodyPr>
          <a:lstStyle/>
          <a:p>
            <a:pPr marL="12700" marR="140335">
              <a:lnSpc>
                <a:spcPct val="113300"/>
              </a:lnSpc>
              <a:spcBef>
                <a:spcPts val="100"/>
              </a:spcBef>
            </a:pPr>
            <a:r>
              <a:rPr lang="en-US" b="0" i="0" dirty="0">
                <a:solidFill>
                  <a:srgbClr val="BDC1C6"/>
                </a:solidFill>
                <a:effectLst/>
                <a:latin typeface="arial" panose="020B0604020202020204" pitchFamily="34" charset="0"/>
              </a:rPr>
              <a:t>Pandas is a </a:t>
            </a:r>
            <a:r>
              <a:rPr lang="en-US" b="1" i="0" dirty="0">
                <a:solidFill>
                  <a:srgbClr val="BDC1C6"/>
                </a:solidFill>
                <a:effectLst/>
                <a:latin typeface="arial" panose="020B0604020202020204" pitchFamily="34" charset="0"/>
              </a:rPr>
              <a:t>Python library for data analysis</a:t>
            </a:r>
            <a:r>
              <a:rPr lang="en-US" b="0" i="0" dirty="0">
                <a:solidFill>
                  <a:srgbClr val="BDC1C6"/>
                </a:solidFill>
                <a:effectLst/>
                <a:latin typeface="arial" panose="020B0604020202020204" pitchFamily="34" charset="0"/>
              </a:rPr>
              <a:t>. ... Pandas is built on top of two core Python libraries—matplotlib for data visualization and NumPy for mathematical operations. Pandas acts as a wrapper over these libraries, allowing you to access many of matplotlib's and NumPy's methods with less code</a:t>
            </a:r>
            <a:r>
              <a:rPr lang="en-US" sz="1600" b="0" i="0" dirty="0">
                <a:solidFill>
                  <a:srgbClr val="BDC1C6"/>
                </a:solidFill>
                <a:effectLst/>
                <a:latin typeface="arial" panose="020B0604020202020204" pitchFamily="34" charset="0"/>
              </a:rPr>
              <a:t>.</a:t>
            </a:r>
            <a:endParaRPr sz="1600" dirty="0">
              <a:latin typeface="Arial"/>
              <a:cs typeface="Arial"/>
            </a:endParaRPr>
          </a:p>
        </p:txBody>
      </p:sp>
      <p:sp>
        <p:nvSpPr>
          <p:cNvPr id="12" name="object 12"/>
          <p:cNvSpPr/>
          <p:nvPr/>
        </p:nvSpPr>
        <p:spPr>
          <a:xfrm>
            <a:off x="1028700" y="1028699"/>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a:endParaRPr/>
          </a:p>
        </p:txBody>
      </p:sp>
      <p:sp>
        <p:nvSpPr>
          <p:cNvPr id="13" name="object 13"/>
          <p:cNvSpPr txBox="1">
            <a:spLocks noGrp="1"/>
          </p:cNvSpPr>
          <p:nvPr>
            <p:ph type="title"/>
          </p:nvPr>
        </p:nvSpPr>
        <p:spPr>
          <a:xfrm>
            <a:off x="1153531" y="799793"/>
            <a:ext cx="7733665" cy="1351280"/>
          </a:xfrm>
          <a:prstGeom prst="rect">
            <a:avLst/>
          </a:prstGeom>
        </p:spPr>
        <p:txBody>
          <a:bodyPr vert="horz" wrap="square" lIns="0" tIns="12700" rIns="0" bIns="0" rtlCol="0">
            <a:spAutoFit/>
          </a:bodyPr>
          <a:lstStyle/>
          <a:p>
            <a:pPr marL="12700">
              <a:lnSpc>
                <a:spcPct val="100000"/>
              </a:lnSpc>
              <a:spcBef>
                <a:spcPts val="100"/>
              </a:spcBef>
            </a:pPr>
            <a:r>
              <a:rPr sz="8700" spc="-85" dirty="0"/>
              <a:t>Libraries</a:t>
            </a:r>
            <a:r>
              <a:rPr sz="8700" spc="-890" dirty="0"/>
              <a:t> </a:t>
            </a:r>
            <a:r>
              <a:rPr sz="8700" spc="70" dirty="0"/>
              <a:t>Used</a:t>
            </a:r>
            <a:endParaRPr sz="8700"/>
          </a:p>
        </p:txBody>
      </p:sp>
      <p:grpSp>
        <p:nvGrpSpPr>
          <p:cNvPr id="14" name="object 14"/>
          <p:cNvGrpSpPr/>
          <p:nvPr/>
        </p:nvGrpSpPr>
        <p:grpSpPr>
          <a:xfrm>
            <a:off x="11800335" y="0"/>
            <a:ext cx="6487795" cy="3564254"/>
            <a:chOff x="11800335" y="0"/>
            <a:chExt cx="6487795" cy="3564254"/>
          </a:xfrm>
        </p:grpSpPr>
        <p:sp>
          <p:nvSpPr>
            <p:cNvPr id="15" name="object 15"/>
            <p:cNvSpPr/>
            <p:nvPr/>
          </p:nvSpPr>
          <p:spPr>
            <a:xfrm>
              <a:off x="17446560" y="1019711"/>
              <a:ext cx="842010" cy="1652270"/>
            </a:xfrm>
            <a:custGeom>
              <a:avLst/>
              <a:gdLst/>
              <a:ahLst/>
              <a:cxnLst/>
              <a:rect l="l" t="t" r="r" b="b"/>
              <a:pathLst>
                <a:path w="842009" h="1652270">
                  <a:moveTo>
                    <a:pt x="195" y="661805"/>
                  </a:moveTo>
                  <a:lnTo>
                    <a:pt x="585862" y="10259"/>
                  </a:lnTo>
                  <a:lnTo>
                    <a:pt x="841438" y="0"/>
                  </a:lnTo>
                  <a:lnTo>
                    <a:pt x="841438" y="18180"/>
                  </a:lnTo>
                  <a:lnTo>
                    <a:pt x="606491" y="26135"/>
                  </a:lnTo>
                  <a:lnTo>
                    <a:pt x="609536" y="70123"/>
                  </a:lnTo>
                  <a:lnTo>
                    <a:pt x="602889" y="57787"/>
                  </a:lnTo>
                  <a:lnTo>
                    <a:pt x="647863" y="860573"/>
                  </a:lnTo>
                  <a:lnTo>
                    <a:pt x="654115" y="950885"/>
                  </a:lnTo>
                  <a:lnTo>
                    <a:pt x="645333" y="930337"/>
                  </a:lnTo>
                  <a:lnTo>
                    <a:pt x="583679" y="39772"/>
                  </a:lnTo>
                  <a:lnTo>
                    <a:pt x="24908" y="656943"/>
                  </a:lnTo>
                  <a:lnTo>
                    <a:pt x="26287" y="676855"/>
                  </a:lnTo>
                  <a:lnTo>
                    <a:pt x="19891" y="674467"/>
                  </a:lnTo>
                  <a:lnTo>
                    <a:pt x="48624" y="1089499"/>
                  </a:lnTo>
                  <a:lnTo>
                    <a:pt x="195" y="661805"/>
                  </a:lnTo>
                  <a:close/>
                </a:path>
                <a:path w="842009" h="1652270">
                  <a:moveTo>
                    <a:pt x="609536" y="70123"/>
                  </a:moveTo>
                  <a:lnTo>
                    <a:pt x="606491" y="26135"/>
                  </a:lnTo>
                  <a:lnTo>
                    <a:pt x="840048" y="459619"/>
                  </a:lnTo>
                  <a:lnTo>
                    <a:pt x="841438" y="457664"/>
                  </a:lnTo>
                  <a:lnTo>
                    <a:pt x="841438" y="659425"/>
                  </a:lnTo>
                  <a:lnTo>
                    <a:pt x="828813" y="477063"/>
                  </a:lnTo>
                  <a:lnTo>
                    <a:pt x="609536" y="70123"/>
                  </a:lnTo>
                  <a:close/>
                </a:path>
                <a:path w="842009" h="1652270">
                  <a:moveTo>
                    <a:pt x="654115" y="950885"/>
                  </a:moveTo>
                  <a:lnTo>
                    <a:pt x="647863" y="860573"/>
                  </a:lnTo>
                  <a:lnTo>
                    <a:pt x="828813" y="477063"/>
                  </a:lnTo>
                  <a:lnTo>
                    <a:pt x="841438" y="659425"/>
                  </a:lnTo>
                  <a:lnTo>
                    <a:pt x="841438" y="662846"/>
                  </a:lnTo>
                  <a:lnTo>
                    <a:pt x="831177" y="514622"/>
                  </a:lnTo>
                  <a:lnTo>
                    <a:pt x="654611" y="888576"/>
                  </a:lnTo>
                  <a:lnTo>
                    <a:pt x="655879" y="906899"/>
                  </a:lnTo>
                  <a:lnTo>
                    <a:pt x="655055" y="906833"/>
                  </a:lnTo>
                  <a:lnTo>
                    <a:pt x="658876" y="962023"/>
                  </a:lnTo>
                  <a:lnTo>
                    <a:pt x="654115" y="950885"/>
                  </a:lnTo>
                  <a:close/>
                </a:path>
                <a:path w="842009" h="1652270">
                  <a:moveTo>
                    <a:pt x="841438" y="817447"/>
                  </a:moveTo>
                  <a:lnTo>
                    <a:pt x="831177" y="514622"/>
                  </a:lnTo>
                  <a:lnTo>
                    <a:pt x="841438" y="662846"/>
                  </a:lnTo>
                  <a:lnTo>
                    <a:pt x="841438" y="817447"/>
                  </a:lnTo>
                  <a:close/>
                </a:path>
                <a:path w="842009" h="1652270">
                  <a:moveTo>
                    <a:pt x="655879" y="906899"/>
                  </a:moveTo>
                  <a:lnTo>
                    <a:pt x="654611" y="888576"/>
                  </a:lnTo>
                  <a:lnTo>
                    <a:pt x="841438" y="903547"/>
                  </a:lnTo>
                  <a:lnTo>
                    <a:pt x="841438" y="921760"/>
                  </a:lnTo>
                  <a:lnTo>
                    <a:pt x="655879" y="906899"/>
                  </a:lnTo>
                  <a:close/>
                </a:path>
                <a:path w="842009" h="1652270">
                  <a:moveTo>
                    <a:pt x="658876" y="962023"/>
                  </a:moveTo>
                  <a:lnTo>
                    <a:pt x="655055" y="906833"/>
                  </a:lnTo>
                  <a:lnTo>
                    <a:pt x="841438" y="1342913"/>
                  </a:lnTo>
                  <a:lnTo>
                    <a:pt x="841438" y="1389141"/>
                  </a:lnTo>
                  <a:lnTo>
                    <a:pt x="658876" y="962023"/>
                  </a:lnTo>
                  <a:close/>
                </a:path>
                <a:path w="842009" h="1652270">
                  <a:moveTo>
                    <a:pt x="143813" y="1650294"/>
                  </a:moveTo>
                  <a:lnTo>
                    <a:pt x="142235" y="1627489"/>
                  </a:lnTo>
                  <a:lnTo>
                    <a:pt x="841438" y="1435127"/>
                  </a:lnTo>
                  <a:lnTo>
                    <a:pt x="841438" y="1453972"/>
                  </a:lnTo>
                  <a:lnTo>
                    <a:pt x="211092" y="1627403"/>
                  </a:lnTo>
                  <a:lnTo>
                    <a:pt x="212341" y="1645443"/>
                  </a:lnTo>
                  <a:lnTo>
                    <a:pt x="143813" y="1650294"/>
                  </a:lnTo>
                  <a:close/>
                </a:path>
                <a:path w="842009" h="1652270">
                  <a:moveTo>
                    <a:pt x="212341" y="1645443"/>
                  </a:moveTo>
                  <a:lnTo>
                    <a:pt x="211092" y="1627403"/>
                  </a:lnTo>
                  <a:lnTo>
                    <a:pt x="841438" y="1582777"/>
                  </a:lnTo>
                  <a:lnTo>
                    <a:pt x="841438" y="1600912"/>
                  </a:lnTo>
                  <a:lnTo>
                    <a:pt x="212341" y="1645443"/>
                  </a:lnTo>
                  <a:close/>
                </a:path>
                <a:path w="842009" h="1652270">
                  <a:moveTo>
                    <a:pt x="26287" y="676855"/>
                  </a:moveTo>
                  <a:lnTo>
                    <a:pt x="24908" y="656943"/>
                  </a:lnTo>
                  <a:lnTo>
                    <a:pt x="630920" y="883203"/>
                  </a:lnTo>
                  <a:lnTo>
                    <a:pt x="583679" y="39772"/>
                  </a:lnTo>
                  <a:lnTo>
                    <a:pt x="645333" y="930337"/>
                  </a:lnTo>
                  <a:lnTo>
                    <a:pt x="638811" y="915079"/>
                  </a:lnTo>
                  <a:lnTo>
                    <a:pt x="628603" y="929725"/>
                  </a:lnTo>
                  <a:lnTo>
                    <a:pt x="626614" y="901006"/>
                  </a:lnTo>
                  <a:lnTo>
                    <a:pt x="26287" y="676855"/>
                  </a:lnTo>
                  <a:close/>
                </a:path>
                <a:path w="842009" h="1652270">
                  <a:moveTo>
                    <a:pt x="48624" y="1089499"/>
                  </a:moveTo>
                  <a:lnTo>
                    <a:pt x="19891" y="674467"/>
                  </a:lnTo>
                  <a:lnTo>
                    <a:pt x="126711" y="1617980"/>
                  </a:lnTo>
                  <a:lnTo>
                    <a:pt x="626614" y="901006"/>
                  </a:lnTo>
                  <a:lnTo>
                    <a:pt x="628603" y="929725"/>
                  </a:lnTo>
                  <a:lnTo>
                    <a:pt x="142235" y="1627489"/>
                  </a:lnTo>
                  <a:lnTo>
                    <a:pt x="143813" y="1650294"/>
                  </a:lnTo>
                  <a:lnTo>
                    <a:pt x="120844" y="1651920"/>
                  </a:lnTo>
                  <a:lnTo>
                    <a:pt x="118509" y="1651881"/>
                  </a:lnTo>
                  <a:lnTo>
                    <a:pt x="116909" y="1651391"/>
                  </a:lnTo>
                  <a:lnTo>
                    <a:pt x="115555" y="1650519"/>
                  </a:lnTo>
                  <a:lnTo>
                    <a:pt x="114908" y="1650127"/>
                  </a:lnTo>
                  <a:lnTo>
                    <a:pt x="111418" y="1643921"/>
                  </a:lnTo>
                  <a:lnTo>
                    <a:pt x="48624" y="1089499"/>
                  </a:lnTo>
                  <a:close/>
                </a:path>
                <a:path w="842009" h="1652270">
                  <a:moveTo>
                    <a:pt x="111403" y="1643958"/>
                  </a:moveTo>
                  <a:close/>
                </a:path>
                <a:path w="842009" h="1652270">
                  <a:moveTo>
                    <a:pt x="111405" y="1643994"/>
                  </a:moveTo>
                  <a:lnTo>
                    <a:pt x="111443" y="1644286"/>
                  </a:lnTo>
                  <a:lnTo>
                    <a:pt x="111405" y="1643994"/>
                  </a:lnTo>
                  <a:close/>
                </a:path>
              </a:pathLst>
            </a:custGeom>
            <a:solidFill>
              <a:srgbClr val="808185"/>
            </a:solidFill>
          </p:spPr>
          <p:txBody>
            <a:bodyPr wrap="square" lIns="0" tIns="0" rIns="0" bIns="0" rtlCol="0"/>
            <a:lstStyle/>
            <a:p>
              <a:endParaRPr/>
            </a:p>
          </p:txBody>
        </p:sp>
        <p:sp>
          <p:nvSpPr>
            <p:cNvPr id="16" name="object 16"/>
            <p:cNvSpPr/>
            <p:nvPr/>
          </p:nvSpPr>
          <p:spPr>
            <a:xfrm>
              <a:off x="15708061" y="0"/>
              <a:ext cx="2343150" cy="2510790"/>
            </a:xfrm>
            <a:custGeom>
              <a:avLst/>
              <a:gdLst/>
              <a:ahLst/>
              <a:cxnLst/>
              <a:rect l="l" t="t" r="r" b="b"/>
              <a:pathLst>
                <a:path w="2343150" h="2510790">
                  <a:moveTo>
                    <a:pt x="2342431" y="1031782"/>
                  </a:moveTo>
                  <a:lnTo>
                    <a:pt x="2342198" y="1028427"/>
                  </a:lnTo>
                  <a:lnTo>
                    <a:pt x="2342531" y="1029806"/>
                  </a:lnTo>
                  <a:lnTo>
                    <a:pt x="2342555" y="1031207"/>
                  </a:lnTo>
                  <a:lnTo>
                    <a:pt x="2342431" y="1031782"/>
                  </a:lnTo>
                  <a:close/>
                </a:path>
                <a:path w="2343150" h="2510790">
                  <a:moveTo>
                    <a:pt x="1492442" y="0"/>
                  </a:moveTo>
                  <a:lnTo>
                    <a:pt x="1522659" y="0"/>
                  </a:lnTo>
                  <a:lnTo>
                    <a:pt x="1613314" y="68343"/>
                  </a:lnTo>
                  <a:lnTo>
                    <a:pt x="1959771" y="167418"/>
                  </a:lnTo>
                  <a:lnTo>
                    <a:pt x="1960386" y="167612"/>
                  </a:lnTo>
                  <a:lnTo>
                    <a:pt x="1962035" y="168281"/>
                  </a:lnTo>
                  <a:lnTo>
                    <a:pt x="1963184" y="169094"/>
                  </a:lnTo>
                  <a:lnTo>
                    <a:pt x="1964093" y="170106"/>
                  </a:lnTo>
                  <a:lnTo>
                    <a:pt x="2341882" y="1027277"/>
                  </a:lnTo>
                  <a:lnTo>
                    <a:pt x="2341996" y="1027603"/>
                  </a:lnTo>
                  <a:lnTo>
                    <a:pt x="2342046" y="1027800"/>
                  </a:lnTo>
                  <a:lnTo>
                    <a:pt x="2342160" y="1028138"/>
                  </a:lnTo>
                  <a:lnTo>
                    <a:pt x="2342188" y="1028282"/>
                  </a:lnTo>
                  <a:lnTo>
                    <a:pt x="2342431" y="1031782"/>
                  </a:lnTo>
                  <a:lnTo>
                    <a:pt x="2342236" y="1032650"/>
                  </a:lnTo>
                  <a:lnTo>
                    <a:pt x="2324298" y="1091701"/>
                  </a:lnTo>
                  <a:lnTo>
                    <a:pt x="2319436" y="1021460"/>
                  </a:lnTo>
                  <a:lnTo>
                    <a:pt x="1956554" y="197003"/>
                  </a:lnTo>
                  <a:lnTo>
                    <a:pt x="1942940" y="222716"/>
                  </a:lnTo>
                  <a:lnTo>
                    <a:pt x="1940561" y="188347"/>
                  </a:lnTo>
                  <a:lnTo>
                    <a:pt x="1918300" y="192309"/>
                  </a:lnTo>
                  <a:lnTo>
                    <a:pt x="1917039" y="174092"/>
                  </a:lnTo>
                  <a:lnTo>
                    <a:pt x="1613663" y="87335"/>
                  </a:lnTo>
                  <a:lnTo>
                    <a:pt x="1599773" y="113009"/>
                  </a:lnTo>
                  <a:lnTo>
                    <a:pt x="1597429" y="79151"/>
                  </a:lnTo>
                  <a:lnTo>
                    <a:pt x="1492442" y="0"/>
                  </a:lnTo>
                  <a:close/>
                </a:path>
                <a:path w="2343150" h="2510790">
                  <a:moveTo>
                    <a:pt x="1523003" y="1036395"/>
                  </a:moveTo>
                  <a:lnTo>
                    <a:pt x="1521746" y="1018232"/>
                  </a:lnTo>
                  <a:lnTo>
                    <a:pt x="2319436" y="1021460"/>
                  </a:lnTo>
                  <a:lnTo>
                    <a:pt x="2324298" y="1091701"/>
                  </a:lnTo>
                  <a:lnTo>
                    <a:pt x="2320278" y="1104937"/>
                  </a:lnTo>
                  <a:lnTo>
                    <a:pt x="2316757" y="1054086"/>
                  </a:lnTo>
                  <a:lnTo>
                    <a:pt x="2307291" y="1061034"/>
                  </a:lnTo>
                  <a:lnTo>
                    <a:pt x="2305806" y="1039580"/>
                  </a:lnTo>
                  <a:lnTo>
                    <a:pt x="1523003" y="1036395"/>
                  </a:lnTo>
                  <a:close/>
                </a:path>
                <a:path w="2343150" h="2510790">
                  <a:moveTo>
                    <a:pt x="1758295" y="1704652"/>
                  </a:moveTo>
                  <a:lnTo>
                    <a:pt x="1742442" y="1475666"/>
                  </a:lnTo>
                  <a:lnTo>
                    <a:pt x="1889630" y="2460192"/>
                  </a:lnTo>
                  <a:lnTo>
                    <a:pt x="2316757" y="1054086"/>
                  </a:lnTo>
                  <a:lnTo>
                    <a:pt x="2320278" y="1104937"/>
                  </a:lnTo>
                  <a:lnTo>
                    <a:pt x="1895333" y="2503895"/>
                  </a:lnTo>
                  <a:lnTo>
                    <a:pt x="1895027" y="2504991"/>
                  </a:lnTo>
                  <a:lnTo>
                    <a:pt x="1894516" y="2506028"/>
                  </a:lnTo>
                  <a:lnTo>
                    <a:pt x="1893799" y="2506989"/>
                  </a:lnTo>
                  <a:lnTo>
                    <a:pt x="1893479" y="2507375"/>
                  </a:lnTo>
                  <a:lnTo>
                    <a:pt x="1886903" y="2510544"/>
                  </a:lnTo>
                  <a:lnTo>
                    <a:pt x="1886041" y="2510458"/>
                  </a:lnTo>
                  <a:lnTo>
                    <a:pt x="1883972" y="2510310"/>
                  </a:lnTo>
                  <a:lnTo>
                    <a:pt x="1881965" y="2509466"/>
                  </a:lnTo>
                  <a:lnTo>
                    <a:pt x="1875521" y="2503236"/>
                  </a:lnTo>
                  <a:lnTo>
                    <a:pt x="1873655" y="2476271"/>
                  </a:lnTo>
                  <a:lnTo>
                    <a:pt x="1758295" y="1704652"/>
                  </a:lnTo>
                  <a:close/>
                </a:path>
                <a:path w="2343150" h="2510790">
                  <a:moveTo>
                    <a:pt x="1524740" y="1082791"/>
                  </a:moveTo>
                  <a:lnTo>
                    <a:pt x="1521527" y="1036389"/>
                  </a:lnTo>
                  <a:lnTo>
                    <a:pt x="1735895" y="1457941"/>
                  </a:lnTo>
                  <a:lnTo>
                    <a:pt x="2305806" y="1039580"/>
                  </a:lnTo>
                  <a:lnTo>
                    <a:pt x="2307291" y="1061034"/>
                  </a:lnTo>
                  <a:lnTo>
                    <a:pt x="1742442" y="1475666"/>
                  </a:lnTo>
                  <a:lnTo>
                    <a:pt x="1758295" y="1704652"/>
                  </a:lnTo>
                  <a:lnTo>
                    <a:pt x="1727928" y="1501535"/>
                  </a:lnTo>
                  <a:lnTo>
                    <a:pt x="1720142" y="1517222"/>
                  </a:lnTo>
                  <a:lnTo>
                    <a:pt x="1716119" y="1459110"/>
                  </a:lnTo>
                  <a:lnTo>
                    <a:pt x="1524740" y="1082791"/>
                  </a:lnTo>
                  <a:close/>
                </a:path>
                <a:path w="2343150" h="2510790">
                  <a:moveTo>
                    <a:pt x="1522104" y="1077607"/>
                  </a:moveTo>
                  <a:lnTo>
                    <a:pt x="1516048" y="990139"/>
                  </a:lnTo>
                  <a:lnTo>
                    <a:pt x="1940561" y="188347"/>
                  </a:lnTo>
                  <a:lnTo>
                    <a:pt x="1942940" y="222716"/>
                  </a:lnTo>
                  <a:lnTo>
                    <a:pt x="1521746" y="1018232"/>
                  </a:lnTo>
                  <a:lnTo>
                    <a:pt x="1523003" y="1036395"/>
                  </a:lnTo>
                  <a:lnTo>
                    <a:pt x="1521527" y="1036389"/>
                  </a:lnTo>
                  <a:lnTo>
                    <a:pt x="1524740" y="1082791"/>
                  </a:lnTo>
                  <a:lnTo>
                    <a:pt x="1522104" y="1077607"/>
                  </a:lnTo>
                  <a:close/>
                </a:path>
                <a:path w="2343150" h="2510790">
                  <a:moveTo>
                    <a:pt x="1530665" y="261300"/>
                  </a:moveTo>
                  <a:lnTo>
                    <a:pt x="1529403" y="243077"/>
                  </a:lnTo>
                  <a:lnTo>
                    <a:pt x="1917039" y="174092"/>
                  </a:lnTo>
                  <a:lnTo>
                    <a:pt x="1918300" y="192309"/>
                  </a:lnTo>
                  <a:lnTo>
                    <a:pt x="1530665" y="261300"/>
                  </a:lnTo>
                  <a:close/>
                </a:path>
                <a:path w="2343150" h="2510790">
                  <a:moveTo>
                    <a:pt x="1450138" y="2091966"/>
                  </a:moveTo>
                  <a:lnTo>
                    <a:pt x="1448272" y="2065010"/>
                  </a:lnTo>
                  <a:lnTo>
                    <a:pt x="1873655" y="2476271"/>
                  </a:lnTo>
                  <a:lnTo>
                    <a:pt x="1875521" y="2503236"/>
                  </a:lnTo>
                  <a:lnTo>
                    <a:pt x="1450138" y="2091966"/>
                  </a:lnTo>
                  <a:close/>
                </a:path>
                <a:path w="2343150" h="2510790">
                  <a:moveTo>
                    <a:pt x="826488" y="1304634"/>
                  </a:moveTo>
                  <a:lnTo>
                    <a:pt x="825188" y="1285853"/>
                  </a:lnTo>
                  <a:lnTo>
                    <a:pt x="1716119" y="1459110"/>
                  </a:lnTo>
                  <a:lnTo>
                    <a:pt x="1720142" y="1517222"/>
                  </a:lnTo>
                  <a:lnTo>
                    <a:pt x="1712676" y="1532266"/>
                  </a:lnTo>
                  <a:lnTo>
                    <a:pt x="1708795" y="1476211"/>
                  </a:lnTo>
                  <a:lnTo>
                    <a:pt x="826488" y="1304634"/>
                  </a:lnTo>
                  <a:close/>
                </a:path>
                <a:path w="2343150" h="2510790">
                  <a:moveTo>
                    <a:pt x="834376" y="2068538"/>
                  </a:moveTo>
                  <a:lnTo>
                    <a:pt x="832614" y="2043097"/>
                  </a:lnTo>
                  <a:lnTo>
                    <a:pt x="1708795" y="1476211"/>
                  </a:lnTo>
                  <a:lnTo>
                    <a:pt x="1712676" y="1532266"/>
                  </a:lnTo>
                  <a:lnTo>
                    <a:pt x="1712276" y="1533071"/>
                  </a:lnTo>
                  <a:lnTo>
                    <a:pt x="1709793" y="1497198"/>
                  </a:lnTo>
                  <a:lnTo>
                    <a:pt x="854397" y="2050642"/>
                  </a:lnTo>
                  <a:lnTo>
                    <a:pt x="855654" y="2068800"/>
                  </a:lnTo>
                  <a:lnTo>
                    <a:pt x="834376" y="2068538"/>
                  </a:lnTo>
                  <a:close/>
                </a:path>
                <a:path w="2343150" h="2510790">
                  <a:moveTo>
                    <a:pt x="855654" y="2068800"/>
                  </a:moveTo>
                  <a:lnTo>
                    <a:pt x="854397" y="2050642"/>
                  </a:lnTo>
                  <a:lnTo>
                    <a:pt x="1431593" y="2057768"/>
                  </a:lnTo>
                  <a:lnTo>
                    <a:pt x="1709793" y="1497198"/>
                  </a:lnTo>
                  <a:lnTo>
                    <a:pt x="1712276" y="1533071"/>
                  </a:lnTo>
                  <a:lnTo>
                    <a:pt x="1448272" y="2065010"/>
                  </a:lnTo>
                  <a:lnTo>
                    <a:pt x="1450138" y="2091966"/>
                  </a:lnTo>
                  <a:lnTo>
                    <a:pt x="1433542" y="2075921"/>
                  </a:lnTo>
                  <a:lnTo>
                    <a:pt x="855654" y="2068800"/>
                  </a:lnTo>
                  <a:close/>
                </a:path>
                <a:path w="2343150" h="2510790">
                  <a:moveTo>
                    <a:pt x="1273203" y="0"/>
                  </a:moveTo>
                  <a:lnTo>
                    <a:pt x="1297513" y="0"/>
                  </a:lnTo>
                  <a:lnTo>
                    <a:pt x="1510656" y="239639"/>
                  </a:lnTo>
                  <a:lnTo>
                    <a:pt x="1597429" y="79151"/>
                  </a:lnTo>
                  <a:lnTo>
                    <a:pt x="1599773" y="113009"/>
                  </a:lnTo>
                  <a:lnTo>
                    <a:pt x="1529403" y="243077"/>
                  </a:lnTo>
                  <a:lnTo>
                    <a:pt x="1530665" y="261300"/>
                  </a:lnTo>
                  <a:lnTo>
                    <a:pt x="1521487" y="262933"/>
                  </a:lnTo>
                  <a:lnTo>
                    <a:pt x="1519552" y="521564"/>
                  </a:lnTo>
                  <a:lnTo>
                    <a:pt x="1503136" y="284440"/>
                  </a:lnTo>
                  <a:lnTo>
                    <a:pt x="1501098" y="287362"/>
                  </a:lnTo>
                  <a:lnTo>
                    <a:pt x="1498759" y="253578"/>
                  </a:lnTo>
                  <a:lnTo>
                    <a:pt x="1273203" y="0"/>
                  </a:lnTo>
                  <a:close/>
                </a:path>
                <a:path w="2343150" h="2510790">
                  <a:moveTo>
                    <a:pt x="1134401" y="836426"/>
                  </a:moveTo>
                  <a:lnTo>
                    <a:pt x="1132916" y="814969"/>
                  </a:lnTo>
                  <a:lnTo>
                    <a:pt x="1497692" y="1012083"/>
                  </a:lnTo>
                  <a:lnTo>
                    <a:pt x="1503136" y="284440"/>
                  </a:lnTo>
                  <a:lnTo>
                    <a:pt x="1519552" y="521564"/>
                  </a:lnTo>
                  <a:lnTo>
                    <a:pt x="1516048" y="990139"/>
                  </a:lnTo>
                  <a:lnTo>
                    <a:pt x="1522104" y="1077607"/>
                  </a:lnTo>
                  <a:lnTo>
                    <a:pt x="1502238" y="1038544"/>
                  </a:lnTo>
                  <a:lnTo>
                    <a:pt x="1485909" y="1044509"/>
                  </a:lnTo>
                  <a:lnTo>
                    <a:pt x="1484603" y="1025649"/>
                  </a:lnTo>
                  <a:lnTo>
                    <a:pt x="1134401" y="836426"/>
                  </a:lnTo>
                  <a:close/>
                </a:path>
                <a:path w="2343150" h="2510790">
                  <a:moveTo>
                    <a:pt x="883786" y="701012"/>
                  </a:moveTo>
                  <a:lnTo>
                    <a:pt x="881511" y="668149"/>
                  </a:lnTo>
                  <a:lnTo>
                    <a:pt x="1498759" y="253578"/>
                  </a:lnTo>
                  <a:lnTo>
                    <a:pt x="1501098" y="287362"/>
                  </a:lnTo>
                  <a:lnTo>
                    <a:pt x="1479204" y="318735"/>
                  </a:lnTo>
                  <a:lnTo>
                    <a:pt x="1477210" y="289933"/>
                  </a:lnTo>
                  <a:lnTo>
                    <a:pt x="890532" y="683990"/>
                  </a:lnTo>
                  <a:lnTo>
                    <a:pt x="892019" y="705460"/>
                  </a:lnTo>
                  <a:lnTo>
                    <a:pt x="883786" y="701012"/>
                  </a:lnTo>
                  <a:close/>
                </a:path>
                <a:path w="2343150" h="2510790">
                  <a:moveTo>
                    <a:pt x="892019" y="705460"/>
                  </a:moveTo>
                  <a:lnTo>
                    <a:pt x="890532" y="683990"/>
                  </a:lnTo>
                  <a:lnTo>
                    <a:pt x="1116847" y="806282"/>
                  </a:lnTo>
                  <a:lnTo>
                    <a:pt x="1477210" y="289933"/>
                  </a:lnTo>
                  <a:lnTo>
                    <a:pt x="1479204" y="318735"/>
                  </a:lnTo>
                  <a:lnTo>
                    <a:pt x="1132916" y="814969"/>
                  </a:lnTo>
                  <a:lnTo>
                    <a:pt x="1134401" y="836426"/>
                  </a:lnTo>
                  <a:lnTo>
                    <a:pt x="1122459" y="829974"/>
                  </a:lnTo>
                  <a:lnTo>
                    <a:pt x="1108388" y="850137"/>
                  </a:lnTo>
                  <a:lnTo>
                    <a:pt x="1106391" y="821287"/>
                  </a:lnTo>
                  <a:lnTo>
                    <a:pt x="892019" y="705460"/>
                  </a:lnTo>
                  <a:close/>
                </a:path>
                <a:path w="2343150" h="2510790">
                  <a:moveTo>
                    <a:pt x="817569" y="1302899"/>
                  </a:moveTo>
                  <a:lnTo>
                    <a:pt x="815300" y="1270126"/>
                  </a:lnTo>
                  <a:lnTo>
                    <a:pt x="1484603" y="1025649"/>
                  </a:lnTo>
                  <a:lnTo>
                    <a:pt x="1485909" y="1044509"/>
                  </a:lnTo>
                  <a:lnTo>
                    <a:pt x="825188" y="1285853"/>
                  </a:lnTo>
                  <a:lnTo>
                    <a:pt x="826488" y="1304634"/>
                  </a:lnTo>
                  <a:lnTo>
                    <a:pt x="817569" y="1302899"/>
                  </a:lnTo>
                  <a:close/>
                </a:path>
                <a:path w="2343150" h="2510790">
                  <a:moveTo>
                    <a:pt x="808761" y="1301186"/>
                  </a:moveTo>
                  <a:lnTo>
                    <a:pt x="805395" y="1252579"/>
                  </a:lnTo>
                  <a:lnTo>
                    <a:pt x="1106391" y="821287"/>
                  </a:lnTo>
                  <a:lnTo>
                    <a:pt x="1108388" y="850137"/>
                  </a:lnTo>
                  <a:lnTo>
                    <a:pt x="815300" y="1270126"/>
                  </a:lnTo>
                  <a:lnTo>
                    <a:pt x="817569" y="1302899"/>
                  </a:lnTo>
                  <a:lnTo>
                    <a:pt x="808761" y="1301186"/>
                  </a:lnTo>
                  <a:close/>
                </a:path>
                <a:path w="2343150" h="2510790">
                  <a:moveTo>
                    <a:pt x="26889" y="506745"/>
                  </a:moveTo>
                  <a:lnTo>
                    <a:pt x="25580" y="487842"/>
                  </a:lnTo>
                  <a:lnTo>
                    <a:pt x="863625" y="673467"/>
                  </a:lnTo>
                  <a:lnTo>
                    <a:pt x="841050" y="0"/>
                  </a:lnTo>
                  <a:lnTo>
                    <a:pt x="859181" y="0"/>
                  </a:lnTo>
                  <a:lnTo>
                    <a:pt x="881511" y="668149"/>
                  </a:lnTo>
                  <a:lnTo>
                    <a:pt x="883786" y="701012"/>
                  </a:lnTo>
                  <a:lnTo>
                    <a:pt x="880115" y="699028"/>
                  </a:lnTo>
                  <a:lnTo>
                    <a:pt x="865496" y="807330"/>
                  </a:lnTo>
                  <a:lnTo>
                    <a:pt x="857421" y="690691"/>
                  </a:lnTo>
                  <a:lnTo>
                    <a:pt x="26889" y="506745"/>
                  </a:lnTo>
                  <a:close/>
                </a:path>
                <a:path w="2343150" h="2510790">
                  <a:moveTo>
                    <a:pt x="33996" y="703607"/>
                  </a:moveTo>
                  <a:lnTo>
                    <a:pt x="20265" y="505278"/>
                  </a:lnTo>
                  <a:lnTo>
                    <a:pt x="196369" y="1594595"/>
                  </a:lnTo>
                  <a:lnTo>
                    <a:pt x="857421" y="690691"/>
                  </a:lnTo>
                  <a:lnTo>
                    <a:pt x="865496" y="807330"/>
                  </a:lnTo>
                  <a:lnTo>
                    <a:pt x="865363" y="808311"/>
                  </a:lnTo>
                  <a:lnTo>
                    <a:pt x="859187" y="719093"/>
                  </a:lnTo>
                  <a:lnTo>
                    <a:pt x="222335" y="1589938"/>
                  </a:lnTo>
                  <a:lnTo>
                    <a:pt x="223717" y="1609897"/>
                  </a:lnTo>
                  <a:lnTo>
                    <a:pt x="208113" y="1618445"/>
                  </a:lnTo>
                  <a:lnTo>
                    <a:pt x="209719" y="1641653"/>
                  </a:lnTo>
                  <a:lnTo>
                    <a:pt x="185868" y="1625013"/>
                  </a:lnTo>
                  <a:lnTo>
                    <a:pt x="185295" y="1624633"/>
                  </a:lnTo>
                  <a:lnTo>
                    <a:pt x="184715" y="1624145"/>
                  </a:lnTo>
                  <a:lnTo>
                    <a:pt x="182957" y="1622172"/>
                  </a:lnTo>
                  <a:lnTo>
                    <a:pt x="182244" y="1620564"/>
                  </a:lnTo>
                  <a:lnTo>
                    <a:pt x="33996" y="703607"/>
                  </a:lnTo>
                  <a:close/>
                </a:path>
                <a:path w="2343150" h="2510790">
                  <a:moveTo>
                    <a:pt x="223717" y="1609897"/>
                  </a:moveTo>
                  <a:lnTo>
                    <a:pt x="222335" y="1589938"/>
                  </a:lnTo>
                  <a:lnTo>
                    <a:pt x="782983" y="1282782"/>
                  </a:lnTo>
                  <a:lnTo>
                    <a:pt x="859187" y="719093"/>
                  </a:lnTo>
                  <a:lnTo>
                    <a:pt x="865363" y="808311"/>
                  </a:lnTo>
                  <a:lnTo>
                    <a:pt x="805395" y="1252579"/>
                  </a:lnTo>
                  <a:lnTo>
                    <a:pt x="808761" y="1301186"/>
                  </a:lnTo>
                  <a:lnTo>
                    <a:pt x="800931" y="1299664"/>
                  </a:lnTo>
                  <a:lnTo>
                    <a:pt x="830193" y="1986278"/>
                  </a:lnTo>
                  <a:lnTo>
                    <a:pt x="782926" y="1303533"/>
                  </a:lnTo>
                  <a:lnTo>
                    <a:pt x="223717" y="1609897"/>
                  </a:lnTo>
                  <a:close/>
                </a:path>
                <a:path w="2343150" h="2510790">
                  <a:moveTo>
                    <a:pt x="209719" y="1641653"/>
                  </a:moveTo>
                  <a:lnTo>
                    <a:pt x="208113" y="1618445"/>
                  </a:lnTo>
                  <a:lnTo>
                    <a:pt x="814351" y="2041392"/>
                  </a:lnTo>
                  <a:lnTo>
                    <a:pt x="782926" y="1303533"/>
                  </a:lnTo>
                  <a:lnTo>
                    <a:pt x="830193" y="1986278"/>
                  </a:lnTo>
                  <a:lnTo>
                    <a:pt x="832614" y="2043097"/>
                  </a:lnTo>
                  <a:lnTo>
                    <a:pt x="834376" y="2068538"/>
                  </a:lnTo>
                  <a:lnTo>
                    <a:pt x="824238" y="2068413"/>
                  </a:lnTo>
                  <a:lnTo>
                    <a:pt x="823072" y="2068421"/>
                  </a:lnTo>
                  <a:lnTo>
                    <a:pt x="821927" y="2068190"/>
                  </a:lnTo>
                  <a:lnTo>
                    <a:pt x="820728" y="2067709"/>
                  </a:lnTo>
                  <a:lnTo>
                    <a:pt x="820164" y="2067456"/>
                  </a:lnTo>
                  <a:lnTo>
                    <a:pt x="819596" y="2067149"/>
                  </a:lnTo>
                  <a:lnTo>
                    <a:pt x="209719" y="1641653"/>
                  </a:lnTo>
                  <a:close/>
                </a:path>
                <a:path w="2343150" h="2510790">
                  <a:moveTo>
                    <a:pt x="192" y="494518"/>
                  </a:moveTo>
                  <a:lnTo>
                    <a:pt x="0" y="491745"/>
                  </a:lnTo>
                  <a:lnTo>
                    <a:pt x="807" y="489466"/>
                  </a:lnTo>
                  <a:lnTo>
                    <a:pt x="2271" y="487708"/>
                  </a:lnTo>
                  <a:lnTo>
                    <a:pt x="403320" y="0"/>
                  </a:lnTo>
                  <a:lnTo>
                    <a:pt x="426749" y="0"/>
                  </a:lnTo>
                  <a:lnTo>
                    <a:pt x="25580" y="487842"/>
                  </a:lnTo>
                  <a:lnTo>
                    <a:pt x="26889" y="506745"/>
                  </a:lnTo>
                  <a:lnTo>
                    <a:pt x="20265" y="505278"/>
                  </a:lnTo>
                  <a:lnTo>
                    <a:pt x="33996" y="703607"/>
                  </a:lnTo>
                  <a:lnTo>
                    <a:pt x="192" y="494518"/>
                  </a:lnTo>
                  <a:close/>
                </a:path>
              </a:pathLst>
            </a:custGeom>
            <a:solidFill>
              <a:srgbClr val="A6A8AB"/>
            </a:solidFill>
          </p:spPr>
          <p:txBody>
            <a:bodyPr wrap="square" lIns="0" tIns="0" rIns="0" bIns="0" rtlCol="0"/>
            <a:lstStyle/>
            <a:p>
              <a:endParaRPr/>
            </a:p>
          </p:txBody>
        </p:sp>
        <p:sp>
          <p:nvSpPr>
            <p:cNvPr id="17" name="object 17"/>
            <p:cNvSpPr/>
            <p:nvPr/>
          </p:nvSpPr>
          <p:spPr>
            <a:xfrm>
              <a:off x="11800335" y="0"/>
              <a:ext cx="2133600" cy="2735580"/>
            </a:xfrm>
            <a:custGeom>
              <a:avLst/>
              <a:gdLst/>
              <a:ahLst/>
              <a:cxnLst/>
              <a:rect l="l" t="t" r="r" b="b"/>
              <a:pathLst>
                <a:path w="2133600" h="2735580">
                  <a:moveTo>
                    <a:pt x="1503607" y="0"/>
                  </a:moveTo>
                  <a:lnTo>
                    <a:pt x="1524862" y="0"/>
                  </a:lnTo>
                  <a:lnTo>
                    <a:pt x="1873505" y="575652"/>
                  </a:lnTo>
                  <a:lnTo>
                    <a:pt x="2129380" y="748630"/>
                  </a:lnTo>
                  <a:lnTo>
                    <a:pt x="2130206" y="749246"/>
                  </a:lnTo>
                  <a:lnTo>
                    <a:pt x="2131310" y="750190"/>
                  </a:lnTo>
                  <a:lnTo>
                    <a:pt x="2132155" y="751352"/>
                  </a:lnTo>
                  <a:lnTo>
                    <a:pt x="2132701" y="752662"/>
                  </a:lnTo>
                  <a:lnTo>
                    <a:pt x="2132986" y="753353"/>
                  </a:lnTo>
                  <a:lnTo>
                    <a:pt x="2133199" y="754066"/>
                  </a:lnTo>
                  <a:lnTo>
                    <a:pt x="2133308" y="754842"/>
                  </a:lnTo>
                  <a:lnTo>
                    <a:pt x="2133442" y="755470"/>
                  </a:lnTo>
                  <a:lnTo>
                    <a:pt x="2133446" y="756053"/>
                  </a:lnTo>
                  <a:lnTo>
                    <a:pt x="2133397" y="756657"/>
                  </a:lnTo>
                  <a:lnTo>
                    <a:pt x="2126096" y="944609"/>
                  </a:lnTo>
                  <a:lnTo>
                    <a:pt x="2114433" y="776149"/>
                  </a:lnTo>
                  <a:lnTo>
                    <a:pt x="2103526" y="785173"/>
                  </a:lnTo>
                  <a:lnTo>
                    <a:pt x="2101981" y="762858"/>
                  </a:lnTo>
                  <a:lnTo>
                    <a:pt x="2089993" y="761528"/>
                  </a:lnTo>
                  <a:lnTo>
                    <a:pt x="2088718" y="743102"/>
                  </a:lnTo>
                  <a:lnTo>
                    <a:pt x="1867262" y="593370"/>
                  </a:lnTo>
                  <a:lnTo>
                    <a:pt x="1856432" y="602194"/>
                  </a:lnTo>
                  <a:lnTo>
                    <a:pt x="1854896" y="580001"/>
                  </a:lnTo>
                  <a:lnTo>
                    <a:pt x="1503607" y="0"/>
                  </a:lnTo>
                  <a:close/>
                </a:path>
                <a:path w="2133600" h="2735580">
                  <a:moveTo>
                    <a:pt x="1404074" y="1384390"/>
                  </a:moveTo>
                  <a:lnTo>
                    <a:pt x="1402732" y="1365000"/>
                  </a:lnTo>
                  <a:lnTo>
                    <a:pt x="2083540" y="1570909"/>
                  </a:lnTo>
                  <a:lnTo>
                    <a:pt x="2114433" y="776149"/>
                  </a:lnTo>
                  <a:lnTo>
                    <a:pt x="2126096" y="944609"/>
                  </a:lnTo>
                  <a:lnTo>
                    <a:pt x="2101286" y="1583305"/>
                  </a:lnTo>
                  <a:lnTo>
                    <a:pt x="2101234" y="1585185"/>
                  </a:lnTo>
                  <a:lnTo>
                    <a:pt x="2100580" y="1587051"/>
                  </a:lnTo>
                  <a:lnTo>
                    <a:pt x="2099375" y="1588592"/>
                  </a:lnTo>
                  <a:lnTo>
                    <a:pt x="2065794" y="1627204"/>
                  </a:lnTo>
                  <a:lnTo>
                    <a:pt x="2064019" y="1601568"/>
                  </a:lnTo>
                  <a:lnTo>
                    <a:pt x="2062897" y="1601927"/>
                  </a:lnTo>
                  <a:lnTo>
                    <a:pt x="2061605" y="1583265"/>
                  </a:lnTo>
                  <a:lnTo>
                    <a:pt x="1404074" y="1384390"/>
                  </a:lnTo>
                  <a:close/>
                </a:path>
                <a:path w="2133600" h="2735580">
                  <a:moveTo>
                    <a:pt x="1412467" y="1356945"/>
                  </a:moveTo>
                  <a:lnTo>
                    <a:pt x="1410924" y="1334651"/>
                  </a:lnTo>
                  <a:lnTo>
                    <a:pt x="2101981" y="762858"/>
                  </a:lnTo>
                  <a:lnTo>
                    <a:pt x="2103526" y="785173"/>
                  </a:lnTo>
                  <a:lnTo>
                    <a:pt x="1412467" y="1356945"/>
                  </a:lnTo>
                  <a:close/>
                </a:path>
                <a:path w="2133600" h="2735580">
                  <a:moveTo>
                    <a:pt x="1733337" y="721965"/>
                  </a:moveTo>
                  <a:lnTo>
                    <a:pt x="1732061" y="703531"/>
                  </a:lnTo>
                  <a:lnTo>
                    <a:pt x="2088718" y="743102"/>
                  </a:lnTo>
                  <a:lnTo>
                    <a:pt x="2089993" y="761528"/>
                  </a:lnTo>
                  <a:lnTo>
                    <a:pt x="1733337" y="721965"/>
                  </a:lnTo>
                  <a:close/>
                </a:path>
                <a:path w="2133600" h="2735580">
                  <a:moveTo>
                    <a:pt x="1121631" y="2712852"/>
                  </a:moveTo>
                  <a:lnTo>
                    <a:pt x="1119853" y="2687167"/>
                  </a:lnTo>
                  <a:lnTo>
                    <a:pt x="2064019" y="1601568"/>
                  </a:lnTo>
                  <a:lnTo>
                    <a:pt x="2065794" y="1627204"/>
                  </a:lnTo>
                  <a:lnTo>
                    <a:pt x="1121631" y="2712852"/>
                  </a:lnTo>
                  <a:close/>
                </a:path>
                <a:path w="2133600" h="2735580">
                  <a:moveTo>
                    <a:pt x="1403403" y="1812844"/>
                  </a:moveTo>
                  <a:lnTo>
                    <a:pt x="1402111" y="1794186"/>
                  </a:lnTo>
                  <a:lnTo>
                    <a:pt x="2061605" y="1583265"/>
                  </a:lnTo>
                  <a:lnTo>
                    <a:pt x="2062897" y="1601927"/>
                  </a:lnTo>
                  <a:lnTo>
                    <a:pt x="1403403" y="1812844"/>
                  </a:lnTo>
                  <a:close/>
                </a:path>
                <a:path w="2133600" h="2735580">
                  <a:moveTo>
                    <a:pt x="1471565" y="0"/>
                  </a:moveTo>
                  <a:lnTo>
                    <a:pt x="1490649" y="0"/>
                  </a:lnTo>
                  <a:lnTo>
                    <a:pt x="1714110" y="694756"/>
                  </a:lnTo>
                  <a:lnTo>
                    <a:pt x="1854896" y="580001"/>
                  </a:lnTo>
                  <a:lnTo>
                    <a:pt x="1856432" y="602194"/>
                  </a:lnTo>
                  <a:lnTo>
                    <a:pt x="1732061" y="703531"/>
                  </a:lnTo>
                  <a:lnTo>
                    <a:pt x="1733337" y="721965"/>
                  </a:lnTo>
                  <a:lnTo>
                    <a:pt x="1714850" y="719914"/>
                  </a:lnTo>
                  <a:lnTo>
                    <a:pt x="1701011" y="747905"/>
                  </a:lnTo>
                  <a:lnTo>
                    <a:pt x="1697970" y="703979"/>
                  </a:lnTo>
                  <a:lnTo>
                    <a:pt x="1471565" y="0"/>
                  </a:lnTo>
                  <a:close/>
                </a:path>
                <a:path w="2133600" h="2735580">
                  <a:moveTo>
                    <a:pt x="999614" y="918526"/>
                  </a:moveTo>
                  <a:lnTo>
                    <a:pt x="998332" y="900010"/>
                  </a:lnTo>
                  <a:lnTo>
                    <a:pt x="1697970" y="703979"/>
                  </a:lnTo>
                  <a:lnTo>
                    <a:pt x="1701011" y="747905"/>
                  </a:lnTo>
                  <a:lnTo>
                    <a:pt x="1688882" y="772438"/>
                  </a:lnTo>
                  <a:lnTo>
                    <a:pt x="1686392" y="736474"/>
                  </a:lnTo>
                  <a:lnTo>
                    <a:pt x="1658356" y="755176"/>
                  </a:lnTo>
                  <a:lnTo>
                    <a:pt x="1656915" y="734362"/>
                  </a:lnTo>
                  <a:lnTo>
                    <a:pt x="999614" y="918526"/>
                  </a:lnTo>
                  <a:close/>
                </a:path>
                <a:path w="2133600" h="2735580">
                  <a:moveTo>
                    <a:pt x="1154293" y="1122605"/>
                  </a:moveTo>
                  <a:lnTo>
                    <a:pt x="1152229" y="1092798"/>
                  </a:lnTo>
                  <a:lnTo>
                    <a:pt x="1381762" y="1352626"/>
                  </a:lnTo>
                  <a:lnTo>
                    <a:pt x="1686392" y="736474"/>
                  </a:lnTo>
                  <a:lnTo>
                    <a:pt x="1688882" y="772438"/>
                  </a:lnTo>
                  <a:lnTo>
                    <a:pt x="1410924" y="1334651"/>
                  </a:lnTo>
                  <a:lnTo>
                    <a:pt x="1412467" y="1356945"/>
                  </a:lnTo>
                  <a:lnTo>
                    <a:pt x="1402732" y="1365000"/>
                  </a:lnTo>
                  <a:lnTo>
                    <a:pt x="1404074" y="1384390"/>
                  </a:lnTo>
                  <a:lnTo>
                    <a:pt x="1393263" y="1381120"/>
                  </a:lnTo>
                  <a:lnTo>
                    <a:pt x="1401360" y="1759128"/>
                  </a:lnTo>
                  <a:lnTo>
                    <a:pt x="1375002" y="1378395"/>
                  </a:lnTo>
                  <a:lnTo>
                    <a:pt x="1365947" y="1378903"/>
                  </a:lnTo>
                  <a:lnTo>
                    <a:pt x="1364692" y="1360784"/>
                  </a:lnTo>
                  <a:lnTo>
                    <a:pt x="1154293" y="1122605"/>
                  </a:lnTo>
                  <a:close/>
                </a:path>
                <a:path w="2133600" h="2735580">
                  <a:moveTo>
                    <a:pt x="1000585" y="948604"/>
                  </a:moveTo>
                  <a:lnTo>
                    <a:pt x="998524" y="918831"/>
                  </a:lnTo>
                  <a:lnTo>
                    <a:pt x="1140094" y="1079084"/>
                  </a:lnTo>
                  <a:lnTo>
                    <a:pt x="1656915" y="734362"/>
                  </a:lnTo>
                  <a:lnTo>
                    <a:pt x="1658356" y="755176"/>
                  </a:lnTo>
                  <a:lnTo>
                    <a:pt x="1152229" y="1092798"/>
                  </a:lnTo>
                  <a:lnTo>
                    <a:pt x="1154293" y="1122605"/>
                  </a:lnTo>
                  <a:lnTo>
                    <a:pt x="1136957" y="1102981"/>
                  </a:lnTo>
                  <a:lnTo>
                    <a:pt x="1126283" y="1110102"/>
                  </a:lnTo>
                  <a:lnTo>
                    <a:pt x="1124839" y="1089248"/>
                  </a:lnTo>
                  <a:lnTo>
                    <a:pt x="1000585" y="948604"/>
                  </a:lnTo>
                  <a:close/>
                </a:path>
                <a:path w="2133600" h="2735580">
                  <a:moveTo>
                    <a:pt x="339714" y="551484"/>
                  </a:moveTo>
                  <a:lnTo>
                    <a:pt x="338197" y="529574"/>
                  </a:lnTo>
                  <a:lnTo>
                    <a:pt x="978041" y="901105"/>
                  </a:lnTo>
                  <a:lnTo>
                    <a:pt x="1381434" y="0"/>
                  </a:lnTo>
                  <a:lnTo>
                    <a:pt x="1401335" y="0"/>
                  </a:lnTo>
                  <a:lnTo>
                    <a:pt x="998332" y="900010"/>
                  </a:lnTo>
                  <a:lnTo>
                    <a:pt x="999614" y="918526"/>
                  </a:lnTo>
                  <a:lnTo>
                    <a:pt x="998524" y="918831"/>
                  </a:lnTo>
                  <a:lnTo>
                    <a:pt x="1000585" y="948604"/>
                  </a:lnTo>
                  <a:lnTo>
                    <a:pt x="983171" y="928892"/>
                  </a:lnTo>
                  <a:lnTo>
                    <a:pt x="967371" y="953296"/>
                  </a:lnTo>
                  <a:lnTo>
                    <a:pt x="964676" y="914362"/>
                  </a:lnTo>
                  <a:lnTo>
                    <a:pt x="339714" y="551484"/>
                  </a:lnTo>
                  <a:close/>
                </a:path>
                <a:path w="2133600" h="2735580">
                  <a:moveTo>
                    <a:pt x="695204" y="1438118"/>
                  </a:moveTo>
                  <a:lnTo>
                    <a:pt x="693718" y="1416653"/>
                  </a:lnTo>
                  <a:lnTo>
                    <a:pt x="1383862" y="1791096"/>
                  </a:lnTo>
                  <a:lnTo>
                    <a:pt x="1375002" y="1378395"/>
                  </a:lnTo>
                  <a:lnTo>
                    <a:pt x="1401360" y="1759128"/>
                  </a:lnTo>
                  <a:lnTo>
                    <a:pt x="1402111" y="1794186"/>
                  </a:lnTo>
                  <a:lnTo>
                    <a:pt x="1403403" y="1812844"/>
                  </a:lnTo>
                  <a:lnTo>
                    <a:pt x="1400516" y="1813768"/>
                  </a:lnTo>
                  <a:lnTo>
                    <a:pt x="1378108" y="1883500"/>
                  </a:lnTo>
                  <a:lnTo>
                    <a:pt x="1374724" y="1834624"/>
                  </a:lnTo>
                  <a:lnTo>
                    <a:pt x="1371166" y="1837703"/>
                  </a:lnTo>
                  <a:lnTo>
                    <a:pt x="1368805" y="1803595"/>
                  </a:lnTo>
                  <a:lnTo>
                    <a:pt x="695204" y="1438118"/>
                  </a:lnTo>
                  <a:close/>
                </a:path>
                <a:path w="2133600" h="2735580">
                  <a:moveTo>
                    <a:pt x="695315" y="1416563"/>
                  </a:moveTo>
                  <a:lnTo>
                    <a:pt x="694061" y="1398451"/>
                  </a:lnTo>
                  <a:lnTo>
                    <a:pt x="1364692" y="1360784"/>
                  </a:lnTo>
                  <a:lnTo>
                    <a:pt x="1365947" y="1378903"/>
                  </a:lnTo>
                  <a:lnTo>
                    <a:pt x="695315" y="1416563"/>
                  </a:lnTo>
                  <a:close/>
                </a:path>
                <a:path w="2133600" h="2735580">
                  <a:moveTo>
                    <a:pt x="318248" y="566144"/>
                  </a:moveTo>
                  <a:lnTo>
                    <a:pt x="315182" y="521859"/>
                  </a:lnTo>
                  <a:lnTo>
                    <a:pt x="1222564" y="0"/>
                  </a:lnTo>
                  <a:lnTo>
                    <a:pt x="1259030" y="0"/>
                  </a:lnTo>
                  <a:lnTo>
                    <a:pt x="338197" y="529574"/>
                  </a:lnTo>
                  <a:lnTo>
                    <a:pt x="339714" y="551484"/>
                  </a:lnTo>
                  <a:lnTo>
                    <a:pt x="325346" y="543141"/>
                  </a:lnTo>
                  <a:lnTo>
                    <a:pt x="318248" y="566144"/>
                  </a:lnTo>
                  <a:close/>
                </a:path>
                <a:path w="2133600" h="2735580">
                  <a:moveTo>
                    <a:pt x="907148" y="2298578"/>
                  </a:moveTo>
                  <a:lnTo>
                    <a:pt x="903275" y="2242635"/>
                  </a:lnTo>
                  <a:lnTo>
                    <a:pt x="1096505" y="2700423"/>
                  </a:lnTo>
                  <a:lnTo>
                    <a:pt x="1374724" y="1834624"/>
                  </a:lnTo>
                  <a:lnTo>
                    <a:pt x="1378108" y="1883500"/>
                  </a:lnTo>
                  <a:lnTo>
                    <a:pt x="1119853" y="2687167"/>
                  </a:lnTo>
                  <a:lnTo>
                    <a:pt x="1121631" y="2712852"/>
                  </a:lnTo>
                  <a:lnTo>
                    <a:pt x="1096768" y="2735541"/>
                  </a:lnTo>
                  <a:lnTo>
                    <a:pt x="1095219" y="2735266"/>
                  </a:lnTo>
                  <a:lnTo>
                    <a:pt x="1094416" y="2734993"/>
                  </a:lnTo>
                  <a:lnTo>
                    <a:pt x="1091816" y="2733753"/>
                  </a:lnTo>
                  <a:lnTo>
                    <a:pt x="1090290" y="2732237"/>
                  </a:lnTo>
                  <a:lnTo>
                    <a:pt x="1089372" y="2730279"/>
                  </a:lnTo>
                  <a:lnTo>
                    <a:pt x="907148" y="2298578"/>
                  </a:lnTo>
                  <a:close/>
                </a:path>
                <a:path w="2133600" h="2735580">
                  <a:moveTo>
                    <a:pt x="387081" y="2091970"/>
                  </a:moveTo>
                  <a:lnTo>
                    <a:pt x="385099" y="2063336"/>
                  </a:lnTo>
                  <a:lnTo>
                    <a:pt x="1368805" y="1803595"/>
                  </a:lnTo>
                  <a:lnTo>
                    <a:pt x="1371166" y="1837703"/>
                  </a:lnTo>
                  <a:lnTo>
                    <a:pt x="1359255" y="1848012"/>
                  </a:lnTo>
                  <a:lnTo>
                    <a:pt x="1357685" y="1825330"/>
                  </a:lnTo>
                  <a:lnTo>
                    <a:pt x="402085" y="2077643"/>
                  </a:lnTo>
                  <a:lnTo>
                    <a:pt x="403430" y="2097070"/>
                  </a:lnTo>
                  <a:lnTo>
                    <a:pt x="387081" y="2091970"/>
                  </a:lnTo>
                  <a:close/>
                </a:path>
                <a:path w="2133600" h="2735580">
                  <a:moveTo>
                    <a:pt x="403430" y="2097070"/>
                  </a:moveTo>
                  <a:lnTo>
                    <a:pt x="402085" y="2077643"/>
                  </a:lnTo>
                  <a:lnTo>
                    <a:pt x="890206" y="2229915"/>
                  </a:lnTo>
                  <a:lnTo>
                    <a:pt x="1357685" y="1825330"/>
                  </a:lnTo>
                  <a:lnTo>
                    <a:pt x="1359255" y="1848012"/>
                  </a:lnTo>
                  <a:lnTo>
                    <a:pt x="903275" y="2242635"/>
                  </a:lnTo>
                  <a:lnTo>
                    <a:pt x="907148" y="2298578"/>
                  </a:lnTo>
                  <a:lnTo>
                    <a:pt x="885574" y="2247467"/>
                  </a:lnTo>
                  <a:lnTo>
                    <a:pt x="403430" y="2097070"/>
                  </a:lnTo>
                  <a:close/>
                </a:path>
                <a:path w="2133600" h="2735580">
                  <a:moveTo>
                    <a:pt x="694218" y="1398346"/>
                  </a:moveTo>
                  <a:lnTo>
                    <a:pt x="692771" y="1377447"/>
                  </a:lnTo>
                  <a:lnTo>
                    <a:pt x="1124839" y="1089248"/>
                  </a:lnTo>
                  <a:lnTo>
                    <a:pt x="1126283" y="1110102"/>
                  </a:lnTo>
                  <a:lnTo>
                    <a:pt x="694218" y="1398346"/>
                  </a:lnTo>
                  <a:close/>
                </a:path>
                <a:path w="2133600" h="2735580">
                  <a:moveTo>
                    <a:pt x="26981" y="1542938"/>
                  </a:moveTo>
                  <a:lnTo>
                    <a:pt x="25126" y="1516145"/>
                  </a:lnTo>
                  <a:lnTo>
                    <a:pt x="964676" y="914362"/>
                  </a:lnTo>
                  <a:lnTo>
                    <a:pt x="967371" y="953296"/>
                  </a:lnTo>
                  <a:lnTo>
                    <a:pt x="953744" y="974345"/>
                  </a:lnTo>
                  <a:lnTo>
                    <a:pt x="951662" y="944279"/>
                  </a:lnTo>
                  <a:lnTo>
                    <a:pt x="54223" y="1519085"/>
                  </a:lnTo>
                  <a:lnTo>
                    <a:pt x="55488" y="1537352"/>
                  </a:lnTo>
                  <a:lnTo>
                    <a:pt x="26981" y="1542938"/>
                  </a:lnTo>
                  <a:close/>
                </a:path>
                <a:path w="2133600" h="2735580">
                  <a:moveTo>
                    <a:pt x="55488" y="1537352"/>
                  </a:moveTo>
                  <a:lnTo>
                    <a:pt x="54223" y="1519085"/>
                  </a:lnTo>
                  <a:lnTo>
                    <a:pt x="655739" y="1401195"/>
                  </a:lnTo>
                  <a:lnTo>
                    <a:pt x="951662" y="944279"/>
                  </a:lnTo>
                  <a:lnTo>
                    <a:pt x="953744" y="974345"/>
                  </a:lnTo>
                  <a:lnTo>
                    <a:pt x="692771" y="1377447"/>
                  </a:lnTo>
                  <a:lnTo>
                    <a:pt x="694218" y="1398346"/>
                  </a:lnTo>
                  <a:lnTo>
                    <a:pt x="694061" y="1398451"/>
                  </a:lnTo>
                  <a:lnTo>
                    <a:pt x="695315" y="1416563"/>
                  </a:lnTo>
                  <a:lnTo>
                    <a:pt x="693718" y="1416653"/>
                  </a:lnTo>
                  <a:lnTo>
                    <a:pt x="695204" y="1438118"/>
                  </a:lnTo>
                  <a:lnTo>
                    <a:pt x="665637" y="1422076"/>
                  </a:lnTo>
                  <a:lnTo>
                    <a:pt x="648713" y="1460762"/>
                  </a:lnTo>
                  <a:lnTo>
                    <a:pt x="646004" y="1421632"/>
                  </a:lnTo>
                  <a:lnTo>
                    <a:pt x="55488" y="1537352"/>
                  </a:lnTo>
                  <a:close/>
                </a:path>
                <a:path w="2133600" h="2735580">
                  <a:moveTo>
                    <a:pt x="26785" y="1580112"/>
                  </a:moveTo>
                  <a:lnTo>
                    <a:pt x="24249" y="1543474"/>
                  </a:lnTo>
                  <a:lnTo>
                    <a:pt x="367591" y="2058064"/>
                  </a:lnTo>
                  <a:lnTo>
                    <a:pt x="646004" y="1421632"/>
                  </a:lnTo>
                  <a:lnTo>
                    <a:pt x="648713" y="1460762"/>
                  </a:lnTo>
                  <a:lnTo>
                    <a:pt x="385099" y="2063336"/>
                  </a:lnTo>
                  <a:lnTo>
                    <a:pt x="387081" y="2091970"/>
                  </a:lnTo>
                  <a:lnTo>
                    <a:pt x="362663" y="2083195"/>
                  </a:lnTo>
                  <a:lnTo>
                    <a:pt x="361871" y="2082285"/>
                  </a:lnTo>
                  <a:lnTo>
                    <a:pt x="26785" y="1580112"/>
                  </a:lnTo>
                  <a:close/>
                </a:path>
                <a:path w="2133600" h="2735580">
                  <a:moveTo>
                    <a:pt x="0" y="1536359"/>
                  </a:moveTo>
                  <a:lnTo>
                    <a:pt x="41" y="1535893"/>
                  </a:lnTo>
                  <a:lnTo>
                    <a:pt x="239" y="1535063"/>
                  </a:lnTo>
                  <a:lnTo>
                    <a:pt x="311307" y="526936"/>
                  </a:lnTo>
                  <a:lnTo>
                    <a:pt x="312189" y="524416"/>
                  </a:lnTo>
                  <a:lnTo>
                    <a:pt x="313589" y="522789"/>
                  </a:lnTo>
                  <a:lnTo>
                    <a:pt x="315339" y="521757"/>
                  </a:lnTo>
                  <a:lnTo>
                    <a:pt x="315182" y="521859"/>
                  </a:lnTo>
                  <a:lnTo>
                    <a:pt x="318248" y="566144"/>
                  </a:lnTo>
                  <a:lnTo>
                    <a:pt x="25126" y="1516145"/>
                  </a:lnTo>
                  <a:lnTo>
                    <a:pt x="26981" y="1542938"/>
                  </a:lnTo>
                  <a:lnTo>
                    <a:pt x="24249" y="1543474"/>
                  </a:lnTo>
                  <a:lnTo>
                    <a:pt x="196" y="1539195"/>
                  </a:lnTo>
                  <a:lnTo>
                    <a:pt x="0" y="1536359"/>
                  </a:lnTo>
                  <a:close/>
                </a:path>
                <a:path w="2133600" h="2735580">
                  <a:moveTo>
                    <a:pt x="362034" y="2082528"/>
                  </a:moveTo>
                  <a:close/>
                </a:path>
                <a:path w="2133600" h="2735580">
                  <a:moveTo>
                    <a:pt x="235" y="1535009"/>
                  </a:moveTo>
                  <a:close/>
                </a:path>
              </a:pathLst>
            </a:custGeom>
            <a:solidFill>
              <a:srgbClr val="FFFFFF"/>
            </a:solidFill>
          </p:spPr>
          <p:txBody>
            <a:bodyPr wrap="square" lIns="0" tIns="0" rIns="0" bIns="0" rtlCol="0"/>
            <a:lstStyle/>
            <a:p>
              <a:endParaRPr/>
            </a:p>
          </p:txBody>
        </p:sp>
        <p:sp>
          <p:nvSpPr>
            <p:cNvPr id="18" name="object 18"/>
            <p:cNvSpPr/>
            <p:nvPr/>
          </p:nvSpPr>
          <p:spPr>
            <a:xfrm>
              <a:off x="13907960" y="745335"/>
              <a:ext cx="3049905" cy="2818765"/>
            </a:xfrm>
            <a:custGeom>
              <a:avLst/>
              <a:gdLst/>
              <a:ahLst/>
              <a:cxnLst/>
              <a:rect l="l" t="t" r="r" b="b"/>
              <a:pathLst>
                <a:path w="3049905" h="2818765">
                  <a:moveTo>
                    <a:pt x="0" y="8516"/>
                  </a:moveTo>
                  <a:lnTo>
                    <a:pt x="6193" y="619"/>
                  </a:lnTo>
                  <a:lnTo>
                    <a:pt x="6993" y="327"/>
                  </a:lnTo>
                  <a:lnTo>
                    <a:pt x="10140" y="0"/>
                  </a:lnTo>
                  <a:lnTo>
                    <a:pt x="11652" y="259"/>
                  </a:lnTo>
                  <a:lnTo>
                    <a:pt x="13158" y="956"/>
                  </a:lnTo>
                  <a:lnTo>
                    <a:pt x="716518" y="339730"/>
                  </a:lnTo>
                  <a:lnTo>
                    <a:pt x="1429395" y="215205"/>
                  </a:lnTo>
                  <a:lnTo>
                    <a:pt x="2355931" y="523573"/>
                  </a:lnTo>
                  <a:lnTo>
                    <a:pt x="2357332" y="524332"/>
                  </a:lnTo>
                  <a:lnTo>
                    <a:pt x="2357464" y="524396"/>
                  </a:lnTo>
                  <a:lnTo>
                    <a:pt x="2357827" y="524644"/>
                  </a:lnTo>
                  <a:lnTo>
                    <a:pt x="2358827" y="525395"/>
                  </a:lnTo>
                  <a:lnTo>
                    <a:pt x="2359577" y="526235"/>
                  </a:lnTo>
                  <a:lnTo>
                    <a:pt x="3047820" y="1618458"/>
                  </a:lnTo>
                  <a:lnTo>
                    <a:pt x="3049124" y="1620717"/>
                  </a:lnTo>
                  <a:lnTo>
                    <a:pt x="3049454" y="1622844"/>
                  </a:lnTo>
                  <a:lnTo>
                    <a:pt x="3049081" y="1625092"/>
                  </a:lnTo>
                  <a:lnTo>
                    <a:pt x="3048791" y="1626169"/>
                  </a:lnTo>
                  <a:lnTo>
                    <a:pt x="3048607" y="1626673"/>
                  </a:lnTo>
                  <a:lnTo>
                    <a:pt x="3028836" y="1670803"/>
                  </a:lnTo>
                  <a:lnTo>
                    <a:pt x="3026171" y="1632307"/>
                  </a:lnTo>
                  <a:lnTo>
                    <a:pt x="3024895" y="1632300"/>
                  </a:lnTo>
                  <a:lnTo>
                    <a:pt x="3023636" y="1614121"/>
                  </a:lnTo>
                  <a:lnTo>
                    <a:pt x="2354612" y="552408"/>
                  </a:lnTo>
                  <a:lnTo>
                    <a:pt x="2338289" y="597147"/>
                  </a:lnTo>
                  <a:lnTo>
                    <a:pt x="2334009" y="535328"/>
                  </a:lnTo>
                  <a:lnTo>
                    <a:pt x="1447263" y="239632"/>
                  </a:lnTo>
                  <a:lnTo>
                    <a:pt x="1450692" y="289154"/>
                  </a:lnTo>
                  <a:lnTo>
                    <a:pt x="1427171" y="239657"/>
                  </a:lnTo>
                  <a:lnTo>
                    <a:pt x="1404256" y="262073"/>
                  </a:lnTo>
                  <a:lnTo>
                    <a:pt x="1402608" y="238261"/>
                  </a:lnTo>
                  <a:lnTo>
                    <a:pt x="723303" y="356947"/>
                  </a:lnTo>
                  <a:lnTo>
                    <a:pt x="711496" y="443500"/>
                  </a:lnTo>
                  <a:lnTo>
                    <a:pt x="705330" y="354439"/>
                  </a:lnTo>
                  <a:lnTo>
                    <a:pt x="33221" y="30769"/>
                  </a:lnTo>
                  <a:lnTo>
                    <a:pt x="35933" y="69943"/>
                  </a:lnTo>
                  <a:lnTo>
                    <a:pt x="20800" y="45291"/>
                  </a:lnTo>
                  <a:lnTo>
                    <a:pt x="125368" y="1608364"/>
                  </a:lnTo>
                  <a:lnTo>
                    <a:pt x="109837" y="1593235"/>
                  </a:lnTo>
                  <a:lnTo>
                    <a:pt x="222" y="9885"/>
                  </a:lnTo>
                  <a:lnTo>
                    <a:pt x="0" y="8516"/>
                  </a:lnTo>
                  <a:close/>
                </a:path>
                <a:path w="3049905" h="2818765">
                  <a:moveTo>
                    <a:pt x="1973945" y="1677022"/>
                  </a:moveTo>
                  <a:lnTo>
                    <a:pt x="1970458" y="1626651"/>
                  </a:lnTo>
                  <a:lnTo>
                    <a:pt x="2508682" y="2787365"/>
                  </a:lnTo>
                  <a:lnTo>
                    <a:pt x="3026171" y="1632307"/>
                  </a:lnTo>
                  <a:lnTo>
                    <a:pt x="3028836" y="1670803"/>
                  </a:lnTo>
                  <a:lnTo>
                    <a:pt x="2517136" y="2812900"/>
                  </a:lnTo>
                  <a:lnTo>
                    <a:pt x="2511630" y="2817834"/>
                  </a:lnTo>
                  <a:lnTo>
                    <a:pt x="2510062" y="2818344"/>
                  </a:lnTo>
                  <a:lnTo>
                    <a:pt x="2488791" y="2787667"/>
                  </a:lnTo>
                  <a:lnTo>
                    <a:pt x="1973945" y="1677022"/>
                  </a:lnTo>
                  <a:close/>
                </a:path>
                <a:path w="3049905" h="2818765">
                  <a:moveTo>
                    <a:pt x="1970567" y="1626651"/>
                  </a:moveTo>
                  <a:lnTo>
                    <a:pt x="1969309" y="1608479"/>
                  </a:lnTo>
                  <a:lnTo>
                    <a:pt x="3023636" y="1614121"/>
                  </a:lnTo>
                  <a:lnTo>
                    <a:pt x="3024895" y="1632300"/>
                  </a:lnTo>
                  <a:lnTo>
                    <a:pt x="1970567" y="1626651"/>
                  </a:lnTo>
                  <a:close/>
                </a:path>
                <a:path w="3049905" h="2818765">
                  <a:moveTo>
                    <a:pt x="1450692" y="289154"/>
                  </a:moveTo>
                  <a:lnTo>
                    <a:pt x="1447263" y="239632"/>
                  </a:lnTo>
                  <a:lnTo>
                    <a:pt x="1798200" y="978122"/>
                  </a:lnTo>
                  <a:lnTo>
                    <a:pt x="2334009" y="535328"/>
                  </a:lnTo>
                  <a:lnTo>
                    <a:pt x="2338289" y="597147"/>
                  </a:lnTo>
                  <a:lnTo>
                    <a:pt x="2335517" y="604743"/>
                  </a:lnTo>
                  <a:lnTo>
                    <a:pt x="2332434" y="560209"/>
                  </a:lnTo>
                  <a:lnTo>
                    <a:pt x="1805259" y="995885"/>
                  </a:lnTo>
                  <a:lnTo>
                    <a:pt x="1812126" y="1095078"/>
                  </a:lnTo>
                  <a:lnTo>
                    <a:pt x="1793911" y="1024594"/>
                  </a:lnTo>
                  <a:lnTo>
                    <a:pt x="1785357" y="1050236"/>
                  </a:lnTo>
                  <a:lnTo>
                    <a:pt x="1780752" y="983720"/>
                  </a:lnTo>
                  <a:lnTo>
                    <a:pt x="1450692" y="289154"/>
                  </a:lnTo>
                  <a:close/>
                </a:path>
                <a:path w="3049905" h="2818765">
                  <a:moveTo>
                    <a:pt x="1412638" y="2207285"/>
                  </a:moveTo>
                  <a:lnTo>
                    <a:pt x="1411137" y="2185608"/>
                  </a:lnTo>
                  <a:lnTo>
                    <a:pt x="2488791" y="2787667"/>
                  </a:lnTo>
                  <a:lnTo>
                    <a:pt x="2490487" y="2812157"/>
                  </a:lnTo>
                  <a:lnTo>
                    <a:pt x="2405794" y="2781136"/>
                  </a:lnTo>
                  <a:lnTo>
                    <a:pt x="2404425" y="2761358"/>
                  </a:lnTo>
                  <a:lnTo>
                    <a:pt x="1412638" y="2207285"/>
                  </a:lnTo>
                  <a:close/>
                </a:path>
                <a:path w="3049905" h="2818765">
                  <a:moveTo>
                    <a:pt x="1812126" y="1095078"/>
                  </a:moveTo>
                  <a:lnTo>
                    <a:pt x="1805259" y="995885"/>
                  </a:lnTo>
                  <a:lnTo>
                    <a:pt x="1957849" y="1586886"/>
                  </a:lnTo>
                  <a:lnTo>
                    <a:pt x="2332434" y="560209"/>
                  </a:lnTo>
                  <a:lnTo>
                    <a:pt x="2335517" y="604743"/>
                  </a:lnTo>
                  <a:lnTo>
                    <a:pt x="1969309" y="1608479"/>
                  </a:lnTo>
                  <a:lnTo>
                    <a:pt x="1970567" y="1626651"/>
                  </a:lnTo>
                  <a:lnTo>
                    <a:pt x="1973945" y="1677022"/>
                  </a:lnTo>
                  <a:lnTo>
                    <a:pt x="1953643" y="1633224"/>
                  </a:lnTo>
                  <a:lnTo>
                    <a:pt x="1946410" y="1640589"/>
                  </a:lnTo>
                  <a:lnTo>
                    <a:pt x="1943962" y="1605224"/>
                  </a:lnTo>
                  <a:lnTo>
                    <a:pt x="1812126" y="1095078"/>
                  </a:lnTo>
                  <a:close/>
                </a:path>
                <a:path w="3049905" h="2818765">
                  <a:moveTo>
                    <a:pt x="1371578" y="2402327"/>
                  </a:moveTo>
                  <a:lnTo>
                    <a:pt x="1370208" y="2382539"/>
                  </a:lnTo>
                  <a:lnTo>
                    <a:pt x="2404425" y="2761358"/>
                  </a:lnTo>
                  <a:lnTo>
                    <a:pt x="2405794" y="2781136"/>
                  </a:lnTo>
                  <a:lnTo>
                    <a:pt x="1371578" y="2402327"/>
                  </a:lnTo>
                  <a:close/>
                </a:path>
                <a:path w="3049905" h="2818765">
                  <a:moveTo>
                    <a:pt x="1626569" y="1549141"/>
                  </a:moveTo>
                  <a:lnTo>
                    <a:pt x="1625254" y="1530149"/>
                  </a:lnTo>
                  <a:lnTo>
                    <a:pt x="1943962" y="1605224"/>
                  </a:lnTo>
                  <a:lnTo>
                    <a:pt x="1946410" y="1640589"/>
                  </a:lnTo>
                  <a:lnTo>
                    <a:pt x="1940232" y="1646879"/>
                  </a:lnTo>
                  <a:lnTo>
                    <a:pt x="1938555" y="1622648"/>
                  </a:lnTo>
                  <a:lnTo>
                    <a:pt x="1626569" y="1549141"/>
                  </a:lnTo>
                  <a:close/>
                </a:path>
                <a:path w="3049905" h="2818765">
                  <a:moveTo>
                    <a:pt x="1419033" y="2177568"/>
                  </a:moveTo>
                  <a:lnTo>
                    <a:pt x="1417356" y="2153338"/>
                  </a:lnTo>
                  <a:lnTo>
                    <a:pt x="1938555" y="1622648"/>
                  </a:lnTo>
                  <a:lnTo>
                    <a:pt x="1940232" y="1646879"/>
                  </a:lnTo>
                  <a:lnTo>
                    <a:pt x="1419033" y="2177568"/>
                  </a:lnTo>
                  <a:close/>
                </a:path>
                <a:path w="3049905" h="2818765">
                  <a:moveTo>
                    <a:pt x="648733" y="1020541"/>
                  </a:moveTo>
                  <a:lnTo>
                    <a:pt x="647475" y="1002377"/>
                  </a:lnTo>
                  <a:lnTo>
                    <a:pt x="1780752" y="983720"/>
                  </a:lnTo>
                  <a:lnTo>
                    <a:pt x="1785357" y="1050236"/>
                  </a:lnTo>
                  <a:lnTo>
                    <a:pt x="1782083" y="1060049"/>
                  </a:lnTo>
                  <a:lnTo>
                    <a:pt x="1778789" y="1012471"/>
                  </a:lnTo>
                  <a:lnTo>
                    <a:pt x="1761660" y="1022410"/>
                  </a:lnTo>
                  <a:lnTo>
                    <a:pt x="1760263" y="1002224"/>
                  </a:lnTo>
                  <a:lnTo>
                    <a:pt x="648733" y="1020541"/>
                  </a:lnTo>
                  <a:close/>
                </a:path>
                <a:path w="3049905" h="2818765">
                  <a:moveTo>
                    <a:pt x="1101197" y="1425362"/>
                  </a:moveTo>
                  <a:lnTo>
                    <a:pt x="1099882" y="1406375"/>
                  </a:lnTo>
                  <a:lnTo>
                    <a:pt x="1607512" y="1525967"/>
                  </a:lnTo>
                  <a:lnTo>
                    <a:pt x="1778789" y="1012471"/>
                  </a:lnTo>
                  <a:lnTo>
                    <a:pt x="1782083" y="1060049"/>
                  </a:lnTo>
                  <a:lnTo>
                    <a:pt x="1625254" y="1530149"/>
                  </a:lnTo>
                  <a:lnTo>
                    <a:pt x="1626569" y="1549141"/>
                  </a:lnTo>
                  <a:lnTo>
                    <a:pt x="1619476" y="1547470"/>
                  </a:lnTo>
                  <a:lnTo>
                    <a:pt x="1605037" y="1590750"/>
                  </a:lnTo>
                  <a:lnTo>
                    <a:pt x="1601752" y="1543287"/>
                  </a:lnTo>
                  <a:lnTo>
                    <a:pt x="1101197" y="1425362"/>
                  </a:lnTo>
                  <a:close/>
                </a:path>
                <a:path w="3049905" h="2818765">
                  <a:moveTo>
                    <a:pt x="650175" y="1046372"/>
                  </a:moveTo>
                  <a:lnTo>
                    <a:pt x="648387" y="1020547"/>
                  </a:lnTo>
                  <a:lnTo>
                    <a:pt x="1076697" y="1398836"/>
                  </a:lnTo>
                  <a:lnTo>
                    <a:pt x="1760263" y="1002224"/>
                  </a:lnTo>
                  <a:lnTo>
                    <a:pt x="1761660" y="1022410"/>
                  </a:lnTo>
                  <a:lnTo>
                    <a:pt x="1099882" y="1406375"/>
                  </a:lnTo>
                  <a:lnTo>
                    <a:pt x="1101197" y="1425362"/>
                  </a:lnTo>
                  <a:lnTo>
                    <a:pt x="1090715" y="1422893"/>
                  </a:lnTo>
                  <a:lnTo>
                    <a:pt x="1094680" y="1480168"/>
                  </a:lnTo>
                  <a:lnTo>
                    <a:pt x="1079223" y="1442686"/>
                  </a:lnTo>
                  <a:lnTo>
                    <a:pt x="1069774" y="1498303"/>
                  </a:lnTo>
                  <a:lnTo>
                    <a:pt x="1064440" y="1421251"/>
                  </a:lnTo>
                  <a:lnTo>
                    <a:pt x="1056794" y="1422645"/>
                  </a:lnTo>
                  <a:lnTo>
                    <a:pt x="1055531" y="1404400"/>
                  </a:lnTo>
                  <a:lnTo>
                    <a:pt x="650175" y="1046372"/>
                  </a:lnTo>
                  <a:close/>
                </a:path>
                <a:path w="3049905" h="2818765">
                  <a:moveTo>
                    <a:pt x="1094680" y="1480168"/>
                  </a:moveTo>
                  <a:lnTo>
                    <a:pt x="1090715" y="1422893"/>
                  </a:lnTo>
                  <a:lnTo>
                    <a:pt x="1395446" y="2161849"/>
                  </a:lnTo>
                  <a:lnTo>
                    <a:pt x="1601752" y="1543287"/>
                  </a:lnTo>
                  <a:lnTo>
                    <a:pt x="1605037" y="1590750"/>
                  </a:lnTo>
                  <a:lnTo>
                    <a:pt x="1417356" y="2153338"/>
                  </a:lnTo>
                  <a:lnTo>
                    <a:pt x="1419033" y="2177568"/>
                  </a:lnTo>
                  <a:lnTo>
                    <a:pt x="1411137" y="2185608"/>
                  </a:lnTo>
                  <a:lnTo>
                    <a:pt x="1412638" y="2207285"/>
                  </a:lnTo>
                  <a:lnTo>
                    <a:pt x="1402897" y="2201843"/>
                  </a:lnTo>
                  <a:lnTo>
                    <a:pt x="1390406" y="2270888"/>
                  </a:lnTo>
                  <a:lnTo>
                    <a:pt x="1384283" y="2182440"/>
                  </a:lnTo>
                  <a:lnTo>
                    <a:pt x="1094680" y="1480168"/>
                  </a:lnTo>
                  <a:close/>
                </a:path>
                <a:path w="3049905" h="2818765">
                  <a:moveTo>
                    <a:pt x="640938" y="1038214"/>
                  </a:moveTo>
                  <a:lnTo>
                    <a:pt x="637381" y="986828"/>
                  </a:lnTo>
                  <a:lnTo>
                    <a:pt x="1402608" y="238261"/>
                  </a:lnTo>
                  <a:lnTo>
                    <a:pt x="1404256" y="262073"/>
                  </a:lnTo>
                  <a:lnTo>
                    <a:pt x="647475" y="1002377"/>
                  </a:lnTo>
                  <a:lnTo>
                    <a:pt x="648733" y="1020541"/>
                  </a:lnTo>
                  <a:lnTo>
                    <a:pt x="648387" y="1020547"/>
                  </a:lnTo>
                  <a:lnTo>
                    <a:pt x="650175" y="1046372"/>
                  </a:lnTo>
                  <a:lnTo>
                    <a:pt x="640938" y="1038214"/>
                  </a:lnTo>
                  <a:close/>
                </a:path>
                <a:path w="3049905" h="2818765">
                  <a:moveTo>
                    <a:pt x="926784" y="2373292"/>
                  </a:moveTo>
                  <a:lnTo>
                    <a:pt x="925145" y="2349617"/>
                  </a:lnTo>
                  <a:lnTo>
                    <a:pt x="1384283" y="2182440"/>
                  </a:lnTo>
                  <a:lnTo>
                    <a:pt x="1390406" y="2270888"/>
                  </a:lnTo>
                  <a:lnTo>
                    <a:pt x="1389616" y="2275258"/>
                  </a:lnTo>
                  <a:lnTo>
                    <a:pt x="1384523" y="2201694"/>
                  </a:lnTo>
                  <a:lnTo>
                    <a:pt x="958260" y="2356906"/>
                  </a:lnTo>
                  <a:lnTo>
                    <a:pt x="959521" y="2375120"/>
                  </a:lnTo>
                  <a:lnTo>
                    <a:pt x="926784" y="2373292"/>
                  </a:lnTo>
                  <a:close/>
                </a:path>
                <a:path w="3049905" h="2818765">
                  <a:moveTo>
                    <a:pt x="959521" y="2375120"/>
                  </a:moveTo>
                  <a:lnTo>
                    <a:pt x="958260" y="2356906"/>
                  </a:lnTo>
                  <a:lnTo>
                    <a:pt x="1352377" y="2378910"/>
                  </a:lnTo>
                  <a:lnTo>
                    <a:pt x="1384523" y="2201694"/>
                  </a:lnTo>
                  <a:lnTo>
                    <a:pt x="1389616" y="2275258"/>
                  </a:lnTo>
                  <a:lnTo>
                    <a:pt x="1370208" y="2382539"/>
                  </a:lnTo>
                  <a:lnTo>
                    <a:pt x="1371578" y="2402327"/>
                  </a:lnTo>
                  <a:lnTo>
                    <a:pt x="1358045" y="2397370"/>
                  </a:lnTo>
                  <a:lnTo>
                    <a:pt x="959521" y="2375120"/>
                  </a:lnTo>
                  <a:close/>
                </a:path>
                <a:path w="3049905" h="2818765">
                  <a:moveTo>
                    <a:pt x="135448" y="1618183"/>
                  </a:moveTo>
                  <a:lnTo>
                    <a:pt x="133567" y="1591014"/>
                  </a:lnTo>
                  <a:lnTo>
                    <a:pt x="907513" y="2344918"/>
                  </a:lnTo>
                  <a:lnTo>
                    <a:pt x="1064440" y="1421251"/>
                  </a:lnTo>
                  <a:lnTo>
                    <a:pt x="1069774" y="1498303"/>
                  </a:lnTo>
                  <a:lnTo>
                    <a:pt x="925145" y="2349617"/>
                  </a:lnTo>
                  <a:lnTo>
                    <a:pt x="926784" y="2373292"/>
                  </a:lnTo>
                  <a:lnTo>
                    <a:pt x="911349" y="2372430"/>
                  </a:lnTo>
                  <a:lnTo>
                    <a:pt x="909779" y="2371865"/>
                  </a:lnTo>
                  <a:lnTo>
                    <a:pt x="908461" y="2370973"/>
                  </a:lnTo>
                  <a:lnTo>
                    <a:pt x="907983" y="2370659"/>
                  </a:lnTo>
                  <a:lnTo>
                    <a:pt x="907207" y="2369966"/>
                  </a:lnTo>
                  <a:lnTo>
                    <a:pt x="135448" y="1618183"/>
                  </a:lnTo>
                  <a:close/>
                </a:path>
                <a:path w="3049905" h="2818765">
                  <a:moveTo>
                    <a:pt x="140206" y="1589803"/>
                  </a:moveTo>
                  <a:lnTo>
                    <a:pt x="138942" y="1571552"/>
                  </a:lnTo>
                  <a:lnTo>
                    <a:pt x="1055531" y="1404400"/>
                  </a:lnTo>
                  <a:lnTo>
                    <a:pt x="1056794" y="1422645"/>
                  </a:lnTo>
                  <a:lnTo>
                    <a:pt x="140206" y="1589803"/>
                  </a:lnTo>
                  <a:close/>
                </a:path>
                <a:path w="3049905" h="2818765">
                  <a:moveTo>
                    <a:pt x="908387" y="2370959"/>
                  </a:moveTo>
                  <a:close/>
                </a:path>
                <a:path w="3049905" h="2818765">
                  <a:moveTo>
                    <a:pt x="35933" y="69943"/>
                  </a:moveTo>
                  <a:lnTo>
                    <a:pt x="33221" y="30769"/>
                  </a:lnTo>
                  <a:lnTo>
                    <a:pt x="619247" y="985406"/>
                  </a:lnTo>
                  <a:lnTo>
                    <a:pt x="705330" y="354439"/>
                  </a:lnTo>
                  <a:lnTo>
                    <a:pt x="711496" y="443500"/>
                  </a:lnTo>
                  <a:lnTo>
                    <a:pt x="637381" y="986828"/>
                  </a:lnTo>
                  <a:lnTo>
                    <a:pt x="640938" y="1038214"/>
                  </a:lnTo>
                  <a:lnTo>
                    <a:pt x="625570" y="1024640"/>
                  </a:lnTo>
                  <a:lnTo>
                    <a:pt x="615276" y="1036209"/>
                  </a:lnTo>
                  <a:lnTo>
                    <a:pt x="613519" y="1010830"/>
                  </a:lnTo>
                  <a:lnTo>
                    <a:pt x="35933" y="69943"/>
                  </a:lnTo>
                  <a:close/>
                </a:path>
                <a:path w="3049905" h="2818765">
                  <a:moveTo>
                    <a:pt x="125368" y="1608364"/>
                  </a:moveTo>
                  <a:lnTo>
                    <a:pt x="122226" y="1562983"/>
                  </a:lnTo>
                  <a:lnTo>
                    <a:pt x="613519" y="1010830"/>
                  </a:lnTo>
                  <a:lnTo>
                    <a:pt x="615276" y="1036209"/>
                  </a:lnTo>
                  <a:lnTo>
                    <a:pt x="138942" y="1571552"/>
                  </a:lnTo>
                  <a:lnTo>
                    <a:pt x="140206" y="1589803"/>
                  </a:lnTo>
                  <a:lnTo>
                    <a:pt x="133567" y="1591014"/>
                  </a:lnTo>
                  <a:lnTo>
                    <a:pt x="135448" y="1618183"/>
                  </a:lnTo>
                  <a:lnTo>
                    <a:pt x="125368" y="1608364"/>
                  </a:lnTo>
                  <a:close/>
                </a:path>
                <a:path w="3049905" h="2818765">
                  <a:moveTo>
                    <a:pt x="105552" y="1586068"/>
                  </a:moveTo>
                  <a:lnTo>
                    <a:pt x="222" y="9885"/>
                  </a:lnTo>
                  <a:lnTo>
                    <a:pt x="109837" y="1593235"/>
                  </a:lnTo>
                  <a:lnTo>
                    <a:pt x="107415" y="1590875"/>
                  </a:lnTo>
                  <a:lnTo>
                    <a:pt x="105647" y="1586389"/>
                  </a:lnTo>
                  <a:lnTo>
                    <a:pt x="105552" y="1586068"/>
                  </a:lnTo>
                  <a:close/>
                </a:path>
                <a:path w="3049905" h="2818765">
                  <a:moveTo>
                    <a:pt x="105601" y="1586520"/>
                  </a:moveTo>
                  <a:lnTo>
                    <a:pt x="105647" y="1586389"/>
                  </a:lnTo>
                  <a:lnTo>
                    <a:pt x="105657" y="1586534"/>
                  </a:lnTo>
                  <a:close/>
                </a:path>
                <a:path w="3049905" h="2818765">
                  <a:moveTo>
                    <a:pt x="105625" y="1586591"/>
                  </a:moveTo>
                  <a:lnTo>
                    <a:pt x="105688" y="1586979"/>
                  </a:lnTo>
                  <a:lnTo>
                    <a:pt x="105625" y="1586591"/>
                  </a:lnTo>
                  <a:close/>
                </a:path>
              </a:pathLst>
            </a:custGeom>
            <a:solidFill>
              <a:srgbClr val="D0D3D4"/>
            </a:solidFill>
          </p:spPr>
          <p:txBody>
            <a:bodyPr wrap="square" lIns="0" tIns="0" rIns="0" bIns="0" rtlCol="0"/>
            <a:lstStyle/>
            <a:p>
              <a:endParaRPr/>
            </a:p>
          </p:txBody>
        </p:sp>
      </p:grpSp>
      <p:sp>
        <p:nvSpPr>
          <p:cNvPr id="19" name="object 19"/>
          <p:cNvSpPr txBox="1"/>
          <p:nvPr/>
        </p:nvSpPr>
        <p:spPr>
          <a:xfrm>
            <a:off x="11135329" y="4842851"/>
            <a:ext cx="541020" cy="452120"/>
          </a:xfrm>
          <a:prstGeom prst="rect">
            <a:avLst/>
          </a:prstGeom>
        </p:spPr>
        <p:txBody>
          <a:bodyPr vert="horz" wrap="square" lIns="0" tIns="12700" rIns="0" bIns="0" rtlCol="0">
            <a:spAutoFit/>
          </a:bodyPr>
          <a:lstStyle/>
          <a:p>
            <a:pPr marL="12700">
              <a:lnSpc>
                <a:spcPct val="100000"/>
              </a:lnSpc>
              <a:spcBef>
                <a:spcPts val="100"/>
              </a:spcBef>
            </a:pPr>
            <a:r>
              <a:rPr sz="2800" b="1" spc="-135" dirty="0">
                <a:solidFill>
                  <a:srgbClr val="FFFFFF"/>
                </a:solidFill>
                <a:latin typeface="Verdana"/>
                <a:cs typeface="Verdana"/>
              </a:rPr>
              <a:t>O</a:t>
            </a:r>
            <a:r>
              <a:rPr sz="2800" b="1" spc="-190" dirty="0">
                <a:solidFill>
                  <a:srgbClr val="FFFFFF"/>
                </a:solidFill>
                <a:latin typeface="Verdana"/>
                <a:cs typeface="Verdana"/>
              </a:rPr>
              <a:t>S</a:t>
            </a:r>
            <a:endParaRPr sz="2800">
              <a:latin typeface="Verdana"/>
              <a:cs typeface="Verdana"/>
            </a:endParaRPr>
          </a:p>
        </p:txBody>
      </p:sp>
      <p:sp>
        <p:nvSpPr>
          <p:cNvPr id="20" name="object 20"/>
          <p:cNvSpPr txBox="1"/>
          <p:nvPr/>
        </p:nvSpPr>
        <p:spPr>
          <a:xfrm>
            <a:off x="11135329" y="5635944"/>
            <a:ext cx="3112135" cy="1282700"/>
          </a:xfrm>
          <a:prstGeom prst="rect">
            <a:avLst/>
          </a:prstGeom>
        </p:spPr>
        <p:txBody>
          <a:bodyPr vert="horz" wrap="square" lIns="0" tIns="12700" rIns="0" bIns="0" rtlCol="0">
            <a:spAutoFit/>
          </a:bodyPr>
          <a:lstStyle/>
          <a:p>
            <a:pPr marL="12700" marR="5080">
              <a:lnSpc>
                <a:spcPct val="114599"/>
              </a:lnSpc>
              <a:spcBef>
                <a:spcPts val="100"/>
              </a:spcBef>
            </a:pPr>
            <a:r>
              <a:rPr sz="1800" spc="-10" dirty="0">
                <a:solidFill>
                  <a:srgbClr val="FFFFFF"/>
                </a:solidFill>
                <a:latin typeface="Arial"/>
                <a:cs typeface="Arial"/>
              </a:rPr>
              <a:t>This </a:t>
            </a:r>
            <a:r>
              <a:rPr sz="1800" spc="55" dirty="0">
                <a:solidFill>
                  <a:srgbClr val="FFFFFF"/>
                </a:solidFill>
                <a:latin typeface="Arial"/>
                <a:cs typeface="Arial"/>
              </a:rPr>
              <a:t>module provides </a:t>
            </a:r>
            <a:r>
              <a:rPr sz="1800" spc="-30" dirty="0">
                <a:solidFill>
                  <a:srgbClr val="FFFFFF"/>
                </a:solidFill>
                <a:latin typeface="Arial"/>
                <a:cs typeface="Arial"/>
              </a:rPr>
              <a:t>a  </a:t>
            </a:r>
            <a:r>
              <a:rPr sz="1800" spc="70" dirty="0">
                <a:solidFill>
                  <a:srgbClr val="FFFFFF"/>
                </a:solidFill>
                <a:latin typeface="Arial"/>
                <a:cs typeface="Arial"/>
              </a:rPr>
              <a:t>portable </a:t>
            </a:r>
            <a:r>
              <a:rPr sz="1800" spc="40" dirty="0">
                <a:solidFill>
                  <a:srgbClr val="FFFFFF"/>
                </a:solidFill>
                <a:latin typeface="Arial"/>
                <a:cs typeface="Arial"/>
              </a:rPr>
              <a:t>way </a:t>
            </a:r>
            <a:r>
              <a:rPr sz="1800" spc="80" dirty="0">
                <a:solidFill>
                  <a:srgbClr val="FFFFFF"/>
                </a:solidFill>
                <a:latin typeface="Arial"/>
                <a:cs typeface="Arial"/>
              </a:rPr>
              <a:t>of </a:t>
            </a:r>
            <a:r>
              <a:rPr sz="1800" spc="15" dirty="0">
                <a:solidFill>
                  <a:srgbClr val="FFFFFF"/>
                </a:solidFill>
                <a:latin typeface="Arial"/>
                <a:cs typeface="Arial"/>
              </a:rPr>
              <a:t>using  </a:t>
            </a:r>
            <a:r>
              <a:rPr sz="1800" spc="50" dirty="0">
                <a:solidFill>
                  <a:srgbClr val="FFFFFF"/>
                </a:solidFill>
                <a:latin typeface="Arial"/>
                <a:cs typeface="Arial"/>
              </a:rPr>
              <a:t>operating </a:t>
            </a:r>
            <a:r>
              <a:rPr sz="1800" spc="70" dirty="0">
                <a:solidFill>
                  <a:srgbClr val="FFFFFF"/>
                </a:solidFill>
                <a:latin typeface="Arial"/>
                <a:cs typeface="Arial"/>
              </a:rPr>
              <a:t>system</a:t>
            </a:r>
            <a:r>
              <a:rPr sz="1800" spc="-114" dirty="0">
                <a:solidFill>
                  <a:srgbClr val="FFFFFF"/>
                </a:solidFill>
                <a:latin typeface="Arial"/>
                <a:cs typeface="Arial"/>
              </a:rPr>
              <a:t> </a:t>
            </a:r>
            <a:r>
              <a:rPr sz="1800" spc="75" dirty="0">
                <a:solidFill>
                  <a:srgbClr val="FFFFFF"/>
                </a:solidFill>
                <a:latin typeface="Arial"/>
                <a:cs typeface="Arial"/>
              </a:rPr>
              <a:t>dependent  </a:t>
            </a:r>
            <a:r>
              <a:rPr sz="1800" spc="50" dirty="0">
                <a:solidFill>
                  <a:srgbClr val="FFFFFF"/>
                </a:solidFill>
                <a:latin typeface="Arial"/>
                <a:cs typeface="Arial"/>
              </a:rPr>
              <a:t>functionality.</a:t>
            </a:r>
            <a:endParaRPr sz="1800">
              <a:latin typeface="Arial"/>
              <a:cs typeface="Arial"/>
            </a:endParaRPr>
          </a:p>
        </p:txBody>
      </p:sp>
      <p:sp>
        <p:nvSpPr>
          <p:cNvPr id="21" name="object 21"/>
          <p:cNvSpPr txBox="1"/>
          <p:nvPr/>
        </p:nvSpPr>
        <p:spPr>
          <a:xfrm>
            <a:off x="14467250" y="3728481"/>
            <a:ext cx="2790476" cy="443711"/>
          </a:xfrm>
          <a:prstGeom prst="rect">
            <a:avLst/>
          </a:prstGeom>
        </p:spPr>
        <p:txBody>
          <a:bodyPr vert="horz" wrap="square" lIns="0" tIns="12700" rIns="0" bIns="0" rtlCol="0">
            <a:spAutoFit/>
          </a:bodyPr>
          <a:lstStyle/>
          <a:p>
            <a:pPr marL="12700">
              <a:lnSpc>
                <a:spcPct val="100000"/>
              </a:lnSpc>
              <a:spcBef>
                <a:spcPts val="100"/>
              </a:spcBef>
            </a:pPr>
            <a:r>
              <a:rPr lang="en-IN" sz="2800" b="1" spc="-130" dirty="0">
                <a:solidFill>
                  <a:srgbClr val="FFFFFF"/>
                </a:solidFill>
                <a:latin typeface="Verdana"/>
                <a:cs typeface="Verdana"/>
              </a:rPr>
              <a:t>Scikit  learn</a:t>
            </a:r>
            <a:endParaRPr sz="2800" dirty="0">
              <a:latin typeface="Verdana"/>
              <a:cs typeface="Verdana"/>
            </a:endParaRPr>
          </a:p>
        </p:txBody>
      </p:sp>
      <p:sp>
        <p:nvSpPr>
          <p:cNvPr id="22" name="object 22"/>
          <p:cNvSpPr txBox="1"/>
          <p:nvPr/>
        </p:nvSpPr>
        <p:spPr>
          <a:xfrm>
            <a:off x="14467250" y="4518609"/>
            <a:ext cx="3204845" cy="2852704"/>
          </a:xfrm>
          <a:prstGeom prst="rect">
            <a:avLst/>
          </a:prstGeom>
        </p:spPr>
        <p:txBody>
          <a:bodyPr vert="horz" wrap="square" lIns="0" tIns="12700" rIns="0" bIns="0" rtlCol="0">
            <a:spAutoFit/>
          </a:bodyPr>
          <a:lstStyle/>
          <a:p>
            <a:pPr marL="12700" marR="5080">
              <a:lnSpc>
                <a:spcPct val="114599"/>
              </a:lnSpc>
              <a:spcBef>
                <a:spcPts val="100"/>
              </a:spcBef>
            </a:pPr>
            <a:r>
              <a:rPr lang="en-US" b="1" i="0" dirty="0">
                <a:solidFill>
                  <a:srgbClr val="BDC1C6"/>
                </a:solidFill>
                <a:effectLst/>
                <a:latin typeface="arial" panose="020B0604020202020204" pitchFamily="34" charset="0"/>
              </a:rPr>
              <a:t>Scikit-learn</a:t>
            </a:r>
            <a:r>
              <a:rPr lang="en-US" b="0" i="0" dirty="0">
                <a:solidFill>
                  <a:srgbClr val="BDC1C6"/>
                </a:solidFill>
                <a:effectLst/>
                <a:latin typeface="arial" panose="020B0604020202020204" pitchFamily="34" charset="0"/>
              </a:rPr>
              <a:t> is a free machine learning library for Python. It features various algorithms like support vector machine, random forests, and k-</a:t>
            </a:r>
            <a:r>
              <a:rPr lang="en-US" b="0" i="0" dirty="0" err="1">
                <a:solidFill>
                  <a:srgbClr val="BDC1C6"/>
                </a:solidFill>
                <a:effectLst/>
                <a:latin typeface="arial" panose="020B0604020202020204" pitchFamily="34" charset="0"/>
              </a:rPr>
              <a:t>neighbours</a:t>
            </a:r>
            <a:r>
              <a:rPr lang="en-US" b="0" i="0" dirty="0">
                <a:solidFill>
                  <a:srgbClr val="BDC1C6"/>
                </a:solidFill>
                <a:effectLst/>
                <a:latin typeface="arial" panose="020B0604020202020204" pitchFamily="34" charset="0"/>
              </a:rPr>
              <a:t>, and it also supports Python numerical and scientific libraries like NumPy and SciPy</a:t>
            </a:r>
            <a:r>
              <a:rPr sz="1800" spc="35" dirty="0">
                <a:solidFill>
                  <a:srgbClr val="FFFFFF"/>
                </a:solidFill>
                <a:latin typeface="Arial"/>
                <a:cs typeface="Arial"/>
              </a:rPr>
              <a:t>.</a:t>
            </a:r>
            <a:endParaRPr sz="1800" dirty="0">
              <a:latin typeface="Arial"/>
              <a:cs typeface="Arial"/>
            </a:endParaRPr>
          </a:p>
        </p:txBody>
      </p:sp>
    </p:spTree>
    <p:extLst>
      <p:ext uri="{BB962C8B-B14F-4D97-AF65-F5344CB8AC3E}">
        <p14:creationId xmlns:p14="http://schemas.microsoft.com/office/powerpoint/2010/main" val="428685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90265" y="489374"/>
            <a:ext cx="76200" cy="1752600"/>
          </a:xfrm>
          <a:custGeom>
            <a:avLst/>
            <a:gdLst/>
            <a:ahLst/>
            <a:cxnLst/>
            <a:rect l="l" t="t" r="r" b="b"/>
            <a:pathLst>
              <a:path w="76200" h="1752600">
                <a:moveTo>
                  <a:pt x="76200" y="1752600"/>
                </a:moveTo>
                <a:lnTo>
                  <a:pt x="0" y="1752600"/>
                </a:lnTo>
                <a:lnTo>
                  <a:pt x="0" y="0"/>
                </a:lnTo>
                <a:lnTo>
                  <a:pt x="76200" y="0"/>
                </a:lnTo>
                <a:lnTo>
                  <a:pt x="76200" y="1752600"/>
                </a:lnTo>
                <a:close/>
              </a:path>
            </a:pathLst>
          </a:custGeom>
          <a:solidFill>
            <a:srgbClr val="FFFFFF"/>
          </a:solidFill>
        </p:spPr>
        <p:txBody>
          <a:bodyPr wrap="square" lIns="0" tIns="0" rIns="0" bIns="0" rtlCol="0"/>
          <a:lstStyle/>
          <a:p>
            <a:endParaRPr/>
          </a:p>
        </p:txBody>
      </p:sp>
      <p:sp>
        <p:nvSpPr>
          <p:cNvPr id="5" name="object 5"/>
          <p:cNvSpPr txBox="1">
            <a:spLocks noGrp="1"/>
          </p:cNvSpPr>
          <p:nvPr>
            <p:ph type="title"/>
          </p:nvPr>
        </p:nvSpPr>
        <p:spPr>
          <a:xfrm>
            <a:off x="1016000" y="473045"/>
            <a:ext cx="11234420" cy="1266372"/>
          </a:xfrm>
          <a:prstGeom prst="rect">
            <a:avLst/>
          </a:prstGeom>
        </p:spPr>
        <p:txBody>
          <a:bodyPr vert="horz" wrap="square" lIns="0" tIns="136525" rIns="0" bIns="0" rtlCol="0">
            <a:spAutoFit/>
          </a:bodyPr>
          <a:lstStyle/>
          <a:p>
            <a:pPr marL="12700" marR="5080">
              <a:lnSpc>
                <a:spcPts val="8780"/>
              </a:lnSpc>
              <a:spcBef>
                <a:spcPts val="1075"/>
              </a:spcBef>
            </a:pPr>
            <a:r>
              <a:rPr lang="en-IN" sz="8800" dirty="0">
                <a:solidFill>
                  <a:srgbClr val="BDC1C6"/>
                </a:solidFill>
                <a:latin typeface="arial" panose="020B0604020202020204" pitchFamily="34" charset="0"/>
              </a:rPr>
              <a:t>Data </a:t>
            </a:r>
            <a:r>
              <a:rPr lang="en-IN" sz="8800" dirty="0" err="1">
                <a:solidFill>
                  <a:srgbClr val="BDC1C6"/>
                </a:solidFill>
                <a:latin typeface="arial" panose="020B0604020202020204" pitchFamily="34" charset="0"/>
              </a:rPr>
              <a:t>P</a:t>
            </a:r>
            <a:r>
              <a:rPr lang="en-IN" sz="8800" b="0" i="0" dirty="0" err="1">
                <a:solidFill>
                  <a:srgbClr val="BDC1C6"/>
                </a:solidFill>
                <a:effectLst/>
                <a:latin typeface="arial" panose="020B0604020202020204" pitchFamily="34" charset="0"/>
              </a:rPr>
              <a:t>reprocessing</a:t>
            </a:r>
            <a:endParaRPr sz="8000" dirty="0"/>
          </a:p>
        </p:txBody>
      </p:sp>
      <p:sp>
        <p:nvSpPr>
          <p:cNvPr id="6" name="object 6"/>
          <p:cNvSpPr/>
          <p:nvPr/>
        </p:nvSpPr>
        <p:spPr>
          <a:xfrm>
            <a:off x="1362075" y="3977776"/>
            <a:ext cx="123825" cy="123825"/>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016000" y="2411458"/>
            <a:ext cx="12420598" cy="1690143"/>
          </a:xfrm>
          <a:prstGeom prst="rect">
            <a:avLst/>
          </a:prstGeom>
        </p:spPr>
        <p:txBody>
          <a:bodyPr vert="horz" wrap="square" lIns="0" tIns="12065" rIns="0" bIns="0" rtlCol="0">
            <a:spAutoFit/>
          </a:bodyPr>
          <a:lstStyle/>
          <a:p>
            <a:pPr marL="12700" marR="391795">
              <a:lnSpc>
                <a:spcPct val="116700"/>
              </a:lnSpc>
              <a:spcBef>
                <a:spcPts val="95"/>
              </a:spcBef>
            </a:pPr>
            <a:r>
              <a:rPr lang="en-US" sz="3200" b="0" i="0" dirty="0">
                <a:solidFill>
                  <a:srgbClr val="BDC1C6"/>
                </a:solidFill>
                <a:effectLst/>
                <a:latin typeface="arial" panose="020B0604020202020204" pitchFamily="34" charset="0"/>
              </a:rPr>
              <a:t>Data preprocessing is </a:t>
            </a:r>
            <a:r>
              <a:rPr lang="en-US" sz="3200" b="1" i="0" dirty="0">
                <a:solidFill>
                  <a:srgbClr val="BDC1C6"/>
                </a:solidFill>
                <a:effectLst/>
                <a:latin typeface="arial" panose="020B0604020202020204" pitchFamily="34" charset="0"/>
              </a:rPr>
              <a:t>the process of transforming raw data into an understandable format</a:t>
            </a:r>
            <a:r>
              <a:rPr lang="en-US" sz="3200" b="0" i="0" dirty="0">
                <a:solidFill>
                  <a:srgbClr val="BDC1C6"/>
                </a:solidFill>
                <a:effectLst/>
                <a:latin typeface="arial" panose="020B0604020202020204" pitchFamily="34" charset="0"/>
              </a:rPr>
              <a:t>. ... The quality of the data should be checked before applying machine learning</a:t>
            </a:r>
            <a:r>
              <a:rPr sz="3000" spc="40" dirty="0">
                <a:solidFill>
                  <a:srgbClr val="FFFFFF"/>
                </a:solidFill>
                <a:latin typeface="Arial"/>
                <a:cs typeface="Arial"/>
              </a:rPr>
              <a:t>.</a:t>
            </a:r>
            <a:endParaRPr sz="3000" dirty="0">
              <a:latin typeface="Arial"/>
              <a:cs typeface="Arial"/>
            </a:endParaRPr>
          </a:p>
        </p:txBody>
      </p:sp>
      <p:sp>
        <p:nvSpPr>
          <p:cNvPr id="10" name="object 10"/>
          <p:cNvSpPr/>
          <p:nvPr/>
        </p:nvSpPr>
        <p:spPr>
          <a:xfrm>
            <a:off x="12425690" y="5"/>
            <a:ext cx="5862309" cy="3808323"/>
          </a:xfrm>
          <a:prstGeom prst="rect">
            <a:avLst/>
          </a:prstGeom>
          <a:blipFill>
            <a:blip r:embed="rId3" cstate="print"/>
            <a:stretch>
              <a:fillRect/>
            </a:stretch>
          </a:blipFill>
        </p:spPr>
        <p:txBody>
          <a:bodyPr wrap="square" lIns="0" tIns="0" rIns="0" bIns="0" rtlCol="0"/>
          <a:lstStyle/>
          <a:p>
            <a:endParaRPr/>
          </a:p>
        </p:txBody>
      </p:sp>
      <p:pic>
        <p:nvPicPr>
          <p:cNvPr id="15" name="Picture 14">
            <a:extLst>
              <a:ext uri="{FF2B5EF4-FFF2-40B4-BE49-F238E27FC236}">
                <a16:creationId xmlns:a16="http://schemas.microsoft.com/office/drawing/2014/main" id="{902BE809-3886-4282-AE5F-8125C83C2106}"/>
              </a:ext>
            </a:extLst>
          </p:cNvPr>
          <p:cNvPicPr>
            <a:picLocks noChangeAspect="1"/>
          </p:cNvPicPr>
          <p:nvPr/>
        </p:nvPicPr>
        <p:blipFill>
          <a:blip r:embed="rId4"/>
          <a:stretch>
            <a:fillRect/>
          </a:stretch>
        </p:blipFill>
        <p:spPr>
          <a:xfrm>
            <a:off x="1048657" y="4432800"/>
            <a:ext cx="17145000" cy="1752600"/>
          </a:xfrm>
          <a:prstGeom prst="rect">
            <a:avLst/>
          </a:prstGeom>
        </p:spPr>
      </p:pic>
      <p:pic>
        <p:nvPicPr>
          <p:cNvPr id="17" name="Picture 16">
            <a:extLst>
              <a:ext uri="{FF2B5EF4-FFF2-40B4-BE49-F238E27FC236}">
                <a16:creationId xmlns:a16="http://schemas.microsoft.com/office/drawing/2014/main" id="{84A60E0D-891B-4676-AF21-EC5BF8A4A670}"/>
              </a:ext>
            </a:extLst>
          </p:cNvPr>
          <p:cNvPicPr>
            <a:picLocks noChangeAspect="1"/>
          </p:cNvPicPr>
          <p:nvPr/>
        </p:nvPicPr>
        <p:blipFill>
          <a:blip r:embed="rId5"/>
          <a:stretch>
            <a:fillRect/>
          </a:stretch>
        </p:blipFill>
        <p:spPr>
          <a:xfrm>
            <a:off x="890265" y="6362700"/>
            <a:ext cx="17303391" cy="3124200"/>
          </a:xfrm>
          <a:prstGeom prst="rect">
            <a:avLst/>
          </a:prstGeom>
        </p:spPr>
      </p:pic>
    </p:spTree>
    <p:extLst>
      <p:ext uri="{BB962C8B-B14F-4D97-AF65-F5344CB8AC3E}">
        <p14:creationId xmlns:p14="http://schemas.microsoft.com/office/powerpoint/2010/main" val="10608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3483" y="2305155"/>
            <a:ext cx="6941184" cy="6756850"/>
          </a:xfrm>
          <a:prstGeom prst="rect">
            <a:avLst/>
          </a:prstGeom>
        </p:spPr>
        <p:txBody>
          <a:bodyPr vert="horz" wrap="square" lIns="0" tIns="12065" rIns="0" bIns="0" rtlCol="0">
            <a:spAutoFit/>
          </a:bodyPr>
          <a:lstStyle/>
          <a:p>
            <a:pPr marL="12700" marR="603250">
              <a:lnSpc>
                <a:spcPct val="131300"/>
              </a:lnSpc>
              <a:spcBef>
                <a:spcPts val="95"/>
              </a:spcBef>
            </a:pPr>
            <a:r>
              <a:rPr lang="en-US" sz="2400" b="1" i="0" dirty="0" err="1">
                <a:solidFill>
                  <a:srgbClr val="FFFFFF"/>
                </a:solidFill>
                <a:effectLst/>
                <a:latin typeface="urw-din"/>
              </a:rPr>
              <a:t>CountVectorizer</a:t>
            </a:r>
            <a:r>
              <a:rPr lang="en-US" sz="2400" b="1" i="0" dirty="0">
                <a:solidFill>
                  <a:srgbClr val="FFFFFF"/>
                </a:solidFill>
                <a:effectLst/>
                <a:latin typeface="urw-din"/>
              </a:rPr>
              <a:t> </a:t>
            </a:r>
            <a:r>
              <a:rPr lang="en-US" sz="2400" b="0" i="0" dirty="0">
                <a:solidFill>
                  <a:srgbClr val="FFFFFF"/>
                </a:solidFill>
                <a:effectLst/>
                <a:latin typeface="urw-din"/>
              </a:rPr>
              <a:t>is a great tool provided by the scikit-learn library in Python. It is used to transform a given text into a vector on the basis of the frequency (count) of each word that occurs in the entire text. This is helpful when we have multiple such texts, and we wish to convert each word in each text into vectors (for using in further text analysis).</a:t>
            </a:r>
          </a:p>
          <a:p>
            <a:pPr marL="12700" marR="603250">
              <a:lnSpc>
                <a:spcPct val="131300"/>
              </a:lnSpc>
              <a:spcBef>
                <a:spcPts val="95"/>
              </a:spcBef>
            </a:pPr>
            <a:r>
              <a:rPr lang="en-US" sz="2400" b="0" i="0" dirty="0" err="1">
                <a:solidFill>
                  <a:srgbClr val="FFFFFF"/>
                </a:solidFill>
                <a:effectLst/>
                <a:latin typeface="urw-din"/>
              </a:rPr>
              <a:t>CountVectorizer</a:t>
            </a:r>
            <a:r>
              <a:rPr lang="en-US" sz="2400" b="0" i="0" dirty="0">
                <a:solidFill>
                  <a:srgbClr val="FFFFFF"/>
                </a:solidFill>
                <a:effectLst/>
                <a:latin typeface="urw-din"/>
              </a:rPr>
              <a:t> creates a matrix in which each unique word is represented by a column of the matrix, and each text sample from the document is a row in the matrix. The value of each cell is nothing but the count of the word in that particular text sample. </a:t>
            </a:r>
            <a:endParaRPr sz="2400" dirty="0">
              <a:solidFill>
                <a:schemeClr val="bg1"/>
              </a:solidFill>
              <a:latin typeface="Arial"/>
              <a:cs typeface="Arial"/>
            </a:endParaRPr>
          </a:p>
        </p:txBody>
      </p:sp>
      <p:sp>
        <p:nvSpPr>
          <p:cNvPr id="3" name="object 3"/>
          <p:cNvSpPr txBox="1"/>
          <p:nvPr/>
        </p:nvSpPr>
        <p:spPr>
          <a:xfrm>
            <a:off x="1016000" y="7520696"/>
            <a:ext cx="6071870" cy="560859"/>
          </a:xfrm>
          <a:prstGeom prst="rect">
            <a:avLst/>
          </a:prstGeom>
        </p:spPr>
        <p:txBody>
          <a:bodyPr vert="horz" wrap="square" lIns="0" tIns="12700" rIns="0" bIns="0" rtlCol="0">
            <a:spAutoFit/>
          </a:bodyPr>
          <a:lstStyle/>
          <a:p>
            <a:pPr marL="12700" marR="5080">
              <a:lnSpc>
                <a:spcPct val="133300"/>
              </a:lnSpc>
              <a:spcBef>
                <a:spcPts val="100"/>
              </a:spcBef>
            </a:pPr>
            <a:r>
              <a:rPr sz="3000" spc="-35" dirty="0">
                <a:solidFill>
                  <a:srgbClr val="FFFFFF"/>
                </a:solidFill>
                <a:latin typeface="Arial"/>
                <a:cs typeface="Arial"/>
              </a:rPr>
              <a:t>.</a:t>
            </a:r>
            <a:endParaRPr sz="3000" dirty="0">
              <a:latin typeface="Arial"/>
              <a:cs typeface="Arial"/>
            </a:endParaRPr>
          </a:p>
        </p:txBody>
      </p:sp>
      <p:sp>
        <p:nvSpPr>
          <p:cNvPr id="4" name="object 4"/>
          <p:cNvSpPr/>
          <p:nvPr/>
        </p:nvSpPr>
        <p:spPr>
          <a:xfrm>
            <a:off x="1032329" y="9697965"/>
            <a:ext cx="11278235" cy="300355"/>
          </a:xfrm>
          <a:custGeom>
            <a:avLst/>
            <a:gdLst/>
            <a:ahLst/>
            <a:cxnLst/>
            <a:rect l="l" t="t" r="r" b="b"/>
            <a:pathLst>
              <a:path w="11278235" h="300354">
                <a:moveTo>
                  <a:pt x="11278019" y="141947"/>
                </a:moveTo>
                <a:lnTo>
                  <a:pt x="630161" y="141947"/>
                </a:lnTo>
                <a:lnTo>
                  <a:pt x="630161" y="0"/>
                </a:lnTo>
                <a:lnTo>
                  <a:pt x="3606" y="0"/>
                </a:lnTo>
                <a:lnTo>
                  <a:pt x="3606" y="141947"/>
                </a:lnTo>
                <a:lnTo>
                  <a:pt x="0" y="141947"/>
                </a:lnTo>
                <a:lnTo>
                  <a:pt x="0" y="168059"/>
                </a:lnTo>
                <a:lnTo>
                  <a:pt x="3606" y="168059"/>
                </a:lnTo>
                <a:lnTo>
                  <a:pt x="3606" y="300215"/>
                </a:lnTo>
                <a:lnTo>
                  <a:pt x="630161" y="300215"/>
                </a:lnTo>
                <a:lnTo>
                  <a:pt x="630161" y="168059"/>
                </a:lnTo>
                <a:lnTo>
                  <a:pt x="11278019" y="168059"/>
                </a:lnTo>
                <a:lnTo>
                  <a:pt x="11278019" y="141947"/>
                </a:lnTo>
                <a:close/>
              </a:path>
            </a:pathLst>
          </a:custGeom>
          <a:solidFill>
            <a:srgbClr val="FFFFFF"/>
          </a:solidFill>
        </p:spPr>
        <p:txBody>
          <a:bodyPr wrap="square" lIns="0" tIns="0" rIns="0" bIns="0" rtlCol="0"/>
          <a:lstStyle/>
          <a:p>
            <a:endParaRPr/>
          </a:p>
        </p:txBody>
      </p:sp>
      <p:sp>
        <p:nvSpPr>
          <p:cNvPr id="8" name="object 8"/>
          <p:cNvSpPr/>
          <p:nvPr/>
        </p:nvSpPr>
        <p:spPr>
          <a:xfrm>
            <a:off x="853351" y="1028699"/>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a:endParaRPr/>
          </a:p>
        </p:txBody>
      </p:sp>
      <p:sp>
        <p:nvSpPr>
          <p:cNvPr id="9" name="object 9"/>
          <p:cNvSpPr txBox="1">
            <a:spLocks noGrp="1"/>
          </p:cNvSpPr>
          <p:nvPr>
            <p:ph type="title"/>
          </p:nvPr>
        </p:nvSpPr>
        <p:spPr>
          <a:xfrm>
            <a:off x="1016000" y="812686"/>
            <a:ext cx="7296150" cy="1862689"/>
          </a:xfrm>
          <a:prstGeom prst="rect">
            <a:avLst/>
          </a:prstGeom>
        </p:spPr>
        <p:txBody>
          <a:bodyPr vert="horz" wrap="square" lIns="0" tIns="15875" rIns="0" bIns="0" rtlCol="0">
            <a:spAutoFit/>
          </a:bodyPr>
          <a:lstStyle/>
          <a:p>
            <a:pPr marL="12700">
              <a:spcBef>
                <a:spcPts val="125"/>
              </a:spcBef>
            </a:pPr>
            <a:r>
              <a:rPr lang="en-US" sz="4000" b="1" i="0" dirty="0">
                <a:solidFill>
                  <a:srgbClr val="FFFFFF"/>
                </a:solidFill>
                <a:effectLst/>
                <a:latin typeface="sofia-pro"/>
              </a:rPr>
              <a:t>Using </a:t>
            </a:r>
            <a:r>
              <a:rPr lang="en-US" sz="4000" b="1" i="0" dirty="0" err="1">
                <a:solidFill>
                  <a:srgbClr val="FFFFFF"/>
                </a:solidFill>
                <a:effectLst/>
                <a:latin typeface="sofia-pro"/>
              </a:rPr>
              <a:t>CountVectorizer</a:t>
            </a:r>
            <a:r>
              <a:rPr lang="en-US" sz="4000" b="1" i="0" dirty="0">
                <a:solidFill>
                  <a:srgbClr val="FFFFFF"/>
                </a:solidFill>
                <a:effectLst/>
                <a:latin typeface="sofia-pro"/>
              </a:rPr>
              <a:t> to Extracting Features from Text</a:t>
            </a:r>
            <a:br>
              <a:rPr lang="en-US" sz="4000" b="1" i="0" dirty="0">
                <a:solidFill>
                  <a:srgbClr val="FFFFFF"/>
                </a:solidFill>
                <a:effectLst/>
                <a:latin typeface="sofia-pro"/>
              </a:rPr>
            </a:br>
            <a:endParaRPr sz="4000" dirty="0">
              <a:latin typeface="Arial Black"/>
              <a:cs typeface="Arial Black"/>
            </a:endParaRPr>
          </a:p>
        </p:txBody>
      </p:sp>
      <p:pic>
        <p:nvPicPr>
          <p:cNvPr id="6" name="Picture 5">
            <a:extLst>
              <a:ext uri="{FF2B5EF4-FFF2-40B4-BE49-F238E27FC236}">
                <a16:creationId xmlns:a16="http://schemas.microsoft.com/office/drawing/2014/main" id="{4C70217B-4BB3-4746-9C19-B87C18FA8954}"/>
              </a:ext>
            </a:extLst>
          </p:cNvPr>
          <p:cNvPicPr>
            <a:picLocks noChangeAspect="1"/>
          </p:cNvPicPr>
          <p:nvPr/>
        </p:nvPicPr>
        <p:blipFill>
          <a:blip r:embed="rId2"/>
          <a:stretch>
            <a:fillRect/>
          </a:stretch>
        </p:blipFill>
        <p:spPr>
          <a:xfrm>
            <a:off x="7696200" y="2552700"/>
            <a:ext cx="9575800" cy="50589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3482" y="2305155"/>
            <a:ext cx="14503717" cy="5802679"/>
          </a:xfrm>
          <a:prstGeom prst="rect">
            <a:avLst/>
          </a:prstGeom>
        </p:spPr>
        <p:txBody>
          <a:bodyPr vert="horz" wrap="square" lIns="0" tIns="12065" rIns="0" bIns="0" rtlCol="0">
            <a:spAutoFit/>
          </a:bodyPr>
          <a:lstStyle/>
          <a:p>
            <a:pPr algn="l" fontAlgn="base">
              <a:buFont typeface="+mj-lt"/>
              <a:buAutoNum type="arabicPeriod"/>
            </a:pPr>
            <a:r>
              <a:rPr lang="en-US" sz="4400" b="0" i="0" dirty="0">
                <a:solidFill>
                  <a:srgbClr val="FFFFFF"/>
                </a:solidFill>
                <a:effectLst/>
                <a:latin typeface="urw-din"/>
              </a:rPr>
              <a:t>There are 12 unique words in the document, represented as columns of the table.</a:t>
            </a:r>
          </a:p>
          <a:p>
            <a:pPr algn="l" fontAlgn="base">
              <a:buFont typeface="+mj-lt"/>
              <a:buAutoNum type="arabicPeriod"/>
            </a:pPr>
            <a:r>
              <a:rPr lang="en-US" sz="4400" b="0" i="0" dirty="0">
                <a:solidFill>
                  <a:srgbClr val="FFFFFF"/>
                </a:solidFill>
                <a:effectLst/>
                <a:latin typeface="urw-din"/>
              </a:rPr>
              <a:t>There are 3 text samples in the document, each represented as rows of the table.</a:t>
            </a:r>
          </a:p>
          <a:p>
            <a:pPr algn="l" fontAlgn="base">
              <a:buFont typeface="+mj-lt"/>
              <a:buAutoNum type="arabicPeriod"/>
            </a:pPr>
            <a:r>
              <a:rPr lang="en-US" sz="4400" b="0" i="0" dirty="0">
                <a:solidFill>
                  <a:srgbClr val="FFFFFF"/>
                </a:solidFill>
                <a:effectLst/>
                <a:latin typeface="urw-din"/>
              </a:rPr>
              <a:t>Every cell contains a number, that represents the count of the word in that particular text.</a:t>
            </a:r>
          </a:p>
          <a:p>
            <a:pPr algn="l" fontAlgn="base">
              <a:buFont typeface="+mj-lt"/>
              <a:buAutoNum type="arabicPeriod"/>
            </a:pPr>
            <a:r>
              <a:rPr lang="en-US" sz="4400" b="0" i="0" dirty="0">
                <a:solidFill>
                  <a:srgbClr val="FFFFFF"/>
                </a:solidFill>
                <a:effectLst/>
                <a:latin typeface="urw-din"/>
              </a:rPr>
              <a:t>All words have been converted to lowercase.</a:t>
            </a:r>
          </a:p>
          <a:p>
            <a:pPr algn="l" fontAlgn="base">
              <a:buFont typeface="+mj-lt"/>
              <a:buAutoNum type="arabicPeriod"/>
            </a:pPr>
            <a:r>
              <a:rPr lang="en-US" sz="4400" b="0" i="0" dirty="0">
                <a:solidFill>
                  <a:srgbClr val="FFFFFF"/>
                </a:solidFill>
                <a:effectLst/>
                <a:latin typeface="urw-din"/>
              </a:rPr>
              <a:t>The words in columns have been arranged alphabetically.</a:t>
            </a:r>
          </a:p>
          <a:p>
            <a:pPr marL="12700" marR="603250">
              <a:lnSpc>
                <a:spcPct val="131300"/>
              </a:lnSpc>
              <a:spcBef>
                <a:spcPts val="95"/>
              </a:spcBef>
            </a:pPr>
            <a:endParaRPr sz="2000" dirty="0">
              <a:solidFill>
                <a:schemeClr val="bg1"/>
              </a:solidFill>
              <a:latin typeface="Arial"/>
              <a:cs typeface="Arial"/>
            </a:endParaRPr>
          </a:p>
        </p:txBody>
      </p:sp>
      <p:sp>
        <p:nvSpPr>
          <p:cNvPr id="3" name="object 3"/>
          <p:cNvSpPr txBox="1"/>
          <p:nvPr/>
        </p:nvSpPr>
        <p:spPr>
          <a:xfrm>
            <a:off x="1016000" y="7520696"/>
            <a:ext cx="6071870" cy="560859"/>
          </a:xfrm>
          <a:prstGeom prst="rect">
            <a:avLst/>
          </a:prstGeom>
        </p:spPr>
        <p:txBody>
          <a:bodyPr vert="horz" wrap="square" lIns="0" tIns="12700" rIns="0" bIns="0" rtlCol="0">
            <a:spAutoFit/>
          </a:bodyPr>
          <a:lstStyle/>
          <a:p>
            <a:pPr marL="12700" marR="5080">
              <a:lnSpc>
                <a:spcPct val="133300"/>
              </a:lnSpc>
              <a:spcBef>
                <a:spcPts val="100"/>
              </a:spcBef>
            </a:pPr>
            <a:r>
              <a:rPr sz="3000" spc="-35" dirty="0">
                <a:solidFill>
                  <a:srgbClr val="FFFFFF"/>
                </a:solidFill>
                <a:latin typeface="Arial"/>
                <a:cs typeface="Arial"/>
              </a:rPr>
              <a:t>.</a:t>
            </a:r>
            <a:endParaRPr sz="3000" dirty="0">
              <a:latin typeface="Arial"/>
              <a:cs typeface="Arial"/>
            </a:endParaRPr>
          </a:p>
        </p:txBody>
      </p:sp>
      <p:sp>
        <p:nvSpPr>
          <p:cNvPr id="4" name="object 4"/>
          <p:cNvSpPr/>
          <p:nvPr/>
        </p:nvSpPr>
        <p:spPr>
          <a:xfrm>
            <a:off x="1028725" y="9065526"/>
            <a:ext cx="11278235" cy="300355"/>
          </a:xfrm>
          <a:custGeom>
            <a:avLst/>
            <a:gdLst/>
            <a:ahLst/>
            <a:cxnLst/>
            <a:rect l="l" t="t" r="r" b="b"/>
            <a:pathLst>
              <a:path w="11278235" h="300354">
                <a:moveTo>
                  <a:pt x="11278019" y="141947"/>
                </a:moveTo>
                <a:lnTo>
                  <a:pt x="630161" y="141947"/>
                </a:lnTo>
                <a:lnTo>
                  <a:pt x="630161" y="0"/>
                </a:lnTo>
                <a:lnTo>
                  <a:pt x="3606" y="0"/>
                </a:lnTo>
                <a:lnTo>
                  <a:pt x="3606" y="141947"/>
                </a:lnTo>
                <a:lnTo>
                  <a:pt x="0" y="141947"/>
                </a:lnTo>
                <a:lnTo>
                  <a:pt x="0" y="168059"/>
                </a:lnTo>
                <a:lnTo>
                  <a:pt x="3606" y="168059"/>
                </a:lnTo>
                <a:lnTo>
                  <a:pt x="3606" y="300215"/>
                </a:lnTo>
                <a:lnTo>
                  <a:pt x="630161" y="300215"/>
                </a:lnTo>
                <a:lnTo>
                  <a:pt x="630161" y="168059"/>
                </a:lnTo>
                <a:lnTo>
                  <a:pt x="11278019" y="168059"/>
                </a:lnTo>
                <a:lnTo>
                  <a:pt x="11278019" y="141947"/>
                </a:lnTo>
                <a:close/>
              </a:path>
            </a:pathLst>
          </a:custGeom>
          <a:solidFill>
            <a:srgbClr val="FFFFFF"/>
          </a:solidFill>
        </p:spPr>
        <p:txBody>
          <a:bodyPr wrap="square" lIns="0" tIns="0" rIns="0" bIns="0" rtlCol="0"/>
          <a:lstStyle/>
          <a:p>
            <a:endParaRPr/>
          </a:p>
        </p:txBody>
      </p:sp>
      <p:sp>
        <p:nvSpPr>
          <p:cNvPr id="8" name="object 8"/>
          <p:cNvSpPr/>
          <p:nvPr/>
        </p:nvSpPr>
        <p:spPr>
          <a:xfrm>
            <a:off x="853351" y="1028699"/>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a:endParaRPr/>
          </a:p>
        </p:txBody>
      </p:sp>
      <p:sp>
        <p:nvSpPr>
          <p:cNvPr id="9" name="object 9"/>
          <p:cNvSpPr txBox="1">
            <a:spLocks noGrp="1"/>
          </p:cNvSpPr>
          <p:nvPr>
            <p:ph type="title"/>
          </p:nvPr>
        </p:nvSpPr>
        <p:spPr>
          <a:xfrm>
            <a:off x="1016000" y="812686"/>
            <a:ext cx="7296150" cy="2078133"/>
          </a:xfrm>
          <a:prstGeom prst="rect">
            <a:avLst/>
          </a:prstGeom>
        </p:spPr>
        <p:txBody>
          <a:bodyPr vert="horz" wrap="square" lIns="0" tIns="15875" rIns="0" bIns="0" rtlCol="0">
            <a:spAutoFit/>
          </a:bodyPr>
          <a:lstStyle/>
          <a:p>
            <a:pPr marL="12700">
              <a:spcBef>
                <a:spcPts val="125"/>
              </a:spcBef>
            </a:pPr>
            <a:r>
              <a:rPr lang="en-IN" sz="6000" b="1" i="0" dirty="0">
                <a:solidFill>
                  <a:srgbClr val="FFFFFF"/>
                </a:solidFill>
                <a:effectLst/>
                <a:latin typeface="urw-din"/>
              </a:rPr>
              <a:t>Key Observations</a:t>
            </a:r>
            <a:r>
              <a:rPr lang="en-IN" sz="6000" u="sng" dirty="0">
                <a:effectLst/>
                <a:latin typeface="Times New Roman" panose="02020603050405020304"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endParaRPr lang="en-IN" sz="7400" dirty="0">
              <a:latin typeface="Arial Black"/>
              <a:cs typeface="Arial Black"/>
            </a:endParaRPr>
          </a:p>
        </p:txBody>
      </p:sp>
    </p:spTree>
    <p:extLst>
      <p:ext uri="{BB962C8B-B14F-4D97-AF65-F5344CB8AC3E}">
        <p14:creationId xmlns:p14="http://schemas.microsoft.com/office/powerpoint/2010/main" val="178187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5651" y="1195696"/>
            <a:ext cx="19050" cy="885825"/>
          </a:xfrm>
          <a:custGeom>
            <a:avLst/>
            <a:gdLst/>
            <a:ahLst/>
            <a:cxnLst/>
            <a:rect l="l" t="t" r="r" b="b"/>
            <a:pathLst>
              <a:path w="19050" h="885825">
                <a:moveTo>
                  <a:pt x="19050" y="885825"/>
                </a:moveTo>
                <a:lnTo>
                  <a:pt x="0" y="885825"/>
                </a:lnTo>
                <a:lnTo>
                  <a:pt x="0" y="0"/>
                </a:lnTo>
                <a:lnTo>
                  <a:pt x="19050" y="0"/>
                </a:lnTo>
                <a:lnTo>
                  <a:pt x="19050" y="885825"/>
                </a:lnTo>
                <a:close/>
              </a:path>
            </a:pathLst>
          </a:custGeom>
          <a:solidFill>
            <a:srgbClr val="FFFFFF"/>
          </a:solidFill>
        </p:spPr>
        <p:txBody>
          <a:bodyPr wrap="square" lIns="0" tIns="0" rIns="0" bIns="0" rtlCol="0"/>
          <a:lstStyle/>
          <a:p>
            <a:endParaRPr/>
          </a:p>
        </p:txBody>
      </p:sp>
      <p:sp>
        <p:nvSpPr>
          <p:cNvPr id="3" name="object 3"/>
          <p:cNvSpPr txBox="1"/>
          <p:nvPr/>
        </p:nvSpPr>
        <p:spPr>
          <a:xfrm>
            <a:off x="885651" y="2490525"/>
            <a:ext cx="8239299" cy="4495141"/>
          </a:xfrm>
          <a:prstGeom prst="rect">
            <a:avLst/>
          </a:prstGeom>
        </p:spPr>
        <p:txBody>
          <a:bodyPr vert="horz" wrap="square" lIns="0" tIns="12700" rIns="0" bIns="0" rtlCol="0">
            <a:spAutoFit/>
          </a:bodyPr>
          <a:lstStyle/>
          <a:p>
            <a:pPr marL="12700" marR="389255">
              <a:lnSpc>
                <a:spcPct val="115199"/>
              </a:lnSpc>
              <a:spcBef>
                <a:spcPts val="100"/>
              </a:spcBef>
            </a:pPr>
            <a:r>
              <a:rPr lang="en-US" sz="3200" b="0" i="0" dirty="0">
                <a:solidFill>
                  <a:srgbClr val="BDC1C6"/>
                </a:solidFill>
                <a:effectLst/>
                <a:latin typeface="arial" panose="020B0604020202020204" pitchFamily="34" charset="0"/>
              </a:rPr>
              <a:t>Cosine similarity is </a:t>
            </a:r>
            <a:r>
              <a:rPr lang="en-US" sz="3200" b="1" i="0" dirty="0">
                <a:solidFill>
                  <a:srgbClr val="BDC1C6"/>
                </a:solidFill>
                <a:effectLst/>
                <a:latin typeface="arial" panose="020B0604020202020204" pitchFamily="34" charset="0"/>
              </a:rPr>
              <a:t>one of the metric to measure the text-similarity between two documents irrespective of their size</a:t>
            </a:r>
            <a:r>
              <a:rPr lang="en-US" sz="3200" b="0" i="0" dirty="0">
                <a:solidFill>
                  <a:srgbClr val="BDC1C6"/>
                </a:solidFill>
                <a:effectLst/>
                <a:latin typeface="arial" panose="020B0604020202020204" pitchFamily="34" charset="0"/>
              </a:rPr>
              <a:t> in Natural language Processing. ... If the Cosine similarity score is 1, it means two vectors have the same orientation. The value closer to 0 indicates that the two documents have less similarity</a:t>
            </a:r>
            <a:endParaRPr sz="3200" dirty="0">
              <a:latin typeface="Arial"/>
              <a:cs typeface="Arial"/>
            </a:endParaRPr>
          </a:p>
        </p:txBody>
      </p:sp>
      <p:sp>
        <p:nvSpPr>
          <p:cNvPr id="4" name="object 4"/>
          <p:cNvSpPr/>
          <p:nvPr/>
        </p:nvSpPr>
        <p:spPr>
          <a:xfrm>
            <a:off x="14394668" y="6881164"/>
            <a:ext cx="3893820" cy="3406140"/>
          </a:xfrm>
          <a:custGeom>
            <a:avLst/>
            <a:gdLst/>
            <a:ahLst/>
            <a:cxnLst/>
            <a:rect l="l" t="t" r="r" b="b"/>
            <a:pathLst>
              <a:path w="3893819" h="3406140">
                <a:moveTo>
                  <a:pt x="1768474" y="99765"/>
                </a:moveTo>
                <a:lnTo>
                  <a:pt x="1690049" y="99765"/>
                </a:lnTo>
                <a:lnTo>
                  <a:pt x="2038897" y="429"/>
                </a:lnTo>
                <a:lnTo>
                  <a:pt x="2040312" y="43"/>
                </a:lnTo>
                <a:lnTo>
                  <a:pt x="2040923" y="0"/>
                </a:lnTo>
                <a:lnTo>
                  <a:pt x="2042373" y="0"/>
                </a:lnTo>
                <a:lnTo>
                  <a:pt x="2043272" y="107"/>
                </a:lnTo>
                <a:lnTo>
                  <a:pt x="2201704" y="21702"/>
                </a:lnTo>
                <a:lnTo>
                  <a:pt x="2042607" y="21702"/>
                </a:lnTo>
                <a:lnTo>
                  <a:pt x="1768474" y="99765"/>
                </a:lnTo>
                <a:close/>
              </a:path>
              <a:path w="3893819" h="3406140">
                <a:moveTo>
                  <a:pt x="562008" y="3405835"/>
                </a:moveTo>
                <a:lnTo>
                  <a:pt x="529658" y="3405835"/>
                </a:lnTo>
                <a:lnTo>
                  <a:pt x="421999" y="3310449"/>
                </a:lnTo>
                <a:lnTo>
                  <a:pt x="421184" y="3309417"/>
                </a:lnTo>
                <a:lnTo>
                  <a:pt x="70449" y="2639962"/>
                </a:lnTo>
                <a:lnTo>
                  <a:pt x="70364" y="2639618"/>
                </a:lnTo>
                <a:lnTo>
                  <a:pt x="70085" y="2639124"/>
                </a:lnTo>
                <a:lnTo>
                  <a:pt x="70106" y="2638737"/>
                </a:lnTo>
                <a:lnTo>
                  <a:pt x="69827" y="2637813"/>
                </a:lnTo>
                <a:lnTo>
                  <a:pt x="69527" y="2637340"/>
                </a:lnTo>
                <a:lnTo>
                  <a:pt x="2" y="2200935"/>
                </a:lnTo>
                <a:lnTo>
                  <a:pt x="0" y="2199431"/>
                </a:lnTo>
                <a:lnTo>
                  <a:pt x="47374" y="1338782"/>
                </a:lnTo>
                <a:lnTo>
                  <a:pt x="47546" y="1338481"/>
                </a:lnTo>
                <a:lnTo>
                  <a:pt x="47803" y="1336934"/>
                </a:lnTo>
                <a:lnTo>
                  <a:pt x="48104" y="1336053"/>
                </a:lnTo>
                <a:lnTo>
                  <a:pt x="48146" y="1335731"/>
                </a:lnTo>
                <a:lnTo>
                  <a:pt x="48468" y="1334957"/>
                </a:lnTo>
                <a:lnTo>
                  <a:pt x="48790" y="1334570"/>
                </a:lnTo>
                <a:lnTo>
                  <a:pt x="49262" y="1333818"/>
                </a:lnTo>
                <a:lnTo>
                  <a:pt x="49305" y="1333475"/>
                </a:lnTo>
                <a:lnTo>
                  <a:pt x="801642" y="354775"/>
                </a:lnTo>
                <a:lnTo>
                  <a:pt x="801878" y="354689"/>
                </a:lnTo>
                <a:lnTo>
                  <a:pt x="802414" y="354109"/>
                </a:lnTo>
                <a:lnTo>
                  <a:pt x="802800" y="353830"/>
                </a:lnTo>
                <a:lnTo>
                  <a:pt x="804151" y="352691"/>
                </a:lnTo>
                <a:lnTo>
                  <a:pt x="805181" y="352089"/>
                </a:lnTo>
                <a:lnTo>
                  <a:pt x="806596" y="351573"/>
                </a:lnTo>
                <a:lnTo>
                  <a:pt x="806768" y="351337"/>
                </a:lnTo>
                <a:lnTo>
                  <a:pt x="1665687" y="106684"/>
                </a:lnTo>
                <a:lnTo>
                  <a:pt x="1674566" y="101312"/>
                </a:lnTo>
                <a:lnTo>
                  <a:pt x="1676238" y="100323"/>
                </a:lnTo>
                <a:lnTo>
                  <a:pt x="1678126" y="99765"/>
                </a:lnTo>
                <a:lnTo>
                  <a:pt x="2615449" y="99765"/>
                </a:lnTo>
                <a:lnTo>
                  <a:pt x="2042607" y="21702"/>
                </a:lnTo>
                <a:lnTo>
                  <a:pt x="2201704" y="21702"/>
                </a:lnTo>
                <a:lnTo>
                  <a:pt x="2775215" y="99872"/>
                </a:lnTo>
                <a:lnTo>
                  <a:pt x="2775344" y="99872"/>
                </a:lnTo>
                <a:lnTo>
                  <a:pt x="2777488" y="100237"/>
                </a:lnTo>
                <a:lnTo>
                  <a:pt x="2779204" y="101054"/>
                </a:lnTo>
                <a:lnTo>
                  <a:pt x="2780598" y="102193"/>
                </a:lnTo>
                <a:lnTo>
                  <a:pt x="2804507" y="121252"/>
                </a:lnTo>
                <a:lnTo>
                  <a:pt x="1726141" y="121252"/>
                </a:lnTo>
                <a:lnTo>
                  <a:pt x="1736370" y="126301"/>
                </a:lnTo>
                <a:lnTo>
                  <a:pt x="1687840" y="126301"/>
                </a:lnTo>
                <a:lnTo>
                  <a:pt x="1686586" y="132425"/>
                </a:lnTo>
                <a:lnTo>
                  <a:pt x="1664679" y="132425"/>
                </a:lnTo>
                <a:lnTo>
                  <a:pt x="1637547" y="148863"/>
                </a:lnTo>
                <a:lnTo>
                  <a:pt x="1596098" y="148863"/>
                </a:lnTo>
                <a:lnTo>
                  <a:pt x="818712" y="370267"/>
                </a:lnTo>
                <a:lnTo>
                  <a:pt x="807215" y="411759"/>
                </a:lnTo>
                <a:lnTo>
                  <a:pt x="784936" y="411759"/>
                </a:lnTo>
                <a:lnTo>
                  <a:pt x="159511" y="1225329"/>
                </a:lnTo>
                <a:lnTo>
                  <a:pt x="190197" y="1225329"/>
                </a:lnTo>
                <a:lnTo>
                  <a:pt x="73645" y="1339469"/>
                </a:lnTo>
                <a:lnTo>
                  <a:pt x="100995" y="1364416"/>
                </a:lnTo>
                <a:lnTo>
                  <a:pt x="69184" y="1364416"/>
                </a:lnTo>
                <a:lnTo>
                  <a:pt x="73819" y="1637755"/>
                </a:lnTo>
                <a:lnTo>
                  <a:pt x="52350" y="1637755"/>
                </a:lnTo>
                <a:lnTo>
                  <a:pt x="21426" y="2199431"/>
                </a:lnTo>
                <a:lnTo>
                  <a:pt x="66675" y="2483492"/>
                </a:lnTo>
                <a:lnTo>
                  <a:pt x="88160" y="2483492"/>
                </a:lnTo>
                <a:lnTo>
                  <a:pt x="89857" y="2583601"/>
                </a:lnTo>
                <a:lnTo>
                  <a:pt x="113100" y="2583601"/>
                </a:lnTo>
                <a:lnTo>
                  <a:pt x="94318" y="2628595"/>
                </a:lnTo>
                <a:lnTo>
                  <a:pt x="175491" y="2656313"/>
                </a:lnTo>
                <a:lnTo>
                  <a:pt x="109008" y="2656313"/>
                </a:lnTo>
                <a:lnTo>
                  <a:pt x="181240" y="2754274"/>
                </a:lnTo>
                <a:lnTo>
                  <a:pt x="154557" y="2754274"/>
                </a:lnTo>
                <a:lnTo>
                  <a:pt x="438641" y="3296503"/>
                </a:lnTo>
                <a:lnTo>
                  <a:pt x="562008" y="3405835"/>
                </a:lnTo>
                <a:close/>
              </a:path>
              <a:path w="3893819" h="3406140">
                <a:moveTo>
                  <a:pt x="2714973" y="598719"/>
                </a:moveTo>
                <a:lnTo>
                  <a:pt x="2693316" y="598719"/>
                </a:lnTo>
                <a:lnTo>
                  <a:pt x="2761447" y="121252"/>
                </a:lnTo>
                <a:lnTo>
                  <a:pt x="2804507" y="121252"/>
                </a:lnTo>
                <a:lnTo>
                  <a:pt x="2816233" y="130599"/>
                </a:lnTo>
                <a:lnTo>
                  <a:pt x="2781756" y="130599"/>
                </a:lnTo>
                <a:lnTo>
                  <a:pt x="2714973" y="598719"/>
                </a:lnTo>
                <a:close/>
              </a:path>
              <a:path w="3893819" h="3406140">
                <a:moveTo>
                  <a:pt x="1598565" y="942386"/>
                </a:moveTo>
                <a:lnTo>
                  <a:pt x="1520676" y="942386"/>
                </a:lnTo>
                <a:lnTo>
                  <a:pt x="2672214" y="612235"/>
                </a:lnTo>
                <a:lnTo>
                  <a:pt x="1687840" y="126301"/>
                </a:lnTo>
                <a:lnTo>
                  <a:pt x="1736370" y="126301"/>
                </a:lnTo>
                <a:lnTo>
                  <a:pt x="2693316" y="598719"/>
                </a:lnTo>
                <a:lnTo>
                  <a:pt x="2714973" y="598719"/>
                </a:lnTo>
                <a:lnTo>
                  <a:pt x="2713860" y="606519"/>
                </a:lnTo>
                <a:lnTo>
                  <a:pt x="2824704" y="630606"/>
                </a:lnTo>
                <a:lnTo>
                  <a:pt x="2686089" y="630606"/>
                </a:lnTo>
                <a:lnTo>
                  <a:pt x="1598565" y="942386"/>
                </a:lnTo>
                <a:close/>
              </a:path>
              <a:path w="3893819" h="3406140">
                <a:moveTo>
                  <a:pt x="3662473" y="805168"/>
                </a:moveTo>
                <a:lnTo>
                  <a:pt x="3628002" y="805168"/>
                </a:lnTo>
                <a:lnTo>
                  <a:pt x="2781756" y="130599"/>
                </a:lnTo>
                <a:lnTo>
                  <a:pt x="2816233" y="130599"/>
                </a:lnTo>
                <a:lnTo>
                  <a:pt x="3662473" y="805168"/>
                </a:lnTo>
                <a:close/>
              </a:path>
              <a:path w="3893819" h="3406140">
                <a:moveTo>
                  <a:pt x="1594518" y="943546"/>
                </a:moveTo>
                <a:lnTo>
                  <a:pt x="1498544" y="943546"/>
                </a:lnTo>
                <a:lnTo>
                  <a:pt x="1664679" y="132425"/>
                </a:lnTo>
                <a:lnTo>
                  <a:pt x="1686586" y="132425"/>
                </a:lnTo>
                <a:lnTo>
                  <a:pt x="1520676" y="942386"/>
                </a:lnTo>
                <a:lnTo>
                  <a:pt x="1598565" y="942386"/>
                </a:lnTo>
                <a:lnTo>
                  <a:pt x="1594518" y="943546"/>
                </a:lnTo>
                <a:close/>
              </a:path>
              <a:path w="3893819" h="3406140">
                <a:moveTo>
                  <a:pt x="777064" y="670164"/>
                </a:moveTo>
                <a:lnTo>
                  <a:pt x="735613" y="670164"/>
                </a:lnTo>
                <a:lnTo>
                  <a:pt x="1596098" y="148863"/>
                </a:lnTo>
                <a:lnTo>
                  <a:pt x="1637547" y="148863"/>
                </a:lnTo>
                <a:lnTo>
                  <a:pt x="777064" y="670164"/>
                </a:lnTo>
                <a:close/>
              </a:path>
              <a:path w="3893819" h="3406140">
                <a:moveTo>
                  <a:pt x="190197" y="1225329"/>
                </a:moveTo>
                <a:lnTo>
                  <a:pt x="159511" y="1225329"/>
                </a:lnTo>
                <a:lnTo>
                  <a:pt x="708485" y="687719"/>
                </a:lnTo>
                <a:lnTo>
                  <a:pt x="784936" y="411759"/>
                </a:lnTo>
                <a:lnTo>
                  <a:pt x="807215" y="411759"/>
                </a:lnTo>
                <a:lnTo>
                  <a:pt x="735613" y="670164"/>
                </a:lnTo>
                <a:lnTo>
                  <a:pt x="777064" y="670164"/>
                </a:lnTo>
                <a:lnTo>
                  <a:pt x="743440" y="690534"/>
                </a:lnTo>
                <a:lnTo>
                  <a:pt x="793267" y="707230"/>
                </a:lnTo>
                <a:lnTo>
                  <a:pt x="725662" y="707230"/>
                </a:lnTo>
                <a:lnTo>
                  <a:pt x="720631" y="727514"/>
                </a:lnTo>
                <a:lnTo>
                  <a:pt x="698534" y="727514"/>
                </a:lnTo>
                <a:lnTo>
                  <a:pt x="190197" y="1225329"/>
                </a:lnTo>
                <a:close/>
              </a:path>
              <a:path w="3893819" h="3406140">
                <a:moveTo>
                  <a:pt x="2442009" y="1543254"/>
                </a:moveTo>
                <a:lnTo>
                  <a:pt x="2419655" y="1543254"/>
                </a:lnTo>
                <a:lnTo>
                  <a:pt x="2686089" y="630606"/>
                </a:lnTo>
                <a:lnTo>
                  <a:pt x="2824704" y="630606"/>
                </a:lnTo>
                <a:lnTo>
                  <a:pt x="2827869" y="631294"/>
                </a:lnTo>
                <a:lnTo>
                  <a:pt x="2726620" y="631294"/>
                </a:lnTo>
                <a:lnTo>
                  <a:pt x="2732213" y="639180"/>
                </a:lnTo>
                <a:lnTo>
                  <a:pt x="2705947" y="639180"/>
                </a:lnTo>
                <a:lnTo>
                  <a:pt x="2442009" y="1543254"/>
                </a:lnTo>
                <a:close/>
              </a:path>
              <a:path w="3893819" h="3406140">
                <a:moveTo>
                  <a:pt x="3462442" y="1637454"/>
                </a:moveTo>
                <a:lnTo>
                  <a:pt x="3440250" y="1637454"/>
                </a:lnTo>
                <a:lnTo>
                  <a:pt x="3657360" y="833553"/>
                </a:lnTo>
                <a:lnTo>
                  <a:pt x="2726620" y="631294"/>
                </a:lnTo>
                <a:lnTo>
                  <a:pt x="2827869" y="631294"/>
                </a:lnTo>
                <a:lnTo>
                  <a:pt x="3628002" y="805168"/>
                </a:lnTo>
                <a:lnTo>
                  <a:pt x="3662473" y="805168"/>
                </a:lnTo>
                <a:lnTo>
                  <a:pt x="3677325" y="817008"/>
                </a:lnTo>
                <a:lnTo>
                  <a:pt x="3678762" y="818125"/>
                </a:lnTo>
                <a:lnTo>
                  <a:pt x="3679684" y="819629"/>
                </a:lnTo>
                <a:lnTo>
                  <a:pt x="3680435" y="821370"/>
                </a:lnTo>
                <a:lnTo>
                  <a:pt x="3680585" y="821434"/>
                </a:lnTo>
                <a:lnTo>
                  <a:pt x="3695299" y="860154"/>
                </a:lnTo>
                <a:lnTo>
                  <a:pt x="3672371" y="860154"/>
                </a:lnTo>
                <a:lnTo>
                  <a:pt x="3462442" y="1637454"/>
                </a:lnTo>
                <a:close/>
              </a:path>
              <a:path w="3893819" h="3406140">
                <a:moveTo>
                  <a:pt x="3459279" y="1649165"/>
                </a:moveTo>
                <a:lnTo>
                  <a:pt x="3422257" y="1649165"/>
                </a:lnTo>
                <a:lnTo>
                  <a:pt x="2705947" y="639180"/>
                </a:lnTo>
                <a:lnTo>
                  <a:pt x="2732213" y="639180"/>
                </a:lnTo>
                <a:lnTo>
                  <a:pt x="3440250" y="1637454"/>
                </a:lnTo>
                <a:lnTo>
                  <a:pt x="3462442" y="1637454"/>
                </a:lnTo>
                <a:lnTo>
                  <a:pt x="3459279" y="1649165"/>
                </a:lnTo>
                <a:close/>
              </a:path>
              <a:path w="3893819" h="3406140">
                <a:moveTo>
                  <a:pt x="519652" y="1685543"/>
                </a:moveTo>
                <a:lnTo>
                  <a:pt x="483011" y="1685543"/>
                </a:lnTo>
                <a:lnTo>
                  <a:pt x="1483404" y="961123"/>
                </a:lnTo>
                <a:lnTo>
                  <a:pt x="725662" y="707230"/>
                </a:lnTo>
                <a:lnTo>
                  <a:pt x="793267" y="707230"/>
                </a:lnTo>
                <a:lnTo>
                  <a:pt x="1498544" y="943546"/>
                </a:lnTo>
                <a:lnTo>
                  <a:pt x="1594518" y="943546"/>
                </a:lnTo>
                <a:lnTo>
                  <a:pt x="1532084" y="961445"/>
                </a:lnTo>
                <a:lnTo>
                  <a:pt x="1556505" y="977453"/>
                </a:lnTo>
                <a:lnTo>
                  <a:pt x="1517330" y="977453"/>
                </a:lnTo>
                <a:lnTo>
                  <a:pt x="1517330" y="978613"/>
                </a:lnTo>
                <a:lnTo>
                  <a:pt x="1495885" y="978613"/>
                </a:lnTo>
                <a:lnTo>
                  <a:pt x="519652" y="1685543"/>
                </a:lnTo>
                <a:close/>
              </a:path>
              <a:path w="3893819" h="3406140">
                <a:moveTo>
                  <a:pt x="511581" y="1691387"/>
                </a:moveTo>
                <a:lnTo>
                  <a:pt x="459464" y="1691387"/>
                </a:lnTo>
                <a:lnTo>
                  <a:pt x="698534" y="727514"/>
                </a:lnTo>
                <a:lnTo>
                  <a:pt x="720631" y="727514"/>
                </a:lnTo>
                <a:lnTo>
                  <a:pt x="483011" y="1685543"/>
                </a:lnTo>
                <a:lnTo>
                  <a:pt x="519652" y="1685543"/>
                </a:lnTo>
                <a:lnTo>
                  <a:pt x="511581" y="1691387"/>
                </a:lnTo>
                <a:close/>
              </a:path>
              <a:path w="3893819" h="3406140">
                <a:moveTo>
                  <a:pt x="3893331" y="1441648"/>
                </a:moveTo>
                <a:lnTo>
                  <a:pt x="3672371" y="860154"/>
                </a:lnTo>
                <a:lnTo>
                  <a:pt x="3695299" y="860154"/>
                </a:lnTo>
                <a:lnTo>
                  <a:pt x="3893331" y="1381276"/>
                </a:lnTo>
                <a:lnTo>
                  <a:pt x="3893331" y="1441648"/>
                </a:lnTo>
                <a:close/>
              </a:path>
              <a:path w="3893819" h="3406140">
                <a:moveTo>
                  <a:pt x="1553978" y="2202589"/>
                </a:moveTo>
                <a:lnTo>
                  <a:pt x="1517330" y="2202589"/>
                </a:lnTo>
                <a:lnTo>
                  <a:pt x="2406959" y="1560594"/>
                </a:lnTo>
                <a:lnTo>
                  <a:pt x="1517330" y="977453"/>
                </a:lnTo>
                <a:lnTo>
                  <a:pt x="1556505" y="977453"/>
                </a:lnTo>
                <a:lnTo>
                  <a:pt x="2419655" y="1543254"/>
                </a:lnTo>
                <a:lnTo>
                  <a:pt x="2442009" y="1543254"/>
                </a:lnTo>
                <a:lnTo>
                  <a:pt x="2439813" y="1550775"/>
                </a:lnTo>
                <a:lnTo>
                  <a:pt x="2655869" y="1572412"/>
                </a:lnTo>
                <a:lnTo>
                  <a:pt x="2440371" y="1572412"/>
                </a:lnTo>
                <a:lnTo>
                  <a:pt x="2441878" y="1577913"/>
                </a:lnTo>
                <a:lnTo>
                  <a:pt x="2419612" y="1577913"/>
                </a:lnTo>
                <a:lnTo>
                  <a:pt x="1553978" y="2202589"/>
                </a:lnTo>
                <a:close/>
              </a:path>
              <a:path w="3893819" h="3406140">
                <a:moveTo>
                  <a:pt x="1548827" y="2206307"/>
                </a:moveTo>
                <a:lnTo>
                  <a:pt x="1495885" y="2206307"/>
                </a:lnTo>
                <a:lnTo>
                  <a:pt x="1495885" y="978613"/>
                </a:lnTo>
                <a:lnTo>
                  <a:pt x="1517330" y="978613"/>
                </a:lnTo>
                <a:lnTo>
                  <a:pt x="1517330" y="2202589"/>
                </a:lnTo>
                <a:lnTo>
                  <a:pt x="1553978" y="2202589"/>
                </a:lnTo>
                <a:lnTo>
                  <a:pt x="1548827" y="2206307"/>
                </a:lnTo>
                <a:close/>
              </a:path>
              <a:path w="3893819" h="3406140">
                <a:moveTo>
                  <a:pt x="113100" y="2583601"/>
                </a:moveTo>
                <a:lnTo>
                  <a:pt x="89857" y="2583601"/>
                </a:lnTo>
                <a:lnTo>
                  <a:pt x="452730" y="1714314"/>
                </a:lnTo>
                <a:lnTo>
                  <a:pt x="69184" y="1364416"/>
                </a:lnTo>
                <a:lnTo>
                  <a:pt x="100995" y="1364416"/>
                </a:lnTo>
                <a:lnTo>
                  <a:pt x="459464" y="1691387"/>
                </a:lnTo>
                <a:lnTo>
                  <a:pt x="511581" y="1691387"/>
                </a:lnTo>
                <a:lnTo>
                  <a:pt x="486270" y="1709716"/>
                </a:lnTo>
                <a:lnTo>
                  <a:pt x="529737" y="1731095"/>
                </a:lnTo>
                <a:lnTo>
                  <a:pt x="481123" y="1731095"/>
                </a:lnTo>
                <a:lnTo>
                  <a:pt x="484659" y="1746244"/>
                </a:lnTo>
                <a:lnTo>
                  <a:pt x="462638" y="1746244"/>
                </a:lnTo>
                <a:lnTo>
                  <a:pt x="113100" y="2583601"/>
                </a:lnTo>
                <a:close/>
              </a:path>
              <a:path w="3893819" h="3406140">
                <a:moveTo>
                  <a:pt x="2756412" y="2628939"/>
                </a:moveTo>
                <a:lnTo>
                  <a:pt x="2729901" y="2628939"/>
                </a:lnTo>
                <a:lnTo>
                  <a:pt x="3425002" y="1671017"/>
                </a:lnTo>
                <a:lnTo>
                  <a:pt x="2440371" y="1572412"/>
                </a:lnTo>
                <a:lnTo>
                  <a:pt x="2655869" y="1572412"/>
                </a:lnTo>
                <a:lnTo>
                  <a:pt x="3422257" y="1649165"/>
                </a:lnTo>
                <a:lnTo>
                  <a:pt x="3459279" y="1649165"/>
                </a:lnTo>
                <a:lnTo>
                  <a:pt x="3457556" y="1655546"/>
                </a:lnTo>
                <a:lnTo>
                  <a:pt x="3520262" y="1678924"/>
                </a:lnTo>
                <a:lnTo>
                  <a:pt x="3458714" y="1678924"/>
                </a:lnTo>
                <a:lnTo>
                  <a:pt x="3460549" y="1688637"/>
                </a:lnTo>
                <a:lnTo>
                  <a:pt x="3438727" y="1688637"/>
                </a:lnTo>
                <a:lnTo>
                  <a:pt x="2756412" y="2628939"/>
                </a:lnTo>
                <a:close/>
              </a:path>
              <a:path w="3893819" h="3406140">
                <a:moveTo>
                  <a:pt x="2751017" y="2636373"/>
                </a:moveTo>
                <a:lnTo>
                  <a:pt x="2709679" y="2636373"/>
                </a:lnTo>
                <a:lnTo>
                  <a:pt x="2419612" y="1577913"/>
                </a:lnTo>
                <a:lnTo>
                  <a:pt x="2441878" y="1577913"/>
                </a:lnTo>
                <a:lnTo>
                  <a:pt x="2729901" y="2628939"/>
                </a:lnTo>
                <a:lnTo>
                  <a:pt x="2756412" y="2628939"/>
                </a:lnTo>
                <a:lnTo>
                  <a:pt x="2751017" y="2636373"/>
                </a:lnTo>
                <a:close/>
              </a:path>
              <a:path w="3893819" h="3406140">
                <a:moveTo>
                  <a:pt x="88160" y="2483492"/>
                </a:moveTo>
                <a:lnTo>
                  <a:pt x="66675" y="2483492"/>
                </a:lnTo>
                <a:lnTo>
                  <a:pt x="52350" y="1637755"/>
                </a:lnTo>
                <a:lnTo>
                  <a:pt x="73819" y="1637755"/>
                </a:lnTo>
                <a:lnTo>
                  <a:pt x="88160" y="2483492"/>
                </a:lnTo>
                <a:close/>
              </a:path>
              <a:path w="3893819" h="3406140">
                <a:moveTo>
                  <a:pt x="3893331" y="1840957"/>
                </a:moveTo>
                <a:lnTo>
                  <a:pt x="3458714" y="1678924"/>
                </a:lnTo>
                <a:lnTo>
                  <a:pt x="3520262" y="1678924"/>
                </a:lnTo>
                <a:lnTo>
                  <a:pt x="3893331" y="1818012"/>
                </a:lnTo>
                <a:lnTo>
                  <a:pt x="3893331" y="1840957"/>
                </a:lnTo>
                <a:close/>
              </a:path>
              <a:path w="3893819" h="3406140">
                <a:moveTo>
                  <a:pt x="3769450" y="2844133"/>
                </a:moveTo>
                <a:lnTo>
                  <a:pt x="3657103" y="2844133"/>
                </a:lnTo>
                <a:lnTo>
                  <a:pt x="3438727" y="1688637"/>
                </a:lnTo>
                <a:lnTo>
                  <a:pt x="3460549" y="1688637"/>
                </a:lnTo>
                <a:lnTo>
                  <a:pt x="3674602" y="2821314"/>
                </a:lnTo>
                <a:lnTo>
                  <a:pt x="3697930" y="2821314"/>
                </a:lnTo>
                <a:lnTo>
                  <a:pt x="3688991" y="2842350"/>
                </a:lnTo>
                <a:lnTo>
                  <a:pt x="3776490" y="2842350"/>
                </a:lnTo>
                <a:lnTo>
                  <a:pt x="3769450" y="2844133"/>
                </a:lnTo>
                <a:close/>
              </a:path>
              <a:path w="3893819" h="3406140">
                <a:moveTo>
                  <a:pt x="773530" y="2838826"/>
                </a:moveTo>
                <a:lnTo>
                  <a:pt x="739666" y="2838826"/>
                </a:lnTo>
                <a:lnTo>
                  <a:pt x="1486899" y="2225817"/>
                </a:lnTo>
                <a:lnTo>
                  <a:pt x="481123" y="1731095"/>
                </a:lnTo>
                <a:lnTo>
                  <a:pt x="529737" y="1731095"/>
                </a:lnTo>
                <a:lnTo>
                  <a:pt x="1495885" y="2206307"/>
                </a:lnTo>
                <a:lnTo>
                  <a:pt x="1548827" y="2206307"/>
                </a:lnTo>
                <a:lnTo>
                  <a:pt x="1529532" y="2220230"/>
                </a:lnTo>
                <a:lnTo>
                  <a:pt x="1585228" y="2239870"/>
                </a:lnTo>
                <a:lnTo>
                  <a:pt x="1520568" y="2239870"/>
                </a:lnTo>
                <a:lnTo>
                  <a:pt x="1521222" y="2243372"/>
                </a:lnTo>
                <a:lnTo>
                  <a:pt x="1499402" y="2243372"/>
                </a:lnTo>
                <a:lnTo>
                  <a:pt x="773530" y="2838826"/>
                </a:lnTo>
                <a:close/>
              </a:path>
              <a:path w="3893819" h="3406140">
                <a:moveTo>
                  <a:pt x="770073" y="2841662"/>
                </a:moveTo>
                <a:lnTo>
                  <a:pt x="718285" y="2841662"/>
                </a:lnTo>
                <a:lnTo>
                  <a:pt x="462638" y="1746244"/>
                </a:lnTo>
                <a:lnTo>
                  <a:pt x="484659" y="1746244"/>
                </a:lnTo>
                <a:lnTo>
                  <a:pt x="739666" y="2838826"/>
                </a:lnTo>
                <a:lnTo>
                  <a:pt x="773530" y="2838826"/>
                </a:lnTo>
                <a:lnTo>
                  <a:pt x="770073" y="2841662"/>
                </a:lnTo>
                <a:close/>
              </a:path>
              <a:path w="3893819" h="3406140">
                <a:moveTo>
                  <a:pt x="1771882" y="3398310"/>
                </a:moveTo>
                <a:lnTo>
                  <a:pt x="1736649" y="3398310"/>
                </a:lnTo>
                <a:lnTo>
                  <a:pt x="2703202" y="2656893"/>
                </a:lnTo>
                <a:lnTo>
                  <a:pt x="1520568" y="2239870"/>
                </a:lnTo>
                <a:lnTo>
                  <a:pt x="1585228" y="2239870"/>
                </a:lnTo>
                <a:lnTo>
                  <a:pt x="2709679" y="2636373"/>
                </a:lnTo>
                <a:lnTo>
                  <a:pt x="2751017" y="2636373"/>
                </a:lnTo>
                <a:lnTo>
                  <a:pt x="2743798" y="2646322"/>
                </a:lnTo>
                <a:lnTo>
                  <a:pt x="2838640" y="2666864"/>
                </a:lnTo>
                <a:lnTo>
                  <a:pt x="2737171" y="2666864"/>
                </a:lnTo>
                <a:lnTo>
                  <a:pt x="2737673" y="2673997"/>
                </a:lnTo>
                <a:lnTo>
                  <a:pt x="2716155" y="2673997"/>
                </a:lnTo>
                <a:lnTo>
                  <a:pt x="1771882" y="3398310"/>
                </a:lnTo>
                <a:close/>
              </a:path>
              <a:path w="3893819" h="3406140">
                <a:moveTo>
                  <a:pt x="1736377" y="3396849"/>
                </a:moveTo>
                <a:lnTo>
                  <a:pt x="1714539" y="3396849"/>
                </a:lnTo>
                <a:lnTo>
                  <a:pt x="1499402" y="2243372"/>
                </a:lnTo>
                <a:lnTo>
                  <a:pt x="1521222" y="2243372"/>
                </a:lnTo>
                <a:lnTo>
                  <a:pt x="1736377" y="3396849"/>
                </a:lnTo>
                <a:close/>
              </a:path>
              <a:path w="3893819" h="3406140">
                <a:moveTo>
                  <a:pt x="3697930" y="2821314"/>
                </a:moveTo>
                <a:lnTo>
                  <a:pt x="3674602" y="2821314"/>
                </a:lnTo>
                <a:lnTo>
                  <a:pt x="3893331" y="2306544"/>
                </a:lnTo>
                <a:lnTo>
                  <a:pt x="3893331" y="2361439"/>
                </a:lnTo>
                <a:lnTo>
                  <a:pt x="3697930" y="2821314"/>
                </a:lnTo>
                <a:close/>
              </a:path>
              <a:path w="3893819" h="3406140">
                <a:moveTo>
                  <a:pt x="817341" y="3405835"/>
                </a:moveTo>
                <a:lnTo>
                  <a:pt x="795706" y="3405835"/>
                </a:lnTo>
                <a:lnTo>
                  <a:pt x="723389" y="2866093"/>
                </a:lnTo>
                <a:lnTo>
                  <a:pt x="109008" y="2656313"/>
                </a:lnTo>
                <a:lnTo>
                  <a:pt x="175491" y="2656313"/>
                </a:lnTo>
                <a:lnTo>
                  <a:pt x="718285" y="2841662"/>
                </a:lnTo>
                <a:lnTo>
                  <a:pt x="770073" y="2841662"/>
                </a:lnTo>
                <a:lnTo>
                  <a:pt x="752104" y="2856402"/>
                </a:lnTo>
                <a:lnTo>
                  <a:pt x="790522" y="2877975"/>
                </a:lnTo>
                <a:lnTo>
                  <a:pt x="746635" y="2877975"/>
                </a:lnTo>
                <a:lnTo>
                  <a:pt x="817341" y="3405835"/>
                </a:lnTo>
                <a:close/>
              </a:path>
              <a:path w="3893819" h="3406140">
                <a:moveTo>
                  <a:pt x="3013191" y="3405835"/>
                </a:moveTo>
                <a:lnTo>
                  <a:pt x="2979141" y="3405835"/>
                </a:lnTo>
                <a:lnTo>
                  <a:pt x="3646552" y="2863837"/>
                </a:lnTo>
                <a:lnTo>
                  <a:pt x="2737171" y="2666864"/>
                </a:lnTo>
                <a:lnTo>
                  <a:pt x="2838640" y="2666864"/>
                </a:lnTo>
                <a:lnTo>
                  <a:pt x="3657103" y="2844133"/>
                </a:lnTo>
                <a:lnTo>
                  <a:pt x="3769450" y="2844133"/>
                </a:lnTo>
                <a:lnTo>
                  <a:pt x="3678355" y="2867210"/>
                </a:lnTo>
                <a:lnTo>
                  <a:pt x="3666395" y="2894392"/>
                </a:lnTo>
                <a:lnTo>
                  <a:pt x="3642949" y="2894392"/>
                </a:lnTo>
                <a:lnTo>
                  <a:pt x="3013191" y="3405835"/>
                </a:lnTo>
                <a:close/>
              </a:path>
              <a:path w="3893819" h="3406140">
                <a:moveTo>
                  <a:pt x="2789121" y="3405835"/>
                </a:moveTo>
                <a:lnTo>
                  <a:pt x="2767615" y="3405835"/>
                </a:lnTo>
                <a:lnTo>
                  <a:pt x="2716155" y="2673997"/>
                </a:lnTo>
                <a:lnTo>
                  <a:pt x="2737673" y="2673997"/>
                </a:lnTo>
                <a:lnTo>
                  <a:pt x="2789121" y="3405835"/>
                </a:lnTo>
                <a:close/>
              </a:path>
              <a:path w="3893819" h="3406140">
                <a:moveTo>
                  <a:pt x="661677" y="3405835"/>
                </a:moveTo>
                <a:lnTo>
                  <a:pt x="634999" y="3405835"/>
                </a:lnTo>
                <a:lnTo>
                  <a:pt x="154557" y="2754274"/>
                </a:lnTo>
                <a:lnTo>
                  <a:pt x="181240" y="2754274"/>
                </a:lnTo>
                <a:lnTo>
                  <a:pt x="661677" y="3405835"/>
                </a:lnTo>
                <a:close/>
              </a:path>
              <a:path w="3893819" h="3406140">
                <a:moveTo>
                  <a:pt x="3776490" y="2842350"/>
                </a:moveTo>
                <a:lnTo>
                  <a:pt x="3688991" y="2842350"/>
                </a:lnTo>
                <a:lnTo>
                  <a:pt x="3893331" y="2790585"/>
                </a:lnTo>
                <a:lnTo>
                  <a:pt x="3893331" y="2812750"/>
                </a:lnTo>
                <a:lnTo>
                  <a:pt x="3776490" y="2842350"/>
                </a:lnTo>
                <a:close/>
              </a:path>
              <a:path w="3893819" h="3406140">
                <a:moveTo>
                  <a:pt x="1762072" y="3405835"/>
                </a:moveTo>
                <a:lnTo>
                  <a:pt x="1686658" y="3405835"/>
                </a:lnTo>
                <a:lnTo>
                  <a:pt x="746635" y="2877975"/>
                </a:lnTo>
                <a:lnTo>
                  <a:pt x="790522" y="2877975"/>
                </a:lnTo>
                <a:lnTo>
                  <a:pt x="1714539" y="3396849"/>
                </a:lnTo>
                <a:lnTo>
                  <a:pt x="1736377" y="3396849"/>
                </a:lnTo>
                <a:lnTo>
                  <a:pt x="1736649" y="3398310"/>
                </a:lnTo>
                <a:lnTo>
                  <a:pt x="1771882" y="3398310"/>
                </a:lnTo>
                <a:lnTo>
                  <a:pt x="1762072" y="3405835"/>
                </a:lnTo>
                <a:close/>
              </a:path>
              <a:path w="3893819" h="3406140">
                <a:moveTo>
                  <a:pt x="3441361" y="3405835"/>
                </a:moveTo>
                <a:lnTo>
                  <a:pt x="3417924" y="3405835"/>
                </a:lnTo>
                <a:lnTo>
                  <a:pt x="3642949" y="2894392"/>
                </a:lnTo>
                <a:lnTo>
                  <a:pt x="3666395" y="2894392"/>
                </a:lnTo>
                <a:lnTo>
                  <a:pt x="3441361" y="3405835"/>
                </a:lnTo>
                <a:close/>
              </a:path>
              <a:path w="3893819" h="3406140">
                <a:moveTo>
                  <a:pt x="3551524" y="3405835"/>
                </a:moveTo>
                <a:lnTo>
                  <a:pt x="3524672" y="3405835"/>
                </a:lnTo>
                <a:lnTo>
                  <a:pt x="3893331" y="2918623"/>
                </a:lnTo>
                <a:lnTo>
                  <a:pt x="3893331" y="2954101"/>
                </a:lnTo>
                <a:lnTo>
                  <a:pt x="3551524" y="3405835"/>
                </a:lnTo>
                <a:close/>
              </a:path>
            </a:pathLst>
          </a:custGeom>
          <a:solidFill>
            <a:srgbClr val="FFFFFF"/>
          </a:solidFill>
        </p:spPr>
        <p:txBody>
          <a:bodyPr wrap="square" lIns="0" tIns="0" rIns="0" bIns="0" rtlCol="0"/>
          <a:lstStyle/>
          <a:p>
            <a:endParaRPr/>
          </a:p>
        </p:txBody>
      </p:sp>
      <p:sp>
        <p:nvSpPr>
          <p:cNvPr id="8" name="object 8"/>
          <p:cNvSpPr txBox="1">
            <a:spLocks noGrp="1"/>
          </p:cNvSpPr>
          <p:nvPr>
            <p:ph type="title"/>
          </p:nvPr>
        </p:nvSpPr>
        <p:spPr>
          <a:xfrm>
            <a:off x="1206230" y="1638561"/>
            <a:ext cx="7981004" cy="679673"/>
          </a:xfrm>
          <a:prstGeom prst="rect">
            <a:avLst/>
          </a:prstGeom>
        </p:spPr>
        <p:txBody>
          <a:bodyPr vert="horz" wrap="square" lIns="0" tIns="12700" rIns="0" bIns="0" rtlCol="0">
            <a:spAutoFit/>
          </a:bodyPr>
          <a:lstStyle/>
          <a:p>
            <a:pPr>
              <a:lnSpc>
                <a:spcPts val="2700"/>
              </a:lnSpc>
              <a:spcBef>
                <a:spcPts val="2340"/>
              </a:spcBef>
            </a:pPr>
            <a:r>
              <a:rPr lang="en-IN" sz="7200" b="1" kern="0" dirty="0">
                <a:effectLst/>
                <a:latin typeface="Calibri Light" panose="020F0302020204030204" pitchFamily="34" charset="0"/>
                <a:ea typeface="等线 Light" panose="020B0503020204020204" pitchFamily="2" charset="-122"/>
                <a:cs typeface="Times New Roman" panose="02020603050405020304" pitchFamily="18" charset="0"/>
              </a:rPr>
              <a:t>Cosine similarity</a:t>
            </a:r>
            <a:br>
              <a:rPr lang="en-IN" sz="1800" b="1" kern="0" dirty="0">
                <a:solidFill>
                  <a:srgbClr val="2F5496"/>
                </a:solidFill>
                <a:effectLst/>
                <a:latin typeface="Calibri Light" panose="020F0302020204030204" pitchFamily="34" charset="0"/>
                <a:ea typeface="等线 Light" panose="020B0503020204020204" pitchFamily="2" charset="-122"/>
                <a:cs typeface="Times New Roman" panose="02020603050405020304" pitchFamily="18" charset="0"/>
              </a:rPr>
            </a:br>
            <a:endParaRPr lang="en-IN" sz="1800" b="1" kern="0" dirty="0">
              <a:solidFill>
                <a:srgbClr val="2F5496"/>
              </a:solidFill>
              <a:effectLst/>
              <a:latin typeface="Calibri Light" panose="020F0302020204030204" pitchFamily="34" charset="0"/>
              <a:ea typeface="等线 Light" panose="020B0503020204020204" pitchFamily="2" charset="-122"/>
              <a:cs typeface="Times New Roman" panose="02020603050405020304" pitchFamily="18" charset="0"/>
            </a:endParaRPr>
          </a:p>
        </p:txBody>
      </p:sp>
      <p:pic>
        <p:nvPicPr>
          <p:cNvPr id="6" name="Picture 5" descr="Chart, diagram&#10;&#10;Description automatically generated">
            <a:extLst>
              <a:ext uri="{FF2B5EF4-FFF2-40B4-BE49-F238E27FC236}">
                <a16:creationId xmlns:a16="http://schemas.microsoft.com/office/drawing/2014/main" id="{6ECA8C2D-9175-4B29-8E85-05DBE15D8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8850" y="2081521"/>
            <a:ext cx="7193604" cy="5043178"/>
          </a:xfrm>
          <a:prstGeom prst="rect">
            <a:avLst/>
          </a:prstGeom>
        </p:spPr>
      </p:pic>
      <p:pic>
        <p:nvPicPr>
          <p:cNvPr id="9" name="Picture 8" descr="Text, letter&#10;&#10;Description automatically generated">
            <a:extLst>
              <a:ext uri="{FF2B5EF4-FFF2-40B4-BE49-F238E27FC236}">
                <a16:creationId xmlns:a16="http://schemas.microsoft.com/office/drawing/2014/main" id="{A5507F76-A379-457D-95BD-62438C8F3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7533703"/>
            <a:ext cx="9759666" cy="237788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413</TotalTime>
  <Words>721</Words>
  <Application>Microsoft Office PowerPoint</Application>
  <PresentationFormat>Custom</PresentationFormat>
  <Paragraphs>63</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Arial</vt:lpstr>
      <vt:lpstr>Arial Black</vt:lpstr>
      <vt:lpstr>Calibri</vt:lpstr>
      <vt:lpstr>Calibri Light</vt:lpstr>
      <vt:lpstr>Cambria</vt:lpstr>
      <vt:lpstr>Noto Sans</vt:lpstr>
      <vt:lpstr>sofia-pro</vt:lpstr>
      <vt:lpstr>Times New Roman</vt:lpstr>
      <vt:lpstr>Trebuchet MS</vt:lpstr>
      <vt:lpstr>urw-din</vt:lpstr>
      <vt:lpstr>Verdana</vt:lpstr>
      <vt:lpstr>Office Theme</vt:lpstr>
      <vt:lpstr>Movie Recommendation System</vt:lpstr>
      <vt:lpstr>What is a Recommendation system?</vt:lpstr>
      <vt:lpstr>Types of recommendation system</vt:lpstr>
      <vt:lpstr>PowerPoint Presentation</vt:lpstr>
      <vt:lpstr>Libraries Used</vt:lpstr>
      <vt:lpstr>Data Preprocessing</vt:lpstr>
      <vt:lpstr>Using CountVectorizer to Extracting Features from Text </vt:lpstr>
      <vt:lpstr>Key Observations: </vt:lpstr>
      <vt:lpstr>Cosine similarity </vt:lpstr>
      <vt:lpstr>Final Results</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cp:lastModifiedBy>Sujal Agarwal</cp:lastModifiedBy>
  <cp:revision>28</cp:revision>
  <dcterms:created xsi:type="dcterms:W3CDTF">2021-12-17T17:32:21Z</dcterms:created>
  <dcterms:modified xsi:type="dcterms:W3CDTF">2021-12-19T07:35:31Z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2021-12-17T00:00:00Z</vt:filetime>
  </property>
</Properties>
</file>